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EC031-FE59-4B37-841B-C188964268FE}">
  <a:tblStyle styleId="{5ACEC031-FE59-4B37-841B-C18896426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204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3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0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9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3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82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9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0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79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smtClean="0"/>
              <a:t>History of virtual reality</a:t>
            </a:r>
            <a:endParaRPr sz="40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pl-PL" sz="2000" dirty="0" smtClean="0"/>
              <a:t>Cracow, </a:t>
            </a:r>
            <a:r>
              <a:rPr lang="pl-PL" sz="2000" dirty="0" smtClean="0"/>
              <a:t>17.06.2018</a:t>
            </a:r>
          </a:p>
          <a:p>
            <a:r>
              <a:rPr lang="pl-PL" sz="2000" dirty="0" smtClean="0"/>
              <a:t>Przemysław Kleszcz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4000" dirty="0" smtClean="0"/>
              <a:t>VR in the 21st century</a:t>
            </a:r>
            <a:br>
              <a:rPr lang="pl-PL" sz="4000" dirty="0" smtClean="0"/>
            </a:br>
            <a:r>
              <a:rPr lang="pl-PL" sz="2400" dirty="0" smtClean="0"/>
              <a:t>-Amazing computational power growth</a:t>
            </a:r>
            <a:br>
              <a:rPr lang="pl-PL" sz="2400" dirty="0" smtClean="0"/>
            </a:br>
            <a:r>
              <a:rPr lang="pl-PL" sz="2400" dirty="0" smtClean="0"/>
              <a:t>-Simple ‚smartphone based’ devices</a:t>
            </a:r>
            <a:br>
              <a:rPr lang="pl-PL" sz="2400" dirty="0" smtClean="0"/>
            </a:br>
            <a:r>
              <a:rPr lang="pl-PL" sz="2400" dirty="0" smtClean="0"/>
              <a:t>-Modern VR devices (Oculus Rift, HTC Vive)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725689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2051720" y="1995686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Sincere thanks for your attention</a:t>
            </a:r>
            <a:endParaRPr sz="3600" dirty="0"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4000" dirty="0" smtClean="0"/>
              <a:t>What is virtual reality?</a:t>
            </a:r>
            <a:br>
              <a:rPr lang="pl-PL" sz="4000" dirty="0" smtClean="0"/>
            </a:br>
            <a:r>
              <a:rPr lang="pl-PL" sz="2400" dirty="0" smtClean="0"/>
              <a:t>Three dimensional, computer generated environnment which can be explored and interacted with a person.</a:t>
            </a:r>
            <a:br>
              <a:rPr lang="pl-PL" sz="24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72" y="2787774"/>
            <a:ext cx="3528392" cy="18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4000" dirty="0" smtClean="0"/>
              <a:t>Early attempts</a:t>
            </a:r>
            <a:br>
              <a:rPr lang="pl-PL" sz="4000" dirty="0" smtClean="0"/>
            </a:br>
            <a:r>
              <a:rPr lang="pl-PL" sz="2400" dirty="0" smtClean="0"/>
              <a:t>Panoramic paintings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33" y="2211710"/>
            <a:ext cx="513545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4000" dirty="0" smtClean="0"/>
              <a:t>Stereoscopic photos and viewers</a:t>
            </a:r>
            <a:br>
              <a:rPr lang="pl-PL" sz="4000" dirty="0" smtClean="0"/>
            </a:br>
            <a:r>
              <a:rPr lang="pl-PL" sz="2400" dirty="0" smtClean="0"/>
              <a:t>1838</a:t>
            </a:r>
            <a:br>
              <a:rPr lang="pl-PL" sz="2400" dirty="0" smtClean="0"/>
            </a:br>
            <a:r>
              <a:rPr lang="pl-PL" sz="2400" dirty="0" smtClean="0"/>
              <a:t>- The stereoscope was born</a:t>
            </a:r>
            <a:br>
              <a:rPr lang="pl-PL" sz="2400" dirty="0" smtClean="0"/>
            </a:br>
            <a:r>
              <a:rPr lang="pl-PL" sz="2400" dirty="0" smtClean="0"/>
              <a:t>-Virtual tourism</a:t>
            </a:r>
            <a:br>
              <a:rPr lang="pl-PL" sz="24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96" y="2852882"/>
            <a:ext cx="4067944" cy="20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en-US" sz="4000" b="1" dirty="0"/>
              <a:t>Link Trainer 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en-US" sz="4000" dirty="0" smtClean="0"/>
              <a:t>The </a:t>
            </a:r>
            <a:r>
              <a:rPr lang="en-US" sz="4000" dirty="0"/>
              <a:t>First Flight </a:t>
            </a:r>
            <a:r>
              <a:rPr lang="en-US" sz="4000" dirty="0" smtClean="0"/>
              <a:t>Simulator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2400" dirty="0" smtClean="0"/>
              <a:t>1929</a:t>
            </a:r>
            <a:br>
              <a:rPr lang="pl-PL" sz="24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9782"/>
            <a:ext cx="3073409" cy="1659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35" y="2675012"/>
            <a:ext cx="1230349" cy="1875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0312" y="45587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Edward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459285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Link Trainer Simulator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3600" dirty="0" smtClean="0"/>
              <a:t>Science fiction story predicted VR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2400" dirty="0" smtClean="0"/>
              <a:t>1930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18" y="1995686"/>
            <a:ext cx="3481900" cy="22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3600" dirty="0" smtClean="0"/>
              <a:t>First VR Headset by Morton Heilig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2400" dirty="0" smtClean="0"/>
              <a:t>1960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2400" dirty="0" smtClean="0"/>
              <a:t>- Telesphere Mask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2400" dirty="0" smtClean="0"/>
              <a:t>- First ‚modern’ wearable googles</a:t>
            </a:r>
            <a:br>
              <a:rPr lang="pl-PL" sz="24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80" y="3197543"/>
            <a:ext cx="1584176" cy="17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pl-PL" sz="4000" dirty="0" smtClean="0"/>
              <a:t>‚Virtual reality’ name was born</a:t>
            </a:r>
            <a:br>
              <a:rPr lang="pl-PL" sz="4000" dirty="0" smtClean="0"/>
            </a:br>
            <a:r>
              <a:rPr lang="pl-PL" sz="2400" dirty="0" smtClean="0"/>
              <a:t>1987</a:t>
            </a:r>
            <a:br>
              <a:rPr lang="pl-PL" sz="24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2400" dirty="0" smtClean="0"/>
              <a:t>-</a:t>
            </a:r>
            <a:r>
              <a:rPr lang="pl-PL" sz="2400" dirty="0"/>
              <a:t> Jaron Lanier, founder of VPL popularised the term. 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2700" dirty="0"/>
              <a:t>- </a:t>
            </a:r>
            <a:r>
              <a:rPr lang="pl-PL" sz="2700" dirty="0" smtClean="0"/>
              <a:t>VPL developed a range of VR gear</a:t>
            </a:r>
            <a:br>
              <a:rPr lang="pl-PL" sz="2700" dirty="0" smtClean="0"/>
            </a:br>
            <a:r>
              <a:rPr lang="pl-PL" sz="2700" dirty="0" smtClean="0"/>
              <a:t>-EyePhone (9400$)</a:t>
            </a:r>
            <a:br>
              <a:rPr lang="pl-PL" sz="2700" dirty="0" smtClean="0"/>
            </a:br>
            <a:r>
              <a:rPr lang="pl-PL" sz="2700" dirty="0"/>
              <a:t>-</a:t>
            </a:r>
            <a:r>
              <a:rPr lang="pl-PL" sz="2700" dirty="0" smtClean="0"/>
              <a:t>EyePhone HRX (49000$)</a:t>
            </a:r>
            <a:br>
              <a:rPr lang="pl-PL" sz="2700" dirty="0" smtClean="0"/>
            </a:br>
            <a:r>
              <a:rPr lang="pl-PL" sz="2700" dirty="0" smtClean="0"/>
              <a:t>-Dataglove(9000$)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39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pl-PL" sz="4000" dirty="0" smtClean="0"/>
              <a:t>SEGA VR glasses</a:t>
            </a:r>
            <a:br>
              <a:rPr lang="pl-PL" sz="4000" dirty="0" smtClean="0"/>
            </a:br>
            <a:r>
              <a:rPr lang="pl-PL" sz="2400" dirty="0" smtClean="0"/>
              <a:t>1993</a:t>
            </a:r>
            <a:br>
              <a:rPr lang="pl-PL" sz="2400" dirty="0" smtClean="0"/>
            </a:br>
            <a:r>
              <a:rPr lang="pl-PL" sz="2400" dirty="0" smtClean="0"/>
              <a:t>- Head tracking</a:t>
            </a:r>
            <a:br>
              <a:rPr lang="pl-PL" sz="2400" dirty="0" smtClean="0"/>
            </a:br>
            <a:r>
              <a:rPr lang="pl-PL" sz="2400" dirty="0" smtClean="0"/>
              <a:t>-Stereo sound </a:t>
            </a:r>
            <a:br>
              <a:rPr lang="pl-PL" sz="2400" dirty="0" smtClean="0"/>
            </a:br>
            <a:r>
              <a:rPr lang="pl-PL" sz="2400" dirty="0" smtClean="0"/>
              <a:t>-LCD screens in the visor</a:t>
            </a:r>
            <a:br>
              <a:rPr lang="pl-PL" sz="2400" dirty="0" smtClean="0"/>
            </a:br>
            <a:r>
              <a:rPr lang="pl-PL" sz="2400" dirty="0" smtClean="0"/>
              <a:t>-Remained forever in the prototype phase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24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pl-PL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54494"/>
            <a:ext cx="3494415" cy="16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55</Words>
  <Application>Microsoft Office PowerPoint</Application>
  <PresentationFormat>On-screen Show (16:9)</PresentationFormat>
  <Paragraphs>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Titillium Web</vt:lpstr>
      <vt:lpstr>Titillium Web ExtraLight</vt:lpstr>
      <vt:lpstr>Thaliard template</vt:lpstr>
      <vt:lpstr>  History of virtual reality</vt:lpstr>
      <vt:lpstr>What is virtual reality? Three dimensional, computer generated environnment which can be explored and interacted with a person. </vt:lpstr>
      <vt:lpstr>Early attempts Panoramic paintings  </vt:lpstr>
      <vt:lpstr>Stereoscopic photos and viewers 1838 - The stereoscope was born -Virtual tourism   </vt:lpstr>
      <vt:lpstr>Link Trainer  The First Flight Simulator 1929 </vt:lpstr>
      <vt:lpstr>Science fiction story predicted VR 1930  </vt:lpstr>
      <vt:lpstr>First VR Headset by Morton Heilig 1960 - Telesphere Mask - First ‚modern’ wearable googles  </vt:lpstr>
      <vt:lpstr>‚Virtual reality’ name was born 1987  - Jaron Lanier, founder of VPL popularised the term.  - VPL developed a range of VR gear -EyePhone (9400$) -EyePhone HRX (49000$) -Dataglove(9000$)  </vt:lpstr>
      <vt:lpstr>SEGA VR glasses 1993 - Head tracking -Stereo sound  -LCD screens in the visor -Remained forever in the prototype phase   </vt:lpstr>
      <vt:lpstr>VR in the 21st century -Amazing computational power growth -Simple ‚smartphone based’ devices -Modern VR devices (Oculus Rift, HTC Vive)   </vt:lpstr>
      <vt:lpstr>Sincere 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relacyjna MS SQL  porównanie Baza dokumentowa CouchDB</dc:title>
  <cp:lastModifiedBy>Przemyslaw Kleszcz</cp:lastModifiedBy>
  <cp:revision>103</cp:revision>
  <dcterms:modified xsi:type="dcterms:W3CDTF">2018-06-16T12:44:59Z</dcterms:modified>
</cp:coreProperties>
</file>