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EC031-FE59-4B37-841B-C188964268FE}">
  <a:tblStyle styleId="{5ACEC031-FE59-4B37-841B-C18896426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204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2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65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36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48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33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Opracowanie programu rozwiązującego SUDOKU za pomocą technologii CUDA</a:t>
            </a:r>
            <a:endParaRPr sz="40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pl-PL" sz="2000" dirty="0" smtClean="0"/>
              <a:t>Kraków, </a:t>
            </a:r>
            <a:r>
              <a:rPr lang="pl-PL" sz="2000" dirty="0" smtClean="0"/>
              <a:t>17.06.2018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SUDOKU – Co to jest?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92088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l-PL" sz="1800" dirty="0" smtClean="0"/>
              <a:t>Łamigłówka</a:t>
            </a:r>
            <a:r>
              <a:rPr lang="pl-PL" sz="1800" dirty="0"/>
              <a:t>, której celem jest wypełnienie diagramu 9 × 9 w taki sposób, </a:t>
            </a:r>
            <a:r>
              <a:rPr lang="pl-PL" sz="1800" dirty="0" smtClean="0"/>
              <a:t>aby w każdym: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l-PL" sz="1800" dirty="0" smtClean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Wierszu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Kolumnie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Podtablicy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pl-PL" sz="18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l-PL" sz="1800" dirty="0" smtClean="0"/>
              <a:t>znalazło </a:t>
            </a:r>
            <a:r>
              <a:rPr lang="pl-PL" sz="1800" dirty="0"/>
              <a:t>się po jednej </a:t>
            </a:r>
            <a:r>
              <a:rPr lang="pl-PL" sz="1800" dirty="0" smtClean="0"/>
              <a:t>unikalnej cyfrze </a:t>
            </a:r>
            <a:r>
              <a:rPr lang="pl-PL" sz="1800" dirty="0"/>
              <a:t>od 1 do </a:t>
            </a:r>
            <a:r>
              <a:rPr lang="pl-PL" sz="1800" dirty="0" smtClean="0"/>
              <a:t>9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851670"/>
            <a:ext cx="2380952" cy="23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Próby rozwiązania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92088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Standardowa metoda brutalnej siły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Wykorzystanie algorytmu BFS do minimalizacji liczby wariantów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Backtracking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0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Metoda brutalnej siły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92088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Zbyt duży koszt wykorzystania pamięci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Zbyt długi czas oczekiwania na wynik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Możliwość rozwiązania tylko bardzo prostych konfiguracji w rozsądnym czasie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Propozycja optymalnego rozwiązania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92088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Przeszukiwanie wszerz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Backtracking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Sposób rozdzielenia wątków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Ilość znalezionych wariantów diagramu determinuje liczbę bloków/wątków dla optymalnego rozwiązania problemu.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84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Przebieg algorytmu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03598"/>
            <a:ext cx="3270587" cy="3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Wnioski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92088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Prosta metoda brutalnej siły nadaje się tylko do rozwiązania prostych problemów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Metoda BFS + Backtracking to medoda optymalna do rozwiązania problemów prostych, średniozaawansowanych i niektórych trudnych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BFS + Backtracking może być nieoptymalny dla rozwiązania </a:t>
            </a:r>
            <a:r>
              <a:rPr lang="pl-PL" sz="1800" smtClean="0">
                <a:solidFill>
                  <a:srgbClr val="FFFFFF"/>
                </a:solidFill>
              </a:rPr>
              <a:t>niektórych ekstremalnie trudnych problemów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6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323528" y="1336512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Dziękujemy za uwagę!</a:t>
            </a:r>
            <a:endParaRPr sz="36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151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Titillium Web</vt:lpstr>
      <vt:lpstr>Titillium Web ExtraLight</vt:lpstr>
      <vt:lpstr>Thaliard template</vt:lpstr>
      <vt:lpstr> Opracowanie programu rozwiązującego SUDOKU za pomocą technologii CUDA</vt:lpstr>
      <vt:lpstr>SUDOKU – Co to jest?</vt:lpstr>
      <vt:lpstr>Próby rozwiązania</vt:lpstr>
      <vt:lpstr>Metoda brutalnej siły</vt:lpstr>
      <vt:lpstr>Propozycja optymalnego rozwiązania</vt:lpstr>
      <vt:lpstr>Przebieg algorytmu</vt:lpstr>
      <vt:lpstr>Wnioski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relacyjna MS SQL  porównanie Baza dokumentowa CouchDB</dc:title>
  <cp:lastModifiedBy>Przemyslaw Kleszcz</cp:lastModifiedBy>
  <cp:revision>87</cp:revision>
  <dcterms:modified xsi:type="dcterms:W3CDTF">2018-06-14T18:10:29Z</dcterms:modified>
</cp:coreProperties>
</file>