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56" d="100"/>
          <a:sy n="156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7896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Hackathon - &lt;</a:t>
            </a:r>
            <a:r>
              <a:rPr lang="en-US" dirty="0"/>
              <a:t>TD-SRv6 Drafting</a:t>
            </a:r>
            <a:r>
              <a:rPr dirty="0"/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220A7-6520-B8D9-52F2-586BEED6A04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417187" y="4991100"/>
            <a:ext cx="3381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KE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8840" y="1306003"/>
            <a:ext cx="4086547" cy="1265748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IETF 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370" y="2827867"/>
            <a:ext cx="4087487" cy="10498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IETF 116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25-26 March 2023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Yokohama, Japan</a:t>
            </a:r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795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7956640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900" dirty="0"/>
              <a:t>Conceptualizing TD-SRv6 (Trusted Domain SRv6)</a:t>
            </a:r>
            <a:endParaRPr sz="1900" dirty="0"/>
          </a:p>
          <a:p>
            <a:pPr marL="685800" lvl="1" indent="-228600">
              <a:spcBef>
                <a:spcPts val="800"/>
              </a:spcBef>
              <a:buFontTx/>
              <a:buChar char="•"/>
              <a:defRPr sz="2400"/>
            </a:pPr>
            <a:r>
              <a:rPr lang="en-US" sz="1900" dirty="0"/>
              <a:t>SRv6 does not adequately realize the requirements of section 8 of RFC8402</a:t>
            </a:r>
          </a:p>
          <a:p>
            <a:pPr marL="685800" lvl="1" indent="-228600">
              <a:spcBef>
                <a:spcPts val="800"/>
              </a:spcBef>
              <a:buFontTx/>
              <a:buChar char="•"/>
              <a:defRPr sz="2400"/>
            </a:pPr>
            <a:r>
              <a:rPr lang="en-US" sz="1900" dirty="0"/>
              <a:t>Presently SRv6 has demonstrable security flaws</a:t>
            </a:r>
          </a:p>
          <a:p>
            <a:pPr marL="685800" lvl="1" indent="-228600">
              <a:spcBef>
                <a:spcPts val="800"/>
              </a:spcBef>
              <a:buFontTx/>
              <a:buChar char="•"/>
              <a:defRPr sz="2400"/>
            </a:pPr>
            <a:r>
              <a:rPr lang="en-US" sz="1900" dirty="0"/>
              <a:t>We are collaboratively writing a -00 draft</a:t>
            </a:r>
            <a:endParaRPr sz="19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900" dirty="0"/>
              <a:t>Draft something that addresses the issues while maintaining the work done on the base protocol</a:t>
            </a:r>
            <a:endParaRPr sz="19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900" dirty="0"/>
              <a:t>We are very close to a -00 (which we hope to submit in the next week)</a:t>
            </a:r>
            <a:endParaRPr sz="1900"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sz="1900" dirty="0"/>
              <a:t>We got a lot of solid feedback from contributors – collaborative drafting in the context of the hackathon was very useful</a:t>
            </a:r>
            <a:endParaRPr sz="1900"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sz="1900" dirty="0"/>
              <a:t>Our working draft can be found at https://</a:t>
            </a:r>
            <a:r>
              <a:rPr lang="en-US" sz="1900" dirty="0" err="1"/>
              <a:t>github.com</a:t>
            </a:r>
            <a:r>
              <a:rPr lang="en-US" sz="1900" dirty="0"/>
              <a:t>/</a:t>
            </a:r>
            <a:r>
              <a:rPr lang="en-US" sz="1900" dirty="0" err="1"/>
              <a:t>przygienda</a:t>
            </a:r>
            <a:r>
              <a:rPr lang="en-US" sz="1900" dirty="0"/>
              <a:t>/trusted-domain-srv6</a:t>
            </a:r>
            <a:endParaRPr sz="1900"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sz="1900" dirty="0"/>
              <a:t>The primary conclusion of the work to date, is to give SRv6 a new </a:t>
            </a:r>
            <a:r>
              <a:rPr lang="en-US" sz="1900" dirty="0" err="1"/>
              <a:t>ethertype</a:t>
            </a:r>
            <a:endParaRPr lang="en-US" sz="1900"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sz="2000" dirty="0"/>
              <a:t>We intend to complement the existing SRv6 work and all drafts, rather than replace them.</a:t>
            </a:r>
            <a:endParaRPr lang="en-US" sz="1900"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We confirmed that there is strong interest from the operator community for this work</a:t>
            </a:r>
            <a:endParaRPr dirty="0"/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Long discussions were had about points of imposition of the new </a:t>
            </a:r>
            <a:r>
              <a:rPr lang="en-US" dirty="0" err="1"/>
              <a:t>ethertype</a:t>
            </a:r>
            <a:endParaRPr dirty="0"/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We are hoping that the benefits of this will encourage its adoption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Drafting collaboratively, rather than presenting a -00 draft has had advantages in receiving a stream of feedback as people approached the table</a:t>
            </a:r>
            <a:endParaRPr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2988130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dirty="0"/>
              <a:t>Andrew Alston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dirty="0"/>
              <a:t>Anthony Somerset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dirty="0"/>
              <a:t>Tony </a:t>
            </a:r>
            <a:r>
              <a:rPr lang="en-US" dirty="0" err="1"/>
              <a:t>Przygienda</a:t>
            </a: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GB" dirty="0" err="1"/>
              <a:t>Weiqiang</a:t>
            </a:r>
            <a:r>
              <a:rPr lang="en-GB" dirty="0"/>
              <a:t> Cheng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dirty="0"/>
              <a:t>Tom Hill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dirty="0"/>
              <a:t>First timers @ IETF/Hackathon: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KE" dirty="0"/>
              <a:t>Tom Hill</a:t>
            </a: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3624944" y="1162050"/>
            <a:ext cx="5349720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dirty="0"/>
              <a:t>Contact details can be found in the author list of the draft at:</a:t>
            </a:r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dirty="0"/>
              <a:t> </a:t>
            </a:r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przygienda</a:t>
            </a:r>
            <a:r>
              <a:rPr lang="en-US" sz="2400" dirty="0"/>
              <a:t>/trusted-domain-srv6</a:t>
            </a: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270</Words>
  <Application>Microsoft Macintosh PowerPoint</Application>
  <PresentationFormat>On-screen Show (16:9)</PresentationFormat>
  <Paragraphs>43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IETF Hackathon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Andrew Alston</cp:lastModifiedBy>
  <cp:revision>14</cp:revision>
  <dcterms:modified xsi:type="dcterms:W3CDTF">2023-03-26T00:55:09Z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6e4e90f-e797-41e5-9d55-c6534a82165b_Enabled">
    <vt:lpwstr>true</vt:lpwstr>
  </property>
  <property fmtid="{D5CDD505-2E9C-101B-9397-08002B2CF9AE}" pid="3" name="MSIP_Label_76e4e90f-e797-41e5-9d55-c6534a82165b_SetDate">
    <vt:lpwstr>2023-03-26T00:55:09Z</vt:lpwstr>
  </property>
  <property fmtid="{D5CDD505-2E9C-101B-9397-08002B2CF9AE}" pid="4" name="MSIP_Label_76e4e90f-e797-41e5-9d55-c6534a82165b_Method">
    <vt:lpwstr>Privileged</vt:lpwstr>
  </property>
  <property fmtid="{D5CDD505-2E9C-101B-9397-08002B2CF9AE}" pid="5" name="MSIP_Label_76e4e90f-e797-41e5-9d55-c6534a82165b_Name">
    <vt:lpwstr>76e4e90f-e797-41e5-9d55-c6534a82165b</vt:lpwstr>
  </property>
  <property fmtid="{D5CDD505-2E9C-101B-9397-08002B2CF9AE}" pid="6" name="MSIP_Label_76e4e90f-e797-41e5-9d55-c6534a82165b_SiteId">
    <vt:lpwstr>68792612-0f0e-46cb-b16a-fcb82fd80cb1</vt:lpwstr>
  </property>
  <property fmtid="{D5CDD505-2E9C-101B-9397-08002B2CF9AE}" pid="7" name="MSIP_Label_76e4e90f-e797-41e5-9d55-c6534a82165b_ActionId">
    <vt:lpwstr>0a08c960-9e6c-4381-8f64-678e0b38b5e1</vt:lpwstr>
  </property>
  <property fmtid="{D5CDD505-2E9C-101B-9397-08002B2CF9AE}" pid="8" name="MSIP_Label_76e4e90f-e797-41e5-9d55-c6534a82165b_ContentBits">
    <vt:lpwstr>2</vt:lpwstr>
  </property>
  <property fmtid="{D5CDD505-2E9C-101B-9397-08002B2CF9AE}" pid="9" name="ClassificationContentMarkingFooterLocations">
    <vt:lpwstr>Office Theme:7</vt:lpwstr>
  </property>
  <property fmtid="{D5CDD505-2E9C-101B-9397-08002B2CF9AE}" pid="10" name="ClassificationContentMarkingFooterText">
    <vt:lpwstr>Public</vt:lpwstr>
  </property>
</Properties>
</file>