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1759-EE97-45A2-B013-F56C67F67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9777-24A8-475A-B478-27A7B93E2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E18B-FCB8-44C1-91B4-B6BF059F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2B22-156C-409A-ACEC-03389BAB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2CAF-512A-41D1-A30B-B2DA6E6B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C82-B0D5-4613-9C21-62AAA154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984E8-FB44-4D61-94BA-30BB43CD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E6DD-1D24-479D-B9DD-CD2C29F5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A982-E876-4C26-8C24-30B37382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3093-99EB-4ADA-AC48-4DE41D72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E524F-004A-4646-A1E3-7160A3B7F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3EF7E-9C9B-4FA0-8BBB-FE4EB40A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4785-D646-4CD7-AD5A-B4884577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1A05-F40F-4E6D-BD28-D2127205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D7B0-B119-41DA-849C-69D4A8F3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AAE8-6DA7-43D5-8798-D56D89F6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72B-9B22-450E-85E3-D85DD586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7FB5-7163-4434-9676-EF244C70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EE9D-17F2-4C8F-A286-FB5EEA4A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41C4-8F1E-458F-8978-AABE8CFB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137C-8317-4FC1-BE24-50C021F5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5D28-2AF8-4082-9FA6-0D7504EE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6638-B84D-4572-B0D4-D233709A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FBFE-31CD-473D-B4EA-5666E8D1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E959-4E6E-4D01-8D31-D740372D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DABD-03AC-410F-AB85-C119E59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CE01-C59F-443C-8C26-CE4AE0D4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CF22-24B8-4F13-80DA-30EA2221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D1AAC-BAF2-40E0-8CE2-11C3A5C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04B5-26B8-45F7-ACC1-FD8503A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B027-BAFD-4A6D-8776-4002791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079B-7A28-458D-9899-12DFC9C9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BA2E-5338-4403-A50E-2E264E94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8C06-0700-4E71-AFDF-5A093CB8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CB417-33A0-4BF7-8908-CA893D3CD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06873-0062-462A-9683-CA6F904C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11E85-7940-4DA4-B1BD-8D2AE0E2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53116-E9FC-4F93-AF06-EB325B8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F58F-53A3-446B-94A6-43C3BAD9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220-0B35-4C4A-8A27-2B9A7C4B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3CFB8-1EFA-46EA-A0FB-8631C946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6FBB7-8ED5-4A8D-842C-C24FEB1A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E7FE-905D-495F-A407-2EEE1BB8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46725-A4B5-447D-8DFD-59116BD6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F5AA7-8289-4EE2-B42E-F753F1F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5BB0-7221-4613-BCB3-F6E7C4A0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9367-744E-430B-B080-88F1C930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D3F4-58B3-4325-A255-9F55FF99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C8CA-0C53-4EBD-A5BA-0C9F6132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8A18-1732-4D53-8965-3F7EDE6C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80155-3CFA-4CE8-A5EE-D20502C4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A762-1A08-4F74-A15B-C840C614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E01D-E6D5-4592-905D-8CB0A796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D2C7E-C705-4718-BCFF-42A546DD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FB6D7-CA76-4C81-9FAF-F39D6B0D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1A9E-1668-4365-AAF9-AC1DA54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A8071-C051-4C10-823A-EFB94754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F99F-B21A-4A4C-9BBE-56890F43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952B-D148-45CE-B58A-EC1E4324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866FC-F5B0-4A70-82AE-8C474458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F90E-9E25-458C-8025-D6496B26E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E3AF-328F-4E60-8431-3A2D30B3D993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EAF1-8EC1-4F5C-BFD4-EE5DC494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25F7-7EC4-4322-9AEC-0C82A3D8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AB5C-2081-4B3F-9FDD-95AC324B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698-E41D-4403-A4E2-B6D0F79FD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52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808E-A640-4377-BDD0-DEB67C61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</dc:title>
  <dc:creator>RAGHOTHAM RAO P S</dc:creator>
  <cp:lastModifiedBy>RAGHOTHAM RAO P S</cp:lastModifiedBy>
  <cp:revision>1</cp:revision>
  <dcterms:created xsi:type="dcterms:W3CDTF">2022-01-18T05:27:25Z</dcterms:created>
  <dcterms:modified xsi:type="dcterms:W3CDTF">2022-01-18T05:30:33Z</dcterms:modified>
</cp:coreProperties>
</file>