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8" r:id="rId8"/>
    <p:sldId id="269" r:id="rId9"/>
    <p:sldId id="270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49B3B-A81E-4A63-B3AD-10BB83C4222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B1495F7-759E-48A1-BE90-E1828943E665}">
      <dgm:prSet/>
      <dgm:spPr/>
      <dgm:t>
        <a:bodyPr/>
        <a:lstStyle/>
        <a:p>
          <a:r>
            <a:rPr lang="en-US"/>
            <a:t>SEM-AI Frontier ToolKit</a:t>
          </a:r>
        </a:p>
      </dgm:t>
    </dgm:pt>
    <dgm:pt modelId="{5E395DD4-97AA-4E1D-A3EE-7130AEB1F52C}" type="parTrans" cxnId="{943B9BEC-222F-4132-B4CF-27331952D713}">
      <dgm:prSet/>
      <dgm:spPr/>
      <dgm:t>
        <a:bodyPr/>
        <a:lstStyle/>
        <a:p>
          <a:endParaRPr lang="en-US"/>
        </a:p>
      </dgm:t>
    </dgm:pt>
    <dgm:pt modelId="{AF0BAB84-1B2D-448C-82D9-073506C503AE}" type="sibTrans" cxnId="{943B9BEC-222F-4132-B4CF-27331952D713}">
      <dgm:prSet/>
      <dgm:spPr/>
      <dgm:t>
        <a:bodyPr/>
        <a:lstStyle/>
        <a:p>
          <a:endParaRPr lang="en-US"/>
        </a:p>
      </dgm:t>
    </dgm:pt>
    <dgm:pt modelId="{15091A67-D80F-455F-9EBA-0EA7EF53DD23}">
      <dgm:prSet/>
      <dgm:spPr/>
      <dgm:t>
        <a:bodyPr/>
        <a:lstStyle/>
        <a:p>
          <a:r>
            <a:rPr lang="en-US"/>
            <a:t>FID and Inception Score Implementation</a:t>
          </a:r>
        </a:p>
      </dgm:t>
    </dgm:pt>
    <dgm:pt modelId="{DE9AD8C4-62BF-44C8-847E-C71935746C3A}" type="parTrans" cxnId="{B3D2A71C-0D9D-49E3-AB60-692DD9CB0F11}">
      <dgm:prSet/>
      <dgm:spPr/>
      <dgm:t>
        <a:bodyPr/>
        <a:lstStyle/>
        <a:p>
          <a:endParaRPr lang="en-US"/>
        </a:p>
      </dgm:t>
    </dgm:pt>
    <dgm:pt modelId="{05EE448E-006C-4BE8-8B49-6570DAA8E448}" type="sibTrans" cxnId="{B3D2A71C-0D9D-49E3-AB60-692DD9CB0F11}">
      <dgm:prSet/>
      <dgm:spPr/>
      <dgm:t>
        <a:bodyPr/>
        <a:lstStyle/>
        <a:p>
          <a:endParaRPr lang="en-US"/>
        </a:p>
      </dgm:t>
    </dgm:pt>
    <dgm:pt modelId="{19DFF713-5FDF-43C1-B1EA-95BC1890CC91}">
      <dgm:prSet/>
      <dgm:spPr/>
      <dgm:t>
        <a:bodyPr/>
        <a:lstStyle/>
        <a:p>
          <a:r>
            <a:rPr lang="en-US"/>
            <a:t>Optimizations and Improvements –</a:t>
          </a:r>
        </a:p>
      </dgm:t>
    </dgm:pt>
    <dgm:pt modelId="{34B80BE7-81C5-4B79-836C-EB2039943B90}" type="parTrans" cxnId="{4B4F9B88-C1A2-4EBA-8315-7356D47D063A}">
      <dgm:prSet/>
      <dgm:spPr/>
      <dgm:t>
        <a:bodyPr/>
        <a:lstStyle/>
        <a:p>
          <a:endParaRPr lang="en-US"/>
        </a:p>
      </dgm:t>
    </dgm:pt>
    <dgm:pt modelId="{8AAFAD7E-CC65-4994-89D7-1AACF8B25FFC}" type="sibTrans" cxnId="{4B4F9B88-C1A2-4EBA-8315-7356D47D063A}">
      <dgm:prSet/>
      <dgm:spPr/>
      <dgm:t>
        <a:bodyPr/>
        <a:lstStyle/>
        <a:p>
          <a:endParaRPr lang="en-US"/>
        </a:p>
      </dgm:t>
    </dgm:pt>
    <dgm:pt modelId="{D71FA374-7970-48A4-819D-050CBBD67D55}">
      <dgm:prSet/>
      <dgm:spPr/>
      <dgm:t>
        <a:bodyPr/>
        <a:lstStyle/>
        <a:p>
          <a:r>
            <a:rPr lang="en-US"/>
            <a:t>Upgraded and replaced deprecated dependencies</a:t>
          </a:r>
        </a:p>
      </dgm:t>
    </dgm:pt>
    <dgm:pt modelId="{BE4C92F6-90F8-42D3-9B1B-B94284698AB2}" type="parTrans" cxnId="{904900C4-AD05-49F2-9800-DB9C50FFB79C}">
      <dgm:prSet/>
      <dgm:spPr/>
      <dgm:t>
        <a:bodyPr/>
        <a:lstStyle/>
        <a:p>
          <a:endParaRPr lang="en-US"/>
        </a:p>
      </dgm:t>
    </dgm:pt>
    <dgm:pt modelId="{11A1045A-7E9F-4D33-9911-7C657D408120}" type="sibTrans" cxnId="{904900C4-AD05-49F2-9800-DB9C50FFB79C}">
      <dgm:prSet/>
      <dgm:spPr/>
      <dgm:t>
        <a:bodyPr/>
        <a:lstStyle/>
        <a:p>
          <a:endParaRPr lang="en-US"/>
        </a:p>
      </dgm:t>
    </dgm:pt>
    <dgm:pt modelId="{AA856F41-7AA2-440D-B657-149192A3D3EC}">
      <dgm:prSet/>
      <dgm:spPr/>
      <dgm:t>
        <a:bodyPr/>
        <a:lstStyle/>
        <a:p>
          <a:r>
            <a:rPr lang="en-US"/>
            <a:t>TF 1.x to TF 2.x</a:t>
          </a:r>
        </a:p>
      </dgm:t>
    </dgm:pt>
    <dgm:pt modelId="{E30739F0-DB01-478F-905D-DDCB98F19906}" type="parTrans" cxnId="{A84E0A41-3574-443D-9656-9AC73F24001F}">
      <dgm:prSet/>
      <dgm:spPr/>
      <dgm:t>
        <a:bodyPr/>
        <a:lstStyle/>
        <a:p>
          <a:endParaRPr lang="en-US"/>
        </a:p>
      </dgm:t>
    </dgm:pt>
    <dgm:pt modelId="{C1B99B53-A6B8-47E6-AF35-D9F66E81247F}" type="sibTrans" cxnId="{A84E0A41-3574-443D-9656-9AC73F24001F}">
      <dgm:prSet/>
      <dgm:spPr/>
      <dgm:t>
        <a:bodyPr/>
        <a:lstStyle/>
        <a:p>
          <a:endParaRPr lang="en-US"/>
        </a:p>
      </dgm:t>
    </dgm:pt>
    <dgm:pt modelId="{10435114-EF73-4D77-B6BF-6E2473B4DAC2}">
      <dgm:prSet/>
      <dgm:spPr/>
      <dgm:t>
        <a:bodyPr/>
        <a:lstStyle/>
        <a:p>
          <a:r>
            <a:rPr lang="en-US"/>
            <a:t>Disadvantages of Official Implementation –</a:t>
          </a:r>
        </a:p>
      </dgm:t>
    </dgm:pt>
    <dgm:pt modelId="{E950560D-41FB-4B2B-A710-4E9ACBE74840}" type="parTrans" cxnId="{F0F6C9D4-DFCD-4C81-A21E-98A803E8BF31}">
      <dgm:prSet/>
      <dgm:spPr/>
      <dgm:t>
        <a:bodyPr/>
        <a:lstStyle/>
        <a:p>
          <a:endParaRPr lang="en-US"/>
        </a:p>
      </dgm:t>
    </dgm:pt>
    <dgm:pt modelId="{18AF6546-713F-40F4-A268-92ABFB97B11C}" type="sibTrans" cxnId="{F0F6C9D4-DFCD-4C81-A21E-98A803E8BF31}">
      <dgm:prSet/>
      <dgm:spPr/>
      <dgm:t>
        <a:bodyPr/>
        <a:lstStyle/>
        <a:p>
          <a:endParaRPr lang="en-US"/>
        </a:p>
      </dgm:t>
    </dgm:pt>
    <dgm:pt modelId="{046A7768-6869-4FCE-B85C-080532BDA2FD}">
      <dgm:prSet/>
      <dgm:spPr/>
      <dgm:t>
        <a:bodyPr/>
        <a:lstStyle/>
        <a:p>
          <a:r>
            <a:rPr lang="en-US"/>
            <a:t>Everything couldn’t be ported to TF 2.x</a:t>
          </a:r>
        </a:p>
      </dgm:t>
    </dgm:pt>
    <dgm:pt modelId="{C36088AF-FBA5-4B4F-A24B-23842AA487D2}" type="parTrans" cxnId="{190B981D-641D-435E-A198-C7F75DC0A37C}">
      <dgm:prSet/>
      <dgm:spPr/>
      <dgm:t>
        <a:bodyPr/>
        <a:lstStyle/>
        <a:p>
          <a:endParaRPr lang="en-US"/>
        </a:p>
      </dgm:t>
    </dgm:pt>
    <dgm:pt modelId="{C5FB4EEF-A1D9-41A0-AC53-D3EF65D44C84}" type="sibTrans" cxnId="{190B981D-641D-435E-A198-C7F75DC0A37C}">
      <dgm:prSet/>
      <dgm:spPr/>
      <dgm:t>
        <a:bodyPr/>
        <a:lstStyle/>
        <a:p>
          <a:endParaRPr lang="en-US"/>
        </a:p>
      </dgm:t>
    </dgm:pt>
    <dgm:pt modelId="{C4B862C2-9464-4706-BAE1-F86F743B8B55}">
      <dgm:prSet/>
      <dgm:spPr/>
      <dgm:t>
        <a:bodyPr/>
        <a:lstStyle/>
        <a:p>
          <a:r>
            <a:rPr lang="en-US"/>
            <a:t>InceptionV3 2015</a:t>
          </a:r>
        </a:p>
      </dgm:t>
    </dgm:pt>
    <dgm:pt modelId="{E5A12F0E-DA7B-4F82-B5C3-C40B76A1533C}" type="parTrans" cxnId="{3C7DA078-A293-4394-B3E3-1A64B826E29F}">
      <dgm:prSet/>
      <dgm:spPr/>
      <dgm:t>
        <a:bodyPr/>
        <a:lstStyle/>
        <a:p>
          <a:endParaRPr lang="en-US"/>
        </a:p>
      </dgm:t>
    </dgm:pt>
    <dgm:pt modelId="{2BF2B52F-07F5-4BD3-92CA-07169EB216CD}" type="sibTrans" cxnId="{3C7DA078-A293-4394-B3E3-1A64B826E29F}">
      <dgm:prSet/>
      <dgm:spPr/>
      <dgm:t>
        <a:bodyPr/>
        <a:lstStyle/>
        <a:p>
          <a:endParaRPr lang="en-US"/>
        </a:p>
      </dgm:t>
    </dgm:pt>
    <dgm:pt modelId="{B60219F5-A3FE-4B32-9205-D1E087F72A2C}" type="pres">
      <dgm:prSet presAssocID="{84B49B3B-A81E-4A63-B3AD-10BB83C4222E}" presName="linear" presStyleCnt="0">
        <dgm:presLayoutVars>
          <dgm:dir/>
          <dgm:animLvl val="lvl"/>
          <dgm:resizeHandles val="exact"/>
        </dgm:presLayoutVars>
      </dgm:prSet>
      <dgm:spPr/>
    </dgm:pt>
    <dgm:pt modelId="{346D5B92-DD6C-4DC0-923A-062DBD395BE9}" type="pres">
      <dgm:prSet presAssocID="{1B1495F7-759E-48A1-BE90-E1828943E665}" presName="parentLin" presStyleCnt="0"/>
      <dgm:spPr/>
    </dgm:pt>
    <dgm:pt modelId="{1B1DC71F-41F3-43A8-935D-0BE5D972F456}" type="pres">
      <dgm:prSet presAssocID="{1B1495F7-759E-48A1-BE90-E1828943E665}" presName="parentLeftMargin" presStyleLbl="node1" presStyleIdx="0" presStyleCnt="4"/>
      <dgm:spPr/>
    </dgm:pt>
    <dgm:pt modelId="{4D58918D-717C-4B60-A854-C5886E06147E}" type="pres">
      <dgm:prSet presAssocID="{1B1495F7-759E-48A1-BE90-E1828943E6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56D0392-EE65-4A64-AB6D-87252B1BD447}" type="pres">
      <dgm:prSet presAssocID="{1B1495F7-759E-48A1-BE90-E1828943E665}" presName="negativeSpace" presStyleCnt="0"/>
      <dgm:spPr/>
    </dgm:pt>
    <dgm:pt modelId="{14DB3A73-C8EE-46FB-8824-9EA5F5BD3692}" type="pres">
      <dgm:prSet presAssocID="{1B1495F7-759E-48A1-BE90-E1828943E665}" presName="childText" presStyleLbl="conFgAcc1" presStyleIdx="0" presStyleCnt="4">
        <dgm:presLayoutVars>
          <dgm:bulletEnabled val="1"/>
        </dgm:presLayoutVars>
      </dgm:prSet>
      <dgm:spPr/>
    </dgm:pt>
    <dgm:pt modelId="{815B5BA6-06D7-4390-9D6E-4F7BE3FF6CD6}" type="pres">
      <dgm:prSet presAssocID="{AF0BAB84-1B2D-448C-82D9-073506C503AE}" presName="spaceBetweenRectangles" presStyleCnt="0"/>
      <dgm:spPr/>
    </dgm:pt>
    <dgm:pt modelId="{458639D6-F3B9-43C1-A20F-C4CD21999E2B}" type="pres">
      <dgm:prSet presAssocID="{15091A67-D80F-455F-9EBA-0EA7EF53DD23}" presName="parentLin" presStyleCnt="0"/>
      <dgm:spPr/>
    </dgm:pt>
    <dgm:pt modelId="{02272123-537D-4623-9CB2-C069DFFC9252}" type="pres">
      <dgm:prSet presAssocID="{15091A67-D80F-455F-9EBA-0EA7EF53DD23}" presName="parentLeftMargin" presStyleLbl="node1" presStyleIdx="0" presStyleCnt="4"/>
      <dgm:spPr/>
    </dgm:pt>
    <dgm:pt modelId="{26CDDE5D-F7D0-4189-93A3-35F12FDD9F65}" type="pres">
      <dgm:prSet presAssocID="{15091A67-D80F-455F-9EBA-0EA7EF53DD2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8A7D0BF-3FDE-4D75-9464-6F164BA26EC4}" type="pres">
      <dgm:prSet presAssocID="{15091A67-D80F-455F-9EBA-0EA7EF53DD23}" presName="negativeSpace" presStyleCnt="0"/>
      <dgm:spPr/>
    </dgm:pt>
    <dgm:pt modelId="{23773C5F-AD2A-4390-8E03-3EC9DACF90A9}" type="pres">
      <dgm:prSet presAssocID="{15091A67-D80F-455F-9EBA-0EA7EF53DD23}" presName="childText" presStyleLbl="conFgAcc1" presStyleIdx="1" presStyleCnt="4">
        <dgm:presLayoutVars>
          <dgm:bulletEnabled val="1"/>
        </dgm:presLayoutVars>
      </dgm:prSet>
      <dgm:spPr/>
    </dgm:pt>
    <dgm:pt modelId="{D7C733CA-F72F-491A-A051-EF3484345D22}" type="pres">
      <dgm:prSet presAssocID="{05EE448E-006C-4BE8-8B49-6570DAA8E448}" presName="spaceBetweenRectangles" presStyleCnt="0"/>
      <dgm:spPr/>
    </dgm:pt>
    <dgm:pt modelId="{E295A613-9E84-49D6-A318-1E2E9FE68FD0}" type="pres">
      <dgm:prSet presAssocID="{19DFF713-5FDF-43C1-B1EA-95BC1890CC91}" presName="parentLin" presStyleCnt="0"/>
      <dgm:spPr/>
    </dgm:pt>
    <dgm:pt modelId="{7BB76D21-958F-42D7-BF90-1B63512546BF}" type="pres">
      <dgm:prSet presAssocID="{19DFF713-5FDF-43C1-B1EA-95BC1890CC91}" presName="parentLeftMargin" presStyleLbl="node1" presStyleIdx="1" presStyleCnt="4"/>
      <dgm:spPr/>
    </dgm:pt>
    <dgm:pt modelId="{E97A5547-B268-4D66-9849-F84C8A735E75}" type="pres">
      <dgm:prSet presAssocID="{19DFF713-5FDF-43C1-B1EA-95BC1890CC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6436DBE-D7D6-4104-8F68-C283BB10FD6A}" type="pres">
      <dgm:prSet presAssocID="{19DFF713-5FDF-43C1-B1EA-95BC1890CC91}" presName="negativeSpace" presStyleCnt="0"/>
      <dgm:spPr/>
    </dgm:pt>
    <dgm:pt modelId="{2150761A-4046-4355-9AA2-E1DFA9D0AEF6}" type="pres">
      <dgm:prSet presAssocID="{19DFF713-5FDF-43C1-B1EA-95BC1890CC91}" presName="childText" presStyleLbl="conFgAcc1" presStyleIdx="2" presStyleCnt="4">
        <dgm:presLayoutVars>
          <dgm:bulletEnabled val="1"/>
        </dgm:presLayoutVars>
      </dgm:prSet>
      <dgm:spPr/>
    </dgm:pt>
    <dgm:pt modelId="{CC82B0B5-6531-4500-A8F4-A6D4093EECEC}" type="pres">
      <dgm:prSet presAssocID="{8AAFAD7E-CC65-4994-89D7-1AACF8B25FFC}" presName="spaceBetweenRectangles" presStyleCnt="0"/>
      <dgm:spPr/>
    </dgm:pt>
    <dgm:pt modelId="{D23051AF-0F18-490F-BD12-9F3A80CE43D4}" type="pres">
      <dgm:prSet presAssocID="{10435114-EF73-4D77-B6BF-6E2473B4DAC2}" presName="parentLin" presStyleCnt="0"/>
      <dgm:spPr/>
    </dgm:pt>
    <dgm:pt modelId="{79158F51-EEC7-4159-A87B-7C1281B4D1A2}" type="pres">
      <dgm:prSet presAssocID="{10435114-EF73-4D77-B6BF-6E2473B4DAC2}" presName="parentLeftMargin" presStyleLbl="node1" presStyleIdx="2" presStyleCnt="4"/>
      <dgm:spPr/>
    </dgm:pt>
    <dgm:pt modelId="{0EA355F2-23F1-4D67-8C58-3E96054ED3FA}" type="pres">
      <dgm:prSet presAssocID="{10435114-EF73-4D77-B6BF-6E2473B4DAC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BA920CF-E2DA-499B-848E-A6BFD7BC1431}" type="pres">
      <dgm:prSet presAssocID="{10435114-EF73-4D77-B6BF-6E2473B4DAC2}" presName="negativeSpace" presStyleCnt="0"/>
      <dgm:spPr/>
    </dgm:pt>
    <dgm:pt modelId="{5DC6E81E-691A-4874-80C8-CADE0FA6315A}" type="pres">
      <dgm:prSet presAssocID="{10435114-EF73-4D77-B6BF-6E2473B4DAC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D80F209-A766-4A6C-99E4-821E9D2E8940}" type="presOf" srcId="{10435114-EF73-4D77-B6BF-6E2473B4DAC2}" destId="{0EA355F2-23F1-4D67-8C58-3E96054ED3FA}" srcOrd="1" destOrd="0" presId="urn:microsoft.com/office/officeart/2005/8/layout/list1"/>
    <dgm:cxn modelId="{9471730F-130A-4E74-A620-E865BD165B9C}" type="presOf" srcId="{D71FA374-7970-48A4-819D-050CBBD67D55}" destId="{2150761A-4046-4355-9AA2-E1DFA9D0AEF6}" srcOrd="0" destOrd="0" presId="urn:microsoft.com/office/officeart/2005/8/layout/list1"/>
    <dgm:cxn modelId="{B3D2A71C-0D9D-49E3-AB60-692DD9CB0F11}" srcId="{84B49B3B-A81E-4A63-B3AD-10BB83C4222E}" destId="{15091A67-D80F-455F-9EBA-0EA7EF53DD23}" srcOrd="1" destOrd="0" parTransId="{DE9AD8C4-62BF-44C8-847E-C71935746C3A}" sibTransId="{05EE448E-006C-4BE8-8B49-6570DAA8E448}"/>
    <dgm:cxn modelId="{190B981D-641D-435E-A198-C7F75DC0A37C}" srcId="{10435114-EF73-4D77-B6BF-6E2473B4DAC2}" destId="{046A7768-6869-4FCE-B85C-080532BDA2FD}" srcOrd="0" destOrd="0" parTransId="{C36088AF-FBA5-4B4F-A24B-23842AA487D2}" sibTransId="{C5FB4EEF-A1D9-41A0-AC53-D3EF65D44C84}"/>
    <dgm:cxn modelId="{5B5D1227-1C3E-4E79-8043-EDD06F2BAB76}" type="presOf" srcId="{10435114-EF73-4D77-B6BF-6E2473B4DAC2}" destId="{79158F51-EEC7-4159-A87B-7C1281B4D1A2}" srcOrd="0" destOrd="0" presId="urn:microsoft.com/office/officeart/2005/8/layout/list1"/>
    <dgm:cxn modelId="{A84E0A41-3574-443D-9656-9AC73F24001F}" srcId="{19DFF713-5FDF-43C1-B1EA-95BC1890CC91}" destId="{AA856F41-7AA2-440D-B657-149192A3D3EC}" srcOrd="1" destOrd="0" parTransId="{E30739F0-DB01-478F-905D-DDCB98F19906}" sibTransId="{C1B99B53-A6B8-47E6-AF35-D9F66E81247F}"/>
    <dgm:cxn modelId="{F2A22457-2350-4380-AD3B-E78AD6B16EBE}" type="presOf" srcId="{84B49B3B-A81E-4A63-B3AD-10BB83C4222E}" destId="{B60219F5-A3FE-4B32-9205-D1E087F72A2C}" srcOrd="0" destOrd="0" presId="urn:microsoft.com/office/officeart/2005/8/layout/list1"/>
    <dgm:cxn modelId="{3C7DA078-A293-4394-B3E3-1A64B826E29F}" srcId="{10435114-EF73-4D77-B6BF-6E2473B4DAC2}" destId="{C4B862C2-9464-4706-BAE1-F86F743B8B55}" srcOrd="1" destOrd="0" parTransId="{E5A12F0E-DA7B-4F82-B5C3-C40B76A1533C}" sibTransId="{2BF2B52F-07F5-4BD3-92CA-07169EB216CD}"/>
    <dgm:cxn modelId="{53E8CD86-486F-4993-A10B-65E19FF61507}" type="presOf" srcId="{15091A67-D80F-455F-9EBA-0EA7EF53DD23}" destId="{02272123-537D-4623-9CB2-C069DFFC9252}" srcOrd="0" destOrd="0" presId="urn:microsoft.com/office/officeart/2005/8/layout/list1"/>
    <dgm:cxn modelId="{4B4F9B88-C1A2-4EBA-8315-7356D47D063A}" srcId="{84B49B3B-A81E-4A63-B3AD-10BB83C4222E}" destId="{19DFF713-5FDF-43C1-B1EA-95BC1890CC91}" srcOrd="2" destOrd="0" parTransId="{34B80BE7-81C5-4B79-836C-EB2039943B90}" sibTransId="{8AAFAD7E-CC65-4994-89D7-1AACF8B25FFC}"/>
    <dgm:cxn modelId="{40AD0F8D-F665-4D74-8455-71A061B21810}" type="presOf" srcId="{1B1495F7-759E-48A1-BE90-E1828943E665}" destId="{4D58918D-717C-4B60-A854-C5886E06147E}" srcOrd="1" destOrd="0" presId="urn:microsoft.com/office/officeart/2005/8/layout/list1"/>
    <dgm:cxn modelId="{D4154AA7-6C55-447B-B0FF-3B58EDC9CCA3}" type="presOf" srcId="{19DFF713-5FDF-43C1-B1EA-95BC1890CC91}" destId="{E97A5547-B268-4D66-9849-F84C8A735E75}" srcOrd="1" destOrd="0" presId="urn:microsoft.com/office/officeart/2005/8/layout/list1"/>
    <dgm:cxn modelId="{5E99F0B4-6EBF-4043-88B3-62D0155BDDF6}" type="presOf" srcId="{AA856F41-7AA2-440D-B657-149192A3D3EC}" destId="{2150761A-4046-4355-9AA2-E1DFA9D0AEF6}" srcOrd="0" destOrd="1" presId="urn:microsoft.com/office/officeart/2005/8/layout/list1"/>
    <dgm:cxn modelId="{904900C4-AD05-49F2-9800-DB9C50FFB79C}" srcId="{19DFF713-5FDF-43C1-B1EA-95BC1890CC91}" destId="{D71FA374-7970-48A4-819D-050CBBD67D55}" srcOrd="0" destOrd="0" parTransId="{BE4C92F6-90F8-42D3-9B1B-B94284698AB2}" sibTransId="{11A1045A-7E9F-4D33-9911-7C657D408120}"/>
    <dgm:cxn modelId="{2EAACCC7-59DB-49FD-B0EC-9B164B52B5DB}" type="presOf" srcId="{046A7768-6869-4FCE-B85C-080532BDA2FD}" destId="{5DC6E81E-691A-4874-80C8-CADE0FA6315A}" srcOrd="0" destOrd="0" presId="urn:microsoft.com/office/officeart/2005/8/layout/list1"/>
    <dgm:cxn modelId="{F0F6C9D4-DFCD-4C81-A21E-98A803E8BF31}" srcId="{84B49B3B-A81E-4A63-B3AD-10BB83C4222E}" destId="{10435114-EF73-4D77-B6BF-6E2473B4DAC2}" srcOrd="3" destOrd="0" parTransId="{E950560D-41FB-4B2B-A710-4E9ACBE74840}" sibTransId="{18AF6546-713F-40F4-A268-92ABFB97B11C}"/>
    <dgm:cxn modelId="{56BA78DD-A2E6-422E-A06E-9B486168CABC}" type="presOf" srcId="{1B1495F7-759E-48A1-BE90-E1828943E665}" destId="{1B1DC71F-41F3-43A8-935D-0BE5D972F456}" srcOrd="0" destOrd="0" presId="urn:microsoft.com/office/officeart/2005/8/layout/list1"/>
    <dgm:cxn modelId="{CA52A9EA-22D0-4443-86B4-47C508EFF0A7}" type="presOf" srcId="{C4B862C2-9464-4706-BAE1-F86F743B8B55}" destId="{5DC6E81E-691A-4874-80C8-CADE0FA6315A}" srcOrd="0" destOrd="1" presId="urn:microsoft.com/office/officeart/2005/8/layout/list1"/>
    <dgm:cxn modelId="{943B9BEC-222F-4132-B4CF-27331952D713}" srcId="{84B49B3B-A81E-4A63-B3AD-10BB83C4222E}" destId="{1B1495F7-759E-48A1-BE90-E1828943E665}" srcOrd="0" destOrd="0" parTransId="{5E395DD4-97AA-4E1D-A3EE-7130AEB1F52C}" sibTransId="{AF0BAB84-1B2D-448C-82D9-073506C503AE}"/>
    <dgm:cxn modelId="{696A5CF0-4BAC-4C38-AA5F-A857CCD4CFD1}" type="presOf" srcId="{19DFF713-5FDF-43C1-B1EA-95BC1890CC91}" destId="{7BB76D21-958F-42D7-BF90-1B63512546BF}" srcOrd="0" destOrd="0" presId="urn:microsoft.com/office/officeart/2005/8/layout/list1"/>
    <dgm:cxn modelId="{661DCCFB-642D-4B37-84A7-A870D53464A7}" type="presOf" srcId="{15091A67-D80F-455F-9EBA-0EA7EF53DD23}" destId="{26CDDE5D-F7D0-4189-93A3-35F12FDD9F65}" srcOrd="1" destOrd="0" presId="urn:microsoft.com/office/officeart/2005/8/layout/list1"/>
    <dgm:cxn modelId="{ECD59725-0FB5-4113-8BE6-5C6134C63220}" type="presParOf" srcId="{B60219F5-A3FE-4B32-9205-D1E087F72A2C}" destId="{346D5B92-DD6C-4DC0-923A-062DBD395BE9}" srcOrd="0" destOrd="0" presId="urn:microsoft.com/office/officeart/2005/8/layout/list1"/>
    <dgm:cxn modelId="{7FDE95C7-5014-4D68-9B0E-A19113A5E80E}" type="presParOf" srcId="{346D5B92-DD6C-4DC0-923A-062DBD395BE9}" destId="{1B1DC71F-41F3-43A8-935D-0BE5D972F456}" srcOrd="0" destOrd="0" presId="urn:microsoft.com/office/officeart/2005/8/layout/list1"/>
    <dgm:cxn modelId="{D4C94C18-FAE0-4423-87FD-8F2F4C3FA5CB}" type="presParOf" srcId="{346D5B92-DD6C-4DC0-923A-062DBD395BE9}" destId="{4D58918D-717C-4B60-A854-C5886E06147E}" srcOrd="1" destOrd="0" presId="urn:microsoft.com/office/officeart/2005/8/layout/list1"/>
    <dgm:cxn modelId="{AA4EBF21-C6B5-4578-86CE-81B816D83557}" type="presParOf" srcId="{B60219F5-A3FE-4B32-9205-D1E087F72A2C}" destId="{956D0392-EE65-4A64-AB6D-87252B1BD447}" srcOrd="1" destOrd="0" presId="urn:microsoft.com/office/officeart/2005/8/layout/list1"/>
    <dgm:cxn modelId="{B97F3D3E-5949-4C13-8EFF-E493AFD6F219}" type="presParOf" srcId="{B60219F5-A3FE-4B32-9205-D1E087F72A2C}" destId="{14DB3A73-C8EE-46FB-8824-9EA5F5BD3692}" srcOrd="2" destOrd="0" presId="urn:microsoft.com/office/officeart/2005/8/layout/list1"/>
    <dgm:cxn modelId="{013CDE78-CADC-4638-8332-87F9211E4DAC}" type="presParOf" srcId="{B60219F5-A3FE-4B32-9205-D1E087F72A2C}" destId="{815B5BA6-06D7-4390-9D6E-4F7BE3FF6CD6}" srcOrd="3" destOrd="0" presId="urn:microsoft.com/office/officeart/2005/8/layout/list1"/>
    <dgm:cxn modelId="{28CA96F8-CFB1-45D0-9751-3D671DA92621}" type="presParOf" srcId="{B60219F5-A3FE-4B32-9205-D1E087F72A2C}" destId="{458639D6-F3B9-43C1-A20F-C4CD21999E2B}" srcOrd="4" destOrd="0" presId="urn:microsoft.com/office/officeart/2005/8/layout/list1"/>
    <dgm:cxn modelId="{170A3637-1E1D-422F-B54A-5AFAB5179ABB}" type="presParOf" srcId="{458639D6-F3B9-43C1-A20F-C4CD21999E2B}" destId="{02272123-537D-4623-9CB2-C069DFFC9252}" srcOrd="0" destOrd="0" presId="urn:microsoft.com/office/officeart/2005/8/layout/list1"/>
    <dgm:cxn modelId="{0CDC4598-F180-4CDE-A6CD-CEF4C21F58A8}" type="presParOf" srcId="{458639D6-F3B9-43C1-A20F-C4CD21999E2B}" destId="{26CDDE5D-F7D0-4189-93A3-35F12FDD9F65}" srcOrd="1" destOrd="0" presId="urn:microsoft.com/office/officeart/2005/8/layout/list1"/>
    <dgm:cxn modelId="{4412ABC3-B44C-4125-99F2-84543A05DBA7}" type="presParOf" srcId="{B60219F5-A3FE-4B32-9205-D1E087F72A2C}" destId="{F8A7D0BF-3FDE-4D75-9464-6F164BA26EC4}" srcOrd="5" destOrd="0" presId="urn:microsoft.com/office/officeart/2005/8/layout/list1"/>
    <dgm:cxn modelId="{D0D1651C-2E78-4EFE-BE73-E28A30352503}" type="presParOf" srcId="{B60219F5-A3FE-4B32-9205-D1E087F72A2C}" destId="{23773C5F-AD2A-4390-8E03-3EC9DACF90A9}" srcOrd="6" destOrd="0" presId="urn:microsoft.com/office/officeart/2005/8/layout/list1"/>
    <dgm:cxn modelId="{851E17AA-F767-40AA-994D-BCE36153EC6A}" type="presParOf" srcId="{B60219F5-A3FE-4B32-9205-D1E087F72A2C}" destId="{D7C733CA-F72F-491A-A051-EF3484345D22}" srcOrd="7" destOrd="0" presId="urn:microsoft.com/office/officeart/2005/8/layout/list1"/>
    <dgm:cxn modelId="{374E46A1-E0C6-47D2-91FD-59C2D1C4A343}" type="presParOf" srcId="{B60219F5-A3FE-4B32-9205-D1E087F72A2C}" destId="{E295A613-9E84-49D6-A318-1E2E9FE68FD0}" srcOrd="8" destOrd="0" presId="urn:microsoft.com/office/officeart/2005/8/layout/list1"/>
    <dgm:cxn modelId="{5165A9E1-B986-4A19-AE6D-370BF87F0FB8}" type="presParOf" srcId="{E295A613-9E84-49D6-A318-1E2E9FE68FD0}" destId="{7BB76D21-958F-42D7-BF90-1B63512546BF}" srcOrd="0" destOrd="0" presId="urn:microsoft.com/office/officeart/2005/8/layout/list1"/>
    <dgm:cxn modelId="{339DBFEF-DBBD-45E2-B98F-98FEA58E2009}" type="presParOf" srcId="{E295A613-9E84-49D6-A318-1E2E9FE68FD0}" destId="{E97A5547-B268-4D66-9849-F84C8A735E75}" srcOrd="1" destOrd="0" presId="urn:microsoft.com/office/officeart/2005/8/layout/list1"/>
    <dgm:cxn modelId="{3F310240-FE19-4553-A163-1FC765D51BE7}" type="presParOf" srcId="{B60219F5-A3FE-4B32-9205-D1E087F72A2C}" destId="{56436DBE-D7D6-4104-8F68-C283BB10FD6A}" srcOrd="9" destOrd="0" presId="urn:microsoft.com/office/officeart/2005/8/layout/list1"/>
    <dgm:cxn modelId="{9A48E1A0-98A0-4698-869F-A7A7E4D56339}" type="presParOf" srcId="{B60219F5-A3FE-4B32-9205-D1E087F72A2C}" destId="{2150761A-4046-4355-9AA2-E1DFA9D0AEF6}" srcOrd="10" destOrd="0" presId="urn:microsoft.com/office/officeart/2005/8/layout/list1"/>
    <dgm:cxn modelId="{F1EF8457-0EBB-4BA1-9841-F39994F0D3A7}" type="presParOf" srcId="{B60219F5-A3FE-4B32-9205-D1E087F72A2C}" destId="{CC82B0B5-6531-4500-A8F4-A6D4093EECEC}" srcOrd="11" destOrd="0" presId="urn:microsoft.com/office/officeart/2005/8/layout/list1"/>
    <dgm:cxn modelId="{2B3D9391-282C-4E51-AB19-4F1F3113DE5E}" type="presParOf" srcId="{B60219F5-A3FE-4B32-9205-D1E087F72A2C}" destId="{D23051AF-0F18-490F-BD12-9F3A80CE43D4}" srcOrd="12" destOrd="0" presId="urn:microsoft.com/office/officeart/2005/8/layout/list1"/>
    <dgm:cxn modelId="{B18821ED-8913-4BEC-A283-3934417AA79E}" type="presParOf" srcId="{D23051AF-0F18-490F-BD12-9F3A80CE43D4}" destId="{79158F51-EEC7-4159-A87B-7C1281B4D1A2}" srcOrd="0" destOrd="0" presId="urn:microsoft.com/office/officeart/2005/8/layout/list1"/>
    <dgm:cxn modelId="{2C77D8CB-1851-4D86-B4A8-624A14F1518F}" type="presParOf" srcId="{D23051AF-0F18-490F-BD12-9F3A80CE43D4}" destId="{0EA355F2-23F1-4D67-8C58-3E96054ED3FA}" srcOrd="1" destOrd="0" presId="urn:microsoft.com/office/officeart/2005/8/layout/list1"/>
    <dgm:cxn modelId="{FDA8DD62-D453-4E51-AE92-60354C66AEBD}" type="presParOf" srcId="{B60219F5-A3FE-4B32-9205-D1E087F72A2C}" destId="{4BA920CF-E2DA-499B-848E-A6BFD7BC1431}" srcOrd="13" destOrd="0" presId="urn:microsoft.com/office/officeart/2005/8/layout/list1"/>
    <dgm:cxn modelId="{B21D6052-4EF4-48D5-BCC9-41CA719EC998}" type="presParOf" srcId="{B60219F5-A3FE-4B32-9205-D1E087F72A2C}" destId="{5DC6E81E-691A-4874-80C8-CADE0FA6315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ECD0F1-8D4D-4ED6-8B4C-CD46973E9E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69FF040-23CE-41E2-A065-DBA1BDCCC88D}">
      <dgm:prSet/>
      <dgm:spPr/>
      <dgm:t>
        <a:bodyPr/>
        <a:lstStyle/>
        <a:p>
          <a:r>
            <a:rPr lang="en-US"/>
            <a:t>A new Keras Implementation with </a:t>
          </a:r>
        </a:p>
      </dgm:t>
    </dgm:pt>
    <dgm:pt modelId="{086D26DE-A4F8-4A3B-AB36-CBB665B73348}" type="parTrans" cxnId="{84B927B7-0060-46AF-AAE9-AD4E803FEEEB}">
      <dgm:prSet/>
      <dgm:spPr/>
      <dgm:t>
        <a:bodyPr/>
        <a:lstStyle/>
        <a:p>
          <a:endParaRPr lang="en-US"/>
        </a:p>
      </dgm:t>
    </dgm:pt>
    <dgm:pt modelId="{1573BBF6-C548-46A8-9692-A8061D178385}" type="sibTrans" cxnId="{84B927B7-0060-46AF-AAE9-AD4E803FEEEB}">
      <dgm:prSet/>
      <dgm:spPr/>
      <dgm:t>
        <a:bodyPr/>
        <a:lstStyle/>
        <a:p>
          <a:endParaRPr lang="en-US"/>
        </a:p>
      </dgm:t>
    </dgm:pt>
    <dgm:pt modelId="{C55442EF-45C0-4851-B4C7-7E384401DF95}">
      <dgm:prSet/>
      <dgm:spPr/>
      <dgm:t>
        <a:bodyPr/>
        <a:lstStyle/>
        <a:p>
          <a:r>
            <a:rPr lang="en-US"/>
            <a:t>Latest dependencies.</a:t>
          </a:r>
        </a:p>
      </dgm:t>
    </dgm:pt>
    <dgm:pt modelId="{886CBA06-D049-45D7-A11C-28194FD9371F}" type="parTrans" cxnId="{F58A44FA-9E8C-42B0-BF55-D11586EC35C5}">
      <dgm:prSet/>
      <dgm:spPr/>
      <dgm:t>
        <a:bodyPr/>
        <a:lstStyle/>
        <a:p>
          <a:endParaRPr lang="en-US"/>
        </a:p>
      </dgm:t>
    </dgm:pt>
    <dgm:pt modelId="{4E7EED42-0A2B-4312-ABEA-A3A1F3136715}" type="sibTrans" cxnId="{F58A44FA-9E8C-42B0-BF55-D11586EC35C5}">
      <dgm:prSet/>
      <dgm:spPr/>
      <dgm:t>
        <a:bodyPr/>
        <a:lstStyle/>
        <a:p>
          <a:endParaRPr lang="en-US"/>
        </a:p>
      </dgm:t>
    </dgm:pt>
    <dgm:pt modelId="{A26BEC74-D080-4DD5-BECC-405908FFB2FA}">
      <dgm:prSet/>
      <dgm:spPr/>
      <dgm:t>
        <a:bodyPr/>
        <a:lstStyle/>
        <a:p>
          <a:r>
            <a:rPr lang="en-US"/>
            <a:t>Batch Wise Implementation</a:t>
          </a:r>
        </a:p>
      </dgm:t>
    </dgm:pt>
    <dgm:pt modelId="{D5448BB0-6873-4E58-B44C-3F3541A8A9EC}" type="parTrans" cxnId="{132A06FA-468C-40D1-A211-8FF07191D1E9}">
      <dgm:prSet/>
      <dgm:spPr/>
      <dgm:t>
        <a:bodyPr/>
        <a:lstStyle/>
        <a:p>
          <a:endParaRPr lang="en-US"/>
        </a:p>
      </dgm:t>
    </dgm:pt>
    <dgm:pt modelId="{C9F42D4E-E4A8-4972-A661-4BEE84AB55A4}" type="sibTrans" cxnId="{132A06FA-468C-40D1-A211-8FF07191D1E9}">
      <dgm:prSet/>
      <dgm:spPr/>
      <dgm:t>
        <a:bodyPr/>
        <a:lstStyle/>
        <a:p>
          <a:endParaRPr lang="en-US"/>
        </a:p>
      </dgm:t>
    </dgm:pt>
    <dgm:pt modelId="{B7F20BB9-62C1-4894-8452-0DA66C36DB8D}">
      <dgm:prSet/>
      <dgm:spPr/>
      <dgm:t>
        <a:bodyPr/>
        <a:lstStyle/>
        <a:p>
          <a:r>
            <a:rPr lang="en-US"/>
            <a:t>Error Handling</a:t>
          </a:r>
        </a:p>
      </dgm:t>
    </dgm:pt>
    <dgm:pt modelId="{06CD2E25-19EB-4719-9588-CABBDDC0AA1A}" type="parTrans" cxnId="{F279D80E-5BF2-4435-B110-72829C329498}">
      <dgm:prSet/>
      <dgm:spPr/>
      <dgm:t>
        <a:bodyPr/>
        <a:lstStyle/>
        <a:p>
          <a:endParaRPr lang="en-US"/>
        </a:p>
      </dgm:t>
    </dgm:pt>
    <dgm:pt modelId="{47F9AA27-A6D8-4DC5-9A86-4EA10271E844}" type="sibTrans" cxnId="{F279D80E-5BF2-4435-B110-72829C329498}">
      <dgm:prSet/>
      <dgm:spPr/>
      <dgm:t>
        <a:bodyPr/>
        <a:lstStyle/>
        <a:p>
          <a:endParaRPr lang="en-US"/>
        </a:p>
      </dgm:t>
    </dgm:pt>
    <dgm:pt modelId="{78841AC0-C6CC-40AD-A901-0330DA37448E}">
      <dgm:prSet/>
      <dgm:spPr/>
      <dgm:t>
        <a:bodyPr/>
        <a:lstStyle/>
        <a:p>
          <a:r>
            <a:rPr lang="en-US"/>
            <a:t>Evaluation of StarGAN with implemented GAN Metrics</a:t>
          </a:r>
        </a:p>
      </dgm:t>
    </dgm:pt>
    <dgm:pt modelId="{DE62700E-8ABE-401C-9501-96E11144CBE4}" type="parTrans" cxnId="{B8988CA6-5D8F-4C95-A8DD-C3462E3693DC}">
      <dgm:prSet/>
      <dgm:spPr/>
      <dgm:t>
        <a:bodyPr/>
        <a:lstStyle/>
        <a:p>
          <a:endParaRPr lang="en-US"/>
        </a:p>
      </dgm:t>
    </dgm:pt>
    <dgm:pt modelId="{3130F75D-1765-4148-9294-74FC04100ACD}" type="sibTrans" cxnId="{B8988CA6-5D8F-4C95-A8DD-C3462E3693DC}">
      <dgm:prSet/>
      <dgm:spPr/>
      <dgm:t>
        <a:bodyPr/>
        <a:lstStyle/>
        <a:p>
          <a:endParaRPr lang="en-US"/>
        </a:p>
      </dgm:t>
    </dgm:pt>
    <dgm:pt modelId="{6F1B386A-1625-471B-A96B-D11FB6E9067B}">
      <dgm:prSet/>
      <dgm:spPr/>
      <dgm:t>
        <a:bodyPr/>
        <a:lstStyle/>
        <a:p>
          <a:r>
            <a:rPr lang="en-US"/>
            <a:t>GAN Augmentation Testing</a:t>
          </a:r>
        </a:p>
      </dgm:t>
    </dgm:pt>
    <dgm:pt modelId="{CA2C3B9B-E231-4C45-85B9-870B0EB2B441}" type="parTrans" cxnId="{38B66055-EC9C-4310-A049-DE8C3858D29B}">
      <dgm:prSet/>
      <dgm:spPr/>
      <dgm:t>
        <a:bodyPr/>
        <a:lstStyle/>
        <a:p>
          <a:endParaRPr lang="en-US"/>
        </a:p>
      </dgm:t>
    </dgm:pt>
    <dgm:pt modelId="{F5450EAD-F6F0-48F3-A5A6-F2B03D145065}" type="sibTrans" cxnId="{38B66055-EC9C-4310-A049-DE8C3858D29B}">
      <dgm:prSet/>
      <dgm:spPr/>
      <dgm:t>
        <a:bodyPr/>
        <a:lstStyle/>
        <a:p>
          <a:endParaRPr lang="en-US"/>
        </a:p>
      </dgm:t>
    </dgm:pt>
    <dgm:pt modelId="{B92D6BF0-DB4C-4CB0-B316-4188A0C96DD5}" type="pres">
      <dgm:prSet presAssocID="{43ECD0F1-8D4D-4ED6-8B4C-CD46973E9EB5}" presName="root" presStyleCnt="0">
        <dgm:presLayoutVars>
          <dgm:dir/>
          <dgm:resizeHandles val="exact"/>
        </dgm:presLayoutVars>
      </dgm:prSet>
      <dgm:spPr/>
    </dgm:pt>
    <dgm:pt modelId="{1894990F-5A1A-4C22-B6B1-6D358644EA32}" type="pres">
      <dgm:prSet presAssocID="{169FF040-23CE-41E2-A065-DBA1BDCCC88D}" presName="compNode" presStyleCnt="0"/>
      <dgm:spPr/>
    </dgm:pt>
    <dgm:pt modelId="{BE46ECE9-5ED5-43DA-8A92-5FAEA5F68992}" type="pres">
      <dgm:prSet presAssocID="{169FF040-23CE-41E2-A065-DBA1BDCCC88D}" presName="bgRect" presStyleLbl="bgShp" presStyleIdx="0" presStyleCnt="3"/>
      <dgm:spPr/>
    </dgm:pt>
    <dgm:pt modelId="{00984429-7448-4DB5-AB79-DF1734197123}" type="pres">
      <dgm:prSet presAssocID="{169FF040-23CE-41E2-A065-DBA1BDCCC8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815D0D5-A364-4B52-929D-FFF3062914C1}" type="pres">
      <dgm:prSet presAssocID="{169FF040-23CE-41E2-A065-DBA1BDCCC88D}" presName="spaceRect" presStyleCnt="0"/>
      <dgm:spPr/>
    </dgm:pt>
    <dgm:pt modelId="{C629ECE6-6DB3-4041-8273-7AD72C68B6BC}" type="pres">
      <dgm:prSet presAssocID="{169FF040-23CE-41E2-A065-DBA1BDCCC88D}" presName="parTx" presStyleLbl="revTx" presStyleIdx="0" presStyleCnt="4">
        <dgm:presLayoutVars>
          <dgm:chMax val="0"/>
          <dgm:chPref val="0"/>
        </dgm:presLayoutVars>
      </dgm:prSet>
      <dgm:spPr/>
    </dgm:pt>
    <dgm:pt modelId="{5A0569B3-EC91-4309-9D5A-B13F17CA3123}" type="pres">
      <dgm:prSet presAssocID="{169FF040-23CE-41E2-A065-DBA1BDCCC88D}" presName="desTx" presStyleLbl="revTx" presStyleIdx="1" presStyleCnt="4">
        <dgm:presLayoutVars/>
      </dgm:prSet>
      <dgm:spPr/>
    </dgm:pt>
    <dgm:pt modelId="{CFB8C133-A2BE-4971-999B-39D37441B829}" type="pres">
      <dgm:prSet presAssocID="{1573BBF6-C548-46A8-9692-A8061D178385}" presName="sibTrans" presStyleCnt="0"/>
      <dgm:spPr/>
    </dgm:pt>
    <dgm:pt modelId="{3C1224E3-8EF7-4916-83A5-EECA5E4D055A}" type="pres">
      <dgm:prSet presAssocID="{78841AC0-C6CC-40AD-A901-0330DA37448E}" presName="compNode" presStyleCnt="0"/>
      <dgm:spPr/>
    </dgm:pt>
    <dgm:pt modelId="{F10E64C4-4BDD-446E-8F60-6D97BEF20D2B}" type="pres">
      <dgm:prSet presAssocID="{78841AC0-C6CC-40AD-A901-0330DA37448E}" presName="bgRect" presStyleLbl="bgShp" presStyleIdx="1" presStyleCnt="3"/>
      <dgm:spPr/>
    </dgm:pt>
    <dgm:pt modelId="{584D9BC3-F043-492C-B735-FD84A6520A6B}" type="pres">
      <dgm:prSet presAssocID="{78841AC0-C6CC-40AD-A901-0330DA3744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2BCABDB-B5AA-45F8-98D6-00B4EA8CB03F}" type="pres">
      <dgm:prSet presAssocID="{78841AC0-C6CC-40AD-A901-0330DA37448E}" presName="spaceRect" presStyleCnt="0"/>
      <dgm:spPr/>
    </dgm:pt>
    <dgm:pt modelId="{C442AE4E-B798-4CF9-BB2B-8A6EF0897825}" type="pres">
      <dgm:prSet presAssocID="{78841AC0-C6CC-40AD-A901-0330DA37448E}" presName="parTx" presStyleLbl="revTx" presStyleIdx="2" presStyleCnt="4">
        <dgm:presLayoutVars>
          <dgm:chMax val="0"/>
          <dgm:chPref val="0"/>
        </dgm:presLayoutVars>
      </dgm:prSet>
      <dgm:spPr/>
    </dgm:pt>
    <dgm:pt modelId="{1B0FD131-5CCC-457B-BB3F-258AB8BACE6B}" type="pres">
      <dgm:prSet presAssocID="{3130F75D-1765-4148-9294-74FC04100ACD}" presName="sibTrans" presStyleCnt="0"/>
      <dgm:spPr/>
    </dgm:pt>
    <dgm:pt modelId="{BF7BEEC1-56CE-4E61-A696-DB4101D653A3}" type="pres">
      <dgm:prSet presAssocID="{6F1B386A-1625-471B-A96B-D11FB6E9067B}" presName="compNode" presStyleCnt="0"/>
      <dgm:spPr/>
    </dgm:pt>
    <dgm:pt modelId="{D738CA4E-1B9E-47E5-8C33-BC3234127C39}" type="pres">
      <dgm:prSet presAssocID="{6F1B386A-1625-471B-A96B-D11FB6E9067B}" presName="bgRect" presStyleLbl="bgShp" presStyleIdx="2" presStyleCnt="3"/>
      <dgm:spPr/>
    </dgm:pt>
    <dgm:pt modelId="{8A50454C-A897-44DD-883C-AA22DFD4F3DB}" type="pres">
      <dgm:prSet presAssocID="{6F1B386A-1625-471B-A96B-D11FB6E906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BE63F80-5F7D-445E-ABEE-A9048678847C}" type="pres">
      <dgm:prSet presAssocID="{6F1B386A-1625-471B-A96B-D11FB6E9067B}" presName="spaceRect" presStyleCnt="0"/>
      <dgm:spPr/>
    </dgm:pt>
    <dgm:pt modelId="{5AF8E1E1-DF72-4367-8D39-26C079F6EB03}" type="pres">
      <dgm:prSet presAssocID="{6F1B386A-1625-471B-A96B-D11FB6E9067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279D80E-5BF2-4435-B110-72829C329498}" srcId="{169FF040-23CE-41E2-A065-DBA1BDCCC88D}" destId="{B7F20BB9-62C1-4894-8452-0DA66C36DB8D}" srcOrd="2" destOrd="0" parTransId="{06CD2E25-19EB-4719-9588-CABBDDC0AA1A}" sibTransId="{47F9AA27-A6D8-4DC5-9A86-4EA10271E844}"/>
    <dgm:cxn modelId="{B143E621-414B-4C65-8325-3D4BA443D961}" type="presOf" srcId="{6F1B386A-1625-471B-A96B-D11FB6E9067B}" destId="{5AF8E1E1-DF72-4367-8D39-26C079F6EB03}" srcOrd="0" destOrd="0" presId="urn:microsoft.com/office/officeart/2018/2/layout/IconVerticalSolidList"/>
    <dgm:cxn modelId="{420DB022-6444-41D8-A622-BE612C357A42}" type="presOf" srcId="{A26BEC74-D080-4DD5-BECC-405908FFB2FA}" destId="{5A0569B3-EC91-4309-9D5A-B13F17CA3123}" srcOrd="0" destOrd="1" presId="urn:microsoft.com/office/officeart/2018/2/layout/IconVerticalSolidList"/>
    <dgm:cxn modelId="{38B66055-EC9C-4310-A049-DE8C3858D29B}" srcId="{43ECD0F1-8D4D-4ED6-8B4C-CD46973E9EB5}" destId="{6F1B386A-1625-471B-A96B-D11FB6E9067B}" srcOrd="2" destOrd="0" parTransId="{CA2C3B9B-E231-4C45-85B9-870B0EB2B441}" sibTransId="{F5450EAD-F6F0-48F3-A5A6-F2B03D145065}"/>
    <dgm:cxn modelId="{45666583-FCB8-4E2B-BAC3-EC3C820F3A9D}" type="presOf" srcId="{78841AC0-C6CC-40AD-A901-0330DA37448E}" destId="{C442AE4E-B798-4CF9-BB2B-8A6EF0897825}" srcOrd="0" destOrd="0" presId="urn:microsoft.com/office/officeart/2018/2/layout/IconVerticalSolidList"/>
    <dgm:cxn modelId="{B8988CA6-5D8F-4C95-A8DD-C3462E3693DC}" srcId="{43ECD0F1-8D4D-4ED6-8B4C-CD46973E9EB5}" destId="{78841AC0-C6CC-40AD-A901-0330DA37448E}" srcOrd="1" destOrd="0" parTransId="{DE62700E-8ABE-401C-9501-96E11144CBE4}" sibTransId="{3130F75D-1765-4148-9294-74FC04100ACD}"/>
    <dgm:cxn modelId="{58652CB2-CCFD-4D5C-BAC1-5453D8050230}" type="presOf" srcId="{169FF040-23CE-41E2-A065-DBA1BDCCC88D}" destId="{C629ECE6-6DB3-4041-8273-7AD72C68B6BC}" srcOrd="0" destOrd="0" presId="urn:microsoft.com/office/officeart/2018/2/layout/IconVerticalSolidList"/>
    <dgm:cxn modelId="{84B927B7-0060-46AF-AAE9-AD4E803FEEEB}" srcId="{43ECD0F1-8D4D-4ED6-8B4C-CD46973E9EB5}" destId="{169FF040-23CE-41E2-A065-DBA1BDCCC88D}" srcOrd="0" destOrd="0" parTransId="{086D26DE-A4F8-4A3B-AB36-CBB665B73348}" sibTransId="{1573BBF6-C548-46A8-9692-A8061D178385}"/>
    <dgm:cxn modelId="{4A7D04C1-ECF7-48DD-8F3F-28FB0D14C3EA}" type="presOf" srcId="{B7F20BB9-62C1-4894-8452-0DA66C36DB8D}" destId="{5A0569B3-EC91-4309-9D5A-B13F17CA3123}" srcOrd="0" destOrd="2" presId="urn:microsoft.com/office/officeart/2018/2/layout/IconVerticalSolidList"/>
    <dgm:cxn modelId="{3B553CC8-C284-4F7C-A554-9E3846029077}" type="presOf" srcId="{43ECD0F1-8D4D-4ED6-8B4C-CD46973E9EB5}" destId="{B92D6BF0-DB4C-4CB0-B316-4188A0C96DD5}" srcOrd="0" destOrd="0" presId="urn:microsoft.com/office/officeart/2018/2/layout/IconVerticalSolidList"/>
    <dgm:cxn modelId="{AB3127DC-C697-4E0F-9576-034EDD10AFAB}" type="presOf" srcId="{C55442EF-45C0-4851-B4C7-7E384401DF95}" destId="{5A0569B3-EC91-4309-9D5A-B13F17CA3123}" srcOrd="0" destOrd="0" presId="urn:microsoft.com/office/officeart/2018/2/layout/IconVerticalSolidList"/>
    <dgm:cxn modelId="{132A06FA-468C-40D1-A211-8FF07191D1E9}" srcId="{169FF040-23CE-41E2-A065-DBA1BDCCC88D}" destId="{A26BEC74-D080-4DD5-BECC-405908FFB2FA}" srcOrd="1" destOrd="0" parTransId="{D5448BB0-6873-4E58-B44C-3F3541A8A9EC}" sibTransId="{C9F42D4E-E4A8-4972-A661-4BEE84AB55A4}"/>
    <dgm:cxn modelId="{F58A44FA-9E8C-42B0-BF55-D11586EC35C5}" srcId="{169FF040-23CE-41E2-A065-DBA1BDCCC88D}" destId="{C55442EF-45C0-4851-B4C7-7E384401DF95}" srcOrd="0" destOrd="0" parTransId="{886CBA06-D049-45D7-A11C-28194FD9371F}" sibTransId="{4E7EED42-0A2B-4312-ABEA-A3A1F3136715}"/>
    <dgm:cxn modelId="{87F65C87-DEAB-4B13-8070-380E40A210F5}" type="presParOf" srcId="{B92D6BF0-DB4C-4CB0-B316-4188A0C96DD5}" destId="{1894990F-5A1A-4C22-B6B1-6D358644EA32}" srcOrd="0" destOrd="0" presId="urn:microsoft.com/office/officeart/2018/2/layout/IconVerticalSolidList"/>
    <dgm:cxn modelId="{484CF5CD-EF53-47C5-BBD2-0C648BD3D5C8}" type="presParOf" srcId="{1894990F-5A1A-4C22-B6B1-6D358644EA32}" destId="{BE46ECE9-5ED5-43DA-8A92-5FAEA5F68992}" srcOrd="0" destOrd="0" presId="urn:microsoft.com/office/officeart/2018/2/layout/IconVerticalSolidList"/>
    <dgm:cxn modelId="{5A0D73D4-FFA4-4AE7-A28F-291AAD59BC40}" type="presParOf" srcId="{1894990F-5A1A-4C22-B6B1-6D358644EA32}" destId="{00984429-7448-4DB5-AB79-DF1734197123}" srcOrd="1" destOrd="0" presId="urn:microsoft.com/office/officeart/2018/2/layout/IconVerticalSolidList"/>
    <dgm:cxn modelId="{A75441DE-EB59-4E29-909A-5DB6CB0EA83C}" type="presParOf" srcId="{1894990F-5A1A-4C22-B6B1-6D358644EA32}" destId="{D815D0D5-A364-4B52-929D-FFF3062914C1}" srcOrd="2" destOrd="0" presId="urn:microsoft.com/office/officeart/2018/2/layout/IconVerticalSolidList"/>
    <dgm:cxn modelId="{239855EB-9997-4D87-90DA-42F80E7E198E}" type="presParOf" srcId="{1894990F-5A1A-4C22-B6B1-6D358644EA32}" destId="{C629ECE6-6DB3-4041-8273-7AD72C68B6BC}" srcOrd="3" destOrd="0" presId="urn:microsoft.com/office/officeart/2018/2/layout/IconVerticalSolidList"/>
    <dgm:cxn modelId="{78BA17CE-ACD7-40AF-851F-5289E07DBEC9}" type="presParOf" srcId="{1894990F-5A1A-4C22-B6B1-6D358644EA32}" destId="{5A0569B3-EC91-4309-9D5A-B13F17CA3123}" srcOrd="4" destOrd="0" presId="urn:microsoft.com/office/officeart/2018/2/layout/IconVerticalSolidList"/>
    <dgm:cxn modelId="{64B03C08-F212-4F2F-8994-DB1F1676F67F}" type="presParOf" srcId="{B92D6BF0-DB4C-4CB0-B316-4188A0C96DD5}" destId="{CFB8C133-A2BE-4971-999B-39D37441B829}" srcOrd="1" destOrd="0" presId="urn:microsoft.com/office/officeart/2018/2/layout/IconVerticalSolidList"/>
    <dgm:cxn modelId="{DE449231-179D-4518-975B-2DA606CBDB1A}" type="presParOf" srcId="{B92D6BF0-DB4C-4CB0-B316-4188A0C96DD5}" destId="{3C1224E3-8EF7-4916-83A5-EECA5E4D055A}" srcOrd="2" destOrd="0" presId="urn:microsoft.com/office/officeart/2018/2/layout/IconVerticalSolidList"/>
    <dgm:cxn modelId="{3F3D5264-2046-4E05-AEE6-4297E4915A24}" type="presParOf" srcId="{3C1224E3-8EF7-4916-83A5-EECA5E4D055A}" destId="{F10E64C4-4BDD-446E-8F60-6D97BEF20D2B}" srcOrd="0" destOrd="0" presId="urn:microsoft.com/office/officeart/2018/2/layout/IconVerticalSolidList"/>
    <dgm:cxn modelId="{8579F293-AEA6-41C8-A1E6-71DF12978C2E}" type="presParOf" srcId="{3C1224E3-8EF7-4916-83A5-EECA5E4D055A}" destId="{584D9BC3-F043-492C-B735-FD84A6520A6B}" srcOrd="1" destOrd="0" presId="urn:microsoft.com/office/officeart/2018/2/layout/IconVerticalSolidList"/>
    <dgm:cxn modelId="{5F1AEB1B-52E9-4B45-B7DF-8E6610255D16}" type="presParOf" srcId="{3C1224E3-8EF7-4916-83A5-EECA5E4D055A}" destId="{42BCABDB-B5AA-45F8-98D6-00B4EA8CB03F}" srcOrd="2" destOrd="0" presId="urn:microsoft.com/office/officeart/2018/2/layout/IconVerticalSolidList"/>
    <dgm:cxn modelId="{F8246581-CBFE-4E6D-B58F-99154F3AF79A}" type="presParOf" srcId="{3C1224E3-8EF7-4916-83A5-EECA5E4D055A}" destId="{C442AE4E-B798-4CF9-BB2B-8A6EF0897825}" srcOrd="3" destOrd="0" presId="urn:microsoft.com/office/officeart/2018/2/layout/IconVerticalSolidList"/>
    <dgm:cxn modelId="{718D7C3B-9B93-4EBE-AA16-93F50FC1C8E4}" type="presParOf" srcId="{B92D6BF0-DB4C-4CB0-B316-4188A0C96DD5}" destId="{1B0FD131-5CCC-457B-BB3F-258AB8BACE6B}" srcOrd="3" destOrd="0" presId="urn:microsoft.com/office/officeart/2018/2/layout/IconVerticalSolidList"/>
    <dgm:cxn modelId="{92EDE170-3EBD-4CDD-9475-1E8107DA88D7}" type="presParOf" srcId="{B92D6BF0-DB4C-4CB0-B316-4188A0C96DD5}" destId="{BF7BEEC1-56CE-4E61-A696-DB4101D653A3}" srcOrd="4" destOrd="0" presId="urn:microsoft.com/office/officeart/2018/2/layout/IconVerticalSolidList"/>
    <dgm:cxn modelId="{1E33279F-4C99-4871-BC12-695A0DE963CD}" type="presParOf" srcId="{BF7BEEC1-56CE-4E61-A696-DB4101D653A3}" destId="{D738CA4E-1B9E-47E5-8C33-BC3234127C39}" srcOrd="0" destOrd="0" presId="urn:microsoft.com/office/officeart/2018/2/layout/IconVerticalSolidList"/>
    <dgm:cxn modelId="{A6CFE868-380B-4A75-8714-774883A33794}" type="presParOf" srcId="{BF7BEEC1-56CE-4E61-A696-DB4101D653A3}" destId="{8A50454C-A897-44DD-883C-AA22DFD4F3DB}" srcOrd="1" destOrd="0" presId="urn:microsoft.com/office/officeart/2018/2/layout/IconVerticalSolidList"/>
    <dgm:cxn modelId="{896AE21B-2AE0-40F1-8E56-3D58AD76F2F7}" type="presParOf" srcId="{BF7BEEC1-56CE-4E61-A696-DB4101D653A3}" destId="{BBE63F80-5F7D-445E-ABEE-A9048678847C}" srcOrd="2" destOrd="0" presId="urn:microsoft.com/office/officeart/2018/2/layout/IconVerticalSolidList"/>
    <dgm:cxn modelId="{442F0087-CF33-49BD-A6F6-778186D24050}" type="presParOf" srcId="{BF7BEEC1-56CE-4E61-A696-DB4101D653A3}" destId="{5AF8E1E1-DF72-4367-8D39-26C079F6EB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D51B56-08E4-4446-B615-A3CEE619E3F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DD82D4-09BF-4FD1-A485-3BD76A487C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Training models to get good dust images with integrated CycleGAN.</a:t>
          </a:r>
        </a:p>
      </dgm:t>
    </dgm:pt>
    <dgm:pt modelId="{62BD75D2-8E69-4D48-ABED-810F45FA3945}" type="parTrans" cxnId="{2B5F6AB0-AED2-411D-9207-170A8226F2E9}">
      <dgm:prSet/>
      <dgm:spPr/>
      <dgm:t>
        <a:bodyPr/>
        <a:lstStyle/>
        <a:p>
          <a:endParaRPr lang="en-US"/>
        </a:p>
      </dgm:t>
    </dgm:pt>
    <dgm:pt modelId="{40723278-C078-4616-801A-D331A91522DE}" type="sibTrans" cxnId="{2B5F6AB0-AED2-411D-9207-170A8226F2E9}">
      <dgm:prSet/>
      <dgm:spPr/>
      <dgm:t>
        <a:bodyPr/>
        <a:lstStyle/>
        <a:p>
          <a:endParaRPr lang="en-US"/>
        </a:p>
      </dgm:t>
    </dgm:pt>
    <dgm:pt modelId="{F2CAD1A6-F7B2-40D9-B50F-28C35A0A03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Training with pretrained weights from open source CycleGAN Model previously trained with.</a:t>
          </a:r>
        </a:p>
      </dgm:t>
    </dgm:pt>
    <dgm:pt modelId="{AE165DE4-42A2-4184-9E6E-13BB3D7CF9F2}" type="parTrans" cxnId="{2F15716F-EBA5-4E22-9854-5669DF4133A1}">
      <dgm:prSet/>
      <dgm:spPr/>
      <dgm:t>
        <a:bodyPr/>
        <a:lstStyle/>
        <a:p>
          <a:endParaRPr lang="en-US"/>
        </a:p>
      </dgm:t>
    </dgm:pt>
    <dgm:pt modelId="{8120B982-6C66-4EBA-B48E-29EE15675085}" type="sibTrans" cxnId="{2F15716F-EBA5-4E22-9854-5669DF4133A1}">
      <dgm:prSet/>
      <dgm:spPr/>
      <dgm:t>
        <a:bodyPr/>
        <a:lstStyle/>
        <a:p>
          <a:endParaRPr lang="en-US"/>
        </a:p>
      </dgm:t>
    </dgm:pt>
    <dgm:pt modelId="{AEC46427-B5D8-4BF1-B010-17E1BC36FA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Minor bug fixes and improvements.</a:t>
          </a:r>
        </a:p>
      </dgm:t>
    </dgm:pt>
    <dgm:pt modelId="{ED40DF20-247A-4B4A-85B6-6468E1A2ED45}" type="parTrans" cxnId="{DCC79F11-3443-4FB5-ADF9-AE4210BDB0E9}">
      <dgm:prSet/>
      <dgm:spPr/>
      <dgm:t>
        <a:bodyPr/>
        <a:lstStyle/>
        <a:p>
          <a:endParaRPr lang="en-US"/>
        </a:p>
      </dgm:t>
    </dgm:pt>
    <dgm:pt modelId="{192978D9-674E-4DE8-81F7-92400D9A8290}" type="sibTrans" cxnId="{DCC79F11-3443-4FB5-ADF9-AE4210BDB0E9}">
      <dgm:prSet/>
      <dgm:spPr/>
      <dgm:t>
        <a:bodyPr/>
        <a:lstStyle/>
        <a:p>
          <a:endParaRPr lang="en-US"/>
        </a:p>
      </dgm:t>
    </dgm:pt>
    <dgm:pt modelId="{51C347D6-A723-4D1E-BF1D-807BF211D796}" type="pres">
      <dgm:prSet presAssocID="{8CD51B56-08E4-4446-B615-A3CEE619E3F7}" presName="root" presStyleCnt="0">
        <dgm:presLayoutVars>
          <dgm:dir/>
          <dgm:resizeHandles val="exact"/>
        </dgm:presLayoutVars>
      </dgm:prSet>
      <dgm:spPr/>
    </dgm:pt>
    <dgm:pt modelId="{1EFEDCBF-D52B-48E1-A23A-35F70DFD3A20}" type="pres">
      <dgm:prSet presAssocID="{9BDD82D4-09BF-4FD1-A485-3BD76A487C90}" presName="compNode" presStyleCnt="0"/>
      <dgm:spPr/>
    </dgm:pt>
    <dgm:pt modelId="{0E4BD874-9CE6-4FF9-AADA-0BF7BC896DB6}" type="pres">
      <dgm:prSet presAssocID="{9BDD82D4-09BF-4FD1-A485-3BD76A487C90}" presName="bgRect" presStyleLbl="bgShp" presStyleIdx="0" presStyleCnt="3"/>
      <dgm:spPr/>
    </dgm:pt>
    <dgm:pt modelId="{824B3147-E82C-4B37-A1A7-A81A9FD76615}" type="pres">
      <dgm:prSet presAssocID="{9BDD82D4-09BF-4FD1-A485-3BD76A487C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128E5472-135A-4145-9CD5-2C9B2CCD5863}" type="pres">
      <dgm:prSet presAssocID="{9BDD82D4-09BF-4FD1-A485-3BD76A487C90}" presName="spaceRect" presStyleCnt="0"/>
      <dgm:spPr/>
    </dgm:pt>
    <dgm:pt modelId="{5BA8EE85-25DF-4A37-938A-22D63B5534D6}" type="pres">
      <dgm:prSet presAssocID="{9BDD82D4-09BF-4FD1-A485-3BD76A487C90}" presName="parTx" presStyleLbl="revTx" presStyleIdx="0" presStyleCnt="3">
        <dgm:presLayoutVars>
          <dgm:chMax val="0"/>
          <dgm:chPref val="0"/>
        </dgm:presLayoutVars>
      </dgm:prSet>
      <dgm:spPr/>
    </dgm:pt>
    <dgm:pt modelId="{38E56C5A-346A-43E8-925B-B6B46C23A68A}" type="pres">
      <dgm:prSet presAssocID="{40723278-C078-4616-801A-D331A91522DE}" presName="sibTrans" presStyleCnt="0"/>
      <dgm:spPr/>
    </dgm:pt>
    <dgm:pt modelId="{68E6C75D-F8C6-4B22-84BF-04717716189C}" type="pres">
      <dgm:prSet presAssocID="{F2CAD1A6-F7B2-40D9-B50F-28C35A0A035E}" presName="compNode" presStyleCnt="0"/>
      <dgm:spPr/>
    </dgm:pt>
    <dgm:pt modelId="{4749BAD4-EB2F-448A-8122-68BFDFF7EC2F}" type="pres">
      <dgm:prSet presAssocID="{F2CAD1A6-F7B2-40D9-B50F-28C35A0A035E}" presName="bgRect" presStyleLbl="bgShp" presStyleIdx="1" presStyleCnt="3"/>
      <dgm:spPr/>
    </dgm:pt>
    <dgm:pt modelId="{2D919E35-EE94-4CBC-B3C6-02FC8A551606}" type="pres">
      <dgm:prSet presAssocID="{F2CAD1A6-F7B2-40D9-B50F-28C35A0A03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3023FE07-A6DC-40E4-8B0F-ED45435C8641}" type="pres">
      <dgm:prSet presAssocID="{F2CAD1A6-F7B2-40D9-B50F-28C35A0A035E}" presName="spaceRect" presStyleCnt="0"/>
      <dgm:spPr/>
    </dgm:pt>
    <dgm:pt modelId="{B92D69AF-0610-4654-ADF7-9FD648B906C8}" type="pres">
      <dgm:prSet presAssocID="{F2CAD1A6-F7B2-40D9-B50F-28C35A0A035E}" presName="parTx" presStyleLbl="revTx" presStyleIdx="1" presStyleCnt="3">
        <dgm:presLayoutVars>
          <dgm:chMax val="0"/>
          <dgm:chPref val="0"/>
        </dgm:presLayoutVars>
      </dgm:prSet>
      <dgm:spPr/>
    </dgm:pt>
    <dgm:pt modelId="{F7B947FF-93F3-40B2-BA6C-C95A842F8B2B}" type="pres">
      <dgm:prSet presAssocID="{8120B982-6C66-4EBA-B48E-29EE15675085}" presName="sibTrans" presStyleCnt="0"/>
      <dgm:spPr/>
    </dgm:pt>
    <dgm:pt modelId="{6F10025B-A49E-40D7-8080-99425677D1C0}" type="pres">
      <dgm:prSet presAssocID="{AEC46427-B5D8-4BF1-B010-17E1BC36FA44}" presName="compNode" presStyleCnt="0"/>
      <dgm:spPr/>
    </dgm:pt>
    <dgm:pt modelId="{7332728F-87B5-44FD-890C-2BE0EAD97AD2}" type="pres">
      <dgm:prSet presAssocID="{AEC46427-B5D8-4BF1-B010-17E1BC36FA44}" presName="bgRect" presStyleLbl="bgShp" presStyleIdx="2" presStyleCnt="3"/>
      <dgm:spPr/>
    </dgm:pt>
    <dgm:pt modelId="{745CC42A-4F22-4FC1-B7F2-109DC48FF6A3}" type="pres">
      <dgm:prSet presAssocID="{AEC46427-B5D8-4BF1-B010-17E1BC36FA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005B250E-3BD8-47FD-92AA-D1F478E98AA0}" type="pres">
      <dgm:prSet presAssocID="{AEC46427-B5D8-4BF1-B010-17E1BC36FA44}" presName="spaceRect" presStyleCnt="0"/>
      <dgm:spPr/>
    </dgm:pt>
    <dgm:pt modelId="{35CFECCB-671A-4883-A572-8F3A454F298C}" type="pres">
      <dgm:prSet presAssocID="{AEC46427-B5D8-4BF1-B010-17E1BC36FA4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85F8903-E548-4F06-9983-164AF576ED54}" type="presOf" srcId="{9BDD82D4-09BF-4FD1-A485-3BD76A487C90}" destId="{5BA8EE85-25DF-4A37-938A-22D63B5534D6}" srcOrd="0" destOrd="0" presId="urn:microsoft.com/office/officeart/2018/2/layout/IconVerticalSolidList"/>
    <dgm:cxn modelId="{DCC79F11-3443-4FB5-ADF9-AE4210BDB0E9}" srcId="{8CD51B56-08E4-4446-B615-A3CEE619E3F7}" destId="{AEC46427-B5D8-4BF1-B010-17E1BC36FA44}" srcOrd="2" destOrd="0" parTransId="{ED40DF20-247A-4B4A-85B6-6468E1A2ED45}" sibTransId="{192978D9-674E-4DE8-81F7-92400D9A8290}"/>
    <dgm:cxn modelId="{6FAC4F1E-5839-4427-93F8-7B8F880D477A}" type="presOf" srcId="{8CD51B56-08E4-4446-B615-A3CEE619E3F7}" destId="{51C347D6-A723-4D1E-BF1D-807BF211D796}" srcOrd="0" destOrd="0" presId="urn:microsoft.com/office/officeart/2018/2/layout/IconVerticalSolidList"/>
    <dgm:cxn modelId="{0406B82E-B6F9-49E8-9991-C0EA7318A266}" type="presOf" srcId="{AEC46427-B5D8-4BF1-B010-17E1BC36FA44}" destId="{35CFECCB-671A-4883-A572-8F3A454F298C}" srcOrd="0" destOrd="0" presId="urn:microsoft.com/office/officeart/2018/2/layout/IconVerticalSolidList"/>
    <dgm:cxn modelId="{0607043A-3D39-4155-B575-283FEF8693D4}" type="presOf" srcId="{F2CAD1A6-F7B2-40D9-B50F-28C35A0A035E}" destId="{B92D69AF-0610-4654-ADF7-9FD648B906C8}" srcOrd="0" destOrd="0" presId="urn:microsoft.com/office/officeart/2018/2/layout/IconVerticalSolidList"/>
    <dgm:cxn modelId="{2F15716F-EBA5-4E22-9854-5669DF4133A1}" srcId="{8CD51B56-08E4-4446-B615-A3CEE619E3F7}" destId="{F2CAD1A6-F7B2-40D9-B50F-28C35A0A035E}" srcOrd="1" destOrd="0" parTransId="{AE165DE4-42A2-4184-9E6E-13BB3D7CF9F2}" sibTransId="{8120B982-6C66-4EBA-B48E-29EE15675085}"/>
    <dgm:cxn modelId="{2B5F6AB0-AED2-411D-9207-170A8226F2E9}" srcId="{8CD51B56-08E4-4446-B615-A3CEE619E3F7}" destId="{9BDD82D4-09BF-4FD1-A485-3BD76A487C90}" srcOrd="0" destOrd="0" parTransId="{62BD75D2-8E69-4D48-ABED-810F45FA3945}" sibTransId="{40723278-C078-4616-801A-D331A91522DE}"/>
    <dgm:cxn modelId="{4A17A704-2266-4A92-81BC-9186A9D11510}" type="presParOf" srcId="{51C347D6-A723-4D1E-BF1D-807BF211D796}" destId="{1EFEDCBF-D52B-48E1-A23A-35F70DFD3A20}" srcOrd="0" destOrd="0" presId="urn:microsoft.com/office/officeart/2018/2/layout/IconVerticalSolidList"/>
    <dgm:cxn modelId="{40109C8B-B132-43B7-8D6E-058A599F28FA}" type="presParOf" srcId="{1EFEDCBF-D52B-48E1-A23A-35F70DFD3A20}" destId="{0E4BD874-9CE6-4FF9-AADA-0BF7BC896DB6}" srcOrd="0" destOrd="0" presId="urn:microsoft.com/office/officeart/2018/2/layout/IconVerticalSolidList"/>
    <dgm:cxn modelId="{04C00FC3-18DF-4DB3-975C-073293A1C33A}" type="presParOf" srcId="{1EFEDCBF-D52B-48E1-A23A-35F70DFD3A20}" destId="{824B3147-E82C-4B37-A1A7-A81A9FD76615}" srcOrd="1" destOrd="0" presId="urn:microsoft.com/office/officeart/2018/2/layout/IconVerticalSolidList"/>
    <dgm:cxn modelId="{822195EC-62B9-4D1E-B911-88706FB23766}" type="presParOf" srcId="{1EFEDCBF-D52B-48E1-A23A-35F70DFD3A20}" destId="{128E5472-135A-4145-9CD5-2C9B2CCD5863}" srcOrd="2" destOrd="0" presId="urn:microsoft.com/office/officeart/2018/2/layout/IconVerticalSolidList"/>
    <dgm:cxn modelId="{8F4BF9D8-55F5-4053-A3EB-1737B2FA1A2C}" type="presParOf" srcId="{1EFEDCBF-D52B-48E1-A23A-35F70DFD3A20}" destId="{5BA8EE85-25DF-4A37-938A-22D63B5534D6}" srcOrd="3" destOrd="0" presId="urn:microsoft.com/office/officeart/2018/2/layout/IconVerticalSolidList"/>
    <dgm:cxn modelId="{3E8FCFED-A32A-45E3-A461-6F02863A880B}" type="presParOf" srcId="{51C347D6-A723-4D1E-BF1D-807BF211D796}" destId="{38E56C5A-346A-43E8-925B-B6B46C23A68A}" srcOrd="1" destOrd="0" presId="urn:microsoft.com/office/officeart/2018/2/layout/IconVerticalSolidList"/>
    <dgm:cxn modelId="{F8FB5333-B266-49FD-B844-D4400DDC6948}" type="presParOf" srcId="{51C347D6-A723-4D1E-BF1D-807BF211D796}" destId="{68E6C75D-F8C6-4B22-84BF-04717716189C}" srcOrd="2" destOrd="0" presId="urn:microsoft.com/office/officeart/2018/2/layout/IconVerticalSolidList"/>
    <dgm:cxn modelId="{8FA10DB4-E53C-4390-BA70-31F19A2A0742}" type="presParOf" srcId="{68E6C75D-F8C6-4B22-84BF-04717716189C}" destId="{4749BAD4-EB2F-448A-8122-68BFDFF7EC2F}" srcOrd="0" destOrd="0" presId="urn:microsoft.com/office/officeart/2018/2/layout/IconVerticalSolidList"/>
    <dgm:cxn modelId="{B00CCBE0-263E-44FA-9F61-CEC711B89252}" type="presParOf" srcId="{68E6C75D-F8C6-4B22-84BF-04717716189C}" destId="{2D919E35-EE94-4CBC-B3C6-02FC8A551606}" srcOrd="1" destOrd="0" presId="urn:microsoft.com/office/officeart/2018/2/layout/IconVerticalSolidList"/>
    <dgm:cxn modelId="{7AAB9021-5654-4D01-94C9-6BDED99BCAB9}" type="presParOf" srcId="{68E6C75D-F8C6-4B22-84BF-04717716189C}" destId="{3023FE07-A6DC-40E4-8B0F-ED45435C8641}" srcOrd="2" destOrd="0" presId="urn:microsoft.com/office/officeart/2018/2/layout/IconVerticalSolidList"/>
    <dgm:cxn modelId="{8B6C5611-70E2-4603-97CC-7F1411DB8423}" type="presParOf" srcId="{68E6C75D-F8C6-4B22-84BF-04717716189C}" destId="{B92D69AF-0610-4654-ADF7-9FD648B906C8}" srcOrd="3" destOrd="0" presId="urn:microsoft.com/office/officeart/2018/2/layout/IconVerticalSolidList"/>
    <dgm:cxn modelId="{215DA743-B446-400D-BFF4-643B1418D382}" type="presParOf" srcId="{51C347D6-A723-4D1E-BF1D-807BF211D796}" destId="{F7B947FF-93F3-40B2-BA6C-C95A842F8B2B}" srcOrd="3" destOrd="0" presId="urn:microsoft.com/office/officeart/2018/2/layout/IconVerticalSolidList"/>
    <dgm:cxn modelId="{B14F5B62-6802-49A0-8927-3E1AC646A2EA}" type="presParOf" srcId="{51C347D6-A723-4D1E-BF1D-807BF211D796}" destId="{6F10025B-A49E-40D7-8080-99425677D1C0}" srcOrd="4" destOrd="0" presId="urn:microsoft.com/office/officeart/2018/2/layout/IconVerticalSolidList"/>
    <dgm:cxn modelId="{36918A6A-28E6-4B35-8B36-1CEFD18ACA8E}" type="presParOf" srcId="{6F10025B-A49E-40D7-8080-99425677D1C0}" destId="{7332728F-87B5-44FD-890C-2BE0EAD97AD2}" srcOrd="0" destOrd="0" presId="urn:microsoft.com/office/officeart/2018/2/layout/IconVerticalSolidList"/>
    <dgm:cxn modelId="{93EE69BD-3842-43FB-908D-319648DD8603}" type="presParOf" srcId="{6F10025B-A49E-40D7-8080-99425677D1C0}" destId="{745CC42A-4F22-4FC1-B7F2-109DC48FF6A3}" srcOrd="1" destOrd="0" presId="urn:microsoft.com/office/officeart/2018/2/layout/IconVerticalSolidList"/>
    <dgm:cxn modelId="{C5EE2F30-9579-4A34-8DF3-36F6A9B1D186}" type="presParOf" srcId="{6F10025B-A49E-40D7-8080-99425677D1C0}" destId="{005B250E-3BD8-47FD-92AA-D1F478E98AA0}" srcOrd="2" destOrd="0" presId="urn:microsoft.com/office/officeart/2018/2/layout/IconVerticalSolidList"/>
    <dgm:cxn modelId="{0C48B39B-ECB3-44F8-B487-16E74B138934}" type="presParOf" srcId="{6F10025B-A49E-40D7-8080-99425677D1C0}" destId="{35CFECCB-671A-4883-A572-8F3A454F29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478FFC-6DAD-4525-B20D-D3702FA312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433E59-A787-4EF4-8D8D-7DD0821A44CE}">
      <dgm:prSet/>
      <dgm:spPr/>
      <dgm:t>
        <a:bodyPr/>
        <a:lstStyle/>
        <a:p>
          <a:r>
            <a:rPr lang="en-US"/>
            <a:t>GAN Metrics Implementation – FID and Inception Score</a:t>
          </a:r>
        </a:p>
      </dgm:t>
    </dgm:pt>
    <dgm:pt modelId="{36C6F9FC-537A-4513-AE2B-D419B295EC0B}" type="parTrans" cxnId="{852AE0E5-6F5D-43D8-8C92-5C1090821BEC}">
      <dgm:prSet/>
      <dgm:spPr/>
      <dgm:t>
        <a:bodyPr/>
        <a:lstStyle/>
        <a:p>
          <a:endParaRPr lang="en-US"/>
        </a:p>
      </dgm:t>
    </dgm:pt>
    <dgm:pt modelId="{7970E0F9-7850-4747-976C-45B131B34754}" type="sibTrans" cxnId="{852AE0E5-6F5D-43D8-8C92-5C1090821BEC}">
      <dgm:prSet/>
      <dgm:spPr/>
      <dgm:t>
        <a:bodyPr/>
        <a:lstStyle/>
        <a:p>
          <a:endParaRPr lang="en-US"/>
        </a:p>
      </dgm:t>
    </dgm:pt>
    <dgm:pt modelId="{BFACFF09-D120-4129-A339-6AE860715D88}">
      <dgm:prSet/>
      <dgm:spPr/>
      <dgm:t>
        <a:bodyPr/>
        <a:lstStyle/>
        <a:p>
          <a:r>
            <a:rPr lang="en-US"/>
            <a:t>CycleGAN Integration</a:t>
          </a:r>
        </a:p>
      </dgm:t>
    </dgm:pt>
    <dgm:pt modelId="{145E3A9E-D415-4F74-9800-A8A9DF04B9AF}" type="parTrans" cxnId="{E519F6C5-7564-4280-A7B6-F3FCEF2B7906}">
      <dgm:prSet/>
      <dgm:spPr/>
      <dgm:t>
        <a:bodyPr/>
        <a:lstStyle/>
        <a:p>
          <a:endParaRPr lang="en-US"/>
        </a:p>
      </dgm:t>
    </dgm:pt>
    <dgm:pt modelId="{4E4C6529-16D0-40C3-950A-873063673B5A}" type="sibTrans" cxnId="{E519F6C5-7564-4280-A7B6-F3FCEF2B7906}">
      <dgm:prSet/>
      <dgm:spPr/>
      <dgm:t>
        <a:bodyPr/>
        <a:lstStyle/>
        <a:p>
          <a:endParaRPr lang="en-US"/>
        </a:p>
      </dgm:t>
    </dgm:pt>
    <dgm:pt modelId="{FE372024-A855-47BF-B6F7-8988EF4E44F0}">
      <dgm:prSet/>
      <dgm:spPr/>
      <dgm:t>
        <a:bodyPr/>
        <a:lstStyle/>
        <a:p>
          <a:r>
            <a:rPr lang="en-US"/>
            <a:t>StarGAN generated image color correction.</a:t>
          </a:r>
        </a:p>
      </dgm:t>
    </dgm:pt>
    <dgm:pt modelId="{D86004AC-1DAE-4310-8563-B916A15F5975}" type="parTrans" cxnId="{1E4DAE1B-7E82-4DCB-BA8A-06124ABC215D}">
      <dgm:prSet/>
      <dgm:spPr/>
      <dgm:t>
        <a:bodyPr/>
        <a:lstStyle/>
        <a:p>
          <a:endParaRPr lang="en-US"/>
        </a:p>
      </dgm:t>
    </dgm:pt>
    <dgm:pt modelId="{053BDFF8-6A4E-4A84-97C7-E2F1C4850646}" type="sibTrans" cxnId="{1E4DAE1B-7E82-4DCB-BA8A-06124ABC215D}">
      <dgm:prSet/>
      <dgm:spPr/>
      <dgm:t>
        <a:bodyPr/>
        <a:lstStyle/>
        <a:p>
          <a:endParaRPr lang="en-US"/>
        </a:p>
      </dgm:t>
    </dgm:pt>
    <dgm:pt modelId="{10B7C6A8-A034-4B44-843F-D0BDEAFF4447}">
      <dgm:prSet/>
      <dgm:spPr/>
      <dgm:t>
        <a:bodyPr/>
        <a:lstStyle/>
        <a:p>
          <a:r>
            <a:rPr lang="en-US"/>
            <a:t>Various GAN Models Testing and Benchmarking the results for clean and dust dataset.</a:t>
          </a:r>
        </a:p>
      </dgm:t>
    </dgm:pt>
    <dgm:pt modelId="{222517CC-FE55-4F6A-9382-D9AB40FD9FBC}" type="parTrans" cxnId="{463D1CC5-8FA8-4487-AF05-209B5EA2FEF4}">
      <dgm:prSet/>
      <dgm:spPr/>
      <dgm:t>
        <a:bodyPr/>
        <a:lstStyle/>
        <a:p>
          <a:endParaRPr lang="en-US"/>
        </a:p>
      </dgm:t>
    </dgm:pt>
    <dgm:pt modelId="{7E1B6FB4-CD02-4576-81F4-642FFC1BAB26}" type="sibTrans" cxnId="{463D1CC5-8FA8-4487-AF05-209B5EA2FEF4}">
      <dgm:prSet/>
      <dgm:spPr/>
      <dgm:t>
        <a:bodyPr/>
        <a:lstStyle/>
        <a:p>
          <a:endParaRPr lang="en-US"/>
        </a:p>
      </dgm:t>
    </dgm:pt>
    <dgm:pt modelId="{3096B156-8FD6-4B97-8084-0343BA14D7B3}" type="pres">
      <dgm:prSet presAssocID="{90478FFC-6DAD-4525-B20D-D3702FA31280}" presName="vert0" presStyleCnt="0">
        <dgm:presLayoutVars>
          <dgm:dir/>
          <dgm:animOne val="branch"/>
          <dgm:animLvl val="lvl"/>
        </dgm:presLayoutVars>
      </dgm:prSet>
      <dgm:spPr/>
    </dgm:pt>
    <dgm:pt modelId="{C3F12CCC-5CE2-46F7-BC3F-31EB47DF45F7}" type="pres">
      <dgm:prSet presAssocID="{44433E59-A787-4EF4-8D8D-7DD0821A44CE}" presName="thickLine" presStyleLbl="alignNode1" presStyleIdx="0" presStyleCnt="4"/>
      <dgm:spPr/>
    </dgm:pt>
    <dgm:pt modelId="{5FB6F4B7-37AD-4F1C-8DB0-E5BF87AC13A7}" type="pres">
      <dgm:prSet presAssocID="{44433E59-A787-4EF4-8D8D-7DD0821A44CE}" presName="horz1" presStyleCnt="0"/>
      <dgm:spPr/>
    </dgm:pt>
    <dgm:pt modelId="{66DDA409-CF7A-4F7E-9D7B-FDC436D422A3}" type="pres">
      <dgm:prSet presAssocID="{44433E59-A787-4EF4-8D8D-7DD0821A44CE}" presName="tx1" presStyleLbl="revTx" presStyleIdx="0" presStyleCnt="4"/>
      <dgm:spPr/>
    </dgm:pt>
    <dgm:pt modelId="{99B720D3-7191-47E5-BDEE-CEE9F6082A92}" type="pres">
      <dgm:prSet presAssocID="{44433E59-A787-4EF4-8D8D-7DD0821A44CE}" presName="vert1" presStyleCnt="0"/>
      <dgm:spPr/>
    </dgm:pt>
    <dgm:pt modelId="{3FD34D0B-176B-4F42-95B3-F923C1721F4A}" type="pres">
      <dgm:prSet presAssocID="{BFACFF09-D120-4129-A339-6AE860715D88}" presName="thickLine" presStyleLbl="alignNode1" presStyleIdx="1" presStyleCnt="4"/>
      <dgm:spPr/>
    </dgm:pt>
    <dgm:pt modelId="{9DEBBFB6-1E7B-47B8-B0AC-AA14045135BF}" type="pres">
      <dgm:prSet presAssocID="{BFACFF09-D120-4129-A339-6AE860715D88}" presName="horz1" presStyleCnt="0"/>
      <dgm:spPr/>
    </dgm:pt>
    <dgm:pt modelId="{4A501ED2-A04F-4D75-9879-DE0928C12DAD}" type="pres">
      <dgm:prSet presAssocID="{BFACFF09-D120-4129-A339-6AE860715D88}" presName="tx1" presStyleLbl="revTx" presStyleIdx="1" presStyleCnt="4"/>
      <dgm:spPr/>
    </dgm:pt>
    <dgm:pt modelId="{AABD6890-4DA8-4850-A07E-10D9CAE940A5}" type="pres">
      <dgm:prSet presAssocID="{BFACFF09-D120-4129-A339-6AE860715D88}" presName="vert1" presStyleCnt="0"/>
      <dgm:spPr/>
    </dgm:pt>
    <dgm:pt modelId="{70B0BB62-7EAA-418A-A41C-B2ABFE60E425}" type="pres">
      <dgm:prSet presAssocID="{FE372024-A855-47BF-B6F7-8988EF4E44F0}" presName="thickLine" presStyleLbl="alignNode1" presStyleIdx="2" presStyleCnt="4"/>
      <dgm:spPr/>
    </dgm:pt>
    <dgm:pt modelId="{B33A6EE6-A669-4840-A511-F396CE5094D8}" type="pres">
      <dgm:prSet presAssocID="{FE372024-A855-47BF-B6F7-8988EF4E44F0}" presName="horz1" presStyleCnt="0"/>
      <dgm:spPr/>
    </dgm:pt>
    <dgm:pt modelId="{4BC41D6C-F40A-432F-B8AB-F5CB87041DC4}" type="pres">
      <dgm:prSet presAssocID="{FE372024-A855-47BF-B6F7-8988EF4E44F0}" presName="tx1" presStyleLbl="revTx" presStyleIdx="2" presStyleCnt="4"/>
      <dgm:spPr/>
    </dgm:pt>
    <dgm:pt modelId="{9D17B3FE-A3FA-451F-AD69-BE4802D45026}" type="pres">
      <dgm:prSet presAssocID="{FE372024-A855-47BF-B6F7-8988EF4E44F0}" presName="vert1" presStyleCnt="0"/>
      <dgm:spPr/>
    </dgm:pt>
    <dgm:pt modelId="{ABB38B6E-4DC8-4E30-B458-9385DC7DCC08}" type="pres">
      <dgm:prSet presAssocID="{10B7C6A8-A034-4B44-843F-D0BDEAFF4447}" presName="thickLine" presStyleLbl="alignNode1" presStyleIdx="3" presStyleCnt="4"/>
      <dgm:spPr/>
    </dgm:pt>
    <dgm:pt modelId="{93544FFA-6D13-4298-BE2F-A3F4938A037A}" type="pres">
      <dgm:prSet presAssocID="{10B7C6A8-A034-4B44-843F-D0BDEAFF4447}" presName="horz1" presStyleCnt="0"/>
      <dgm:spPr/>
    </dgm:pt>
    <dgm:pt modelId="{17EA4044-6B69-4A2E-B437-41ED35EFF7D2}" type="pres">
      <dgm:prSet presAssocID="{10B7C6A8-A034-4B44-843F-D0BDEAFF4447}" presName="tx1" presStyleLbl="revTx" presStyleIdx="3" presStyleCnt="4"/>
      <dgm:spPr/>
    </dgm:pt>
    <dgm:pt modelId="{2C0B7CFC-EE2A-4617-ACAB-A58E4DDC19B6}" type="pres">
      <dgm:prSet presAssocID="{10B7C6A8-A034-4B44-843F-D0BDEAFF4447}" presName="vert1" presStyleCnt="0"/>
      <dgm:spPr/>
    </dgm:pt>
  </dgm:ptLst>
  <dgm:cxnLst>
    <dgm:cxn modelId="{3CA63116-C37F-4DCC-BA36-04BFA35E3F30}" type="presOf" srcId="{10B7C6A8-A034-4B44-843F-D0BDEAFF4447}" destId="{17EA4044-6B69-4A2E-B437-41ED35EFF7D2}" srcOrd="0" destOrd="0" presId="urn:microsoft.com/office/officeart/2008/layout/LinedList"/>
    <dgm:cxn modelId="{1E4DAE1B-7E82-4DCB-BA8A-06124ABC215D}" srcId="{90478FFC-6DAD-4525-B20D-D3702FA31280}" destId="{FE372024-A855-47BF-B6F7-8988EF4E44F0}" srcOrd="2" destOrd="0" parTransId="{D86004AC-1DAE-4310-8563-B916A15F5975}" sibTransId="{053BDFF8-6A4E-4A84-97C7-E2F1C4850646}"/>
    <dgm:cxn modelId="{4A60EC68-38F8-45C9-B980-DF7FD711C02D}" type="presOf" srcId="{BFACFF09-D120-4129-A339-6AE860715D88}" destId="{4A501ED2-A04F-4D75-9879-DE0928C12DAD}" srcOrd="0" destOrd="0" presId="urn:microsoft.com/office/officeart/2008/layout/LinedList"/>
    <dgm:cxn modelId="{72917149-B11C-4D2D-881F-42EABF960B3B}" type="presOf" srcId="{FE372024-A855-47BF-B6F7-8988EF4E44F0}" destId="{4BC41D6C-F40A-432F-B8AB-F5CB87041DC4}" srcOrd="0" destOrd="0" presId="urn:microsoft.com/office/officeart/2008/layout/LinedList"/>
    <dgm:cxn modelId="{3CFC8570-213A-44C2-AB72-C70199ADD98F}" type="presOf" srcId="{44433E59-A787-4EF4-8D8D-7DD0821A44CE}" destId="{66DDA409-CF7A-4F7E-9D7B-FDC436D422A3}" srcOrd="0" destOrd="0" presId="urn:microsoft.com/office/officeart/2008/layout/LinedList"/>
    <dgm:cxn modelId="{E051F77B-2389-4B87-9552-BA5C3961031D}" type="presOf" srcId="{90478FFC-6DAD-4525-B20D-D3702FA31280}" destId="{3096B156-8FD6-4B97-8084-0343BA14D7B3}" srcOrd="0" destOrd="0" presId="urn:microsoft.com/office/officeart/2008/layout/LinedList"/>
    <dgm:cxn modelId="{463D1CC5-8FA8-4487-AF05-209B5EA2FEF4}" srcId="{90478FFC-6DAD-4525-B20D-D3702FA31280}" destId="{10B7C6A8-A034-4B44-843F-D0BDEAFF4447}" srcOrd="3" destOrd="0" parTransId="{222517CC-FE55-4F6A-9382-D9AB40FD9FBC}" sibTransId="{7E1B6FB4-CD02-4576-81F4-642FFC1BAB26}"/>
    <dgm:cxn modelId="{E519F6C5-7564-4280-A7B6-F3FCEF2B7906}" srcId="{90478FFC-6DAD-4525-B20D-D3702FA31280}" destId="{BFACFF09-D120-4129-A339-6AE860715D88}" srcOrd="1" destOrd="0" parTransId="{145E3A9E-D415-4F74-9800-A8A9DF04B9AF}" sibTransId="{4E4C6529-16D0-40C3-950A-873063673B5A}"/>
    <dgm:cxn modelId="{852AE0E5-6F5D-43D8-8C92-5C1090821BEC}" srcId="{90478FFC-6DAD-4525-B20D-D3702FA31280}" destId="{44433E59-A787-4EF4-8D8D-7DD0821A44CE}" srcOrd="0" destOrd="0" parTransId="{36C6F9FC-537A-4513-AE2B-D419B295EC0B}" sibTransId="{7970E0F9-7850-4747-976C-45B131B34754}"/>
    <dgm:cxn modelId="{09AB4E71-B80B-42E3-9367-772F90CDFC14}" type="presParOf" srcId="{3096B156-8FD6-4B97-8084-0343BA14D7B3}" destId="{C3F12CCC-5CE2-46F7-BC3F-31EB47DF45F7}" srcOrd="0" destOrd="0" presId="urn:microsoft.com/office/officeart/2008/layout/LinedList"/>
    <dgm:cxn modelId="{3F952EF0-5485-4AED-B69B-FF765E4B5476}" type="presParOf" srcId="{3096B156-8FD6-4B97-8084-0343BA14D7B3}" destId="{5FB6F4B7-37AD-4F1C-8DB0-E5BF87AC13A7}" srcOrd="1" destOrd="0" presId="urn:microsoft.com/office/officeart/2008/layout/LinedList"/>
    <dgm:cxn modelId="{99A08A60-8A2D-4F6E-BFF5-F75E3CCC543D}" type="presParOf" srcId="{5FB6F4B7-37AD-4F1C-8DB0-E5BF87AC13A7}" destId="{66DDA409-CF7A-4F7E-9D7B-FDC436D422A3}" srcOrd="0" destOrd="0" presId="urn:microsoft.com/office/officeart/2008/layout/LinedList"/>
    <dgm:cxn modelId="{361C638A-01CB-46BC-873C-DADEF1E44A25}" type="presParOf" srcId="{5FB6F4B7-37AD-4F1C-8DB0-E5BF87AC13A7}" destId="{99B720D3-7191-47E5-BDEE-CEE9F6082A92}" srcOrd="1" destOrd="0" presId="urn:microsoft.com/office/officeart/2008/layout/LinedList"/>
    <dgm:cxn modelId="{96D65816-6EA9-4E1C-B496-BC35F13B219B}" type="presParOf" srcId="{3096B156-8FD6-4B97-8084-0343BA14D7B3}" destId="{3FD34D0B-176B-4F42-95B3-F923C1721F4A}" srcOrd="2" destOrd="0" presId="urn:microsoft.com/office/officeart/2008/layout/LinedList"/>
    <dgm:cxn modelId="{677D82D2-ED37-4035-A8B9-1BF12B3400EE}" type="presParOf" srcId="{3096B156-8FD6-4B97-8084-0343BA14D7B3}" destId="{9DEBBFB6-1E7B-47B8-B0AC-AA14045135BF}" srcOrd="3" destOrd="0" presId="urn:microsoft.com/office/officeart/2008/layout/LinedList"/>
    <dgm:cxn modelId="{3F1DA74C-C5E8-4665-89CF-DC61422014FE}" type="presParOf" srcId="{9DEBBFB6-1E7B-47B8-B0AC-AA14045135BF}" destId="{4A501ED2-A04F-4D75-9879-DE0928C12DAD}" srcOrd="0" destOrd="0" presId="urn:microsoft.com/office/officeart/2008/layout/LinedList"/>
    <dgm:cxn modelId="{8B7E3228-8B9C-46EA-9EEB-EBD25EFAB546}" type="presParOf" srcId="{9DEBBFB6-1E7B-47B8-B0AC-AA14045135BF}" destId="{AABD6890-4DA8-4850-A07E-10D9CAE940A5}" srcOrd="1" destOrd="0" presId="urn:microsoft.com/office/officeart/2008/layout/LinedList"/>
    <dgm:cxn modelId="{6638C0EB-E246-46E2-BA82-8711997E27BB}" type="presParOf" srcId="{3096B156-8FD6-4B97-8084-0343BA14D7B3}" destId="{70B0BB62-7EAA-418A-A41C-B2ABFE60E425}" srcOrd="4" destOrd="0" presId="urn:microsoft.com/office/officeart/2008/layout/LinedList"/>
    <dgm:cxn modelId="{4639E6BF-E724-4FA7-8606-39349E5942DE}" type="presParOf" srcId="{3096B156-8FD6-4B97-8084-0343BA14D7B3}" destId="{B33A6EE6-A669-4840-A511-F396CE5094D8}" srcOrd="5" destOrd="0" presId="urn:microsoft.com/office/officeart/2008/layout/LinedList"/>
    <dgm:cxn modelId="{26ADA039-1D5A-425A-9B1A-2CDFCB7FF9D6}" type="presParOf" srcId="{B33A6EE6-A669-4840-A511-F396CE5094D8}" destId="{4BC41D6C-F40A-432F-B8AB-F5CB87041DC4}" srcOrd="0" destOrd="0" presId="urn:microsoft.com/office/officeart/2008/layout/LinedList"/>
    <dgm:cxn modelId="{E77DF1E0-C778-4629-8547-A8FF2685A976}" type="presParOf" srcId="{B33A6EE6-A669-4840-A511-F396CE5094D8}" destId="{9D17B3FE-A3FA-451F-AD69-BE4802D45026}" srcOrd="1" destOrd="0" presId="urn:microsoft.com/office/officeart/2008/layout/LinedList"/>
    <dgm:cxn modelId="{8A9752E5-7066-4063-A5BF-506BEC81A3ED}" type="presParOf" srcId="{3096B156-8FD6-4B97-8084-0343BA14D7B3}" destId="{ABB38B6E-4DC8-4E30-B458-9385DC7DCC08}" srcOrd="6" destOrd="0" presId="urn:microsoft.com/office/officeart/2008/layout/LinedList"/>
    <dgm:cxn modelId="{2DA41A3F-B2CA-4D4F-80C7-DA46E685A531}" type="presParOf" srcId="{3096B156-8FD6-4B97-8084-0343BA14D7B3}" destId="{93544FFA-6D13-4298-BE2F-A3F4938A037A}" srcOrd="7" destOrd="0" presId="urn:microsoft.com/office/officeart/2008/layout/LinedList"/>
    <dgm:cxn modelId="{8EC21FC4-A657-41E3-896F-944A384A1C46}" type="presParOf" srcId="{93544FFA-6D13-4298-BE2F-A3F4938A037A}" destId="{17EA4044-6B69-4A2E-B437-41ED35EFF7D2}" srcOrd="0" destOrd="0" presId="urn:microsoft.com/office/officeart/2008/layout/LinedList"/>
    <dgm:cxn modelId="{798FE526-D7F3-467C-805A-1C8768D94DF5}" type="presParOf" srcId="{93544FFA-6D13-4298-BE2F-A3F4938A037A}" destId="{2C0B7CFC-EE2A-4617-ACAB-A58E4DDC19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B3A73-C8EE-46FB-8824-9EA5F5BD3692}">
      <dsp:nvSpPr>
        <dsp:cNvPr id="0" name=""/>
        <dsp:cNvSpPr/>
      </dsp:nvSpPr>
      <dsp:spPr>
        <a:xfrm>
          <a:off x="0" y="838313"/>
          <a:ext cx="62636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8918D-717C-4B60-A854-C5886E06147E}">
      <dsp:nvSpPr>
        <dsp:cNvPr id="0" name=""/>
        <dsp:cNvSpPr/>
      </dsp:nvSpPr>
      <dsp:spPr>
        <a:xfrm>
          <a:off x="313182" y="572633"/>
          <a:ext cx="4384548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SEM-AI Frontier ToolKit</a:t>
          </a:r>
        </a:p>
      </dsp:txBody>
      <dsp:txXfrm>
        <a:off x="339121" y="598572"/>
        <a:ext cx="4332670" cy="479482"/>
      </dsp:txXfrm>
    </dsp:sp>
    <dsp:sp modelId="{23773C5F-AD2A-4390-8E03-3EC9DACF90A9}">
      <dsp:nvSpPr>
        <dsp:cNvPr id="0" name=""/>
        <dsp:cNvSpPr/>
      </dsp:nvSpPr>
      <dsp:spPr>
        <a:xfrm>
          <a:off x="0" y="1654793"/>
          <a:ext cx="62636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DDE5D-F7D0-4189-93A3-35F12FDD9F65}">
      <dsp:nvSpPr>
        <dsp:cNvPr id="0" name=""/>
        <dsp:cNvSpPr/>
      </dsp:nvSpPr>
      <dsp:spPr>
        <a:xfrm>
          <a:off x="313182" y="1389113"/>
          <a:ext cx="4384548" cy="5313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FID and Inception Score Implementation</a:t>
          </a:r>
        </a:p>
      </dsp:txBody>
      <dsp:txXfrm>
        <a:off x="339121" y="1415052"/>
        <a:ext cx="4332670" cy="479482"/>
      </dsp:txXfrm>
    </dsp:sp>
    <dsp:sp modelId="{2150761A-4046-4355-9AA2-E1DFA9D0AEF6}">
      <dsp:nvSpPr>
        <dsp:cNvPr id="0" name=""/>
        <dsp:cNvSpPr/>
      </dsp:nvSpPr>
      <dsp:spPr>
        <a:xfrm>
          <a:off x="0" y="2471273"/>
          <a:ext cx="626364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74904" rIns="4861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Upgraded and replaced deprecated dependencies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TF 1.x to TF 2.x</a:t>
          </a:r>
        </a:p>
      </dsp:txBody>
      <dsp:txXfrm>
        <a:off x="0" y="2471273"/>
        <a:ext cx="6263640" cy="1048950"/>
      </dsp:txXfrm>
    </dsp:sp>
    <dsp:sp modelId="{E97A5547-B268-4D66-9849-F84C8A735E75}">
      <dsp:nvSpPr>
        <dsp:cNvPr id="0" name=""/>
        <dsp:cNvSpPr/>
      </dsp:nvSpPr>
      <dsp:spPr>
        <a:xfrm>
          <a:off x="313182" y="2205593"/>
          <a:ext cx="4384548" cy="5313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Optimizations and Improvements –</a:t>
          </a:r>
        </a:p>
      </dsp:txBody>
      <dsp:txXfrm>
        <a:off x="339121" y="2231532"/>
        <a:ext cx="4332670" cy="479482"/>
      </dsp:txXfrm>
    </dsp:sp>
    <dsp:sp modelId="{5DC6E81E-691A-4874-80C8-CADE0FA6315A}">
      <dsp:nvSpPr>
        <dsp:cNvPr id="0" name=""/>
        <dsp:cNvSpPr/>
      </dsp:nvSpPr>
      <dsp:spPr>
        <a:xfrm>
          <a:off x="0" y="3883104"/>
          <a:ext cx="626364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74904" rIns="4861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Everything couldn’t be ported to TF 2.x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InceptionV3 2015</a:t>
          </a:r>
        </a:p>
      </dsp:txBody>
      <dsp:txXfrm>
        <a:off x="0" y="3883104"/>
        <a:ext cx="6263640" cy="1048950"/>
      </dsp:txXfrm>
    </dsp:sp>
    <dsp:sp modelId="{0EA355F2-23F1-4D67-8C58-3E96054ED3FA}">
      <dsp:nvSpPr>
        <dsp:cNvPr id="0" name=""/>
        <dsp:cNvSpPr/>
      </dsp:nvSpPr>
      <dsp:spPr>
        <a:xfrm>
          <a:off x="313182" y="3617423"/>
          <a:ext cx="4384548" cy="5313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Disadvantages of Official Implementation –</a:t>
          </a:r>
        </a:p>
      </dsp:txBody>
      <dsp:txXfrm>
        <a:off x="339121" y="3643362"/>
        <a:ext cx="4332670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6ECE9-5ED5-43DA-8A92-5FAEA5F68992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84429-7448-4DB5-AB79-DF1734197123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9ECE6-6DB3-4041-8273-7AD72C68B6BC}">
      <dsp:nvSpPr>
        <dsp:cNvPr id="0" name=""/>
        <dsp:cNvSpPr/>
      </dsp:nvSpPr>
      <dsp:spPr>
        <a:xfrm>
          <a:off x="1816103" y="671"/>
          <a:ext cx="2818638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new Keras Implementation with </a:t>
          </a:r>
        </a:p>
      </dsp:txBody>
      <dsp:txXfrm>
        <a:off x="1816103" y="671"/>
        <a:ext cx="2818638" cy="1572384"/>
      </dsp:txXfrm>
    </dsp:sp>
    <dsp:sp modelId="{5A0569B3-EC91-4309-9D5A-B13F17CA3123}">
      <dsp:nvSpPr>
        <dsp:cNvPr id="0" name=""/>
        <dsp:cNvSpPr/>
      </dsp:nvSpPr>
      <dsp:spPr>
        <a:xfrm>
          <a:off x="4634741" y="671"/>
          <a:ext cx="1628898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Latest dependencies.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Batch Wise Implementation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Error Handling</a:t>
          </a:r>
        </a:p>
      </dsp:txBody>
      <dsp:txXfrm>
        <a:off x="4634741" y="671"/>
        <a:ext cx="1628898" cy="1572384"/>
      </dsp:txXfrm>
    </dsp:sp>
    <dsp:sp modelId="{F10E64C4-4BDD-446E-8F60-6D97BEF20D2B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4D9BC3-F043-492C-B735-FD84A6520A6B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2AE4E-B798-4CF9-BB2B-8A6EF0897825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Evaluation of StarGAN with implemented GAN Metrics</a:t>
          </a:r>
        </a:p>
      </dsp:txBody>
      <dsp:txXfrm>
        <a:off x="1816103" y="1966151"/>
        <a:ext cx="4447536" cy="1572384"/>
      </dsp:txXfrm>
    </dsp:sp>
    <dsp:sp modelId="{D738CA4E-1B9E-47E5-8C33-BC3234127C39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0454C-A897-44DD-883C-AA22DFD4F3DB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8E1E1-DF72-4367-8D39-26C079F6EB03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GAN Augmentation Testing</a:t>
          </a:r>
        </a:p>
      </dsp:txBody>
      <dsp:txXfrm>
        <a:off x="1816103" y="3931632"/>
        <a:ext cx="4447536" cy="15723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BD874-9CE6-4FF9-AADA-0BF7BC896DB6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B3147-E82C-4B37-A1A7-A81A9FD7661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8EE85-25DF-4A37-938A-22D63B5534D6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Training models to get good dust images with integrated CycleGAN.</a:t>
          </a:r>
        </a:p>
      </dsp:txBody>
      <dsp:txXfrm>
        <a:off x="1435590" y="531"/>
        <a:ext cx="9080009" cy="1242935"/>
      </dsp:txXfrm>
    </dsp:sp>
    <dsp:sp modelId="{4749BAD4-EB2F-448A-8122-68BFDFF7EC2F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19E35-EE94-4CBC-B3C6-02FC8A551606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D69AF-0610-4654-ADF7-9FD648B906C8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Training with pretrained weights from open source CycleGAN Model previously trained with.</a:t>
          </a:r>
        </a:p>
      </dsp:txBody>
      <dsp:txXfrm>
        <a:off x="1435590" y="1554201"/>
        <a:ext cx="9080009" cy="1242935"/>
      </dsp:txXfrm>
    </dsp:sp>
    <dsp:sp modelId="{7332728F-87B5-44FD-890C-2BE0EAD97AD2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CC42A-4F22-4FC1-B7F2-109DC48FF6A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FECCB-671A-4883-A572-8F3A454F298C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Minor bug fixes and improvements.</a:t>
          </a:r>
        </a:p>
      </dsp:txBody>
      <dsp:txXfrm>
        <a:off x="1435590" y="3107870"/>
        <a:ext cx="90800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12CCC-5CE2-46F7-BC3F-31EB47DF45F7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DA409-CF7A-4F7E-9D7B-FDC436D422A3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GAN Metrics Implementation – FID and Inception Score</a:t>
          </a:r>
        </a:p>
      </dsp:txBody>
      <dsp:txXfrm>
        <a:off x="0" y="0"/>
        <a:ext cx="10515600" cy="1087834"/>
      </dsp:txXfrm>
    </dsp:sp>
    <dsp:sp modelId="{3FD34D0B-176B-4F42-95B3-F923C1721F4A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01ED2-A04F-4D75-9879-DE0928C12DAD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CycleGAN Integration</a:t>
          </a:r>
        </a:p>
      </dsp:txBody>
      <dsp:txXfrm>
        <a:off x="0" y="1087834"/>
        <a:ext cx="10515600" cy="1087834"/>
      </dsp:txXfrm>
    </dsp:sp>
    <dsp:sp modelId="{70B0BB62-7EAA-418A-A41C-B2ABFE60E425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41D6C-F40A-432F-B8AB-F5CB87041DC4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StarGAN generated image color correction.</a:t>
          </a:r>
        </a:p>
      </dsp:txBody>
      <dsp:txXfrm>
        <a:off x="0" y="2175669"/>
        <a:ext cx="10515600" cy="1087834"/>
      </dsp:txXfrm>
    </dsp:sp>
    <dsp:sp modelId="{ABB38B6E-4DC8-4E30-B458-9385DC7DCC08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A4044-6B69-4A2E-B437-41ED35EFF7D2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Various GAN Models Testing and Benchmarking the results for clean and dust dataset.</a:t>
          </a:r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A570-F57A-4616-8127-4AD38509A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15162-D894-46AC-B38E-9E518290F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C9506-BF3F-4B94-8471-6C8EE2AA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72A7-E106-41DE-84DE-4AA0DF3DADB7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BCD03-BFDD-4ECB-83B2-AD721666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20322-4802-49F9-81F3-3323FADF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6C4D-2603-4DEC-BEAB-10A5866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0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1582-FD8D-4720-A3D7-39FCEEB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E3F3E-E09E-4C9E-AC5D-F0E21670E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1D3E4-2FE3-415D-A3C3-B05D99D0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72A7-E106-41DE-84DE-4AA0DF3DADB7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A1965-96FE-4893-9C81-97E8C494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FAE75-DC19-48AE-94C6-DF096257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6C4D-2603-4DEC-BEAB-10A5866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2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4F957-E159-4C16-97EE-06E088F26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56F8A-B962-4B01-9639-C4F620536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1680D-F7DB-4812-A263-308CB4EB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72A7-E106-41DE-84DE-4AA0DF3DADB7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36AE8-D2A7-46BE-99FB-598D49D4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F97F1-2ED5-4B9B-9C14-D3D8D325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6C4D-2603-4DEC-BEAB-10A5866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6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DE2E-AC86-4823-B5D5-54A7B919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D9BA-AD7D-4B61-86BD-322038F89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30962-66AA-478D-BFBF-8CEFC452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4E19-733E-4788-8DA1-1FE0B24E0B12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34077-53E9-4B82-9FE1-9D4E0F6D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F7B19-1874-4972-B27A-06B5821C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5657-2B64-4034-B1EE-23F1DFB2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4894-8399-4D32-995B-F54B145C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5912-E89C-4429-987C-97B7E3DDA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65E17-2EAC-436B-BE83-C09A004E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72A7-E106-41DE-84DE-4AA0DF3DADB7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7EA7C-EA8B-4CFE-8961-62035853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26D84-C6D0-43C1-A72A-92637EB1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6C4D-2603-4DEC-BEAB-10A5866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3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0F5D-34D8-4E70-BE06-6BBF1977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DD99A-74EE-42FB-ADE0-5011EC901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E7D9E-7BCD-40E0-85E9-B68F2F23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72A7-E106-41DE-84DE-4AA0DF3DADB7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1A31D-A22C-445F-818E-31C383C3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0F5FE-6A35-477F-9D62-506951A1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6C4D-2603-4DEC-BEAB-10A5866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59E3-7F62-490B-A9E6-9595D699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065B-F589-4E76-AD01-F8DB8DE72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D595A-8B3B-4E12-BA85-A0796DFA3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D4730-2DAC-421A-A33E-9063B532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72A7-E106-41DE-84DE-4AA0DF3DADB7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5C25-19D9-44A6-9CDC-DD2324DD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56043-B8E1-4D75-BC1F-68F7DFF7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6C4D-2603-4DEC-BEAB-10A5866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3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1ACA-D31F-49BB-A4D7-942A1B378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61743-DAF9-4401-8835-093E16826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AA57B-3D77-4F1C-8B33-FBE7A8693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4B991-C7BB-41AA-82CE-DDBC1F96F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9CD2D-0FCA-46A1-8B2E-825576EFE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7D8FA-E88F-4025-A33C-3D627AC7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72A7-E106-41DE-84DE-4AA0DF3DADB7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DBAF1-685B-401D-8FA3-E0CA8619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09C54-40AE-4983-99E5-812F1259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6C4D-2603-4DEC-BEAB-10A5866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3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24F1-B9F0-4948-874A-9897C939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C44A3-202E-4F2E-8922-314641A8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72A7-E106-41DE-84DE-4AA0DF3DADB7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BB039-31E9-4DFA-8EA4-B322C16B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0C1B4-BD9B-4207-9073-E59FF8FD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6C4D-2603-4DEC-BEAB-10A5866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4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CBC72-3F43-4B40-8286-50C49D4E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72A7-E106-41DE-84DE-4AA0DF3DADB7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D984C-6244-40BF-8B16-E704085B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2DC78-AD80-4876-B32D-0EC32C17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6C4D-2603-4DEC-BEAB-10A5866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5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C57B-495A-4BDC-9245-0520ACDE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573C4-C28C-4FFA-89D5-B0F60E028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859A7-4737-4204-A3C2-2DD12974C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18092-79B1-4011-A77C-DBDFF271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72A7-E106-41DE-84DE-4AA0DF3DADB7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C2510-B571-44BF-93BB-664189C0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3504A-1826-4023-ACA8-E24DF1AF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6C4D-2603-4DEC-BEAB-10A5866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1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0744-95DD-4AC4-B13D-88883DF7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9DD39F-70B6-4BF8-BFA7-AEA22F8EC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41449-A144-4774-9A1A-BB51240ED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E595D-4675-417F-9BB6-59D64E01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72A7-E106-41DE-84DE-4AA0DF3DADB7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0E343-762B-4EFE-B47A-691E2A1B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30BAE-4884-478A-ABFE-E2C3DC1D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6C4D-2603-4DEC-BEAB-10A5866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6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5CC38-510A-425D-9CA2-CCB1E059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AE580-CCB6-4664-878E-B5392D554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48387-EADB-40DC-9B68-533932FF5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672A7-E106-41DE-84DE-4AA0DF3DADB7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BE0FF-EB42-4F87-A233-CF74C68A1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A3393-621A-4B70-B55B-21D34558F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B6C4D-2603-4DEC-BEAB-10A58663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8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923FF-047D-4766-BF36-E0287C72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3E2CF-691A-4A32-8B3E-6737553AE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06088-3624-412A-A98F-7A3C6A134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74E19-733E-4788-8DA1-1FE0B24E0B12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5698C-CDC0-4580-9417-7CC9D91BF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8641A-26B9-40E0-A882-5A854871E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A5657-2B64-4034-B1EE-23F1DFB2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EEF-8D78-458D-9389-7E2966D0A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Three Months Report</a:t>
            </a:r>
          </a:p>
        </p:txBody>
      </p:sp>
      <p:pic>
        <p:nvPicPr>
          <p:cNvPr id="4" name="Picture 3" descr="Red marker on a calendar">
            <a:extLst>
              <a:ext uri="{FF2B5EF4-FFF2-40B4-BE49-F238E27FC236}">
                <a16:creationId xmlns:a16="http://schemas.microsoft.com/office/drawing/2014/main" id="{817B85BA-C7AF-478B-9BF9-8BB2ED5BF0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4" r="23035" b="-1"/>
          <a:stretch/>
        </p:blipFill>
        <p:spPr>
          <a:xfrm>
            <a:off x="0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425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C299-7DCE-4C39-92A1-D75E3FBB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12 – Week 13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B2A7F4F-3325-461A-AA62-2560A5A905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57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3E68-7610-4FA3-AE17-9E20EC2E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84DC53-A0D6-492C-BE52-86A35138DA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28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7CE66-D8A4-4C99-A010-A2C95D34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640254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346A54E1-9648-4451-ADCA-4B6881BE0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2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2915-6161-42B3-86FF-0C1991F7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3600" dirty="0"/>
              <a:t>Week 1 – Week 3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A070-305E-48AA-B5B6-87D37E67F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Deep Learning</a:t>
            </a:r>
          </a:p>
          <a:p>
            <a:r>
              <a:rPr lang="en-US" sz="2200" dirty="0">
                <a:solidFill>
                  <a:schemeClr val="bg1"/>
                </a:solidFill>
              </a:rPr>
              <a:t>CNN</a:t>
            </a:r>
          </a:p>
          <a:p>
            <a:r>
              <a:rPr lang="en-US" sz="2200" dirty="0">
                <a:solidFill>
                  <a:schemeClr val="bg1"/>
                </a:solidFill>
              </a:rPr>
              <a:t>Generative Adversarial Network</a:t>
            </a:r>
          </a:p>
          <a:p>
            <a:r>
              <a:rPr lang="en-US" sz="2200" dirty="0">
                <a:solidFill>
                  <a:schemeClr val="bg1"/>
                </a:solidFill>
              </a:rPr>
              <a:t>GAN Metrics</a:t>
            </a:r>
          </a:p>
          <a:p>
            <a:r>
              <a:rPr lang="en-US" sz="2200" dirty="0">
                <a:solidFill>
                  <a:schemeClr val="bg1"/>
                </a:solidFill>
              </a:rPr>
              <a:t>Transfer Learning</a:t>
            </a:r>
          </a:p>
          <a:p>
            <a:r>
              <a:rPr lang="en-US" sz="2200" dirty="0">
                <a:solidFill>
                  <a:schemeClr val="bg1"/>
                </a:solidFill>
              </a:rPr>
              <a:t>Built an image converter that converts </a:t>
            </a:r>
            <a:r>
              <a:rPr lang="en-US" sz="2200" dirty="0" err="1">
                <a:solidFill>
                  <a:schemeClr val="bg1"/>
                </a:solidFill>
              </a:rPr>
              <a:t>tif</a:t>
            </a:r>
            <a:r>
              <a:rPr lang="en-US" sz="2200" dirty="0">
                <a:solidFill>
                  <a:schemeClr val="bg1"/>
                </a:solidFill>
              </a:rPr>
              <a:t> to jpeg format without saving the images.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788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B6199-AFA3-47FD-85AD-64021820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Week 4 – Week 5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2AA8C4A-8DAF-43DA-8A82-CAA012EB25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988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FC742-A4A9-4056-A3F5-D3D2163A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Week 6 – Week 7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AF49133-7BDD-4BA1-BC3F-E77592A9FE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93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B4EE0-5CAE-4991-8C44-B0EAF9B6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Week 8 – Week 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EF9A2B88-084E-46F6-9E2B-B94201A29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Training </a:t>
            </a:r>
            <a:r>
              <a:rPr lang="en-US" sz="2400" dirty="0" err="1"/>
              <a:t>StarGAN</a:t>
            </a:r>
            <a:r>
              <a:rPr lang="en-US" sz="2400" dirty="0"/>
              <a:t> and </a:t>
            </a:r>
            <a:r>
              <a:rPr lang="en-US" sz="2400" dirty="0" err="1"/>
              <a:t>StyleGAN</a:t>
            </a:r>
            <a:r>
              <a:rPr lang="en-US" sz="2400" dirty="0"/>
              <a:t> with </a:t>
            </a:r>
            <a:r>
              <a:rPr lang="en-US" sz="2400" dirty="0" err="1"/>
              <a:t>CelebA</a:t>
            </a:r>
            <a:r>
              <a:rPr lang="en-US" sz="2400" dirty="0"/>
              <a:t> and HQ Dataset.</a:t>
            </a:r>
          </a:p>
          <a:p>
            <a:r>
              <a:rPr lang="en-US" sz="2400" dirty="0"/>
              <a:t> Also checked various open source GAN Models with HQ Dataset - </a:t>
            </a:r>
            <a:r>
              <a:rPr lang="en-US" sz="2400" dirty="0" err="1"/>
              <a:t>StarGAN</a:t>
            </a:r>
            <a:r>
              <a:rPr lang="en-US" sz="2400" dirty="0"/>
              <a:t>, </a:t>
            </a:r>
            <a:r>
              <a:rPr lang="en-US" sz="2400" dirty="0" err="1"/>
              <a:t>CycleGAN</a:t>
            </a:r>
            <a:r>
              <a:rPr lang="en-US" sz="2400" dirty="0"/>
              <a:t>, </a:t>
            </a:r>
            <a:r>
              <a:rPr lang="en-US" sz="2400"/>
              <a:t>StyleGAN </a:t>
            </a:r>
            <a:r>
              <a:rPr lang="en-US" sz="2400" dirty="0"/>
              <a:t>ALAE.</a:t>
            </a:r>
          </a:p>
          <a:p>
            <a:r>
              <a:rPr lang="en-US" sz="2400" dirty="0" err="1"/>
              <a:t>CycleGAN</a:t>
            </a:r>
            <a:r>
              <a:rPr lang="en-US" sz="2400" dirty="0"/>
              <a:t> gave promising results.</a:t>
            </a:r>
          </a:p>
          <a:p>
            <a:r>
              <a:rPr lang="en-US" sz="2400" dirty="0"/>
              <a:t>Differential Augmentation on dataset</a:t>
            </a:r>
          </a:p>
          <a:p>
            <a:r>
              <a:rPr lang="en-US" sz="2400" dirty="0"/>
              <a:t>Hyperparameter tuning with different epochs and batch size.</a:t>
            </a:r>
          </a:p>
        </p:txBody>
      </p:sp>
    </p:spTree>
    <p:extLst>
      <p:ext uri="{BB962C8B-B14F-4D97-AF65-F5344CB8AC3E}">
        <p14:creationId xmlns:p14="http://schemas.microsoft.com/office/powerpoint/2010/main" val="364259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B4EE0-5CAE-4991-8C44-B0EAF9B6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CycleGAN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yclegan model">
            <a:extLst>
              <a:ext uri="{FF2B5EF4-FFF2-40B4-BE49-F238E27FC236}">
                <a16:creationId xmlns:a16="http://schemas.microsoft.com/office/drawing/2014/main" id="{6FF92291-AE7B-4DAE-A428-BC6056CF33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3162"/>
            <a:ext cx="290512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ycle loss">
            <a:extLst>
              <a:ext uri="{FF2B5EF4-FFF2-40B4-BE49-F238E27FC236}">
                <a16:creationId xmlns:a16="http://schemas.microsoft.com/office/drawing/2014/main" id="{9DD225BF-61AC-44DB-863C-87D131395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17" y="2043112"/>
            <a:ext cx="7722212" cy="265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3F7BF2-F71F-430A-822B-034E50E39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179" y="4877696"/>
            <a:ext cx="6004687" cy="9539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A6E1CE-D5FA-4BE2-8EE7-E0FA946C7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179" y="6006699"/>
            <a:ext cx="4471307" cy="4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1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CA0A6-5DC7-4D04-A99B-60F01C9D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StarGAN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4E778-ADAB-4B85-A999-D33CFB0BD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15" y="1626066"/>
            <a:ext cx="11507142" cy="480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9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36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2C216-CE0D-4382-9449-A2D6CE60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StyleGAN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12900A-F99F-4E59-B952-AB999AEFB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225" y="28574"/>
            <a:ext cx="7997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1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70B9C-C35B-4927-95C7-B700FB94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Week 10 – Week 12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CFAC-59C1-4F4C-BE7D-00856228A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200" dirty="0"/>
              <a:t>Code walk through of Scripts folder –</a:t>
            </a:r>
          </a:p>
          <a:p>
            <a:pPr lvl="1"/>
            <a:r>
              <a:rPr lang="en-US" sz="2200" dirty="0"/>
              <a:t>DLProcessWrapper.py, GAN.py, GAN_Model.py, GAN_Train.py, GAN_Loss.py</a:t>
            </a:r>
          </a:p>
          <a:p>
            <a:r>
              <a:rPr lang="en-US" sz="2200" dirty="0"/>
              <a:t>Learning by putting breakpoints.</a:t>
            </a:r>
          </a:p>
          <a:p>
            <a:r>
              <a:rPr lang="en-US" sz="2200" dirty="0"/>
              <a:t>Changing code snippets bit by bit and testing.</a:t>
            </a:r>
          </a:p>
          <a:p>
            <a:r>
              <a:rPr lang="en-US" sz="2200" dirty="0"/>
              <a:t>Problems –</a:t>
            </a:r>
          </a:p>
          <a:p>
            <a:pPr lvl="1"/>
            <a:r>
              <a:rPr lang="en-US" sz="2200" dirty="0"/>
              <a:t>Override layers __</a:t>
            </a:r>
            <a:r>
              <a:rPr lang="en-US" sz="2200" dirty="0" err="1"/>
              <a:t>init</a:t>
            </a:r>
            <a:r>
              <a:rPr lang="en-US" sz="2200" dirty="0"/>
              <a:t>__ with ‘</a:t>
            </a:r>
            <a:r>
              <a:rPr lang="en-US" sz="2200" dirty="0" err="1"/>
              <a:t>get_config</a:t>
            </a:r>
            <a:r>
              <a:rPr lang="en-US" sz="2200" dirty="0"/>
              <a:t>’</a:t>
            </a:r>
          </a:p>
          <a:p>
            <a:pPr lvl="1"/>
            <a:r>
              <a:rPr lang="en-US" sz="2200" dirty="0"/>
              <a:t>Parsing json model during loading the model, custom object (</a:t>
            </a:r>
            <a:r>
              <a:rPr lang="en-US" sz="2200" dirty="0" err="1"/>
              <a:t>InstanceNormalization</a:t>
            </a:r>
            <a:r>
              <a:rPr lang="en-US" sz="2200" dirty="0"/>
              <a:t>) to be added.</a:t>
            </a:r>
          </a:p>
          <a:p>
            <a:pPr lvl="1"/>
            <a:r>
              <a:rPr lang="en-US" sz="2200" dirty="0"/>
              <a:t>Images are generated with color distortions when integrated with SEMAI Tool.</a:t>
            </a:r>
          </a:p>
          <a:p>
            <a:r>
              <a:rPr lang="en-US" sz="2200" dirty="0"/>
              <a:t>After 1.5 weeks – </a:t>
            </a:r>
            <a:r>
              <a:rPr lang="en-US" sz="2200" dirty="0" err="1"/>
              <a:t>CycleGAN</a:t>
            </a:r>
            <a:r>
              <a:rPr lang="en-US" sz="2200" dirty="0"/>
              <a:t> Integration Completed!</a:t>
            </a:r>
          </a:p>
        </p:txBody>
      </p:sp>
    </p:spTree>
    <p:extLst>
      <p:ext uri="{BB962C8B-B14F-4D97-AF65-F5344CB8AC3E}">
        <p14:creationId xmlns:p14="http://schemas.microsoft.com/office/powerpoint/2010/main" val="409484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332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Office Theme</vt:lpstr>
      <vt:lpstr>Three Months Report</vt:lpstr>
      <vt:lpstr>Week 1 – Week 3</vt:lpstr>
      <vt:lpstr>Week 4 – Week 5</vt:lpstr>
      <vt:lpstr>Week 6 – Week 7</vt:lpstr>
      <vt:lpstr>Week 8 – Week 9</vt:lpstr>
      <vt:lpstr>CycleGAN</vt:lpstr>
      <vt:lpstr>StarGAN</vt:lpstr>
      <vt:lpstr>StyleGAN</vt:lpstr>
      <vt:lpstr>Week 10 – Week 12</vt:lpstr>
      <vt:lpstr>Week 12 – Week 13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Months Report</dc:title>
  <dc:creator>RAGHOTHAM RAO P S</dc:creator>
  <cp:lastModifiedBy>RAGHOTHAM RAO P S</cp:lastModifiedBy>
  <cp:revision>3</cp:revision>
  <dcterms:created xsi:type="dcterms:W3CDTF">2022-01-22T11:29:50Z</dcterms:created>
  <dcterms:modified xsi:type="dcterms:W3CDTF">2022-01-22T12:09:20Z</dcterms:modified>
</cp:coreProperties>
</file>