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5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09076A-109B-4D68-8C2C-BB1F9A2D883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EDD101F-0463-4D6A-AB17-36D8CC94982B}">
      <dgm:prSet/>
      <dgm:spPr/>
      <dgm:t>
        <a:bodyPr/>
        <a:lstStyle/>
        <a:p>
          <a:pPr>
            <a:lnSpc>
              <a:spcPct val="100000"/>
            </a:lnSpc>
          </a:pPr>
          <a:r>
            <a:rPr lang="en-AU" b="1"/>
            <a:t>Problem Statement </a:t>
          </a:r>
          <a:endParaRPr lang="en-US"/>
        </a:p>
      </dgm:t>
    </dgm:pt>
    <dgm:pt modelId="{8A762400-567C-4717-9EB3-2E2EB314203D}" type="parTrans" cxnId="{0266A108-D798-45CD-B481-8ABB64C23EFC}">
      <dgm:prSet/>
      <dgm:spPr/>
      <dgm:t>
        <a:bodyPr/>
        <a:lstStyle/>
        <a:p>
          <a:endParaRPr lang="en-US"/>
        </a:p>
      </dgm:t>
    </dgm:pt>
    <dgm:pt modelId="{68BAF905-9BD3-4925-B404-3FF4D73C1DA3}" type="sibTrans" cxnId="{0266A108-D798-45CD-B481-8ABB64C23EFC}">
      <dgm:prSet/>
      <dgm:spPr/>
      <dgm:t>
        <a:bodyPr/>
        <a:lstStyle/>
        <a:p>
          <a:pPr>
            <a:lnSpc>
              <a:spcPct val="100000"/>
            </a:lnSpc>
          </a:pPr>
          <a:endParaRPr lang="en-US"/>
        </a:p>
      </dgm:t>
    </dgm:pt>
    <dgm:pt modelId="{573B6F8F-CF6D-4F91-B390-6B87F09279E4}">
      <dgm:prSet/>
      <dgm:spPr/>
      <dgm:t>
        <a:bodyPr/>
        <a:lstStyle/>
        <a:p>
          <a:pPr>
            <a:lnSpc>
              <a:spcPct val="100000"/>
            </a:lnSpc>
          </a:pPr>
          <a:r>
            <a:rPr lang="en-AU"/>
            <a:t>X Education offers online courses for professionals. Many people visit their website to see the courses. They advertise on various websites and Google. Some visitors give their email or phone and become leads. They also get leads from referrals. The sales team contacts these leads and tries to make them customers. But only 30% of leads become customers.</a:t>
          </a:r>
          <a:br>
            <a:rPr lang="en-AU"/>
          </a:br>
          <a:br>
            <a:rPr lang="en-AU"/>
          </a:br>
          <a:r>
            <a:rPr lang="en-AU"/>
            <a:t>X Education wants to find the “hot leads” who are more likely to buy.</a:t>
          </a:r>
          <a:endParaRPr lang="en-US"/>
        </a:p>
      </dgm:t>
    </dgm:pt>
    <dgm:pt modelId="{CDE20454-AB84-43FF-A8CC-BF49B02E41FF}" type="parTrans" cxnId="{6DC928E4-CCF9-4D8A-AC37-0DB2B0209432}">
      <dgm:prSet/>
      <dgm:spPr/>
      <dgm:t>
        <a:bodyPr/>
        <a:lstStyle/>
        <a:p>
          <a:endParaRPr lang="en-US"/>
        </a:p>
      </dgm:t>
    </dgm:pt>
    <dgm:pt modelId="{F34C9388-C452-47CF-8E10-230DB0816D50}" type="sibTrans" cxnId="{6DC928E4-CCF9-4D8A-AC37-0DB2B0209432}">
      <dgm:prSet/>
      <dgm:spPr/>
      <dgm:t>
        <a:bodyPr/>
        <a:lstStyle/>
        <a:p>
          <a:endParaRPr lang="en-US"/>
        </a:p>
      </dgm:t>
    </dgm:pt>
    <dgm:pt modelId="{943CC2D7-F3BB-4B37-843E-588EEB5EFA95}" type="pres">
      <dgm:prSet presAssocID="{D109076A-109B-4D68-8C2C-BB1F9A2D883C}" presName="root" presStyleCnt="0">
        <dgm:presLayoutVars>
          <dgm:dir/>
          <dgm:resizeHandles val="exact"/>
        </dgm:presLayoutVars>
      </dgm:prSet>
      <dgm:spPr/>
    </dgm:pt>
    <dgm:pt modelId="{EF62E8C1-EE4B-4B8D-B06E-967F7FB6EF9F}" type="pres">
      <dgm:prSet presAssocID="{D109076A-109B-4D68-8C2C-BB1F9A2D883C}" presName="container" presStyleCnt="0">
        <dgm:presLayoutVars>
          <dgm:dir/>
          <dgm:resizeHandles val="exact"/>
        </dgm:presLayoutVars>
      </dgm:prSet>
      <dgm:spPr/>
    </dgm:pt>
    <dgm:pt modelId="{4728F246-E951-4D19-9C56-3862B2D8F933}" type="pres">
      <dgm:prSet presAssocID="{CEDD101F-0463-4D6A-AB17-36D8CC94982B}" presName="compNode" presStyleCnt="0"/>
      <dgm:spPr/>
    </dgm:pt>
    <dgm:pt modelId="{F94843C6-6773-463D-9C9D-00ECDAC14928}" type="pres">
      <dgm:prSet presAssocID="{CEDD101F-0463-4D6A-AB17-36D8CC94982B}" presName="iconBgRect" presStyleLbl="bgShp" presStyleIdx="0" presStyleCnt="2"/>
      <dgm:spPr/>
    </dgm:pt>
    <dgm:pt modelId="{C945007E-9C9C-4845-B1F9-5792736B796C}" type="pres">
      <dgm:prSet presAssocID="{CEDD101F-0463-4D6A-AB17-36D8CC9498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A21B9D96-1FD4-4144-ABAE-E0D2C99A5038}" type="pres">
      <dgm:prSet presAssocID="{CEDD101F-0463-4D6A-AB17-36D8CC94982B}" presName="spaceRect" presStyleCnt="0"/>
      <dgm:spPr/>
    </dgm:pt>
    <dgm:pt modelId="{952674EC-132A-4C90-B70C-E1313E783714}" type="pres">
      <dgm:prSet presAssocID="{CEDD101F-0463-4D6A-AB17-36D8CC94982B}" presName="textRect" presStyleLbl="revTx" presStyleIdx="0" presStyleCnt="2">
        <dgm:presLayoutVars>
          <dgm:chMax val="1"/>
          <dgm:chPref val="1"/>
        </dgm:presLayoutVars>
      </dgm:prSet>
      <dgm:spPr/>
    </dgm:pt>
    <dgm:pt modelId="{6277E9B4-F7D1-4938-B129-CD367CE8A7D7}" type="pres">
      <dgm:prSet presAssocID="{68BAF905-9BD3-4925-B404-3FF4D73C1DA3}" presName="sibTrans" presStyleLbl="sibTrans2D1" presStyleIdx="0" presStyleCnt="0"/>
      <dgm:spPr/>
    </dgm:pt>
    <dgm:pt modelId="{D55D2F1E-EB54-4B88-8C31-F0F371F0F985}" type="pres">
      <dgm:prSet presAssocID="{573B6F8F-CF6D-4F91-B390-6B87F09279E4}" presName="compNode" presStyleCnt="0"/>
      <dgm:spPr/>
    </dgm:pt>
    <dgm:pt modelId="{862D168D-2445-4953-83ED-895580ADC20A}" type="pres">
      <dgm:prSet presAssocID="{573B6F8F-CF6D-4F91-B390-6B87F09279E4}" presName="iconBgRect" presStyleLbl="bgShp" presStyleIdx="1" presStyleCnt="2"/>
      <dgm:spPr/>
    </dgm:pt>
    <dgm:pt modelId="{915DF2D6-71AC-4F9A-A777-AA170ADF0E8C}" type="pres">
      <dgm:prSet presAssocID="{573B6F8F-CF6D-4F91-B390-6B87F09279E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nternet"/>
        </a:ext>
      </dgm:extLst>
    </dgm:pt>
    <dgm:pt modelId="{D967C1EF-09A9-40EE-A28A-6BF0C6DD38CE}" type="pres">
      <dgm:prSet presAssocID="{573B6F8F-CF6D-4F91-B390-6B87F09279E4}" presName="spaceRect" presStyleCnt="0"/>
      <dgm:spPr/>
    </dgm:pt>
    <dgm:pt modelId="{7B0EB809-B111-4761-9A75-097B9CF3623F}" type="pres">
      <dgm:prSet presAssocID="{573B6F8F-CF6D-4F91-B390-6B87F09279E4}" presName="textRect" presStyleLbl="revTx" presStyleIdx="1" presStyleCnt="2">
        <dgm:presLayoutVars>
          <dgm:chMax val="1"/>
          <dgm:chPref val="1"/>
        </dgm:presLayoutVars>
      </dgm:prSet>
      <dgm:spPr/>
    </dgm:pt>
  </dgm:ptLst>
  <dgm:cxnLst>
    <dgm:cxn modelId="{0266A108-D798-45CD-B481-8ABB64C23EFC}" srcId="{D109076A-109B-4D68-8C2C-BB1F9A2D883C}" destId="{CEDD101F-0463-4D6A-AB17-36D8CC94982B}" srcOrd="0" destOrd="0" parTransId="{8A762400-567C-4717-9EB3-2E2EB314203D}" sibTransId="{68BAF905-9BD3-4925-B404-3FF4D73C1DA3}"/>
    <dgm:cxn modelId="{3A857A26-E568-48F1-BE46-3E63A6CDA5D0}" type="presOf" srcId="{68BAF905-9BD3-4925-B404-3FF4D73C1DA3}" destId="{6277E9B4-F7D1-4938-B129-CD367CE8A7D7}" srcOrd="0" destOrd="0" presId="urn:microsoft.com/office/officeart/2018/2/layout/IconCircleList"/>
    <dgm:cxn modelId="{9EA91D69-BC3E-48AE-B4CF-4722D3174C90}" type="presOf" srcId="{D109076A-109B-4D68-8C2C-BB1F9A2D883C}" destId="{943CC2D7-F3BB-4B37-843E-588EEB5EFA95}" srcOrd="0" destOrd="0" presId="urn:microsoft.com/office/officeart/2018/2/layout/IconCircleList"/>
    <dgm:cxn modelId="{D4899DE0-356E-435F-B251-E4C9557A61A4}" type="presOf" srcId="{573B6F8F-CF6D-4F91-B390-6B87F09279E4}" destId="{7B0EB809-B111-4761-9A75-097B9CF3623F}" srcOrd="0" destOrd="0" presId="urn:microsoft.com/office/officeart/2018/2/layout/IconCircleList"/>
    <dgm:cxn modelId="{6DC928E4-CCF9-4D8A-AC37-0DB2B0209432}" srcId="{D109076A-109B-4D68-8C2C-BB1F9A2D883C}" destId="{573B6F8F-CF6D-4F91-B390-6B87F09279E4}" srcOrd="1" destOrd="0" parTransId="{CDE20454-AB84-43FF-A8CC-BF49B02E41FF}" sibTransId="{F34C9388-C452-47CF-8E10-230DB0816D50}"/>
    <dgm:cxn modelId="{89CE1DF0-75CD-4E57-87F9-E39156AAB6A8}" type="presOf" srcId="{CEDD101F-0463-4D6A-AB17-36D8CC94982B}" destId="{952674EC-132A-4C90-B70C-E1313E783714}" srcOrd="0" destOrd="0" presId="urn:microsoft.com/office/officeart/2018/2/layout/IconCircleList"/>
    <dgm:cxn modelId="{6FA7F1F4-AA14-489C-BA76-FC8464368FC5}" type="presParOf" srcId="{943CC2D7-F3BB-4B37-843E-588EEB5EFA95}" destId="{EF62E8C1-EE4B-4B8D-B06E-967F7FB6EF9F}" srcOrd="0" destOrd="0" presId="urn:microsoft.com/office/officeart/2018/2/layout/IconCircleList"/>
    <dgm:cxn modelId="{E82DF0BC-9EE6-4268-AEA8-FBF4CE4A2059}" type="presParOf" srcId="{EF62E8C1-EE4B-4B8D-B06E-967F7FB6EF9F}" destId="{4728F246-E951-4D19-9C56-3862B2D8F933}" srcOrd="0" destOrd="0" presId="urn:microsoft.com/office/officeart/2018/2/layout/IconCircleList"/>
    <dgm:cxn modelId="{5B3D4555-B1F2-43B6-8094-7578696AFA04}" type="presParOf" srcId="{4728F246-E951-4D19-9C56-3862B2D8F933}" destId="{F94843C6-6773-463D-9C9D-00ECDAC14928}" srcOrd="0" destOrd="0" presId="urn:microsoft.com/office/officeart/2018/2/layout/IconCircleList"/>
    <dgm:cxn modelId="{49581A41-5102-43D9-AD4A-C7FD234F61BB}" type="presParOf" srcId="{4728F246-E951-4D19-9C56-3862B2D8F933}" destId="{C945007E-9C9C-4845-B1F9-5792736B796C}" srcOrd="1" destOrd="0" presId="urn:microsoft.com/office/officeart/2018/2/layout/IconCircleList"/>
    <dgm:cxn modelId="{15AE16FE-09B9-4F4D-AB09-8DD3E975B4BD}" type="presParOf" srcId="{4728F246-E951-4D19-9C56-3862B2D8F933}" destId="{A21B9D96-1FD4-4144-ABAE-E0D2C99A5038}" srcOrd="2" destOrd="0" presId="urn:microsoft.com/office/officeart/2018/2/layout/IconCircleList"/>
    <dgm:cxn modelId="{56C7A5BF-F723-43B1-AAC5-9A8325D183E0}" type="presParOf" srcId="{4728F246-E951-4D19-9C56-3862B2D8F933}" destId="{952674EC-132A-4C90-B70C-E1313E783714}" srcOrd="3" destOrd="0" presId="urn:microsoft.com/office/officeart/2018/2/layout/IconCircleList"/>
    <dgm:cxn modelId="{44E2003A-A039-48BF-92C0-D8B1F540268C}" type="presParOf" srcId="{EF62E8C1-EE4B-4B8D-B06E-967F7FB6EF9F}" destId="{6277E9B4-F7D1-4938-B129-CD367CE8A7D7}" srcOrd="1" destOrd="0" presId="urn:microsoft.com/office/officeart/2018/2/layout/IconCircleList"/>
    <dgm:cxn modelId="{57910290-37D0-464D-8496-C70733592D8F}" type="presParOf" srcId="{EF62E8C1-EE4B-4B8D-B06E-967F7FB6EF9F}" destId="{D55D2F1E-EB54-4B88-8C31-F0F371F0F985}" srcOrd="2" destOrd="0" presId="urn:microsoft.com/office/officeart/2018/2/layout/IconCircleList"/>
    <dgm:cxn modelId="{0E2B3221-D0C7-4537-A5DE-45320E75EC36}" type="presParOf" srcId="{D55D2F1E-EB54-4B88-8C31-F0F371F0F985}" destId="{862D168D-2445-4953-83ED-895580ADC20A}" srcOrd="0" destOrd="0" presId="urn:microsoft.com/office/officeart/2018/2/layout/IconCircleList"/>
    <dgm:cxn modelId="{82425141-2630-4AED-AE86-2643171AE5AB}" type="presParOf" srcId="{D55D2F1E-EB54-4B88-8C31-F0F371F0F985}" destId="{915DF2D6-71AC-4F9A-A777-AA170ADF0E8C}" srcOrd="1" destOrd="0" presId="urn:microsoft.com/office/officeart/2018/2/layout/IconCircleList"/>
    <dgm:cxn modelId="{4558FAA8-A465-4119-858E-D70B897FDD2E}" type="presParOf" srcId="{D55D2F1E-EB54-4B88-8C31-F0F371F0F985}" destId="{D967C1EF-09A9-40EE-A28A-6BF0C6DD38CE}" srcOrd="2" destOrd="0" presId="urn:microsoft.com/office/officeart/2018/2/layout/IconCircleList"/>
    <dgm:cxn modelId="{F685562D-6190-4398-9E36-807286AEC791}" type="presParOf" srcId="{D55D2F1E-EB54-4B88-8C31-F0F371F0F985}" destId="{7B0EB809-B111-4761-9A75-097B9CF3623F}"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A13C07-3CF2-4004-A380-EF31524FF4D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40436B-BA90-4DE6-BB51-0370CACF794B}">
      <dgm:prSet/>
      <dgm:spPr/>
      <dgm:t>
        <a:bodyPr/>
        <a:lstStyle/>
        <a:p>
          <a:pPr>
            <a:defRPr cap="all"/>
          </a:pPr>
          <a:r>
            <a:rPr lang="en-AU" b="1"/>
            <a:t>Objective</a:t>
          </a:r>
          <a:endParaRPr lang="en-US"/>
        </a:p>
      </dgm:t>
    </dgm:pt>
    <dgm:pt modelId="{039D21BF-5449-4968-A9E6-E0E513D9064E}" type="parTrans" cxnId="{5E94FEC8-47EF-4A74-A49D-ED66664E3B13}">
      <dgm:prSet/>
      <dgm:spPr/>
      <dgm:t>
        <a:bodyPr/>
        <a:lstStyle/>
        <a:p>
          <a:endParaRPr lang="en-US"/>
        </a:p>
      </dgm:t>
    </dgm:pt>
    <dgm:pt modelId="{73FD1448-89B5-46EA-9891-375EA0F26244}" type="sibTrans" cxnId="{5E94FEC8-47EF-4A74-A49D-ED66664E3B13}">
      <dgm:prSet/>
      <dgm:spPr/>
      <dgm:t>
        <a:bodyPr/>
        <a:lstStyle/>
        <a:p>
          <a:endParaRPr lang="en-US"/>
        </a:p>
      </dgm:t>
    </dgm:pt>
    <dgm:pt modelId="{3393F6F1-BDB3-4FAB-913B-2AFA70C5650D}">
      <dgm:prSet/>
      <dgm:spPr/>
      <dgm:t>
        <a:bodyPr/>
        <a:lstStyle/>
        <a:p>
          <a:pPr>
            <a:defRPr cap="all"/>
          </a:pPr>
          <a:r>
            <a:rPr lang="en-AU"/>
            <a:t>Use logistic regression to score leads from 0 to 100. Higher scores indicate hot leads that are more likely to convert, while lower scores indicate cold leads that are less likely to convert</a:t>
          </a:r>
          <a:endParaRPr lang="en-US"/>
        </a:p>
      </dgm:t>
    </dgm:pt>
    <dgm:pt modelId="{FE03AB1E-D2E3-4D10-B3B2-F16CACFFBBF5}" type="parTrans" cxnId="{15484664-F073-462E-B049-A4FA85736CFE}">
      <dgm:prSet/>
      <dgm:spPr/>
      <dgm:t>
        <a:bodyPr/>
        <a:lstStyle/>
        <a:p>
          <a:endParaRPr lang="en-US"/>
        </a:p>
      </dgm:t>
    </dgm:pt>
    <dgm:pt modelId="{42E5EB05-3320-4779-83F8-BB304D5F43C8}" type="sibTrans" cxnId="{15484664-F073-462E-B049-A4FA85736CFE}">
      <dgm:prSet/>
      <dgm:spPr/>
      <dgm:t>
        <a:bodyPr/>
        <a:lstStyle/>
        <a:p>
          <a:endParaRPr lang="en-US"/>
        </a:p>
      </dgm:t>
    </dgm:pt>
    <dgm:pt modelId="{C338C6BD-BD58-4A3D-BB60-C2F2C9A44A48}" type="pres">
      <dgm:prSet presAssocID="{55A13C07-3CF2-4004-A380-EF31524FF4DB}" presName="root" presStyleCnt="0">
        <dgm:presLayoutVars>
          <dgm:dir/>
          <dgm:resizeHandles val="exact"/>
        </dgm:presLayoutVars>
      </dgm:prSet>
      <dgm:spPr/>
    </dgm:pt>
    <dgm:pt modelId="{D8048B23-D51B-4CD5-B023-6741C26AA4E2}" type="pres">
      <dgm:prSet presAssocID="{5A40436B-BA90-4DE6-BB51-0370CACF794B}" presName="compNode" presStyleCnt="0"/>
      <dgm:spPr/>
    </dgm:pt>
    <dgm:pt modelId="{EAFCEB29-C33D-4248-BDCD-166344A66677}" type="pres">
      <dgm:prSet presAssocID="{5A40436B-BA90-4DE6-BB51-0370CACF794B}" presName="iconBgRect" presStyleLbl="bgShp" presStyleIdx="0" presStyleCnt="2"/>
      <dgm:spPr/>
    </dgm:pt>
    <dgm:pt modelId="{FA6679ED-AA4A-4CE5-9A71-C49486755363}" type="pres">
      <dgm:prSet presAssocID="{5A40436B-BA90-4DE6-BB51-0370CACF794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705F0A0E-4A44-454A-B2C8-441E0E28A427}" type="pres">
      <dgm:prSet presAssocID="{5A40436B-BA90-4DE6-BB51-0370CACF794B}" presName="spaceRect" presStyleCnt="0"/>
      <dgm:spPr/>
    </dgm:pt>
    <dgm:pt modelId="{48D1F319-8858-4EE0-83BF-500C1E9AE23F}" type="pres">
      <dgm:prSet presAssocID="{5A40436B-BA90-4DE6-BB51-0370CACF794B}" presName="textRect" presStyleLbl="revTx" presStyleIdx="0" presStyleCnt="2">
        <dgm:presLayoutVars>
          <dgm:chMax val="1"/>
          <dgm:chPref val="1"/>
        </dgm:presLayoutVars>
      </dgm:prSet>
      <dgm:spPr/>
    </dgm:pt>
    <dgm:pt modelId="{D28B7214-2295-47CF-9FCC-D625D44BA6BC}" type="pres">
      <dgm:prSet presAssocID="{73FD1448-89B5-46EA-9891-375EA0F26244}" presName="sibTrans" presStyleCnt="0"/>
      <dgm:spPr/>
    </dgm:pt>
    <dgm:pt modelId="{91E428F4-FB73-4C2E-B3A0-B6D4909980AB}" type="pres">
      <dgm:prSet presAssocID="{3393F6F1-BDB3-4FAB-913B-2AFA70C5650D}" presName="compNode" presStyleCnt="0"/>
      <dgm:spPr/>
    </dgm:pt>
    <dgm:pt modelId="{31D7FA1E-B4D2-4EB8-ABF1-407D4441518E}" type="pres">
      <dgm:prSet presAssocID="{3393F6F1-BDB3-4FAB-913B-2AFA70C5650D}" presName="iconBgRect" presStyleLbl="bgShp" presStyleIdx="1" presStyleCnt="2"/>
      <dgm:spPr/>
    </dgm:pt>
    <dgm:pt modelId="{1552E237-AE38-47DA-85CA-28C45162A934}" type="pres">
      <dgm:prSet presAssocID="{3393F6F1-BDB3-4FAB-913B-2AFA70C565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DC1C553-A39B-4259-9CAA-595C3345B0DE}" type="pres">
      <dgm:prSet presAssocID="{3393F6F1-BDB3-4FAB-913B-2AFA70C5650D}" presName="spaceRect" presStyleCnt="0"/>
      <dgm:spPr/>
    </dgm:pt>
    <dgm:pt modelId="{8931AFAE-7042-458B-802A-0149FC7F505A}" type="pres">
      <dgm:prSet presAssocID="{3393F6F1-BDB3-4FAB-913B-2AFA70C5650D}" presName="textRect" presStyleLbl="revTx" presStyleIdx="1" presStyleCnt="2">
        <dgm:presLayoutVars>
          <dgm:chMax val="1"/>
          <dgm:chPref val="1"/>
        </dgm:presLayoutVars>
      </dgm:prSet>
      <dgm:spPr/>
    </dgm:pt>
  </dgm:ptLst>
  <dgm:cxnLst>
    <dgm:cxn modelId="{8D56EC33-F845-4EBE-A1E8-110C001F10FD}" type="presOf" srcId="{5A40436B-BA90-4DE6-BB51-0370CACF794B}" destId="{48D1F319-8858-4EE0-83BF-500C1E9AE23F}" srcOrd="0" destOrd="0" presId="urn:microsoft.com/office/officeart/2018/5/layout/IconCircleLabelList"/>
    <dgm:cxn modelId="{15484664-F073-462E-B049-A4FA85736CFE}" srcId="{55A13C07-3CF2-4004-A380-EF31524FF4DB}" destId="{3393F6F1-BDB3-4FAB-913B-2AFA70C5650D}" srcOrd="1" destOrd="0" parTransId="{FE03AB1E-D2E3-4D10-B3B2-F16CACFFBBF5}" sibTransId="{42E5EB05-3320-4779-83F8-BB304D5F43C8}"/>
    <dgm:cxn modelId="{5539EA53-32A1-4051-8294-27A0B3CC3711}" type="presOf" srcId="{3393F6F1-BDB3-4FAB-913B-2AFA70C5650D}" destId="{8931AFAE-7042-458B-802A-0149FC7F505A}" srcOrd="0" destOrd="0" presId="urn:microsoft.com/office/officeart/2018/5/layout/IconCircleLabelList"/>
    <dgm:cxn modelId="{2B854655-590D-460C-BDBD-F26407ECFB68}" type="presOf" srcId="{55A13C07-3CF2-4004-A380-EF31524FF4DB}" destId="{C338C6BD-BD58-4A3D-BB60-C2F2C9A44A48}" srcOrd="0" destOrd="0" presId="urn:microsoft.com/office/officeart/2018/5/layout/IconCircleLabelList"/>
    <dgm:cxn modelId="{5E94FEC8-47EF-4A74-A49D-ED66664E3B13}" srcId="{55A13C07-3CF2-4004-A380-EF31524FF4DB}" destId="{5A40436B-BA90-4DE6-BB51-0370CACF794B}" srcOrd="0" destOrd="0" parTransId="{039D21BF-5449-4968-A9E6-E0E513D9064E}" sibTransId="{73FD1448-89B5-46EA-9891-375EA0F26244}"/>
    <dgm:cxn modelId="{E54E9C27-5A29-4C9F-8BC6-CCE6C328FFB3}" type="presParOf" srcId="{C338C6BD-BD58-4A3D-BB60-C2F2C9A44A48}" destId="{D8048B23-D51B-4CD5-B023-6741C26AA4E2}" srcOrd="0" destOrd="0" presId="urn:microsoft.com/office/officeart/2018/5/layout/IconCircleLabelList"/>
    <dgm:cxn modelId="{D5FAF814-9A76-4B72-BA20-A353A9E5EF6B}" type="presParOf" srcId="{D8048B23-D51B-4CD5-B023-6741C26AA4E2}" destId="{EAFCEB29-C33D-4248-BDCD-166344A66677}" srcOrd="0" destOrd="0" presId="urn:microsoft.com/office/officeart/2018/5/layout/IconCircleLabelList"/>
    <dgm:cxn modelId="{3CFDD1CF-3606-4CB0-AF2F-E5FC24BBF19E}" type="presParOf" srcId="{D8048B23-D51B-4CD5-B023-6741C26AA4E2}" destId="{FA6679ED-AA4A-4CE5-9A71-C49486755363}" srcOrd="1" destOrd="0" presId="urn:microsoft.com/office/officeart/2018/5/layout/IconCircleLabelList"/>
    <dgm:cxn modelId="{4F19969B-54FC-41FA-8EB8-B2552EEB0FA0}" type="presParOf" srcId="{D8048B23-D51B-4CD5-B023-6741C26AA4E2}" destId="{705F0A0E-4A44-454A-B2C8-441E0E28A427}" srcOrd="2" destOrd="0" presId="urn:microsoft.com/office/officeart/2018/5/layout/IconCircleLabelList"/>
    <dgm:cxn modelId="{7393E660-5325-41AE-8AA1-DA119D6C89DC}" type="presParOf" srcId="{D8048B23-D51B-4CD5-B023-6741C26AA4E2}" destId="{48D1F319-8858-4EE0-83BF-500C1E9AE23F}" srcOrd="3" destOrd="0" presId="urn:microsoft.com/office/officeart/2018/5/layout/IconCircleLabelList"/>
    <dgm:cxn modelId="{DBB44C51-1E34-42C3-B02E-A80741C55970}" type="presParOf" srcId="{C338C6BD-BD58-4A3D-BB60-C2F2C9A44A48}" destId="{D28B7214-2295-47CF-9FCC-D625D44BA6BC}" srcOrd="1" destOrd="0" presId="urn:microsoft.com/office/officeart/2018/5/layout/IconCircleLabelList"/>
    <dgm:cxn modelId="{23743E28-55ED-43A2-A92B-38811737C86D}" type="presParOf" srcId="{C338C6BD-BD58-4A3D-BB60-C2F2C9A44A48}" destId="{91E428F4-FB73-4C2E-B3A0-B6D4909980AB}" srcOrd="2" destOrd="0" presId="urn:microsoft.com/office/officeart/2018/5/layout/IconCircleLabelList"/>
    <dgm:cxn modelId="{0C80F86D-83AA-45D7-9541-7882BC55D09B}" type="presParOf" srcId="{91E428F4-FB73-4C2E-B3A0-B6D4909980AB}" destId="{31D7FA1E-B4D2-4EB8-ABF1-407D4441518E}" srcOrd="0" destOrd="0" presId="urn:microsoft.com/office/officeart/2018/5/layout/IconCircleLabelList"/>
    <dgm:cxn modelId="{34EB0C31-9366-40FC-B638-DB2E885BAFBF}" type="presParOf" srcId="{91E428F4-FB73-4C2E-B3A0-B6D4909980AB}" destId="{1552E237-AE38-47DA-85CA-28C45162A934}" srcOrd="1" destOrd="0" presId="urn:microsoft.com/office/officeart/2018/5/layout/IconCircleLabelList"/>
    <dgm:cxn modelId="{2419C025-05A3-4380-91E8-F4D031DE30D6}" type="presParOf" srcId="{91E428F4-FB73-4C2E-B3A0-B6D4909980AB}" destId="{5DC1C553-A39B-4259-9CAA-595C3345B0DE}" srcOrd="2" destOrd="0" presId="urn:microsoft.com/office/officeart/2018/5/layout/IconCircleLabelList"/>
    <dgm:cxn modelId="{F29C68E5-74FE-44ED-98EE-0EE3F903C7D1}" type="presParOf" srcId="{91E428F4-FB73-4C2E-B3A0-B6D4909980AB}" destId="{8931AFAE-7042-458B-802A-0149FC7F505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C9FEA3-3302-4019-BF4F-DD167795918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E3FAC55-771E-42F1-81DF-FA868E4707A0}">
      <dgm:prSet/>
      <dgm:spPr/>
      <dgm:t>
        <a:bodyPr/>
        <a:lstStyle/>
        <a:p>
          <a:r>
            <a:rPr lang="en-AU"/>
            <a:t>The target variable is called "Converted" and it has two categorical values: 0 and 1. </a:t>
          </a:r>
          <a:endParaRPr lang="en-US"/>
        </a:p>
      </dgm:t>
    </dgm:pt>
    <dgm:pt modelId="{84500194-0300-4CEB-8749-A26403982466}" type="parTrans" cxnId="{9254667A-E1B8-4186-A0C6-9B98F2927CE7}">
      <dgm:prSet/>
      <dgm:spPr/>
      <dgm:t>
        <a:bodyPr/>
        <a:lstStyle/>
        <a:p>
          <a:endParaRPr lang="en-US"/>
        </a:p>
      </dgm:t>
    </dgm:pt>
    <dgm:pt modelId="{1889F74F-E3CE-4EC3-A901-C0783D091948}" type="sibTrans" cxnId="{9254667A-E1B8-4186-A0C6-9B98F2927CE7}">
      <dgm:prSet/>
      <dgm:spPr/>
      <dgm:t>
        <a:bodyPr/>
        <a:lstStyle/>
        <a:p>
          <a:endParaRPr lang="en-US"/>
        </a:p>
      </dgm:t>
    </dgm:pt>
    <dgm:pt modelId="{44F3712D-62EA-4C94-AC52-C5161D4D7EF1}">
      <dgm:prSet/>
      <dgm:spPr/>
      <dgm:t>
        <a:bodyPr/>
        <a:lstStyle/>
        <a:p>
          <a:r>
            <a:rPr lang="en-AU"/>
            <a:t>0 means the lead did not convert to join the organization.</a:t>
          </a:r>
          <a:endParaRPr lang="en-US"/>
        </a:p>
      </dgm:t>
    </dgm:pt>
    <dgm:pt modelId="{586D55FE-4395-4ED2-B7D7-0248AE2A67C0}" type="parTrans" cxnId="{96776ED5-2DC5-4809-ACD8-327B0F744C36}">
      <dgm:prSet/>
      <dgm:spPr/>
      <dgm:t>
        <a:bodyPr/>
        <a:lstStyle/>
        <a:p>
          <a:endParaRPr lang="en-US"/>
        </a:p>
      </dgm:t>
    </dgm:pt>
    <dgm:pt modelId="{9791B7DB-1890-47F8-A9F8-A75AB70553E9}" type="sibTrans" cxnId="{96776ED5-2DC5-4809-ACD8-327B0F744C36}">
      <dgm:prSet/>
      <dgm:spPr/>
      <dgm:t>
        <a:bodyPr/>
        <a:lstStyle/>
        <a:p>
          <a:endParaRPr lang="en-US"/>
        </a:p>
      </dgm:t>
    </dgm:pt>
    <dgm:pt modelId="{5E00CD23-7D6D-410E-8156-55ED030E8DA9}">
      <dgm:prSet/>
      <dgm:spPr/>
      <dgm:t>
        <a:bodyPr/>
        <a:lstStyle/>
        <a:p>
          <a:r>
            <a:rPr lang="en-AU"/>
            <a:t>1 means the lead was ready to convert and join the organization.</a:t>
          </a:r>
          <a:endParaRPr lang="en-US"/>
        </a:p>
      </dgm:t>
    </dgm:pt>
    <dgm:pt modelId="{8DB23E24-46C5-4EDD-AC69-F6A0E00C89B0}" type="parTrans" cxnId="{04B11806-D017-4A68-A929-C2AD53C91C36}">
      <dgm:prSet/>
      <dgm:spPr/>
      <dgm:t>
        <a:bodyPr/>
        <a:lstStyle/>
        <a:p>
          <a:endParaRPr lang="en-US"/>
        </a:p>
      </dgm:t>
    </dgm:pt>
    <dgm:pt modelId="{FE166E6A-182E-42E8-8D18-72251634853F}" type="sibTrans" cxnId="{04B11806-D017-4A68-A929-C2AD53C91C36}">
      <dgm:prSet/>
      <dgm:spPr/>
      <dgm:t>
        <a:bodyPr/>
        <a:lstStyle/>
        <a:p>
          <a:endParaRPr lang="en-US"/>
        </a:p>
      </dgm:t>
    </dgm:pt>
    <dgm:pt modelId="{258CB098-B9C3-48B9-9EE8-28FCE060955E}" type="pres">
      <dgm:prSet presAssocID="{E1C9FEA3-3302-4019-BF4F-DD167795918A}" presName="hierChild1" presStyleCnt="0">
        <dgm:presLayoutVars>
          <dgm:chPref val="1"/>
          <dgm:dir/>
          <dgm:animOne val="branch"/>
          <dgm:animLvl val="lvl"/>
          <dgm:resizeHandles/>
        </dgm:presLayoutVars>
      </dgm:prSet>
      <dgm:spPr/>
    </dgm:pt>
    <dgm:pt modelId="{83B40F5C-CE4C-4300-BC7B-782236432ACC}" type="pres">
      <dgm:prSet presAssocID="{AE3FAC55-771E-42F1-81DF-FA868E4707A0}" presName="hierRoot1" presStyleCnt="0"/>
      <dgm:spPr/>
    </dgm:pt>
    <dgm:pt modelId="{8A5832E7-D27D-4465-B01F-F6F2E66C41BA}" type="pres">
      <dgm:prSet presAssocID="{AE3FAC55-771E-42F1-81DF-FA868E4707A0}" presName="composite" presStyleCnt="0"/>
      <dgm:spPr/>
    </dgm:pt>
    <dgm:pt modelId="{9241C6D3-ABA6-4CC7-B11E-F62BC5DD3489}" type="pres">
      <dgm:prSet presAssocID="{AE3FAC55-771E-42F1-81DF-FA868E4707A0}" presName="background" presStyleLbl="node0" presStyleIdx="0" presStyleCnt="3"/>
      <dgm:spPr/>
    </dgm:pt>
    <dgm:pt modelId="{1A464474-5F14-43CB-87EB-1885A438CA9A}" type="pres">
      <dgm:prSet presAssocID="{AE3FAC55-771E-42F1-81DF-FA868E4707A0}" presName="text" presStyleLbl="fgAcc0" presStyleIdx="0" presStyleCnt="3">
        <dgm:presLayoutVars>
          <dgm:chPref val="3"/>
        </dgm:presLayoutVars>
      </dgm:prSet>
      <dgm:spPr/>
    </dgm:pt>
    <dgm:pt modelId="{7BDA069D-308D-4E85-AC98-3FFE80A07154}" type="pres">
      <dgm:prSet presAssocID="{AE3FAC55-771E-42F1-81DF-FA868E4707A0}" presName="hierChild2" presStyleCnt="0"/>
      <dgm:spPr/>
    </dgm:pt>
    <dgm:pt modelId="{6E0D53E7-B572-4ABE-BE0B-48E2103FF53A}" type="pres">
      <dgm:prSet presAssocID="{44F3712D-62EA-4C94-AC52-C5161D4D7EF1}" presName="hierRoot1" presStyleCnt="0"/>
      <dgm:spPr/>
    </dgm:pt>
    <dgm:pt modelId="{3445E52E-1437-49BA-8958-C85EED5AC70E}" type="pres">
      <dgm:prSet presAssocID="{44F3712D-62EA-4C94-AC52-C5161D4D7EF1}" presName="composite" presStyleCnt="0"/>
      <dgm:spPr/>
    </dgm:pt>
    <dgm:pt modelId="{8A566E7D-2030-47C0-80FB-C5A9CFF5F2AC}" type="pres">
      <dgm:prSet presAssocID="{44F3712D-62EA-4C94-AC52-C5161D4D7EF1}" presName="background" presStyleLbl="node0" presStyleIdx="1" presStyleCnt="3"/>
      <dgm:spPr/>
    </dgm:pt>
    <dgm:pt modelId="{33CCE865-4564-4D07-915E-8344F8F8DFFE}" type="pres">
      <dgm:prSet presAssocID="{44F3712D-62EA-4C94-AC52-C5161D4D7EF1}" presName="text" presStyleLbl="fgAcc0" presStyleIdx="1" presStyleCnt="3">
        <dgm:presLayoutVars>
          <dgm:chPref val="3"/>
        </dgm:presLayoutVars>
      </dgm:prSet>
      <dgm:spPr/>
    </dgm:pt>
    <dgm:pt modelId="{764D6C1B-306E-4555-87CA-898E6175FAC3}" type="pres">
      <dgm:prSet presAssocID="{44F3712D-62EA-4C94-AC52-C5161D4D7EF1}" presName="hierChild2" presStyleCnt="0"/>
      <dgm:spPr/>
    </dgm:pt>
    <dgm:pt modelId="{384262E9-B8C0-43F8-A73F-6CBE3ECA0A5A}" type="pres">
      <dgm:prSet presAssocID="{5E00CD23-7D6D-410E-8156-55ED030E8DA9}" presName="hierRoot1" presStyleCnt="0"/>
      <dgm:spPr/>
    </dgm:pt>
    <dgm:pt modelId="{D3299B7C-0C1F-42E9-B50E-6B6A70401093}" type="pres">
      <dgm:prSet presAssocID="{5E00CD23-7D6D-410E-8156-55ED030E8DA9}" presName="composite" presStyleCnt="0"/>
      <dgm:spPr/>
    </dgm:pt>
    <dgm:pt modelId="{060EDEDF-E041-4D81-90CC-A56C577F4F70}" type="pres">
      <dgm:prSet presAssocID="{5E00CD23-7D6D-410E-8156-55ED030E8DA9}" presName="background" presStyleLbl="node0" presStyleIdx="2" presStyleCnt="3"/>
      <dgm:spPr/>
    </dgm:pt>
    <dgm:pt modelId="{DA3F81F8-82AD-48E4-9276-4F60A8A483C8}" type="pres">
      <dgm:prSet presAssocID="{5E00CD23-7D6D-410E-8156-55ED030E8DA9}" presName="text" presStyleLbl="fgAcc0" presStyleIdx="2" presStyleCnt="3">
        <dgm:presLayoutVars>
          <dgm:chPref val="3"/>
        </dgm:presLayoutVars>
      </dgm:prSet>
      <dgm:spPr/>
    </dgm:pt>
    <dgm:pt modelId="{E6D394FA-A984-48E4-87FF-162BDE55766B}" type="pres">
      <dgm:prSet presAssocID="{5E00CD23-7D6D-410E-8156-55ED030E8DA9}" presName="hierChild2" presStyleCnt="0"/>
      <dgm:spPr/>
    </dgm:pt>
  </dgm:ptLst>
  <dgm:cxnLst>
    <dgm:cxn modelId="{04B11806-D017-4A68-A929-C2AD53C91C36}" srcId="{E1C9FEA3-3302-4019-BF4F-DD167795918A}" destId="{5E00CD23-7D6D-410E-8156-55ED030E8DA9}" srcOrd="2" destOrd="0" parTransId="{8DB23E24-46C5-4EDD-AC69-F6A0E00C89B0}" sibTransId="{FE166E6A-182E-42E8-8D18-72251634853F}"/>
    <dgm:cxn modelId="{BC832626-6711-4104-82EE-44F5F667AF9B}" type="presOf" srcId="{5E00CD23-7D6D-410E-8156-55ED030E8DA9}" destId="{DA3F81F8-82AD-48E4-9276-4F60A8A483C8}" srcOrd="0" destOrd="0" presId="urn:microsoft.com/office/officeart/2005/8/layout/hierarchy1"/>
    <dgm:cxn modelId="{EB94E94D-E1A6-48D9-9FAE-C37A9088E1BE}" type="presOf" srcId="{E1C9FEA3-3302-4019-BF4F-DD167795918A}" destId="{258CB098-B9C3-48B9-9EE8-28FCE060955E}" srcOrd="0" destOrd="0" presId="urn:microsoft.com/office/officeart/2005/8/layout/hierarchy1"/>
    <dgm:cxn modelId="{9254667A-E1B8-4186-A0C6-9B98F2927CE7}" srcId="{E1C9FEA3-3302-4019-BF4F-DD167795918A}" destId="{AE3FAC55-771E-42F1-81DF-FA868E4707A0}" srcOrd="0" destOrd="0" parTransId="{84500194-0300-4CEB-8749-A26403982466}" sibTransId="{1889F74F-E3CE-4EC3-A901-C0783D091948}"/>
    <dgm:cxn modelId="{6499FC9B-BD8E-496D-A43C-85AB23737143}" type="presOf" srcId="{AE3FAC55-771E-42F1-81DF-FA868E4707A0}" destId="{1A464474-5F14-43CB-87EB-1885A438CA9A}" srcOrd="0" destOrd="0" presId="urn:microsoft.com/office/officeart/2005/8/layout/hierarchy1"/>
    <dgm:cxn modelId="{96776ED5-2DC5-4809-ACD8-327B0F744C36}" srcId="{E1C9FEA3-3302-4019-BF4F-DD167795918A}" destId="{44F3712D-62EA-4C94-AC52-C5161D4D7EF1}" srcOrd="1" destOrd="0" parTransId="{586D55FE-4395-4ED2-B7D7-0248AE2A67C0}" sibTransId="{9791B7DB-1890-47F8-A9F8-A75AB70553E9}"/>
    <dgm:cxn modelId="{813DDBE2-C8CD-4DF0-BB82-F4FB3AEA3FBE}" type="presOf" srcId="{44F3712D-62EA-4C94-AC52-C5161D4D7EF1}" destId="{33CCE865-4564-4D07-915E-8344F8F8DFFE}" srcOrd="0" destOrd="0" presId="urn:microsoft.com/office/officeart/2005/8/layout/hierarchy1"/>
    <dgm:cxn modelId="{B743A21D-1CE0-4B95-B701-41DF719D7A1A}" type="presParOf" srcId="{258CB098-B9C3-48B9-9EE8-28FCE060955E}" destId="{83B40F5C-CE4C-4300-BC7B-782236432ACC}" srcOrd="0" destOrd="0" presId="urn:microsoft.com/office/officeart/2005/8/layout/hierarchy1"/>
    <dgm:cxn modelId="{BAA5DB4C-EBE1-4499-97FA-AF1BF39CBE95}" type="presParOf" srcId="{83B40F5C-CE4C-4300-BC7B-782236432ACC}" destId="{8A5832E7-D27D-4465-B01F-F6F2E66C41BA}" srcOrd="0" destOrd="0" presId="urn:microsoft.com/office/officeart/2005/8/layout/hierarchy1"/>
    <dgm:cxn modelId="{524B8341-630F-41AD-A4FC-1F23C2C34B1C}" type="presParOf" srcId="{8A5832E7-D27D-4465-B01F-F6F2E66C41BA}" destId="{9241C6D3-ABA6-4CC7-B11E-F62BC5DD3489}" srcOrd="0" destOrd="0" presId="urn:microsoft.com/office/officeart/2005/8/layout/hierarchy1"/>
    <dgm:cxn modelId="{AA676BA2-81AE-4828-8A96-2A3B79742245}" type="presParOf" srcId="{8A5832E7-D27D-4465-B01F-F6F2E66C41BA}" destId="{1A464474-5F14-43CB-87EB-1885A438CA9A}" srcOrd="1" destOrd="0" presId="urn:microsoft.com/office/officeart/2005/8/layout/hierarchy1"/>
    <dgm:cxn modelId="{09D5D3B3-1548-43A3-A49D-46D77F25F2CC}" type="presParOf" srcId="{83B40F5C-CE4C-4300-BC7B-782236432ACC}" destId="{7BDA069D-308D-4E85-AC98-3FFE80A07154}" srcOrd="1" destOrd="0" presId="urn:microsoft.com/office/officeart/2005/8/layout/hierarchy1"/>
    <dgm:cxn modelId="{51DA6479-878D-4F65-82A1-029B05D4D125}" type="presParOf" srcId="{258CB098-B9C3-48B9-9EE8-28FCE060955E}" destId="{6E0D53E7-B572-4ABE-BE0B-48E2103FF53A}" srcOrd="1" destOrd="0" presId="urn:microsoft.com/office/officeart/2005/8/layout/hierarchy1"/>
    <dgm:cxn modelId="{6A6BFD5C-F47B-4985-94E4-D0E8851E325E}" type="presParOf" srcId="{6E0D53E7-B572-4ABE-BE0B-48E2103FF53A}" destId="{3445E52E-1437-49BA-8958-C85EED5AC70E}" srcOrd="0" destOrd="0" presId="urn:microsoft.com/office/officeart/2005/8/layout/hierarchy1"/>
    <dgm:cxn modelId="{7170EF63-1ECD-4790-AFC6-A5BF4AF31835}" type="presParOf" srcId="{3445E52E-1437-49BA-8958-C85EED5AC70E}" destId="{8A566E7D-2030-47C0-80FB-C5A9CFF5F2AC}" srcOrd="0" destOrd="0" presId="urn:microsoft.com/office/officeart/2005/8/layout/hierarchy1"/>
    <dgm:cxn modelId="{2E717D32-5978-4656-9A80-198307134F31}" type="presParOf" srcId="{3445E52E-1437-49BA-8958-C85EED5AC70E}" destId="{33CCE865-4564-4D07-915E-8344F8F8DFFE}" srcOrd="1" destOrd="0" presId="urn:microsoft.com/office/officeart/2005/8/layout/hierarchy1"/>
    <dgm:cxn modelId="{46CB6452-0437-49D4-A19D-CDF09E4CF639}" type="presParOf" srcId="{6E0D53E7-B572-4ABE-BE0B-48E2103FF53A}" destId="{764D6C1B-306E-4555-87CA-898E6175FAC3}" srcOrd="1" destOrd="0" presId="urn:microsoft.com/office/officeart/2005/8/layout/hierarchy1"/>
    <dgm:cxn modelId="{4E229787-2599-462C-BBDB-BAAF81D6EF7C}" type="presParOf" srcId="{258CB098-B9C3-48B9-9EE8-28FCE060955E}" destId="{384262E9-B8C0-43F8-A73F-6CBE3ECA0A5A}" srcOrd="2" destOrd="0" presId="urn:microsoft.com/office/officeart/2005/8/layout/hierarchy1"/>
    <dgm:cxn modelId="{2ADD4F85-295D-4102-8622-6E3E90175051}" type="presParOf" srcId="{384262E9-B8C0-43F8-A73F-6CBE3ECA0A5A}" destId="{D3299B7C-0C1F-42E9-B50E-6B6A70401093}" srcOrd="0" destOrd="0" presId="urn:microsoft.com/office/officeart/2005/8/layout/hierarchy1"/>
    <dgm:cxn modelId="{5B677269-2CD6-493F-92DE-B317C6C00EB4}" type="presParOf" srcId="{D3299B7C-0C1F-42E9-B50E-6B6A70401093}" destId="{060EDEDF-E041-4D81-90CC-A56C577F4F70}" srcOrd="0" destOrd="0" presId="urn:microsoft.com/office/officeart/2005/8/layout/hierarchy1"/>
    <dgm:cxn modelId="{536273E2-4245-4756-9764-D495A34C9516}" type="presParOf" srcId="{D3299B7C-0C1F-42E9-B50E-6B6A70401093}" destId="{DA3F81F8-82AD-48E4-9276-4F60A8A483C8}" srcOrd="1" destOrd="0" presId="urn:microsoft.com/office/officeart/2005/8/layout/hierarchy1"/>
    <dgm:cxn modelId="{732530BD-0A76-4F7F-9101-AF16AE72EBB9}" type="presParOf" srcId="{384262E9-B8C0-43F8-A73F-6CBE3ECA0A5A}" destId="{E6D394FA-A984-48E4-87FF-162BDE5576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54BBAC-D0E8-45AD-9918-A32D1054D50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893D49A-85A5-4055-A4AB-2E8D696C5C61}">
      <dgm:prSet/>
      <dgm:spPr/>
      <dgm:t>
        <a:bodyPr/>
        <a:lstStyle/>
        <a:p>
          <a:pPr>
            <a:lnSpc>
              <a:spcPct val="100000"/>
            </a:lnSpc>
          </a:pPr>
          <a:r>
            <a:rPr lang="en-US" b="1" u="sng"/>
            <a:t>Target variable: Converted</a:t>
          </a:r>
          <a:r>
            <a:rPr lang="en-US" b="1"/>
            <a:t> </a:t>
          </a:r>
          <a:r>
            <a:rPr lang="en-US" b="1" u="sng"/>
            <a:t>Independent variable: Total Time spend on Website </a:t>
          </a:r>
          <a:endParaRPr lang="en-US"/>
        </a:p>
      </dgm:t>
    </dgm:pt>
    <dgm:pt modelId="{FE7AC3F0-3764-4CD5-BF03-133E8AC4F6BF}" type="parTrans" cxnId="{7CCC19D9-09D6-4C91-8509-030AD456EB82}">
      <dgm:prSet/>
      <dgm:spPr/>
      <dgm:t>
        <a:bodyPr/>
        <a:lstStyle/>
        <a:p>
          <a:endParaRPr lang="en-US"/>
        </a:p>
      </dgm:t>
    </dgm:pt>
    <dgm:pt modelId="{D0C10C9C-3545-45E3-94FF-35A6B01956B2}" type="sibTrans" cxnId="{7CCC19D9-09D6-4C91-8509-030AD456EB82}">
      <dgm:prSet/>
      <dgm:spPr/>
      <dgm:t>
        <a:bodyPr/>
        <a:lstStyle/>
        <a:p>
          <a:endParaRPr lang="en-US"/>
        </a:p>
      </dgm:t>
    </dgm:pt>
    <dgm:pt modelId="{B1CCFA99-5610-4675-954B-C8EBB418C8AF}">
      <dgm:prSet/>
      <dgm:spPr/>
      <dgm:t>
        <a:bodyPr/>
        <a:lstStyle/>
        <a:p>
          <a:pPr>
            <a:lnSpc>
              <a:spcPct val="100000"/>
            </a:lnSpc>
          </a:pPr>
          <a:r>
            <a:rPr lang="en-US" b="1"/>
            <a:t>Some of the inferences we can draw are:</a:t>
          </a:r>
          <a:br>
            <a:rPr lang="en-US" b="1"/>
          </a:br>
          <a:br>
            <a:rPr lang="en-US" b="1"/>
          </a:br>
          <a:r>
            <a:rPr lang="en-US"/>
            <a:t>The longer the leads stay on the website, the higher the chances of converting them.</a:t>
          </a:r>
        </a:p>
      </dgm:t>
    </dgm:pt>
    <dgm:pt modelId="{562401AD-4ED0-400F-A42D-78A220222388}" type="parTrans" cxnId="{A3B30C2A-996B-4789-868C-418FB7103441}">
      <dgm:prSet/>
      <dgm:spPr/>
      <dgm:t>
        <a:bodyPr/>
        <a:lstStyle/>
        <a:p>
          <a:endParaRPr lang="en-US"/>
        </a:p>
      </dgm:t>
    </dgm:pt>
    <dgm:pt modelId="{6B37FC56-2BD7-41F5-AEBE-621992DB326B}" type="sibTrans" cxnId="{A3B30C2A-996B-4789-868C-418FB7103441}">
      <dgm:prSet/>
      <dgm:spPr/>
      <dgm:t>
        <a:bodyPr/>
        <a:lstStyle/>
        <a:p>
          <a:endParaRPr lang="en-US"/>
        </a:p>
      </dgm:t>
    </dgm:pt>
    <dgm:pt modelId="{E0B8E4DD-0BFF-42CD-ACB5-9F4D6AC00502}">
      <dgm:prSet/>
      <dgm:spPr/>
      <dgm:t>
        <a:bodyPr/>
        <a:lstStyle/>
        <a:p>
          <a:pPr>
            <a:lnSpc>
              <a:spcPct val="100000"/>
            </a:lnSpc>
          </a:pPr>
          <a:r>
            <a:rPr lang="en-US"/>
            <a:t>Therefore, we should enhance the website's appeal and interactivity to keep the leads engaged.</a:t>
          </a:r>
        </a:p>
      </dgm:t>
    </dgm:pt>
    <dgm:pt modelId="{5E6C6041-CFB2-4AA9-BC1F-E944201E9D12}" type="parTrans" cxnId="{1A33EC7B-D8AD-4DE0-89B4-5F6D828AC2C8}">
      <dgm:prSet/>
      <dgm:spPr/>
      <dgm:t>
        <a:bodyPr/>
        <a:lstStyle/>
        <a:p>
          <a:endParaRPr lang="en-US"/>
        </a:p>
      </dgm:t>
    </dgm:pt>
    <dgm:pt modelId="{CB6A928A-6D3E-4CA0-A8DB-D92FC9E90510}" type="sibTrans" cxnId="{1A33EC7B-D8AD-4DE0-89B4-5F6D828AC2C8}">
      <dgm:prSet/>
      <dgm:spPr/>
      <dgm:t>
        <a:bodyPr/>
        <a:lstStyle/>
        <a:p>
          <a:endParaRPr lang="en-US"/>
        </a:p>
      </dgm:t>
    </dgm:pt>
    <dgm:pt modelId="{0A3DB063-36BE-4A74-B0A3-5E1E09671358}" type="pres">
      <dgm:prSet presAssocID="{2554BBAC-D0E8-45AD-9918-A32D1054D50A}" presName="root" presStyleCnt="0">
        <dgm:presLayoutVars>
          <dgm:dir/>
          <dgm:resizeHandles val="exact"/>
        </dgm:presLayoutVars>
      </dgm:prSet>
      <dgm:spPr/>
    </dgm:pt>
    <dgm:pt modelId="{C6772F70-18D4-41BA-9F35-0AB8E3071962}" type="pres">
      <dgm:prSet presAssocID="{4893D49A-85A5-4055-A4AB-2E8D696C5C61}" presName="compNode" presStyleCnt="0"/>
      <dgm:spPr/>
    </dgm:pt>
    <dgm:pt modelId="{AAC57AE9-764A-459C-AD66-5DA0A214E63C}" type="pres">
      <dgm:prSet presAssocID="{4893D49A-85A5-4055-A4AB-2E8D696C5C61}" presName="bgRect" presStyleLbl="bgShp" presStyleIdx="0" presStyleCnt="3"/>
      <dgm:spPr/>
    </dgm:pt>
    <dgm:pt modelId="{43A1C8C6-8569-4C68-8571-B48095AA50AB}" type="pres">
      <dgm:prSet presAssocID="{4893D49A-85A5-4055-A4AB-2E8D696C5C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levision"/>
        </a:ext>
      </dgm:extLst>
    </dgm:pt>
    <dgm:pt modelId="{E56CB11C-D3F9-417F-A331-29F1BFD1E8F9}" type="pres">
      <dgm:prSet presAssocID="{4893D49A-85A5-4055-A4AB-2E8D696C5C61}" presName="spaceRect" presStyleCnt="0"/>
      <dgm:spPr/>
    </dgm:pt>
    <dgm:pt modelId="{44DE4E1D-BCCF-4065-911E-224142AE9155}" type="pres">
      <dgm:prSet presAssocID="{4893D49A-85A5-4055-A4AB-2E8D696C5C61}" presName="parTx" presStyleLbl="revTx" presStyleIdx="0" presStyleCnt="3">
        <dgm:presLayoutVars>
          <dgm:chMax val="0"/>
          <dgm:chPref val="0"/>
        </dgm:presLayoutVars>
      </dgm:prSet>
      <dgm:spPr/>
    </dgm:pt>
    <dgm:pt modelId="{5108C6F9-5222-4F4E-B41F-5BDC486A239E}" type="pres">
      <dgm:prSet presAssocID="{D0C10C9C-3545-45E3-94FF-35A6B01956B2}" presName="sibTrans" presStyleCnt="0"/>
      <dgm:spPr/>
    </dgm:pt>
    <dgm:pt modelId="{BAE73C9B-A686-4585-85AF-475382B3410D}" type="pres">
      <dgm:prSet presAssocID="{B1CCFA99-5610-4675-954B-C8EBB418C8AF}" presName="compNode" presStyleCnt="0"/>
      <dgm:spPr/>
    </dgm:pt>
    <dgm:pt modelId="{1A236E9C-DC25-4B42-B0A4-5A34A06E405E}" type="pres">
      <dgm:prSet presAssocID="{B1CCFA99-5610-4675-954B-C8EBB418C8AF}" presName="bgRect" presStyleLbl="bgShp" presStyleIdx="1" presStyleCnt="3"/>
      <dgm:spPr/>
    </dgm:pt>
    <dgm:pt modelId="{0EE12C38-BDF2-4A52-A39B-20E160B793D9}" type="pres">
      <dgm:prSet presAssocID="{B1CCFA99-5610-4675-954B-C8EBB418C8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3B1399A4-C2AE-4C29-9376-C7F8733A8BE1}" type="pres">
      <dgm:prSet presAssocID="{B1CCFA99-5610-4675-954B-C8EBB418C8AF}" presName="spaceRect" presStyleCnt="0"/>
      <dgm:spPr/>
    </dgm:pt>
    <dgm:pt modelId="{637A5564-B2FA-42C2-9D10-05A2005BEBD5}" type="pres">
      <dgm:prSet presAssocID="{B1CCFA99-5610-4675-954B-C8EBB418C8AF}" presName="parTx" presStyleLbl="revTx" presStyleIdx="1" presStyleCnt="3">
        <dgm:presLayoutVars>
          <dgm:chMax val="0"/>
          <dgm:chPref val="0"/>
        </dgm:presLayoutVars>
      </dgm:prSet>
      <dgm:spPr/>
    </dgm:pt>
    <dgm:pt modelId="{FA8611C3-C0BF-45B7-8F31-6E80DC3FC452}" type="pres">
      <dgm:prSet presAssocID="{6B37FC56-2BD7-41F5-AEBE-621992DB326B}" presName="sibTrans" presStyleCnt="0"/>
      <dgm:spPr/>
    </dgm:pt>
    <dgm:pt modelId="{FFC2ED0A-A391-4054-8A03-42CDADD5C241}" type="pres">
      <dgm:prSet presAssocID="{E0B8E4DD-0BFF-42CD-ACB5-9F4D6AC00502}" presName="compNode" presStyleCnt="0"/>
      <dgm:spPr/>
    </dgm:pt>
    <dgm:pt modelId="{1FD9D82F-785D-49F0-853A-88DC0B098255}" type="pres">
      <dgm:prSet presAssocID="{E0B8E4DD-0BFF-42CD-ACB5-9F4D6AC00502}" presName="bgRect" presStyleLbl="bgShp" presStyleIdx="2" presStyleCnt="3"/>
      <dgm:spPr/>
    </dgm:pt>
    <dgm:pt modelId="{3FFBB9CB-83B3-4F41-9E3D-DD2192069F2E}" type="pres">
      <dgm:prSet presAssocID="{E0B8E4DD-0BFF-42CD-ACB5-9F4D6AC005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2FB1E5CB-9752-4A31-8ED9-56279858ECB8}" type="pres">
      <dgm:prSet presAssocID="{E0B8E4DD-0BFF-42CD-ACB5-9F4D6AC00502}" presName="spaceRect" presStyleCnt="0"/>
      <dgm:spPr/>
    </dgm:pt>
    <dgm:pt modelId="{8D24B189-C804-4238-B297-BC1B1A0B90BE}" type="pres">
      <dgm:prSet presAssocID="{E0B8E4DD-0BFF-42CD-ACB5-9F4D6AC00502}" presName="parTx" presStyleLbl="revTx" presStyleIdx="2" presStyleCnt="3">
        <dgm:presLayoutVars>
          <dgm:chMax val="0"/>
          <dgm:chPref val="0"/>
        </dgm:presLayoutVars>
      </dgm:prSet>
      <dgm:spPr/>
    </dgm:pt>
  </dgm:ptLst>
  <dgm:cxnLst>
    <dgm:cxn modelId="{7517B902-6CB4-483C-AAC6-3FAAC1911C29}" type="presOf" srcId="{B1CCFA99-5610-4675-954B-C8EBB418C8AF}" destId="{637A5564-B2FA-42C2-9D10-05A2005BEBD5}" srcOrd="0" destOrd="0" presId="urn:microsoft.com/office/officeart/2018/2/layout/IconVerticalSolidList"/>
    <dgm:cxn modelId="{C702260D-50C4-46BB-9A05-2AC42DA73290}" type="presOf" srcId="{2554BBAC-D0E8-45AD-9918-A32D1054D50A}" destId="{0A3DB063-36BE-4A74-B0A3-5E1E09671358}" srcOrd="0" destOrd="0" presId="urn:microsoft.com/office/officeart/2018/2/layout/IconVerticalSolidList"/>
    <dgm:cxn modelId="{A3B30C2A-996B-4789-868C-418FB7103441}" srcId="{2554BBAC-D0E8-45AD-9918-A32D1054D50A}" destId="{B1CCFA99-5610-4675-954B-C8EBB418C8AF}" srcOrd="1" destOrd="0" parTransId="{562401AD-4ED0-400F-A42D-78A220222388}" sibTransId="{6B37FC56-2BD7-41F5-AEBE-621992DB326B}"/>
    <dgm:cxn modelId="{6AA5EB2E-8746-4486-B647-F32F4BC81145}" type="presOf" srcId="{4893D49A-85A5-4055-A4AB-2E8D696C5C61}" destId="{44DE4E1D-BCCF-4065-911E-224142AE9155}" srcOrd="0" destOrd="0" presId="urn:microsoft.com/office/officeart/2018/2/layout/IconVerticalSolidList"/>
    <dgm:cxn modelId="{1A33EC7B-D8AD-4DE0-89B4-5F6D828AC2C8}" srcId="{2554BBAC-D0E8-45AD-9918-A32D1054D50A}" destId="{E0B8E4DD-0BFF-42CD-ACB5-9F4D6AC00502}" srcOrd="2" destOrd="0" parTransId="{5E6C6041-CFB2-4AA9-BC1F-E944201E9D12}" sibTransId="{CB6A928A-6D3E-4CA0-A8DB-D92FC9E90510}"/>
    <dgm:cxn modelId="{4B43F8BE-7B23-4608-8DBE-3E3BB8AFACB2}" type="presOf" srcId="{E0B8E4DD-0BFF-42CD-ACB5-9F4D6AC00502}" destId="{8D24B189-C804-4238-B297-BC1B1A0B90BE}" srcOrd="0" destOrd="0" presId="urn:microsoft.com/office/officeart/2018/2/layout/IconVerticalSolidList"/>
    <dgm:cxn modelId="{7CCC19D9-09D6-4C91-8509-030AD456EB82}" srcId="{2554BBAC-D0E8-45AD-9918-A32D1054D50A}" destId="{4893D49A-85A5-4055-A4AB-2E8D696C5C61}" srcOrd="0" destOrd="0" parTransId="{FE7AC3F0-3764-4CD5-BF03-133E8AC4F6BF}" sibTransId="{D0C10C9C-3545-45E3-94FF-35A6B01956B2}"/>
    <dgm:cxn modelId="{7B72F739-93A1-46C0-A758-84B40E5342AC}" type="presParOf" srcId="{0A3DB063-36BE-4A74-B0A3-5E1E09671358}" destId="{C6772F70-18D4-41BA-9F35-0AB8E3071962}" srcOrd="0" destOrd="0" presId="urn:microsoft.com/office/officeart/2018/2/layout/IconVerticalSolidList"/>
    <dgm:cxn modelId="{82E5F202-2130-4AE5-9C2F-23A1F9C08330}" type="presParOf" srcId="{C6772F70-18D4-41BA-9F35-0AB8E3071962}" destId="{AAC57AE9-764A-459C-AD66-5DA0A214E63C}" srcOrd="0" destOrd="0" presId="urn:microsoft.com/office/officeart/2018/2/layout/IconVerticalSolidList"/>
    <dgm:cxn modelId="{2EEEA71E-0C8B-40A1-8788-ADB632E64C59}" type="presParOf" srcId="{C6772F70-18D4-41BA-9F35-0AB8E3071962}" destId="{43A1C8C6-8569-4C68-8571-B48095AA50AB}" srcOrd="1" destOrd="0" presId="urn:microsoft.com/office/officeart/2018/2/layout/IconVerticalSolidList"/>
    <dgm:cxn modelId="{1DF394A1-D431-4579-B5AD-F8270EC0C8DB}" type="presParOf" srcId="{C6772F70-18D4-41BA-9F35-0AB8E3071962}" destId="{E56CB11C-D3F9-417F-A331-29F1BFD1E8F9}" srcOrd="2" destOrd="0" presId="urn:microsoft.com/office/officeart/2018/2/layout/IconVerticalSolidList"/>
    <dgm:cxn modelId="{81134EF2-DF92-4E68-BCCA-19B872C07D0D}" type="presParOf" srcId="{C6772F70-18D4-41BA-9F35-0AB8E3071962}" destId="{44DE4E1D-BCCF-4065-911E-224142AE9155}" srcOrd="3" destOrd="0" presId="urn:microsoft.com/office/officeart/2018/2/layout/IconVerticalSolidList"/>
    <dgm:cxn modelId="{0C243B25-BA04-4DBC-861B-A8645014267D}" type="presParOf" srcId="{0A3DB063-36BE-4A74-B0A3-5E1E09671358}" destId="{5108C6F9-5222-4F4E-B41F-5BDC486A239E}" srcOrd="1" destOrd="0" presId="urn:microsoft.com/office/officeart/2018/2/layout/IconVerticalSolidList"/>
    <dgm:cxn modelId="{7DCC9BFB-4DD2-4294-B240-610EE957F482}" type="presParOf" srcId="{0A3DB063-36BE-4A74-B0A3-5E1E09671358}" destId="{BAE73C9B-A686-4585-85AF-475382B3410D}" srcOrd="2" destOrd="0" presId="urn:microsoft.com/office/officeart/2018/2/layout/IconVerticalSolidList"/>
    <dgm:cxn modelId="{2E2722E7-C398-446A-9721-A38D0E870BD4}" type="presParOf" srcId="{BAE73C9B-A686-4585-85AF-475382B3410D}" destId="{1A236E9C-DC25-4B42-B0A4-5A34A06E405E}" srcOrd="0" destOrd="0" presId="urn:microsoft.com/office/officeart/2018/2/layout/IconVerticalSolidList"/>
    <dgm:cxn modelId="{BB891855-6566-41FB-B402-9B343B995F70}" type="presParOf" srcId="{BAE73C9B-A686-4585-85AF-475382B3410D}" destId="{0EE12C38-BDF2-4A52-A39B-20E160B793D9}" srcOrd="1" destOrd="0" presId="urn:microsoft.com/office/officeart/2018/2/layout/IconVerticalSolidList"/>
    <dgm:cxn modelId="{9560E093-FC5C-447C-A538-3BC11608AB60}" type="presParOf" srcId="{BAE73C9B-A686-4585-85AF-475382B3410D}" destId="{3B1399A4-C2AE-4C29-9376-C7F8733A8BE1}" srcOrd="2" destOrd="0" presId="urn:microsoft.com/office/officeart/2018/2/layout/IconVerticalSolidList"/>
    <dgm:cxn modelId="{1E89C9A5-E030-4616-AE41-BBC8D04E4FA1}" type="presParOf" srcId="{BAE73C9B-A686-4585-85AF-475382B3410D}" destId="{637A5564-B2FA-42C2-9D10-05A2005BEBD5}" srcOrd="3" destOrd="0" presId="urn:microsoft.com/office/officeart/2018/2/layout/IconVerticalSolidList"/>
    <dgm:cxn modelId="{29B76510-BDEA-412C-96F5-488030A9586B}" type="presParOf" srcId="{0A3DB063-36BE-4A74-B0A3-5E1E09671358}" destId="{FA8611C3-C0BF-45B7-8F31-6E80DC3FC452}" srcOrd="3" destOrd="0" presId="urn:microsoft.com/office/officeart/2018/2/layout/IconVerticalSolidList"/>
    <dgm:cxn modelId="{429800A6-2A49-4793-AE32-3DBCE20B9F18}" type="presParOf" srcId="{0A3DB063-36BE-4A74-B0A3-5E1E09671358}" destId="{FFC2ED0A-A391-4054-8A03-42CDADD5C241}" srcOrd="4" destOrd="0" presId="urn:microsoft.com/office/officeart/2018/2/layout/IconVerticalSolidList"/>
    <dgm:cxn modelId="{03DA178B-CACB-4177-A18D-FC780C73917A}" type="presParOf" srcId="{FFC2ED0A-A391-4054-8A03-42CDADD5C241}" destId="{1FD9D82F-785D-49F0-853A-88DC0B098255}" srcOrd="0" destOrd="0" presId="urn:microsoft.com/office/officeart/2018/2/layout/IconVerticalSolidList"/>
    <dgm:cxn modelId="{5B3CA194-4C31-41D6-8C78-E2774DBCB033}" type="presParOf" srcId="{FFC2ED0A-A391-4054-8A03-42CDADD5C241}" destId="{3FFBB9CB-83B3-4F41-9E3D-DD2192069F2E}" srcOrd="1" destOrd="0" presId="urn:microsoft.com/office/officeart/2018/2/layout/IconVerticalSolidList"/>
    <dgm:cxn modelId="{30265C2B-2163-45EA-BA3C-D3A1DCD77FC1}" type="presParOf" srcId="{FFC2ED0A-A391-4054-8A03-42CDADD5C241}" destId="{2FB1E5CB-9752-4A31-8ED9-56279858ECB8}" srcOrd="2" destOrd="0" presId="urn:microsoft.com/office/officeart/2018/2/layout/IconVerticalSolidList"/>
    <dgm:cxn modelId="{80A26060-9BD6-4913-BC6A-0A37E79772F6}" type="presParOf" srcId="{FFC2ED0A-A391-4054-8A03-42CDADD5C241}" destId="{8D24B189-C804-4238-B297-BC1B1A0B90B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6D2380-8200-43DA-BE8D-100006234C5F}" type="doc">
      <dgm:prSet loTypeId="urn:microsoft.com/office/officeart/2005/8/layout/orgChart1" loCatId="hierarchy" qsTypeId="urn:microsoft.com/office/officeart/2005/8/quickstyle/simple1" qsCatId="simple" csTypeId="urn:microsoft.com/office/officeart/2005/8/colors/accent0_3" csCatId="mainScheme"/>
      <dgm:spPr/>
      <dgm:t>
        <a:bodyPr/>
        <a:lstStyle/>
        <a:p>
          <a:endParaRPr lang="en-US"/>
        </a:p>
      </dgm:t>
    </dgm:pt>
    <dgm:pt modelId="{D86ECEF5-48BB-44E7-8604-92047321D73D}">
      <dgm:prSet/>
      <dgm:spPr/>
      <dgm:t>
        <a:bodyPr/>
        <a:lstStyle/>
        <a:p>
          <a:r>
            <a:rPr lang="en-AU"/>
            <a:t>Similarity in the results of Train and Test data set </a:t>
          </a:r>
          <a:endParaRPr lang="en-US"/>
        </a:p>
      </dgm:t>
    </dgm:pt>
    <dgm:pt modelId="{27BF9DB1-E4EB-4D2E-B6C8-83AE49025247}" type="parTrans" cxnId="{DBC11B44-6F35-4EFB-AD11-5B3738604617}">
      <dgm:prSet/>
      <dgm:spPr/>
      <dgm:t>
        <a:bodyPr/>
        <a:lstStyle/>
        <a:p>
          <a:endParaRPr lang="en-US"/>
        </a:p>
      </dgm:t>
    </dgm:pt>
    <dgm:pt modelId="{4F774287-00CF-4BC1-AD0E-C43A03EE30AA}" type="sibTrans" cxnId="{DBC11B44-6F35-4EFB-AD11-5B3738604617}">
      <dgm:prSet/>
      <dgm:spPr/>
      <dgm:t>
        <a:bodyPr/>
        <a:lstStyle/>
        <a:p>
          <a:endParaRPr lang="en-US"/>
        </a:p>
      </dgm:t>
    </dgm:pt>
    <dgm:pt modelId="{502195CC-85D2-4273-9B87-0ED925968071}">
      <dgm:prSet/>
      <dgm:spPr/>
      <dgm:t>
        <a:bodyPr/>
        <a:lstStyle/>
        <a:p>
          <a:r>
            <a:rPr lang="en-AU"/>
            <a:t>Accuracy 0.90</a:t>
          </a:r>
          <a:endParaRPr lang="en-US"/>
        </a:p>
      </dgm:t>
    </dgm:pt>
    <dgm:pt modelId="{BAE931CB-0E9B-4DF1-B344-EC0253ED61A4}" type="parTrans" cxnId="{C5220F45-6FBC-4471-AF8E-F2D238B9DB86}">
      <dgm:prSet/>
      <dgm:spPr/>
      <dgm:t>
        <a:bodyPr/>
        <a:lstStyle/>
        <a:p>
          <a:endParaRPr lang="en-US"/>
        </a:p>
      </dgm:t>
    </dgm:pt>
    <dgm:pt modelId="{5CB07BDB-0EB8-4D79-80DB-61576D7005C0}" type="sibTrans" cxnId="{C5220F45-6FBC-4471-AF8E-F2D238B9DB86}">
      <dgm:prSet/>
      <dgm:spPr/>
      <dgm:t>
        <a:bodyPr/>
        <a:lstStyle/>
        <a:p>
          <a:endParaRPr lang="en-US"/>
        </a:p>
      </dgm:t>
    </dgm:pt>
    <dgm:pt modelId="{4D2D1776-6D03-46C1-A10C-4BA7AD79D93D}">
      <dgm:prSet/>
      <dgm:spPr/>
      <dgm:t>
        <a:bodyPr/>
        <a:lstStyle/>
        <a:p>
          <a:r>
            <a:rPr lang="en-AU"/>
            <a:t>Specificity 0.94</a:t>
          </a:r>
          <a:endParaRPr lang="en-US"/>
        </a:p>
      </dgm:t>
    </dgm:pt>
    <dgm:pt modelId="{7D2FCC3F-21E0-4854-816B-B6984AE8CCCA}" type="parTrans" cxnId="{FF6064A7-2B7A-4457-B988-66DEB7543956}">
      <dgm:prSet/>
      <dgm:spPr/>
      <dgm:t>
        <a:bodyPr/>
        <a:lstStyle/>
        <a:p>
          <a:endParaRPr lang="en-US"/>
        </a:p>
      </dgm:t>
    </dgm:pt>
    <dgm:pt modelId="{09123E8A-DA9F-4A5A-A3EA-197D7A3ADA69}" type="sibTrans" cxnId="{FF6064A7-2B7A-4457-B988-66DEB7543956}">
      <dgm:prSet/>
      <dgm:spPr/>
      <dgm:t>
        <a:bodyPr/>
        <a:lstStyle/>
        <a:p>
          <a:endParaRPr lang="en-US"/>
        </a:p>
      </dgm:t>
    </dgm:pt>
    <dgm:pt modelId="{DD02FC58-5A52-4BA6-9F67-A75F4437540B}">
      <dgm:prSet/>
      <dgm:spPr/>
      <dgm:t>
        <a:bodyPr/>
        <a:lstStyle/>
        <a:p>
          <a:r>
            <a:rPr lang="en-AU"/>
            <a:t>Sensitivity 0.85 </a:t>
          </a:r>
          <a:endParaRPr lang="en-US"/>
        </a:p>
      </dgm:t>
    </dgm:pt>
    <dgm:pt modelId="{2CF3BFC4-94EE-4AD5-9EE0-165B943E2AEB}" type="parTrans" cxnId="{4D0D73E1-9D5E-46D6-AB1C-CC90B2AD2685}">
      <dgm:prSet/>
      <dgm:spPr/>
      <dgm:t>
        <a:bodyPr/>
        <a:lstStyle/>
        <a:p>
          <a:endParaRPr lang="en-US"/>
        </a:p>
      </dgm:t>
    </dgm:pt>
    <dgm:pt modelId="{0EBE676A-0EFD-4103-9CAF-F562D2DFA801}" type="sibTrans" cxnId="{4D0D73E1-9D5E-46D6-AB1C-CC90B2AD2685}">
      <dgm:prSet/>
      <dgm:spPr/>
      <dgm:t>
        <a:bodyPr/>
        <a:lstStyle/>
        <a:p>
          <a:endParaRPr lang="en-US"/>
        </a:p>
      </dgm:t>
    </dgm:pt>
    <dgm:pt modelId="{6FBC62F2-9A9E-49BD-9908-988A2061F99A}" type="pres">
      <dgm:prSet presAssocID="{666D2380-8200-43DA-BE8D-100006234C5F}" presName="hierChild1" presStyleCnt="0">
        <dgm:presLayoutVars>
          <dgm:orgChart val="1"/>
          <dgm:chPref val="1"/>
          <dgm:dir/>
          <dgm:animOne val="branch"/>
          <dgm:animLvl val="lvl"/>
          <dgm:resizeHandles/>
        </dgm:presLayoutVars>
      </dgm:prSet>
      <dgm:spPr/>
    </dgm:pt>
    <dgm:pt modelId="{50445A6A-A092-49F1-AB69-54FF8DB06885}" type="pres">
      <dgm:prSet presAssocID="{D86ECEF5-48BB-44E7-8604-92047321D73D}" presName="hierRoot1" presStyleCnt="0">
        <dgm:presLayoutVars>
          <dgm:hierBranch val="init"/>
        </dgm:presLayoutVars>
      </dgm:prSet>
      <dgm:spPr/>
    </dgm:pt>
    <dgm:pt modelId="{81DDB240-D275-48AE-92C0-D92E8EA7A708}" type="pres">
      <dgm:prSet presAssocID="{D86ECEF5-48BB-44E7-8604-92047321D73D}" presName="rootComposite1" presStyleCnt="0"/>
      <dgm:spPr/>
    </dgm:pt>
    <dgm:pt modelId="{5A355339-310B-4397-B8C1-006701343FF6}" type="pres">
      <dgm:prSet presAssocID="{D86ECEF5-48BB-44E7-8604-92047321D73D}" presName="rootText1" presStyleLbl="node0" presStyleIdx="0" presStyleCnt="4">
        <dgm:presLayoutVars>
          <dgm:chPref val="3"/>
        </dgm:presLayoutVars>
      </dgm:prSet>
      <dgm:spPr/>
    </dgm:pt>
    <dgm:pt modelId="{92868749-595C-4323-AD10-09C861D496E8}" type="pres">
      <dgm:prSet presAssocID="{D86ECEF5-48BB-44E7-8604-92047321D73D}" presName="rootConnector1" presStyleLbl="node1" presStyleIdx="0" presStyleCnt="0"/>
      <dgm:spPr/>
    </dgm:pt>
    <dgm:pt modelId="{A0B54F27-A4F9-47D6-8510-D8E72AF53C0C}" type="pres">
      <dgm:prSet presAssocID="{D86ECEF5-48BB-44E7-8604-92047321D73D}" presName="hierChild2" presStyleCnt="0"/>
      <dgm:spPr/>
    </dgm:pt>
    <dgm:pt modelId="{03ABB251-B49B-4D3D-A4EB-BE22504DF950}" type="pres">
      <dgm:prSet presAssocID="{D86ECEF5-48BB-44E7-8604-92047321D73D}" presName="hierChild3" presStyleCnt="0"/>
      <dgm:spPr/>
    </dgm:pt>
    <dgm:pt modelId="{ECE6265F-FAC2-4E7D-B44D-A66370376897}" type="pres">
      <dgm:prSet presAssocID="{502195CC-85D2-4273-9B87-0ED925968071}" presName="hierRoot1" presStyleCnt="0">
        <dgm:presLayoutVars>
          <dgm:hierBranch val="init"/>
        </dgm:presLayoutVars>
      </dgm:prSet>
      <dgm:spPr/>
    </dgm:pt>
    <dgm:pt modelId="{99488228-3A63-40DD-8007-02E9F2BD8274}" type="pres">
      <dgm:prSet presAssocID="{502195CC-85D2-4273-9B87-0ED925968071}" presName="rootComposite1" presStyleCnt="0"/>
      <dgm:spPr/>
    </dgm:pt>
    <dgm:pt modelId="{F48FF0E3-49D3-4461-8DC1-DCA883579B8A}" type="pres">
      <dgm:prSet presAssocID="{502195CC-85D2-4273-9B87-0ED925968071}" presName="rootText1" presStyleLbl="node0" presStyleIdx="1" presStyleCnt="4">
        <dgm:presLayoutVars>
          <dgm:chPref val="3"/>
        </dgm:presLayoutVars>
      </dgm:prSet>
      <dgm:spPr/>
    </dgm:pt>
    <dgm:pt modelId="{64256187-C9AA-43DC-BEF7-723636C448B6}" type="pres">
      <dgm:prSet presAssocID="{502195CC-85D2-4273-9B87-0ED925968071}" presName="rootConnector1" presStyleLbl="node1" presStyleIdx="0" presStyleCnt="0"/>
      <dgm:spPr/>
    </dgm:pt>
    <dgm:pt modelId="{B8BE72F8-53E3-45E1-99E8-A7885ECE8C78}" type="pres">
      <dgm:prSet presAssocID="{502195CC-85D2-4273-9B87-0ED925968071}" presName="hierChild2" presStyleCnt="0"/>
      <dgm:spPr/>
    </dgm:pt>
    <dgm:pt modelId="{3F80D9D0-E6A9-4A8A-A9E8-2A58C64E2331}" type="pres">
      <dgm:prSet presAssocID="{502195CC-85D2-4273-9B87-0ED925968071}" presName="hierChild3" presStyleCnt="0"/>
      <dgm:spPr/>
    </dgm:pt>
    <dgm:pt modelId="{EE6886A9-5C52-4A7C-B13F-1BE76B4F3FA7}" type="pres">
      <dgm:prSet presAssocID="{4D2D1776-6D03-46C1-A10C-4BA7AD79D93D}" presName="hierRoot1" presStyleCnt="0">
        <dgm:presLayoutVars>
          <dgm:hierBranch val="init"/>
        </dgm:presLayoutVars>
      </dgm:prSet>
      <dgm:spPr/>
    </dgm:pt>
    <dgm:pt modelId="{810800BA-F640-4E7F-B03F-4E3F9CF8C10E}" type="pres">
      <dgm:prSet presAssocID="{4D2D1776-6D03-46C1-A10C-4BA7AD79D93D}" presName="rootComposite1" presStyleCnt="0"/>
      <dgm:spPr/>
    </dgm:pt>
    <dgm:pt modelId="{EA58111D-E7CD-4914-B5B3-FBC5F176AFE3}" type="pres">
      <dgm:prSet presAssocID="{4D2D1776-6D03-46C1-A10C-4BA7AD79D93D}" presName="rootText1" presStyleLbl="node0" presStyleIdx="2" presStyleCnt="4">
        <dgm:presLayoutVars>
          <dgm:chPref val="3"/>
        </dgm:presLayoutVars>
      </dgm:prSet>
      <dgm:spPr/>
    </dgm:pt>
    <dgm:pt modelId="{C2BF5B9E-A9A8-45F0-91E0-0528D7D80A32}" type="pres">
      <dgm:prSet presAssocID="{4D2D1776-6D03-46C1-A10C-4BA7AD79D93D}" presName="rootConnector1" presStyleLbl="node1" presStyleIdx="0" presStyleCnt="0"/>
      <dgm:spPr/>
    </dgm:pt>
    <dgm:pt modelId="{C6B9629E-1D44-42A0-92D1-A8416007D8C3}" type="pres">
      <dgm:prSet presAssocID="{4D2D1776-6D03-46C1-A10C-4BA7AD79D93D}" presName="hierChild2" presStyleCnt="0"/>
      <dgm:spPr/>
    </dgm:pt>
    <dgm:pt modelId="{48915E75-65F6-4ACD-BE57-BD4EABD857AF}" type="pres">
      <dgm:prSet presAssocID="{4D2D1776-6D03-46C1-A10C-4BA7AD79D93D}" presName="hierChild3" presStyleCnt="0"/>
      <dgm:spPr/>
    </dgm:pt>
    <dgm:pt modelId="{64191BD0-D666-4D9B-BBCC-22445DA8D6A6}" type="pres">
      <dgm:prSet presAssocID="{DD02FC58-5A52-4BA6-9F67-A75F4437540B}" presName="hierRoot1" presStyleCnt="0">
        <dgm:presLayoutVars>
          <dgm:hierBranch val="init"/>
        </dgm:presLayoutVars>
      </dgm:prSet>
      <dgm:spPr/>
    </dgm:pt>
    <dgm:pt modelId="{679D2BB5-7A4E-4E7F-821A-3FB02C8DB7F1}" type="pres">
      <dgm:prSet presAssocID="{DD02FC58-5A52-4BA6-9F67-A75F4437540B}" presName="rootComposite1" presStyleCnt="0"/>
      <dgm:spPr/>
    </dgm:pt>
    <dgm:pt modelId="{492B6CCC-D318-464A-ACDE-C8F443F11694}" type="pres">
      <dgm:prSet presAssocID="{DD02FC58-5A52-4BA6-9F67-A75F4437540B}" presName="rootText1" presStyleLbl="node0" presStyleIdx="3" presStyleCnt="4">
        <dgm:presLayoutVars>
          <dgm:chPref val="3"/>
        </dgm:presLayoutVars>
      </dgm:prSet>
      <dgm:spPr/>
    </dgm:pt>
    <dgm:pt modelId="{4DF10415-8BB7-4204-B119-48600348D4BF}" type="pres">
      <dgm:prSet presAssocID="{DD02FC58-5A52-4BA6-9F67-A75F4437540B}" presName="rootConnector1" presStyleLbl="node1" presStyleIdx="0" presStyleCnt="0"/>
      <dgm:spPr/>
    </dgm:pt>
    <dgm:pt modelId="{FBD7EB53-A638-4138-9B85-59DA1F343085}" type="pres">
      <dgm:prSet presAssocID="{DD02FC58-5A52-4BA6-9F67-A75F4437540B}" presName="hierChild2" presStyleCnt="0"/>
      <dgm:spPr/>
    </dgm:pt>
    <dgm:pt modelId="{426E47C5-A456-4AAC-B785-1C4DBE350EA0}" type="pres">
      <dgm:prSet presAssocID="{DD02FC58-5A52-4BA6-9F67-A75F4437540B}" presName="hierChild3" presStyleCnt="0"/>
      <dgm:spPr/>
    </dgm:pt>
  </dgm:ptLst>
  <dgm:cxnLst>
    <dgm:cxn modelId="{4A7C2400-9BD1-47DB-9CDF-3AC165CF35F1}" type="presOf" srcId="{502195CC-85D2-4273-9B87-0ED925968071}" destId="{64256187-C9AA-43DC-BEF7-723636C448B6}" srcOrd="1" destOrd="0" presId="urn:microsoft.com/office/officeart/2005/8/layout/orgChart1"/>
    <dgm:cxn modelId="{E4ACE00D-3EDA-4528-BAD8-40FA9FF28FAB}" type="presOf" srcId="{4D2D1776-6D03-46C1-A10C-4BA7AD79D93D}" destId="{EA58111D-E7CD-4914-B5B3-FBC5F176AFE3}" srcOrd="0" destOrd="0" presId="urn:microsoft.com/office/officeart/2005/8/layout/orgChart1"/>
    <dgm:cxn modelId="{A55F6418-8676-4615-AACF-D1A20DA8D0E0}" type="presOf" srcId="{DD02FC58-5A52-4BA6-9F67-A75F4437540B}" destId="{4DF10415-8BB7-4204-B119-48600348D4BF}" srcOrd="1" destOrd="0" presId="urn:microsoft.com/office/officeart/2005/8/layout/orgChart1"/>
    <dgm:cxn modelId="{7D25D341-89BF-4531-B262-B59354C922E6}" type="presOf" srcId="{502195CC-85D2-4273-9B87-0ED925968071}" destId="{F48FF0E3-49D3-4461-8DC1-DCA883579B8A}" srcOrd="0" destOrd="0" presId="urn:microsoft.com/office/officeart/2005/8/layout/orgChart1"/>
    <dgm:cxn modelId="{DBC11B44-6F35-4EFB-AD11-5B3738604617}" srcId="{666D2380-8200-43DA-BE8D-100006234C5F}" destId="{D86ECEF5-48BB-44E7-8604-92047321D73D}" srcOrd="0" destOrd="0" parTransId="{27BF9DB1-E4EB-4D2E-B6C8-83AE49025247}" sibTransId="{4F774287-00CF-4BC1-AD0E-C43A03EE30AA}"/>
    <dgm:cxn modelId="{C5220F45-6FBC-4471-AF8E-F2D238B9DB86}" srcId="{666D2380-8200-43DA-BE8D-100006234C5F}" destId="{502195CC-85D2-4273-9B87-0ED925968071}" srcOrd="1" destOrd="0" parTransId="{BAE931CB-0E9B-4DF1-B344-EC0253ED61A4}" sibTransId="{5CB07BDB-0EB8-4D79-80DB-61576D7005C0}"/>
    <dgm:cxn modelId="{C039AA4C-08B5-4428-93FE-9414EDCDE43C}" type="presOf" srcId="{D86ECEF5-48BB-44E7-8604-92047321D73D}" destId="{92868749-595C-4323-AD10-09C861D496E8}" srcOrd="1" destOrd="0" presId="urn:microsoft.com/office/officeart/2005/8/layout/orgChart1"/>
    <dgm:cxn modelId="{88BBAA52-2D38-42CE-8F30-76B1ECAD24C2}" type="presOf" srcId="{DD02FC58-5A52-4BA6-9F67-A75F4437540B}" destId="{492B6CCC-D318-464A-ACDE-C8F443F11694}" srcOrd="0" destOrd="0" presId="urn:microsoft.com/office/officeart/2005/8/layout/orgChart1"/>
    <dgm:cxn modelId="{FF6064A7-2B7A-4457-B988-66DEB7543956}" srcId="{666D2380-8200-43DA-BE8D-100006234C5F}" destId="{4D2D1776-6D03-46C1-A10C-4BA7AD79D93D}" srcOrd="2" destOrd="0" parTransId="{7D2FCC3F-21E0-4854-816B-B6984AE8CCCA}" sibTransId="{09123E8A-DA9F-4A5A-A3EA-197D7A3ADA69}"/>
    <dgm:cxn modelId="{DB041EAA-9878-4B24-8EDC-40254F750C80}" type="presOf" srcId="{D86ECEF5-48BB-44E7-8604-92047321D73D}" destId="{5A355339-310B-4397-B8C1-006701343FF6}" srcOrd="0" destOrd="0" presId="urn:microsoft.com/office/officeart/2005/8/layout/orgChart1"/>
    <dgm:cxn modelId="{7EEE27C5-06F0-455F-B80B-7103EE3E31E0}" type="presOf" srcId="{4D2D1776-6D03-46C1-A10C-4BA7AD79D93D}" destId="{C2BF5B9E-A9A8-45F0-91E0-0528D7D80A32}" srcOrd="1" destOrd="0" presId="urn:microsoft.com/office/officeart/2005/8/layout/orgChart1"/>
    <dgm:cxn modelId="{BCCA62D0-9DC9-4241-8072-13AC0BB50386}" type="presOf" srcId="{666D2380-8200-43DA-BE8D-100006234C5F}" destId="{6FBC62F2-9A9E-49BD-9908-988A2061F99A}" srcOrd="0" destOrd="0" presId="urn:microsoft.com/office/officeart/2005/8/layout/orgChart1"/>
    <dgm:cxn modelId="{4D0D73E1-9D5E-46D6-AB1C-CC90B2AD2685}" srcId="{666D2380-8200-43DA-BE8D-100006234C5F}" destId="{DD02FC58-5A52-4BA6-9F67-A75F4437540B}" srcOrd="3" destOrd="0" parTransId="{2CF3BFC4-94EE-4AD5-9EE0-165B943E2AEB}" sibTransId="{0EBE676A-0EFD-4103-9CAF-F562D2DFA801}"/>
    <dgm:cxn modelId="{65613BD1-8BAC-4B9B-AF36-EE91D685563B}" type="presParOf" srcId="{6FBC62F2-9A9E-49BD-9908-988A2061F99A}" destId="{50445A6A-A092-49F1-AB69-54FF8DB06885}" srcOrd="0" destOrd="0" presId="urn:microsoft.com/office/officeart/2005/8/layout/orgChart1"/>
    <dgm:cxn modelId="{9FAD849B-8402-45EC-B8CB-2F974CB429A4}" type="presParOf" srcId="{50445A6A-A092-49F1-AB69-54FF8DB06885}" destId="{81DDB240-D275-48AE-92C0-D92E8EA7A708}" srcOrd="0" destOrd="0" presId="urn:microsoft.com/office/officeart/2005/8/layout/orgChart1"/>
    <dgm:cxn modelId="{22EFDD7A-A09E-42DD-A90C-9FC3DE3D2874}" type="presParOf" srcId="{81DDB240-D275-48AE-92C0-D92E8EA7A708}" destId="{5A355339-310B-4397-B8C1-006701343FF6}" srcOrd="0" destOrd="0" presId="urn:microsoft.com/office/officeart/2005/8/layout/orgChart1"/>
    <dgm:cxn modelId="{8CEDF54B-66D6-40B3-8310-39F1986BA724}" type="presParOf" srcId="{81DDB240-D275-48AE-92C0-D92E8EA7A708}" destId="{92868749-595C-4323-AD10-09C861D496E8}" srcOrd="1" destOrd="0" presId="urn:microsoft.com/office/officeart/2005/8/layout/orgChart1"/>
    <dgm:cxn modelId="{A4714CC5-E9DD-495B-8D5C-EF5B52AFB267}" type="presParOf" srcId="{50445A6A-A092-49F1-AB69-54FF8DB06885}" destId="{A0B54F27-A4F9-47D6-8510-D8E72AF53C0C}" srcOrd="1" destOrd="0" presId="urn:microsoft.com/office/officeart/2005/8/layout/orgChart1"/>
    <dgm:cxn modelId="{B93A0B3B-2443-41BD-9832-ACFFC432CD32}" type="presParOf" srcId="{50445A6A-A092-49F1-AB69-54FF8DB06885}" destId="{03ABB251-B49B-4D3D-A4EB-BE22504DF950}" srcOrd="2" destOrd="0" presId="urn:microsoft.com/office/officeart/2005/8/layout/orgChart1"/>
    <dgm:cxn modelId="{01020857-BEBB-4499-B86B-578D67F846EC}" type="presParOf" srcId="{6FBC62F2-9A9E-49BD-9908-988A2061F99A}" destId="{ECE6265F-FAC2-4E7D-B44D-A66370376897}" srcOrd="1" destOrd="0" presId="urn:microsoft.com/office/officeart/2005/8/layout/orgChart1"/>
    <dgm:cxn modelId="{2B0B3C08-EBBE-4122-817D-AC323A419CFB}" type="presParOf" srcId="{ECE6265F-FAC2-4E7D-B44D-A66370376897}" destId="{99488228-3A63-40DD-8007-02E9F2BD8274}" srcOrd="0" destOrd="0" presId="urn:microsoft.com/office/officeart/2005/8/layout/orgChart1"/>
    <dgm:cxn modelId="{14580ABA-C2A0-4975-AE3F-FC08CA8BF21A}" type="presParOf" srcId="{99488228-3A63-40DD-8007-02E9F2BD8274}" destId="{F48FF0E3-49D3-4461-8DC1-DCA883579B8A}" srcOrd="0" destOrd="0" presId="urn:microsoft.com/office/officeart/2005/8/layout/orgChart1"/>
    <dgm:cxn modelId="{D07BC638-82FE-4F75-B65B-FBF0326D6DAF}" type="presParOf" srcId="{99488228-3A63-40DD-8007-02E9F2BD8274}" destId="{64256187-C9AA-43DC-BEF7-723636C448B6}" srcOrd="1" destOrd="0" presId="urn:microsoft.com/office/officeart/2005/8/layout/orgChart1"/>
    <dgm:cxn modelId="{CF3155C2-ED4C-4F16-B568-9706880BAEC7}" type="presParOf" srcId="{ECE6265F-FAC2-4E7D-B44D-A66370376897}" destId="{B8BE72F8-53E3-45E1-99E8-A7885ECE8C78}" srcOrd="1" destOrd="0" presId="urn:microsoft.com/office/officeart/2005/8/layout/orgChart1"/>
    <dgm:cxn modelId="{900DDF86-27B7-44FC-9239-5974717E5298}" type="presParOf" srcId="{ECE6265F-FAC2-4E7D-B44D-A66370376897}" destId="{3F80D9D0-E6A9-4A8A-A9E8-2A58C64E2331}" srcOrd="2" destOrd="0" presId="urn:microsoft.com/office/officeart/2005/8/layout/orgChart1"/>
    <dgm:cxn modelId="{F98A123E-7B21-4EC4-8EEA-EBDC7C5069ED}" type="presParOf" srcId="{6FBC62F2-9A9E-49BD-9908-988A2061F99A}" destId="{EE6886A9-5C52-4A7C-B13F-1BE76B4F3FA7}" srcOrd="2" destOrd="0" presId="urn:microsoft.com/office/officeart/2005/8/layout/orgChart1"/>
    <dgm:cxn modelId="{5255DA00-B4A0-4DA0-A872-99AAFFAF3BF9}" type="presParOf" srcId="{EE6886A9-5C52-4A7C-B13F-1BE76B4F3FA7}" destId="{810800BA-F640-4E7F-B03F-4E3F9CF8C10E}" srcOrd="0" destOrd="0" presId="urn:microsoft.com/office/officeart/2005/8/layout/orgChart1"/>
    <dgm:cxn modelId="{467D631A-FD16-4935-B278-88F3D5E71708}" type="presParOf" srcId="{810800BA-F640-4E7F-B03F-4E3F9CF8C10E}" destId="{EA58111D-E7CD-4914-B5B3-FBC5F176AFE3}" srcOrd="0" destOrd="0" presId="urn:microsoft.com/office/officeart/2005/8/layout/orgChart1"/>
    <dgm:cxn modelId="{F8CB1F9A-B021-48E5-9E60-3400192625BB}" type="presParOf" srcId="{810800BA-F640-4E7F-B03F-4E3F9CF8C10E}" destId="{C2BF5B9E-A9A8-45F0-91E0-0528D7D80A32}" srcOrd="1" destOrd="0" presId="urn:microsoft.com/office/officeart/2005/8/layout/orgChart1"/>
    <dgm:cxn modelId="{9597D332-AFD8-4DDD-AE93-93ADDCA3E914}" type="presParOf" srcId="{EE6886A9-5C52-4A7C-B13F-1BE76B4F3FA7}" destId="{C6B9629E-1D44-42A0-92D1-A8416007D8C3}" srcOrd="1" destOrd="0" presId="urn:microsoft.com/office/officeart/2005/8/layout/orgChart1"/>
    <dgm:cxn modelId="{324192AE-EEA8-4C62-9BA1-4F5F5BF828BB}" type="presParOf" srcId="{EE6886A9-5C52-4A7C-B13F-1BE76B4F3FA7}" destId="{48915E75-65F6-4ACD-BE57-BD4EABD857AF}" srcOrd="2" destOrd="0" presId="urn:microsoft.com/office/officeart/2005/8/layout/orgChart1"/>
    <dgm:cxn modelId="{0CE09CC2-AC3F-4CD9-A350-18A33FC8EF44}" type="presParOf" srcId="{6FBC62F2-9A9E-49BD-9908-988A2061F99A}" destId="{64191BD0-D666-4D9B-BBCC-22445DA8D6A6}" srcOrd="3" destOrd="0" presId="urn:microsoft.com/office/officeart/2005/8/layout/orgChart1"/>
    <dgm:cxn modelId="{8AF6BC57-E4D2-4B56-988A-C1C62AC4207D}" type="presParOf" srcId="{64191BD0-D666-4D9B-BBCC-22445DA8D6A6}" destId="{679D2BB5-7A4E-4E7F-821A-3FB02C8DB7F1}" srcOrd="0" destOrd="0" presId="urn:microsoft.com/office/officeart/2005/8/layout/orgChart1"/>
    <dgm:cxn modelId="{B93D1353-8DB5-47F4-8168-8AA48EF9A666}" type="presParOf" srcId="{679D2BB5-7A4E-4E7F-821A-3FB02C8DB7F1}" destId="{492B6CCC-D318-464A-ACDE-C8F443F11694}" srcOrd="0" destOrd="0" presId="urn:microsoft.com/office/officeart/2005/8/layout/orgChart1"/>
    <dgm:cxn modelId="{760C417C-15B1-4480-87BF-719CA0029AB8}" type="presParOf" srcId="{679D2BB5-7A4E-4E7F-821A-3FB02C8DB7F1}" destId="{4DF10415-8BB7-4204-B119-48600348D4BF}" srcOrd="1" destOrd="0" presId="urn:microsoft.com/office/officeart/2005/8/layout/orgChart1"/>
    <dgm:cxn modelId="{0BAA8387-A170-4C6D-8308-648CBB286C17}" type="presParOf" srcId="{64191BD0-D666-4D9B-BBCC-22445DA8D6A6}" destId="{FBD7EB53-A638-4138-9B85-59DA1F343085}" srcOrd="1" destOrd="0" presId="urn:microsoft.com/office/officeart/2005/8/layout/orgChart1"/>
    <dgm:cxn modelId="{078E7B35-4399-44A4-BFC1-2F5C3F0EAB37}" type="presParOf" srcId="{64191BD0-D666-4D9B-BBCC-22445DA8D6A6}" destId="{426E47C5-A456-4AAC-B785-1C4DBE350EA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843C6-6773-463D-9C9D-00ECDAC14928}">
      <dsp:nvSpPr>
        <dsp:cNvPr id="0" name=""/>
        <dsp:cNvSpPr/>
      </dsp:nvSpPr>
      <dsp:spPr>
        <a:xfrm>
          <a:off x="31808" y="1324993"/>
          <a:ext cx="766332" cy="7663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45007E-9C9C-4845-B1F9-5792736B796C}">
      <dsp:nvSpPr>
        <dsp:cNvPr id="0" name=""/>
        <dsp:cNvSpPr/>
      </dsp:nvSpPr>
      <dsp:spPr>
        <a:xfrm>
          <a:off x="192737" y="1485923"/>
          <a:ext cx="444472" cy="444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2674EC-132A-4C90-B70C-E1313E783714}">
      <dsp:nvSpPr>
        <dsp:cNvPr id="0" name=""/>
        <dsp:cNvSpPr/>
      </dsp:nvSpPr>
      <dsp:spPr>
        <a:xfrm>
          <a:off x="962354" y="1324993"/>
          <a:ext cx="1806353" cy="766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AU" sz="1100" b="1" kern="1200"/>
            <a:t>Problem Statement </a:t>
          </a:r>
          <a:endParaRPr lang="en-US" sz="1100" kern="1200"/>
        </a:p>
      </dsp:txBody>
      <dsp:txXfrm>
        <a:off x="962354" y="1324993"/>
        <a:ext cx="1806353" cy="766332"/>
      </dsp:txXfrm>
    </dsp:sp>
    <dsp:sp modelId="{862D168D-2445-4953-83ED-895580ADC20A}">
      <dsp:nvSpPr>
        <dsp:cNvPr id="0" name=""/>
        <dsp:cNvSpPr/>
      </dsp:nvSpPr>
      <dsp:spPr>
        <a:xfrm>
          <a:off x="3083451" y="1324993"/>
          <a:ext cx="766332" cy="7663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5DF2D6-71AC-4F9A-A777-AA170ADF0E8C}">
      <dsp:nvSpPr>
        <dsp:cNvPr id="0" name=""/>
        <dsp:cNvSpPr/>
      </dsp:nvSpPr>
      <dsp:spPr>
        <a:xfrm>
          <a:off x="3244381" y="1485923"/>
          <a:ext cx="444472" cy="444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0EB809-B111-4761-9A75-097B9CF3623F}">
      <dsp:nvSpPr>
        <dsp:cNvPr id="0" name=""/>
        <dsp:cNvSpPr/>
      </dsp:nvSpPr>
      <dsp:spPr>
        <a:xfrm>
          <a:off x="4013997" y="1324993"/>
          <a:ext cx="1806353" cy="766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AU" sz="1100" kern="1200"/>
            <a:t>X Education offers online courses for professionals. Many people visit their website to see the courses. They advertise on various websites and Google. Some visitors give their email or phone and become leads. They also get leads from referrals. The sales team contacts these leads and tries to make them customers. But only 30% of leads become customers.</a:t>
          </a:r>
          <a:br>
            <a:rPr lang="en-AU" sz="1100" kern="1200"/>
          </a:br>
          <a:br>
            <a:rPr lang="en-AU" sz="1100" kern="1200"/>
          </a:br>
          <a:r>
            <a:rPr lang="en-AU" sz="1100" kern="1200"/>
            <a:t>X Education wants to find the “hot leads” who are more likely to buy.</a:t>
          </a:r>
          <a:endParaRPr lang="en-US" sz="1100" kern="1200"/>
        </a:p>
      </dsp:txBody>
      <dsp:txXfrm>
        <a:off x="4013997" y="1324993"/>
        <a:ext cx="1806353" cy="766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CEB29-C33D-4248-BDCD-166344A66677}">
      <dsp:nvSpPr>
        <dsp:cNvPr id="0" name=""/>
        <dsp:cNvSpPr/>
      </dsp:nvSpPr>
      <dsp:spPr>
        <a:xfrm>
          <a:off x="2250914" y="2964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6679ED-AA4A-4CE5-9A71-C49486755363}">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D1F319-8858-4EE0-83BF-500C1E9AE23F}">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AU" sz="1200" b="1" kern="1200"/>
            <a:t>Objective</a:t>
          </a:r>
          <a:endParaRPr lang="en-US" sz="1200" kern="1200"/>
        </a:p>
      </dsp:txBody>
      <dsp:txXfrm>
        <a:off x="1548914" y="3176402"/>
        <a:ext cx="3600000" cy="720000"/>
      </dsp:txXfrm>
    </dsp:sp>
    <dsp:sp modelId="{31D7FA1E-B4D2-4EB8-ABF1-407D4441518E}">
      <dsp:nvSpPr>
        <dsp:cNvPr id="0" name=""/>
        <dsp:cNvSpPr/>
      </dsp:nvSpPr>
      <dsp:spPr>
        <a:xfrm>
          <a:off x="6480914" y="2964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52E237-AE38-47DA-85CA-28C45162A934}">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31AFAE-7042-458B-802A-0149FC7F505A}">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AU" sz="1200" kern="1200"/>
            <a:t>Use logistic regression to score leads from 0 to 100. Higher scores indicate hot leads that are more likely to convert, while lower scores indicate cold leads that are less likely to convert</a:t>
          </a:r>
          <a:endParaRPr lang="en-US" sz="1200" kern="1200"/>
        </a:p>
      </dsp:txBody>
      <dsp:txXfrm>
        <a:off x="5778914" y="3176402"/>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1C6D3-ABA6-4CC7-B11E-F62BC5DD3489}">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64474-5F14-43CB-87EB-1885A438CA9A}">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sz="2200" kern="1200"/>
            <a:t>The target variable is called "Converted" and it has two categorical values: 0 and 1. </a:t>
          </a:r>
          <a:endParaRPr lang="en-US" sz="2200" kern="1200"/>
        </a:p>
      </dsp:txBody>
      <dsp:txXfrm>
        <a:off x="383617" y="1447754"/>
        <a:ext cx="2847502" cy="1768010"/>
      </dsp:txXfrm>
    </dsp:sp>
    <dsp:sp modelId="{8A566E7D-2030-47C0-80FB-C5A9CFF5F2AC}">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CE865-4564-4D07-915E-8344F8F8DFFE}">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sz="2200" kern="1200"/>
            <a:t>0 means the lead did not convert to join the organization.</a:t>
          </a:r>
          <a:endParaRPr lang="en-US" sz="2200" kern="1200"/>
        </a:p>
      </dsp:txBody>
      <dsp:txXfrm>
        <a:off x="3998355" y="1447754"/>
        <a:ext cx="2847502" cy="1768010"/>
      </dsp:txXfrm>
    </dsp:sp>
    <dsp:sp modelId="{060EDEDF-E041-4D81-90CC-A56C577F4F70}">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F81F8-82AD-48E4-9276-4F60A8A483C8}">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sz="2200" kern="1200"/>
            <a:t>1 means the lead was ready to convert and join the organization.</a:t>
          </a:r>
          <a:endParaRPr lang="en-US" sz="2200" kern="1200"/>
        </a:p>
      </dsp:txBody>
      <dsp:txXfrm>
        <a:off x="7613092" y="1447754"/>
        <a:ext cx="2847502" cy="1768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57AE9-764A-459C-AD66-5DA0A214E63C}">
      <dsp:nvSpPr>
        <dsp:cNvPr id="0" name=""/>
        <dsp:cNvSpPr/>
      </dsp:nvSpPr>
      <dsp:spPr>
        <a:xfrm>
          <a:off x="0" y="2976"/>
          <a:ext cx="4818888" cy="10195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A1C8C6-8569-4C68-8571-B48095AA50AB}">
      <dsp:nvSpPr>
        <dsp:cNvPr id="0" name=""/>
        <dsp:cNvSpPr/>
      </dsp:nvSpPr>
      <dsp:spPr>
        <a:xfrm>
          <a:off x="308415" y="232376"/>
          <a:ext cx="561304" cy="56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DE4E1D-BCCF-4065-911E-224142AE9155}">
      <dsp:nvSpPr>
        <dsp:cNvPr id="0" name=""/>
        <dsp:cNvSpPr/>
      </dsp:nvSpPr>
      <dsp:spPr>
        <a:xfrm>
          <a:off x="1178135" y="2976"/>
          <a:ext cx="3578863" cy="1020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9" tIns="108009" rIns="108009" bIns="108009" numCol="1" spcCol="1270" anchor="ctr" anchorCtr="0">
          <a:noAutofit/>
        </a:bodyPr>
        <a:lstStyle/>
        <a:p>
          <a:pPr marL="0" lvl="0" indent="0" algn="l" defTabSz="622300">
            <a:lnSpc>
              <a:spcPct val="100000"/>
            </a:lnSpc>
            <a:spcBef>
              <a:spcPct val="0"/>
            </a:spcBef>
            <a:spcAft>
              <a:spcPct val="35000"/>
            </a:spcAft>
            <a:buNone/>
          </a:pPr>
          <a:r>
            <a:rPr lang="en-US" sz="1400" b="1" u="sng" kern="1200"/>
            <a:t>Target variable: Converted</a:t>
          </a:r>
          <a:r>
            <a:rPr lang="en-US" sz="1400" b="1" kern="1200"/>
            <a:t> </a:t>
          </a:r>
          <a:r>
            <a:rPr lang="en-US" sz="1400" b="1" u="sng" kern="1200"/>
            <a:t>Independent variable: Total Time spend on Website </a:t>
          </a:r>
          <a:endParaRPr lang="en-US" sz="1400" kern="1200"/>
        </a:p>
      </dsp:txBody>
      <dsp:txXfrm>
        <a:off x="1178135" y="2976"/>
        <a:ext cx="3578863" cy="1020553"/>
      </dsp:txXfrm>
    </dsp:sp>
    <dsp:sp modelId="{1A236E9C-DC25-4B42-B0A4-5A34A06E405E}">
      <dsp:nvSpPr>
        <dsp:cNvPr id="0" name=""/>
        <dsp:cNvSpPr/>
      </dsp:nvSpPr>
      <dsp:spPr>
        <a:xfrm>
          <a:off x="0" y="1263659"/>
          <a:ext cx="4818888" cy="10195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E12C38-BDF2-4A52-A39B-20E160B793D9}">
      <dsp:nvSpPr>
        <dsp:cNvPr id="0" name=""/>
        <dsp:cNvSpPr/>
      </dsp:nvSpPr>
      <dsp:spPr>
        <a:xfrm>
          <a:off x="308415" y="1493059"/>
          <a:ext cx="561304" cy="56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7A5564-B2FA-42C2-9D10-05A2005BEBD5}">
      <dsp:nvSpPr>
        <dsp:cNvPr id="0" name=""/>
        <dsp:cNvSpPr/>
      </dsp:nvSpPr>
      <dsp:spPr>
        <a:xfrm>
          <a:off x="1178135" y="1263659"/>
          <a:ext cx="3578863" cy="1020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9" tIns="108009" rIns="108009" bIns="108009" numCol="1" spcCol="1270" anchor="ctr" anchorCtr="0">
          <a:noAutofit/>
        </a:bodyPr>
        <a:lstStyle/>
        <a:p>
          <a:pPr marL="0" lvl="0" indent="0" algn="l" defTabSz="622300">
            <a:lnSpc>
              <a:spcPct val="100000"/>
            </a:lnSpc>
            <a:spcBef>
              <a:spcPct val="0"/>
            </a:spcBef>
            <a:spcAft>
              <a:spcPct val="35000"/>
            </a:spcAft>
            <a:buNone/>
          </a:pPr>
          <a:r>
            <a:rPr lang="en-US" sz="1400" b="1" kern="1200"/>
            <a:t>Some of the inferences we can draw are:</a:t>
          </a:r>
          <a:br>
            <a:rPr lang="en-US" sz="1400" b="1" kern="1200"/>
          </a:br>
          <a:br>
            <a:rPr lang="en-US" sz="1400" b="1" kern="1200"/>
          </a:br>
          <a:r>
            <a:rPr lang="en-US" sz="1400" kern="1200"/>
            <a:t>The longer the leads stay on the website, the higher the chances of converting them.</a:t>
          </a:r>
        </a:p>
      </dsp:txBody>
      <dsp:txXfrm>
        <a:off x="1178135" y="1263659"/>
        <a:ext cx="3578863" cy="1020553"/>
      </dsp:txXfrm>
    </dsp:sp>
    <dsp:sp modelId="{1FD9D82F-785D-49F0-853A-88DC0B098255}">
      <dsp:nvSpPr>
        <dsp:cNvPr id="0" name=""/>
        <dsp:cNvSpPr/>
      </dsp:nvSpPr>
      <dsp:spPr>
        <a:xfrm>
          <a:off x="0" y="2524342"/>
          <a:ext cx="4818888" cy="10195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BB9CB-83B3-4F41-9E3D-DD2192069F2E}">
      <dsp:nvSpPr>
        <dsp:cNvPr id="0" name=""/>
        <dsp:cNvSpPr/>
      </dsp:nvSpPr>
      <dsp:spPr>
        <a:xfrm>
          <a:off x="308415" y="2753742"/>
          <a:ext cx="561304" cy="56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4B189-C804-4238-B297-BC1B1A0B90BE}">
      <dsp:nvSpPr>
        <dsp:cNvPr id="0" name=""/>
        <dsp:cNvSpPr/>
      </dsp:nvSpPr>
      <dsp:spPr>
        <a:xfrm>
          <a:off x="1178135" y="2524342"/>
          <a:ext cx="3578863" cy="1020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9" tIns="108009" rIns="108009" bIns="108009" numCol="1" spcCol="1270" anchor="ctr" anchorCtr="0">
          <a:noAutofit/>
        </a:bodyPr>
        <a:lstStyle/>
        <a:p>
          <a:pPr marL="0" lvl="0" indent="0" algn="l" defTabSz="622300">
            <a:lnSpc>
              <a:spcPct val="100000"/>
            </a:lnSpc>
            <a:spcBef>
              <a:spcPct val="0"/>
            </a:spcBef>
            <a:spcAft>
              <a:spcPct val="35000"/>
            </a:spcAft>
            <a:buNone/>
          </a:pPr>
          <a:r>
            <a:rPr lang="en-US" sz="1400" kern="1200"/>
            <a:t>Therefore, we should enhance the website's appeal and interactivity to keep the leads engaged.</a:t>
          </a:r>
        </a:p>
      </dsp:txBody>
      <dsp:txXfrm>
        <a:off x="1178135" y="2524342"/>
        <a:ext cx="3578863" cy="10205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55339-310B-4397-B8C1-006701343FF6}">
      <dsp:nvSpPr>
        <dsp:cNvPr id="0" name=""/>
        <dsp:cNvSpPr/>
      </dsp:nvSpPr>
      <dsp:spPr>
        <a:xfrm>
          <a:off x="5439" y="1407228"/>
          <a:ext cx="2268838" cy="113441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a:t>Similarity in the results of Train and Test data set </a:t>
          </a:r>
          <a:endParaRPr lang="en-US" sz="2400" kern="1200"/>
        </a:p>
      </dsp:txBody>
      <dsp:txXfrm>
        <a:off x="5439" y="1407228"/>
        <a:ext cx="2268838" cy="1134419"/>
      </dsp:txXfrm>
    </dsp:sp>
    <dsp:sp modelId="{F48FF0E3-49D3-4461-8DC1-DCA883579B8A}">
      <dsp:nvSpPr>
        <dsp:cNvPr id="0" name=""/>
        <dsp:cNvSpPr/>
      </dsp:nvSpPr>
      <dsp:spPr>
        <a:xfrm>
          <a:off x="2750733" y="1407228"/>
          <a:ext cx="2268838" cy="113441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a:t>Accuracy 0.90</a:t>
          </a:r>
          <a:endParaRPr lang="en-US" sz="2400" kern="1200"/>
        </a:p>
      </dsp:txBody>
      <dsp:txXfrm>
        <a:off x="2750733" y="1407228"/>
        <a:ext cx="2268838" cy="1134419"/>
      </dsp:txXfrm>
    </dsp:sp>
    <dsp:sp modelId="{EA58111D-E7CD-4914-B5B3-FBC5F176AFE3}">
      <dsp:nvSpPr>
        <dsp:cNvPr id="0" name=""/>
        <dsp:cNvSpPr/>
      </dsp:nvSpPr>
      <dsp:spPr>
        <a:xfrm>
          <a:off x="5496028" y="1407228"/>
          <a:ext cx="2268838" cy="113441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a:t>Specificity 0.94</a:t>
          </a:r>
          <a:endParaRPr lang="en-US" sz="2400" kern="1200"/>
        </a:p>
      </dsp:txBody>
      <dsp:txXfrm>
        <a:off x="5496028" y="1407228"/>
        <a:ext cx="2268838" cy="1134419"/>
      </dsp:txXfrm>
    </dsp:sp>
    <dsp:sp modelId="{492B6CCC-D318-464A-ACDE-C8F443F11694}">
      <dsp:nvSpPr>
        <dsp:cNvPr id="0" name=""/>
        <dsp:cNvSpPr/>
      </dsp:nvSpPr>
      <dsp:spPr>
        <a:xfrm>
          <a:off x="8241322" y="1407228"/>
          <a:ext cx="2268838" cy="113441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a:t>Sensitivity 0.85 </a:t>
          </a:r>
          <a:endParaRPr lang="en-US" sz="2400" kern="1200"/>
        </a:p>
      </dsp:txBody>
      <dsp:txXfrm>
        <a:off x="8241322" y="1407228"/>
        <a:ext cx="2268838" cy="113441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777A-C0E6-8B04-3FED-BEAF77A602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BD281679-B373-CEEF-B905-E27702261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0B729901-E990-D935-72D1-882B13BFA2FB}"/>
              </a:ext>
            </a:extLst>
          </p:cNvPr>
          <p:cNvSpPr>
            <a:spLocks noGrp="1"/>
          </p:cNvSpPr>
          <p:nvPr>
            <p:ph type="dt" sz="half" idx="10"/>
          </p:nvPr>
        </p:nvSpPr>
        <p:spPr/>
        <p:txBody>
          <a:bodyPr/>
          <a:lstStyle/>
          <a:p>
            <a:fld id="{AB4BEAED-7761-402D-A495-C56C1B3181DE}" type="datetimeFigureOut">
              <a:rPr lang="en-AU" smtClean="0"/>
              <a:t>23/02/2024</a:t>
            </a:fld>
            <a:endParaRPr lang="en-AU"/>
          </a:p>
        </p:txBody>
      </p:sp>
      <p:sp>
        <p:nvSpPr>
          <p:cNvPr id="5" name="Footer Placeholder 4">
            <a:extLst>
              <a:ext uri="{FF2B5EF4-FFF2-40B4-BE49-F238E27FC236}">
                <a16:creationId xmlns:a16="http://schemas.microsoft.com/office/drawing/2014/main" id="{9C719688-43C2-2FD7-8770-C3DFE8F9253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5D298F-1BE1-FA6F-CF0F-B32C15A5CAC4}"/>
              </a:ext>
            </a:extLst>
          </p:cNvPr>
          <p:cNvSpPr>
            <a:spLocks noGrp="1"/>
          </p:cNvSpPr>
          <p:nvPr>
            <p:ph type="sldNum" sz="quarter" idx="12"/>
          </p:nvPr>
        </p:nvSpPr>
        <p:spPr/>
        <p:txBody>
          <a:bodyPr/>
          <a:lstStyle/>
          <a:p>
            <a:fld id="{E35AA9C9-E6C2-49E4-BF8B-09ECA14A036E}" type="slidenum">
              <a:rPr lang="en-AU" smtClean="0"/>
              <a:t>‹#›</a:t>
            </a:fld>
            <a:endParaRPr lang="en-AU"/>
          </a:p>
        </p:txBody>
      </p:sp>
    </p:spTree>
    <p:extLst>
      <p:ext uri="{BB962C8B-B14F-4D97-AF65-F5344CB8AC3E}">
        <p14:creationId xmlns:p14="http://schemas.microsoft.com/office/powerpoint/2010/main" val="1333112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9DD8-50AE-33A7-EBA4-7977575853D3}"/>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D0115D1A-D014-0118-3148-1B02446919B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FD71B9F1-7E6B-65C3-A3D3-52CD1B2E9630}"/>
              </a:ext>
            </a:extLst>
          </p:cNvPr>
          <p:cNvSpPr>
            <a:spLocks noGrp="1"/>
          </p:cNvSpPr>
          <p:nvPr>
            <p:ph type="dt" sz="half" idx="10"/>
          </p:nvPr>
        </p:nvSpPr>
        <p:spPr/>
        <p:txBody>
          <a:bodyPr/>
          <a:lstStyle/>
          <a:p>
            <a:fld id="{AB4BEAED-7761-402D-A495-C56C1B3181DE}" type="datetimeFigureOut">
              <a:rPr lang="en-AU" smtClean="0"/>
              <a:t>23/02/2024</a:t>
            </a:fld>
            <a:endParaRPr lang="en-AU"/>
          </a:p>
        </p:txBody>
      </p:sp>
      <p:sp>
        <p:nvSpPr>
          <p:cNvPr id="5" name="Footer Placeholder 4">
            <a:extLst>
              <a:ext uri="{FF2B5EF4-FFF2-40B4-BE49-F238E27FC236}">
                <a16:creationId xmlns:a16="http://schemas.microsoft.com/office/drawing/2014/main" id="{3CA20C8C-7E28-5B96-4F6B-3700AB20EA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A42739-8E16-D01C-A2D8-FC83E70F42B9}"/>
              </a:ext>
            </a:extLst>
          </p:cNvPr>
          <p:cNvSpPr>
            <a:spLocks noGrp="1"/>
          </p:cNvSpPr>
          <p:nvPr>
            <p:ph type="sldNum" sz="quarter" idx="12"/>
          </p:nvPr>
        </p:nvSpPr>
        <p:spPr/>
        <p:txBody>
          <a:bodyPr/>
          <a:lstStyle/>
          <a:p>
            <a:fld id="{E35AA9C9-E6C2-49E4-BF8B-09ECA14A036E}" type="slidenum">
              <a:rPr lang="en-AU" smtClean="0"/>
              <a:t>‹#›</a:t>
            </a:fld>
            <a:endParaRPr lang="en-AU"/>
          </a:p>
        </p:txBody>
      </p:sp>
    </p:spTree>
    <p:extLst>
      <p:ext uri="{BB962C8B-B14F-4D97-AF65-F5344CB8AC3E}">
        <p14:creationId xmlns:p14="http://schemas.microsoft.com/office/powerpoint/2010/main" val="102926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279B4-958E-1477-EBB2-DF2F5401C27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2592B372-9F61-7A7A-37FB-7A7C922D12D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7C0D1AF2-2906-D83A-4859-6CAD800B8D46}"/>
              </a:ext>
            </a:extLst>
          </p:cNvPr>
          <p:cNvSpPr>
            <a:spLocks noGrp="1"/>
          </p:cNvSpPr>
          <p:nvPr>
            <p:ph type="dt" sz="half" idx="10"/>
          </p:nvPr>
        </p:nvSpPr>
        <p:spPr/>
        <p:txBody>
          <a:bodyPr/>
          <a:lstStyle/>
          <a:p>
            <a:fld id="{AB4BEAED-7761-402D-A495-C56C1B3181DE}" type="datetimeFigureOut">
              <a:rPr lang="en-AU" smtClean="0"/>
              <a:t>23/02/2024</a:t>
            </a:fld>
            <a:endParaRPr lang="en-AU"/>
          </a:p>
        </p:txBody>
      </p:sp>
      <p:sp>
        <p:nvSpPr>
          <p:cNvPr id="5" name="Footer Placeholder 4">
            <a:extLst>
              <a:ext uri="{FF2B5EF4-FFF2-40B4-BE49-F238E27FC236}">
                <a16:creationId xmlns:a16="http://schemas.microsoft.com/office/drawing/2014/main" id="{55DCDA4D-1126-1B68-AF0A-D8DB8C99E5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D33068-27FB-91F4-3DD9-0378AB4C090E}"/>
              </a:ext>
            </a:extLst>
          </p:cNvPr>
          <p:cNvSpPr>
            <a:spLocks noGrp="1"/>
          </p:cNvSpPr>
          <p:nvPr>
            <p:ph type="sldNum" sz="quarter" idx="12"/>
          </p:nvPr>
        </p:nvSpPr>
        <p:spPr/>
        <p:txBody>
          <a:bodyPr/>
          <a:lstStyle/>
          <a:p>
            <a:fld id="{E35AA9C9-E6C2-49E4-BF8B-09ECA14A036E}" type="slidenum">
              <a:rPr lang="en-AU" smtClean="0"/>
              <a:t>‹#›</a:t>
            </a:fld>
            <a:endParaRPr lang="en-AU"/>
          </a:p>
        </p:txBody>
      </p:sp>
    </p:spTree>
    <p:extLst>
      <p:ext uri="{BB962C8B-B14F-4D97-AF65-F5344CB8AC3E}">
        <p14:creationId xmlns:p14="http://schemas.microsoft.com/office/powerpoint/2010/main" val="167020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C02D-E3E9-8048-0936-D3381D5CF3A0}"/>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C7EB1D4-A6B2-F878-F960-3AACD660E8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2E107770-5892-B91C-8F1A-2E745FA74441}"/>
              </a:ext>
            </a:extLst>
          </p:cNvPr>
          <p:cNvSpPr>
            <a:spLocks noGrp="1"/>
          </p:cNvSpPr>
          <p:nvPr>
            <p:ph type="dt" sz="half" idx="10"/>
          </p:nvPr>
        </p:nvSpPr>
        <p:spPr/>
        <p:txBody>
          <a:bodyPr/>
          <a:lstStyle/>
          <a:p>
            <a:fld id="{AB4BEAED-7761-402D-A495-C56C1B3181DE}" type="datetimeFigureOut">
              <a:rPr lang="en-AU" smtClean="0"/>
              <a:t>23/02/2024</a:t>
            </a:fld>
            <a:endParaRPr lang="en-AU"/>
          </a:p>
        </p:txBody>
      </p:sp>
      <p:sp>
        <p:nvSpPr>
          <p:cNvPr id="5" name="Footer Placeholder 4">
            <a:extLst>
              <a:ext uri="{FF2B5EF4-FFF2-40B4-BE49-F238E27FC236}">
                <a16:creationId xmlns:a16="http://schemas.microsoft.com/office/drawing/2014/main" id="{C57F0839-8760-7237-79D3-59C3DDB5E95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57614B8-0026-21FD-ED35-92A06193179D}"/>
              </a:ext>
            </a:extLst>
          </p:cNvPr>
          <p:cNvSpPr>
            <a:spLocks noGrp="1"/>
          </p:cNvSpPr>
          <p:nvPr>
            <p:ph type="sldNum" sz="quarter" idx="12"/>
          </p:nvPr>
        </p:nvSpPr>
        <p:spPr/>
        <p:txBody>
          <a:bodyPr/>
          <a:lstStyle/>
          <a:p>
            <a:fld id="{E35AA9C9-E6C2-49E4-BF8B-09ECA14A036E}" type="slidenum">
              <a:rPr lang="en-AU" smtClean="0"/>
              <a:t>‹#›</a:t>
            </a:fld>
            <a:endParaRPr lang="en-AU"/>
          </a:p>
        </p:txBody>
      </p:sp>
    </p:spTree>
    <p:extLst>
      <p:ext uri="{BB962C8B-B14F-4D97-AF65-F5344CB8AC3E}">
        <p14:creationId xmlns:p14="http://schemas.microsoft.com/office/powerpoint/2010/main" val="276333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7FD1-D83C-0194-EF8A-335D4BA5D5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1A1A6CD3-0CE1-AAAC-3EEB-3837194A4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B884330-2029-D62F-892E-10DE2B59D6A0}"/>
              </a:ext>
            </a:extLst>
          </p:cNvPr>
          <p:cNvSpPr>
            <a:spLocks noGrp="1"/>
          </p:cNvSpPr>
          <p:nvPr>
            <p:ph type="dt" sz="half" idx="10"/>
          </p:nvPr>
        </p:nvSpPr>
        <p:spPr/>
        <p:txBody>
          <a:bodyPr/>
          <a:lstStyle/>
          <a:p>
            <a:fld id="{AB4BEAED-7761-402D-A495-C56C1B3181DE}" type="datetimeFigureOut">
              <a:rPr lang="en-AU" smtClean="0"/>
              <a:t>23/02/2024</a:t>
            </a:fld>
            <a:endParaRPr lang="en-AU"/>
          </a:p>
        </p:txBody>
      </p:sp>
      <p:sp>
        <p:nvSpPr>
          <p:cNvPr id="5" name="Footer Placeholder 4">
            <a:extLst>
              <a:ext uri="{FF2B5EF4-FFF2-40B4-BE49-F238E27FC236}">
                <a16:creationId xmlns:a16="http://schemas.microsoft.com/office/drawing/2014/main" id="{C8B32C92-7063-F961-A0F9-5CD834D58E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EE8FECE-3191-BA15-FE30-4F9679BB2629}"/>
              </a:ext>
            </a:extLst>
          </p:cNvPr>
          <p:cNvSpPr>
            <a:spLocks noGrp="1"/>
          </p:cNvSpPr>
          <p:nvPr>
            <p:ph type="sldNum" sz="quarter" idx="12"/>
          </p:nvPr>
        </p:nvSpPr>
        <p:spPr/>
        <p:txBody>
          <a:bodyPr/>
          <a:lstStyle/>
          <a:p>
            <a:fld id="{E35AA9C9-E6C2-49E4-BF8B-09ECA14A036E}" type="slidenum">
              <a:rPr lang="en-AU" smtClean="0"/>
              <a:t>‹#›</a:t>
            </a:fld>
            <a:endParaRPr lang="en-AU"/>
          </a:p>
        </p:txBody>
      </p:sp>
    </p:spTree>
    <p:extLst>
      <p:ext uri="{BB962C8B-B14F-4D97-AF65-F5344CB8AC3E}">
        <p14:creationId xmlns:p14="http://schemas.microsoft.com/office/powerpoint/2010/main" val="390246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D632-2261-9B64-78D6-21469AEDA0F1}"/>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920321D8-9686-27AC-D7AB-2B81D66DA78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36C5FB33-C486-8D21-D968-DDCC586EB8A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052E537C-21F7-B449-7276-1E0779E1927C}"/>
              </a:ext>
            </a:extLst>
          </p:cNvPr>
          <p:cNvSpPr>
            <a:spLocks noGrp="1"/>
          </p:cNvSpPr>
          <p:nvPr>
            <p:ph type="dt" sz="half" idx="10"/>
          </p:nvPr>
        </p:nvSpPr>
        <p:spPr/>
        <p:txBody>
          <a:bodyPr/>
          <a:lstStyle/>
          <a:p>
            <a:fld id="{AB4BEAED-7761-402D-A495-C56C1B3181DE}" type="datetimeFigureOut">
              <a:rPr lang="en-AU" smtClean="0"/>
              <a:t>23/02/2024</a:t>
            </a:fld>
            <a:endParaRPr lang="en-AU"/>
          </a:p>
        </p:txBody>
      </p:sp>
      <p:sp>
        <p:nvSpPr>
          <p:cNvPr id="6" name="Footer Placeholder 5">
            <a:extLst>
              <a:ext uri="{FF2B5EF4-FFF2-40B4-BE49-F238E27FC236}">
                <a16:creationId xmlns:a16="http://schemas.microsoft.com/office/drawing/2014/main" id="{B3F8CA85-D058-AFDB-6C14-74850E51E0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414CF07-DADA-2F1A-23BA-EA20B319A7B6}"/>
              </a:ext>
            </a:extLst>
          </p:cNvPr>
          <p:cNvSpPr>
            <a:spLocks noGrp="1"/>
          </p:cNvSpPr>
          <p:nvPr>
            <p:ph type="sldNum" sz="quarter" idx="12"/>
          </p:nvPr>
        </p:nvSpPr>
        <p:spPr/>
        <p:txBody>
          <a:bodyPr/>
          <a:lstStyle/>
          <a:p>
            <a:fld id="{E35AA9C9-E6C2-49E4-BF8B-09ECA14A036E}" type="slidenum">
              <a:rPr lang="en-AU" smtClean="0"/>
              <a:t>‹#›</a:t>
            </a:fld>
            <a:endParaRPr lang="en-AU"/>
          </a:p>
        </p:txBody>
      </p:sp>
    </p:spTree>
    <p:extLst>
      <p:ext uri="{BB962C8B-B14F-4D97-AF65-F5344CB8AC3E}">
        <p14:creationId xmlns:p14="http://schemas.microsoft.com/office/powerpoint/2010/main" val="58871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4347-F9C1-CF7C-4753-F8BD2540F02B}"/>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200B9A5D-11A2-96B7-08D5-B33671C40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F6C1CF-C492-FFC1-A5D6-8C974D7C0E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2E1F27B5-E6C9-0834-28D7-D01DE8869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40F67D-F0DF-AF9A-47B6-397B87E3A0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BD5C4DFD-35BE-DF60-4AAC-13A7D88FC5A6}"/>
              </a:ext>
            </a:extLst>
          </p:cNvPr>
          <p:cNvSpPr>
            <a:spLocks noGrp="1"/>
          </p:cNvSpPr>
          <p:nvPr>
            <p:ph type="dt" sz="half" idx="10"/>
          </p:nvPr>
        </p:nvSpPr>
        <p:spPr/>
        <p:txBody>
          <a:bodyPr/>
          <a:lstStyle/>
          <a:p>
            <a:fld id="{AB4BEAED-7761-402D-A495-C56C1B3181DE}" type="datetimeFigureOut">
              <a:rPr lang="en-AU" smtClean="0"/>
              <a:t>23/02/2024</a:t>
            </a:fld>
            <a:endParaRPr lang="en-AU"/>
          </a:p>
        </p:txBody>
      </p:sp>
      <p:sp>
        <p:nvSpPr>
          <p:cNvPr id="8" name="Footer Placeholder 7">
            <a:extLst>
              <a:ext uri="{FF2B5EF4-FFF2-40B4-BE49-F238E27FC236}">
                <a16:creationId xmlns:a16="http://schemas.microsoft.com/office/drawing/2014/main" id="{7F029880-3FD6-AA1A-542D-703F301E4BC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75B1149-C6D0-19CF-05EC-A1325DFF68D0}"/>
              </a:ext>
            </a:extLst>
          </p:cNvPr>
          <p:cNvSpPr>
            <a:spLocks noGrp="1"/>
          </p:cNvSpPr>
          <p:nvPr>
            <p:ph type="sldNum" sz="quarter" idx="12"/>
          </p:nvPr>
        </p:nvSpPr>
        <p:spPr/>
        <p:txBody>
          <a:bodyPr/>
          <a:lstStyle/>
          <a:p>
            <a:fld id="{E35AA9C9-E6C2-49E4-BF8B-09ECA14A036E}" type="slidenum">
              <a:rPr lang="en-AU" smtClean="0"/>
              <a:t>‹#›</a:t>
            </a:fld>
            <a:endParaRPr lang="en-AU"/>
          </a:p>
        </p:txBody>
      </p:sp>
    </p:spTree>
    <p:extLst>
      <p:ext uri="{BB962C8B-B14F-4D97-AF65-F5344CB8AC3E}">
        <p14:creationId xmlns:p14="http://schemas.microsoft.com/office/powerpoint/2010/main" val="317178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08D6-BE7E-F097-1D2F-E0A391334626}"/>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E1510728-EB80-39AB-2242-7BF56B18CD92}"/>
              </a:ext>
            </a:extLst>
          </p:cNvPr>
          <p:cNvSpPr>
            <a:spLocks noGrp="1"/>
          </p:cNvSpPr>
          <p:nvPr>
            <p:ph type="dt" sz="half" idx="10"/>
          </p:nvPr>
        </p:nvSpPr>
        <p:spPr/>
        <p:txBody>
          <a:bodyPr/>
          <a:lstStyle/>
          <a:p>
            <a:fld id="{AB4BEAED-7761-402D-A495-C56C1B3181DE}" type="datetimeFigureOut">
              <a:rPr lang="en-AU" smtClean="0"/>
              <a:t>23/02/2024</a:t>
            </a:fld>
            <a:endParaRPr lang="en-AU"/>
          </a:p>
        </p:txBody>
      </p:sp>
      <p:sp>
        <p:nvSpPr>
          <p:cNvPr id="4" name="Footer Placeholder 3">
            <a:extLst>
              <a:ext uri="{FF2B5EF4-FFF2-40B4-BE49-F238E27FC236}">
                <a16:creationId xmlns:a16="http://schemas.microsoft.com/office/drawing/2014/main" id="{4D97FC30-6298-830B-D299-B4E925723F3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9CC3862-00B6-AE3D-F8DD-62693A0A2EB4}"/>
              </a:ext>
            </a:extLst>
          </p:cNvPr>
          <p:cNvSpPr>
            <a:spLocks noGrp="1"/>
          </p:cNvSpPr>
          <p:nvPr>
            <p:ph type="sldNum" sz="quarter" idx="12"/>
          </p:nvPr>
        </p:nvSpPr>
        <p:spPr/>
        <p:txBody>
          <a:bodyPr/>
          <a:lstStyle/>
          <a:p>
            <a:fld id="{E35AA9C9-E6C2-49E4-BF8B-09ECA14A036E}" type="slidenum">
              <a:rPr lang="en-AU" smtClean="0"/>
              <a:t>‹#›</a:t>
            </a:fld>
            <a:endParaRPr lang="en-AU"/>
          </a:p>
        </p:txBody>
      </p:sp>
    </p:spTree>
    <p:extLst>
      <p:ext uri="{BB962C8B-B14F-4D97-AF65-F5344CB8AC3E}">
        <p14:creationId xmlns:p14="http://schemas.microsoft.com/office/powerpoint/2010/main" val="361237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F62FF-A15C-9C53-9B25-C14FD737EF2A}"/>
              </a:ext>
            </a:extLst>
          </p:cNvPr>
          <p:cNvSpPr>
            <a:spLocks noGrp="1"/>
          </p:cNvSpPr>
          <p:nvPr>
            <p:ph type="dt" sz="half" idx="10"/>
          </p:nvPr>
        </p:nvSpPr>
        <p:spPr/>
        <p:txBody>
          <a:bodyPr/>
          <a:lstStyle/>
          <a:p>
            <a:fld id="{AB4BEAED-7761-402D-A495-C56C1B3181DE}" type="datetimeFigureOut">
              <a:rPr lang="en-AU" smtClean="0"/>
              <a:t>23/02/2024</a:t>
            </a:fld>
            <a:endParaRPr lang="en-AU"/>
          </a:p>
        </p:txBody>
      </p:sp>
      <p:sp>
        <p:nvSpPr>
          <p:cNvPr id="3" name="Footer Placeholder 2">
            <a:extLst>
              <a:ext uri="{FF2B5EF4-FFF2-40B4-BE49-F238E27FC236}">
                <a16:creationId xmlns:a16="http://schemas.microsoft.com/office/drawing/2014/main" id="{DD449F9E-363B-68A7-7D14-886D787DD1E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355B5DB-BF94-E6C9-F42B-C85740CF4F78}"/>
              </a:ext>
            </a:extLst>
          </p:cNvPr>
          <p:cNvSpPr>
            <a:spLocks noGrp="1"/>
          </p:cNvSpPr>
          <p:nvPr>
            <p:ph type="sldNum" sz="quarter" idx="12"/>
          </p:nvPr>
        </p:nvSpPr>
        <p:spPr/>
        <p:txBody>
          <a:bodyPr/>
          <a:lstStyle/>
          <a:p>
            <a:fld id="{E35AA9C9-E6C2-49E4-BF8B-09ECA14A036E}" type="slidenum">
              <a:rPr lang="en-AU" smtClean="0"/>
              <a:t>‹#›</a:t>
            </a:fld>
            <a:endParaRPr lang="en-AU"/>
          </a:p>
        </p:txBody>
      </p:sp>
    </p:spTree>
    <p:extLst>
      <p:ext uri="{BB962C8B-B14F-4D97-AF65-F5344CB8AC3E}">
        <p14:creationId xmlns:p14="http://schemas.microsoft.com/office/powerpoint/2010/main" val="200956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ED93-3602-FE1F-099D-6BACD96887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95374AF4-F60E-D40D-6495-9CA2AB5C0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542B246-8122-9C99-9104-4A74824C1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7D15F0-6735-4069-F3A9-4D2FFBF24BF2}"/>
              </a:ext>
            </a:extLst>
          </p:cNvPr>
          <p:cNvSpPr>
            <a:spLocks noGrp="1"/>
          </p:cNvSpPr>
          <p:nvPr>
            <p:ph type="dt" sz="half" idx="10"/>
          </p:nvPr>
        </p:nvSpPr>
        <p:spPr/>
        <p:txBody>
          <a:bodyPr/>
          <a:lstStyle/>
          <a:p>
            <a:fld id="{AB4BEAED-7761-402D-A495-C56C1B3181DE}" type="datetimeFigureOut">
              <a:rPr lang="en-AU" smtClean="0"/>
              <a:t>23/02/2024</a:t>
            </a:fld>
            <a:endParaRPr lang="en-AU"/>
          </a:p>
        </p:txBody>
      </p:sp>
      <p:sp>
        <p:nvSpPr>
          <p:cNvPr id="6" name="Footer Placeholder 5">
            <a:extLst>
              <a:ext uri="{FF2B5EF4-FFF2-40B4-BE49-F238E27FC236}">
                <a16:creationId xmlns:a16="http://schemas.microsoft.com/office/drawing/2014/main" id="{36CD396E-476B-E3DC-05DA-98CB527C87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6DA7B85-5E7C-EAE3-85A4-352CFFA922C9}"/>
              </a:ext>
            </a:extLst>
          </p:cNvPr>
          <p:cNvSpPr>
            <a:spLocks noGrp="1"/>
          </p:cNvSpPr>
          <p:nvPr>
            <p:ph type="sldNum" sz="quarter" idx="12"/>
          </p:nvPr>
        </p:nvSpPr>
        <p:spPr/>
        <p:txBody>
          <a:bodyPr/>
          <a:lstStyle/>
          <a:p>
            <a:fld id="{E35AA9C9-E6C2-49E4-BF8B-09ECA14A036E}" type="slidenum">
              <a:rPr lang="en-AU" smtClean="0"/>
              <a:t>‹#›</a:t>
            </a:fld>
            <a:endParaRPr lang="en-AU"/>
          </a:p>
        </p:txBody>
      </p:sp>
    </p:spTree>
    <p:extLst>
      <p:ext uri="{BB962C8B-B14F-4D97-AF65-F5344CB8AC3E}">
        <p14:creationId xmlns:p14="http://schemas.microsoft.com/office/powerpoint/2010/main" val="273106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479E-BA73-7D9D-CC9A-BF29CDE656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6450F5DC-5E1F-F8F3-F005-91645E72FA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64A14A4-02A5-ADC0-FD0F-658ED01C3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522F0-9A94-5309-11AC-283FBC39B18B}"/>
              </a:ext>
            </a:extLst>
          </p:cNvPr>
          <p:cNvSpPr>
            <a:spLocks noGrp="1"/>
          </p:cNvSpPr>
          <p:nvPr>
            <p:ph type="dt" sz="half" idx="10"/>
          </p:nvPr>
        </p:nvSpPr>
        <p:spPr/>
        <p:txBody>
          <a:bodyPr/>
          <a:lstStyle/>
          <a:p>
            <a:fld id="{AB4BEAED-7761-402D-A495-C56C1B3181DE}" type="datetimeFigureOut">
              <a:rPr lang="en-AU" smtClean="0"/>
              <a:t>23/02/2024</a:t>
            </a:fld>
            <a:endParaRPr lang="en-AU"/>
          </a:p>
        </p:txBody>
      </p:sp>
      <p:sp>
        <p:nvSpPr>
          <p:cNvPr id="6" name="Footer Placeholder 5">
            <a:extLst>
              <a:ext uri="{FF2B5EF4-FFF2-40B4-BE49-F238E27FC236}">
                <a16:creationId xmlns:a16="http://schemas.microsoft.com/office/drawing/2014/main" id="{6DCA96E1-A410-DFD4-F443-867B3B6359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9BDD39-496C-1AFE-9D17-45524859E03F}"/>
              </a:ext>
            </a:extLst>
          </p:cNvPr>
          <p:cNvSpPr>
            <a:spLocks noGrp="1"/>
          </p:cNvSpPr>
          <p:nvPr>
            <p:ph type="sldNum" sz="quarter" idx="12"/>
          </p:nvPr>
        </p:nvSpPr>
        <p:spPr/>
        <p:txBody>
          <a:bodyPr/>
          <a:lstStyle/>
          <a:p>
            <a:fld id="{E35AA9C9-E6C2-49E4-BF8B-09ECA14A036E}" type="slidenum">
              <a:rPr lang="en-AU" smtClean="0"/>
              <a:t>‹#›</a:t>
            </a:fld>
            <a:endParaRPr lang="en-AU"/>
          </a:p>
        </p:txBody>
      </p:sp>
    </p:spTree>
    <p:extLst>
      <p:ext uri="{BB962C8B-B14F-4D97-AF65-F5344CB8AC3E}">
        <p14:creationId xmlns:p14="http://schemas.microsoft.com/office/powerpoint/2010/main" val="131781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1D0E2-9D01-9892-CEC3-80A260AC8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03FD890B-AD04-3FDD-161E-84C8559B07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F1EDF768-C33E-7D32-22A8-116F0D899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BEAED-7761-402D-A495-C56C1B3181DE}" type="datetimeFigureOut">
              <a:rPr lang="en-AU" smtClean="0"/>
              <a:t>23/02/2024</a:t>
            </a:fld>
            <a:endParaRPr lang="en-AU"/>
          </a:p>
        </p:txBody>
      </p:sp>
      <p:sp>
        <p:nvSpPr>
          <p:cNvPr id="5" name="Footer Placeholder 4">
            <a:extLst>
              <a:ext uri="{FF2B5EF4-FFF2-40B4-BE49-F238E27FC236}">
                <a16:creationId xmlns:a16="http://schemas.microsoft.com/office/drawing/2014/main" id="{780BD2D3-08A8-9A82-CB7A-668B2D9EF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B21929F-27FA-7C13-C224-57D8A5E1C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AA9C9-E6C2-49E4-BF8B-09ECA14A036E}" type="slidenum">
              <a:rPr lang="en-AU" smtClean="0"/>
              <a:t>‹#›</a:t>
            </a:fld>
            <a:endParaRPr lang="en-AU"/>
          </a:p>
        </p:txBody>
      </p:sp>
    </p:spTree>
    <p:extLst>
      <p:ext uri="{BB962C8B-B14F-4D97-AF65-F5344CB8AC3E}">
        <p14:creationId xmlns:p14="http://schemas.microsoft.com/office/powerpoint/2010/main" val="377799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9" name="Rectangle 245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0" name="Rectangle 245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 name="Rectangle 2457">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5" name="Rectangle 457">
            <a:extLst>
              <a:ext uri="{FF2B5EF4-FFF2-40B4-BE49-F238E27FC236}">
                <a16:creationId xmlns:a16="http://schemas.microsoft.com/office/drawing/2014/main" id="{96D7CA0E-B3DD-6E71-08DA-E23DCA64CA19}"/>
              </a:ext>
            </a:extLst>
          </p:cNvPr>
          <p:cNvSpPr>
            <a:spLocks noChangeArrowheads="1"/>
          </p:cNvSpPr>
          <p:nvPr/>
        </p:nvSpPr>
        <p:spPr bwMode="auto">
          <a:xfrm>
            <a:off x="2807367" y="157344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2447" name="Rectangle 459">
            <a:extLst>
              <a:ext uri="{FF2B5EF4-FFF2-40B4-BE49-F238E27FC236}">
                <a16:creationId xmlns:a16="http://schemas.microsoft.com/office/drawing/2014/main" id="{14580C5B-5CDE-9DDA-F7C0-BB1D40733846}"/>
              </a:ext>
            </a:extLst>
          </p:cNvPr>
          <p:cNvSpPr>
            <a:spLocks noChangeArrowheads="1"/>
          </p:cNvSpPr>
          <p:nvPr/>
        </p:nvSpPr>
        <p:spPr bwMode="auto">
          <a:xfrm>
            <a:off x="3832892" y="3048783"/>
            <a:ext cx="126050" cy="695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14207" rIns="33327" bIns="0" numCol="1" anchor="ctr" anchorCtr="0" compatLnSpc="1">
            <a:prstTxWarp prst="textNoShape">
              <a:avLst/>
            </a:prstTxWarp>
            <a:spAutoFit/>
          </a:bodyPr>
          <a:lstStyle/>
          <a:p>
            <a:endParaRPr lang="en-AU"/>
          </a:p>
        </p:txBody>
      </p:sp>
      <p:sp>
        <p:nvSpPr>
          <p:cNvPr id="2446" name="Rectangle 458">
            <a:extLst>
              <a:ext uri="{FF2B5EF4-FFF2-40B4-BE49-F238E27FC236}">
                <a16:creationId xmlns:a16="http://schemas.microsoft.com/office/drawing/2014/main" id="{DE7BD075-A5AF-C247-CB39-DD9CDEA2EB7D}"/>
              </a:ext>
            </a:extLst>
          </p:cNvPr>
          <p:cNvSpPr>
            <a:spLocks noChangeArrowheads="1"/>
          </p:cNvSpPr>
          <p:nvPr/>
        </p:nvSpPr>
        <p:spPr bwMode="auto">
          <a:xfrm>
            <a:off x="2823684" y="2589580"/>
            <a:ext cx="1514517"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1316736" eaLnBrk="0" fontAlgn="base" hangingPunct="0">
              <a:spcBef>
                <a:spcPct val="0"/>
              </a:spcBef>
              <a:spcAft>
                <a:spcPts val="600"/>
              </a:spcAft>
            </a:pPr>
            <a:r>
              <a:rPr lang="en-US" altLang="en-US" sz="1440" kern="120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endParaRPr kumimoji="0" lang="en-US" altLang="en-US" sz="1800" b="0" i="0" u="none" strike="noStrike" cap="none" normalizeH="0" baseline="0">
              <a:ln>
                <a:noFill/>
              </a:ln>
              <a:effectLst/>
              <a:latin typeface="Arial" panose="020B0604020202020204" pitchFamily="34" charset="0"/>
            </a:endParaRPr>
          </a:p>
        </p:txBody>
      </p:sp>
      <p:sp>
        <p:nvSpPr>
          <p:cNvPr id="2448" name="Rectangle 460">
            <a:extLst>
              <a:ext uri="{FF2B5EF4-FFF2-40B4-BE49-F238E27FC236}">
                <a16:creationId xmlns:a16="http://schemas.microsoft.com/office/drawing/2014/main" id="{38C7C325-4608-AFFF-F578-A4A299BD1DCE}"/>
              </a:ext>
            </a:extLst>
          </p:cNvPr>
          <p:cNvSpPr>
            <a:spLocks noChangeArrowheads="1"/>
          </p:cNvSpPr>
          <p:nvPr/>
        </p:nvSpPr>
        <p:spPr bwMode="auto">
          <a:xfrm>
            <a:off x="1120477" y="1762716"/>
            <a:ext cx="9951041" cy="142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defTabSz="1316736" eaLnBrk="0" fontAlgn="base" hangingPunct="0">
              <a:spcBef>
                <a:spcPct val="0"/>
              </a:spcBef>
              <a:spcAft>
                <a:spcPts val="600"/>
              </a:spcAft>
            </a:pPr>
            <a:r>
              <a:rPr lang="en-US" altLang="en-US" sz="6336" b="1" kern="1200" dirty="0">
                <a:solidFill>
                  <a:schemeClr val="tx1"/>
                </a:solidFill>
                <a:latin typeface="Calibri" panose="020F0502020204030204" pitchFamily="34" charset="0"/>
                <a:ea typeface="+mn-ea"/>
                <a:cs typeface="Calibri" panose="020F0502020204030204" pitchFamily="34" charset="0"/>
              </a:rPr>
              <a:t>LEAD SCORE CASE STUDY</a:t>
            </a:r>
            <a:endParaRPr lang="en-US" altLang="en-US" sz="6336" b="1" kern="1200" dirty="0">
              <a:solidFill>
                <a:schemeClr val="tx1"/>
              </a:solidFill>
              <a:latin typeface="+mn-lt"/>
              <a:ea typeface="+mn-ea"/>
              <a:cs typeface="+mn-cs"/>
            </a:endParaRP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
        <p:nvSpPr>
          <p:cNvPr id="2449" name="Rectangle 461">
            <a:extLst>
              <a:ext uri="{FF2B5EF4-FFF2-40B4-BE49-F238E27FC236}">
                <a16:creationId xmlns:a16="http://schemas.microsoft.com/office/drawing/2014/main" id="{2D92B9E3-899D-89E2-6DE9-9AEA13E64392}"/>
              </a:ext>
            </a:extLst>
          </p:cNvPr>
          <p:cNvSpPr>
            <a:spLocks noChangeArrowheads="1"/>
          </p:cNvSpPr>
          <p:nvPr/>
        </p:nvSpPr>
        <p:spPr bwMode="auto">
          <a:xfrm>
            <a:off x="1340838" y="2470018"/>
            <a:ext cx="3781805" cy="2793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513138" algn="l"/>
              </a:tabLst>
              <a:defRPr>
                <a:solidFill>
                  <a:schemeClr val="tx1"/>
                </a:solidFill>
                <a:latin typeface="Arial" panose="020B0604020202020204" pitchFamily="34" charset="0"/>
              </a:defRPr>
            </a:lvl1pPr>
            <a:lvl2pPr eaLnBrk="0" fontAlgn="base" hangingPunct="0">
              <a:spcBef>
                <a:spcPct val="0"/>
              </a:spcBef>
              <a:spcAft>
                <a:spcPct val="0"/>
              </a:spcAft>
              <a:tabLst>
                <a:tab pos="3513138" algn="l"/>
              </a:tabLst>
              <a:defRPr>
                <a:solidFill>
                  <a:schemeClr val="tx1"/>
                </a:solidFill>
                <a:latin typeface="Arial" panose="020B0604020202020204" pitchFamily="34" charset="0"/>
              </a:defRPr>
            </a:lvl2pPr>
            <a:lvl3pPr eaLnBrk="0" fontAlgn="base" hangingPunct="0">
              <a:spcBef>
                <a:spcPct val="0"/>
              </a:spcBef>
              <a:spcAft>
                <a:spcPct val="0"/>
              </a:spcAft>
              <a:tabLst>
                <a:tab pos="3513138" algn="l"/>
              </a:tabLst>
              <a:defRPr>
                <a:solidFill>
                  <a:schemeClr val="tx1"/>
                </a:solidFill>
                <a:latin typeface="Arial" panose="020B0604020202020204" pitchFamily="34" charset="0"/>
              </a:defRPr>
            </a:lvl3pPr>
            <a:lvl4pPr eaLnBrk="0" fontAlgn="base" hangingPunct="0">
              <a:spcBef>
                <a:spcPct val="0"/>
              </a:spcBef>
              <a:spcAft>
                <a:spcPct val="0"/>
              </a:spcAft>
              <a:tabLst>
                <a:tab pos="3513138" algn="l"/>
              </a:tabLst>
              <a:defRPr>
                <a:solidFill>
                  <a:schemeClr val="tx1"/>
                </a:solidFill>
                <a:latin typeface="Arial" panose="020B0604020202020204" pitchFamily="34" charset="0"/>
              </a:defRPr>
            </a:lvl4pPr>
            <a:lvl5pPr eaLnBrk="0" fontAlgn="base" hangingPunct="0">
              <a:spcBef>
                <a:spcPct val="0"/>
              </a:spcBef>
              <a:spcAft>
                <a:spcPct val="0"/>
              </a:spcAft>
              <a:tabLst>
                <a:tab pos="3513138" algn="l"/>
              </a:tabLst>
              <a:defRPr>
                <a:solidFill>
                  <a:schemeClr val="tx1"/>
                </a:solidFill>
                <a:latin typeface="Arial" panose="020B0604020202020204" pitchFamily="34" charset="0"/>
              </a:defRPr>
            </a:lvl5pPr>
            <a:lvl6pPr eaLnBrk="0" fontAlgn="base" hangingPunct="0">
              <a:spcBef>
                <a:spcPct val="0"/>
              </a:spcBef>
              <a:spcAft>
                <a:spcPct val="0"/>
              </a:spcAft>
              <a:tabLst>
                <a:tab pos="3513138" algn="l"/>
              </a:tabLst>
              <a:defRPr>
                <a:solidFill>
                  <a:schemeClr val="tx1"/>
                </a:solidFill>
                <a:latin typeface="Arial" panose="020B0604020202020204" pitchFamily="34" charset="0"/>
              </a:defRPr>
            </a:lvl6pPr>
            <a:lvl7pPr eaLnBrk="0" fontAlgn="base" hangingPunct="0">
              <a:spcBef>
                <a:spcPct val="0"/>
              </a:spcBef>
              <a:spcAft>
                <a:spcPct val="0"/>
              </a:spcAft>
              <a:tabLst>
                <a:tab pos="3513138" algn="l"/>
              </a:tabLst>
              <a:defRPr>
                <a:solidFill>
                  <a:schemeClr val="tx1"/>
                </a:solidFill>
                <a:latin typeface="Arial" panose="020B0604020202020204" pitchFamily="34" charset="0"/>
              </a:defRPr>
            </a:lvl7pPr>
            <a:lvl8pPr eaLnBrk="0" fontAlgn="base" hangingPunct="0">
              <a:spcBef>
                <a:spcPct val="0"/>
              </a:spcBef>
              <a:spcAft>
                <a:spcPct val="0"/>
              </a:spcAft>
              <a:tabLst>
                <a:tab pos="3513138" algn="l"/>
              </a:tabLst>
              <a:defRPr>
                <a:solidFill>
                  <a:schemeClr val="tx1"/>
                </a:solidFill>
                <a:latin typeface="Arial" panose="020B0604020202020204" pitchFamily="34" charset="0"/>
              </a:defRPr>
            </a:lvl8pPr>
            <a:lvl9pPr eaLnBrk="0" fontAlgn="base" hangingPunct="0">
              <a:spcBef>
                <a:spcPct val="0"/>
              </a:spcBef>
              <a:spcAft>
                <a:spcPct val="0"/>
              </a:spcAft>
              <a:tabLst>
                <a:tab pos="3513138" algn="l"/>
              </a:tabLst>
              <a:defRPr>
                <a:solidFill>
                  <a:schemeClr val="tx1"/>
                </a:solidFill>
                <a:latin typeface="Arial" panose="020B0604020202020204" pitchFamily="34" charset="0"/>
              </a:defRPr>
            </a:lvl9pPr>
          </a:lstStyle>
          <a:p>
            <a:pPr defTabSz="1316736">
              <a:spcAft>
                <a:spcPts val="600"/>
              </a:spcAft>
              <a:tabLst>
                <a:tab pos="5058919" algn="l"/>
              </a:tabLst>
            </a:pPr>
            <a:br>
              <a:rPr lang="en-US" altLang="en-US" sz="2880" kern="1200" dirty="0">
                <a:solidFill>
                  <a:schemeClr val="tx1"/>
                </a:solidFill>
                <a:latin typeface="Arial" panose="020B0604020202020204" pitchFamily="34" charset="0"/>
                <a:ea typeface="Cambria" panose="02040503050406030204" pitchFamily="18" charset="0"/>
                <a:cs typeface="+mn-cs"/>
              </a:rPr>
            </a:br>
            <a:endParaRPr lang="en-AU" altLang="en-US" sz="1152" kern="1200" dirty="0">
              <a:solidFill>
                <a:schemeClr val="tx1"/>
              </a:solidFill>
              <a:latin typeface="Arial" panose="020B0604020202020204" pitchFamily="34" charset="0"/>
              <a:ea typeface="+mn-ea"/>
              <a:cs typeface="+mn-cs"/>
            </a:endParaRPr>
          </a:p>
          <a:p>
            <a:pPr defTabSz="1316736">
              <a:spcAft>
                <a:spcPts val="600"/>
              </a:spcAft>
              <a:tabLst>
                <a:tab pos="5058919" algn="l"/>
              </a:tabLst>
            </a:pPr>
            <a:r>
              <a:rPr lang="en-US" altLang="en-US" sz="2880" u="sng" kern="1200" dirty="0">
                <a:solidFill>
                  <a:schemeClr val="tx1"/>
                </a:solidFill>
                <a:latin typeface="Arial" panose="020B0604020202020204" pitchFamily="34" charset="0"/>
                <a:ea typeface="Cambria" panose="02040503050406030204" pitchFamily="18" charset="0"/>
                <a:cs typeface="+mn-cs"/>
              </a:rPr>
              <a:t>Case study partners</a:t>
            </a:r>
            <a:endParaRPr lang="en-AU" altLang="en-US" sz="1152" u="sng" kern="1200" dirty="0">
              <a:solidFill>
                <a:schemeClr val="tx1"/>
              </a:solidFill>
              <a:latin typeface="Arial" panose="020B0604020202020204" pitchFamily="34" charset="0"/>
              <a:ea typeface="+mn-ea"/>
              <a:cs typeface="+mn-cs"/>
            </a:endParaRPr>
          </a:p>
          <a:p>
            <a:pPr defTabSz="1316736">
              <a:spcAft>
                <a:spcPts val="600"/>
              </a:spcAft>
              <a:buFontTx/>
              <a:buChar char="•"/>
              <a:tabLst>
                <a:tab pos="5058919" algn="l"/>
              </a:tabLst>
            </a:pPr>
            <a:r>
              <a:rPr lang="en-US" altLang="en-US" sz="2880" kern="1200" dirty="0">
                <a:solidFill>
                  <a:schemeClr val="tx1"/>
                </a:solidFill>
                <a:latin typeface="Arial" panose="020B0604020202020204" pitchFamily="34" charset="0"/>
                <a:ea typeface="Cambria" panose="02040503050406030204" pitchFamily="18" charset="0"/>
                <a:cs typeface="+mn-cs"/>
              </a:rPr>
              <a:t> Priya Sharma </a:t>
            </a:r>
            <a:endParaRPr lang="en-AU" altLang="en-US" sz="1152" kern="1200" dirty="0">
              <a:solidFill>
                <a:schemeClr val="tx1"/>
              </a:solidFill>
              <a:latin typeface="Arial" panose="020B0604020202020204" pitchFamily="34" charset="0"/>
              <a:ea typeface="+mn-ea"/>
              <a:cs typeface="+mn-cs"/>
            </a:endParaRPr>
          </a:p>
          <a:p>
            <a:pPr defTabSz="1316736">
              <a:spcAft>
                <a:spcPts val="600"/>
              </a:spcAft>
              <a:buFontTx/>
              <a:buChar char="•"/>
              <a:tabLst>
                <a:tab pos="5058919" algn="l"/>
              </a:tabLst>
            </a:pPr>
            <a:r>
              <a:rPr lang="en-US" altLang="en-US" sz="2880" kern="1200" dirty="0">
                <a:solidFill>
                  <a:schemeClr val="tx1"/>
                </a:solidFill>
                <a:latin typeface="Arial" panose="020B0604020202020204" pitchFamily="34" charset="0"/>
                <a:ea typeface="Cambria" panose="02040503050406030204" pitchFamily="18" charset="0"/>
                <a:cs typeface="+mn-cs"/>
              </a:rPr>
              <a:t> Priyanka </a:t>
            </a:r>
            <a:r>
              <a:rPr lang="en-US" altLang="en-US" sz="2880" kern="1200" dirty="0" err="1">
                <a:solidFill>
                  <a:schemeClr val="tx1"/>
                </a:solidFill>
                <a:latin typeface="Arial" panose="020B0604020202020204" pitchFamily="34" charset="0"/>
                <a:ea typeface="Cambria" panose="02040503050406030204" pitchFamily="18" charset="0"/>
                <a:cs typeface="+mn-cs"/>
              </a:rPr>
              <a:t>Shamrao</a:t>
            </a:r>
            <a:endParaRPr lang="en-US" altLang="en-US" sz="2880" kern="1200" dirty="0">
              <a:solidFill>
                <a:schemeClr val="tx1"/>
              </a:solidFill>
              <a:latin typeface="Arial" panose="020B0604020202020204" pitchFamily="34" charset="0"/>
              <a:ea typeface="Cambria" panose="02040503050406030204" pitchFamily="18" charset="0"/>
              <a:cs typeface="+mn-cs"/>
            </a:endParaRPr>
          </a:p>
          <a:p>
            <a:pPr defTabSz="1316736">
              <a:spcAft>
                <a:spcPts val="600"/>
              </a:spcAft>
              <a:buFontTx/>
              <a:buChar char="•"/>
              <a:tabLst>
                <a:tab pos="5058919" algn="l"/>
              </a:tabLst>
            </a:pPr>
            <a:r>
              <a:rPr lang="en-US" altLang="en-US" sz="2880" kern="1200" dirty="0">
                <a:solidFill>
                  <a:schemeClr val="tx1"/>
                </a:solidFill>
                <a:latin typeface="Arial" panose="020B0604020202020204" pitchFamily="34" charset="0"/>
                <a:ea typeface="Cambria" panose="02040503050406030204" pitchFamily="18" charset="0"/>
                <a:cs typeface="+mn-cs"/>
              </a:rPr>
              <a:t> Priyanka Mukherjee </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24312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A60CD83-F012-0CD8-B0C9-3A4859F26F0B}"/>
              </a:ext>
            </a:extLst>
          </p:cNvPr>
          <p:cNvSpPr txBox="1"/>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u="sng" dirty="0">
                <a:effectLst/>
              </a:rPr>
              <a:t>Last Activity</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b="1" dirty="0"/>
              <a:t>Some of the inferences we can draw are:</a:t>
            </a:r>
            <a:endParaRPr lang="en-US" sz="2200" dirty="0"/>
          </a:p>
          <a:p>
            <a:pPr indent="-228600">
              <a:lnSpc>
                <a:spcPct val="90000"/>
              </a:lnSpc>
              <a:buFont typeface="Arial" panose="020B0604020202020204" pitchFamily="34" charset="0"/>
              <a:buChar char="•"/>
            </a:pPr>
            <a:r>
              <a:rPr lang="en-US" sz="2200" dirty="0"/>
              <a:t>The last activity for most of the leads was opening their email.</a:t>
            </a:r>
          </a:p>
          <a:p>
            <a:pPr indent="-228600">
              <a:lnSpc>
                <a:spcPct val="90000"/>
              </a:lnSpc>
              <a:buFont typeface="Arial" panose="020B0604020202020204" pitchFamily="34" charset="0"/>
              <a:buChar char="•"/>
            </a:pPr>
            <a:r>
              <a:rPr lang="en-US" sz="2200" dirty="0"/>
              <a:t>Leads who received an SMS as their last activity had a conversion rate of almost 60%.</a:t>
            </a:r>
          </a:p>
          <a:p>
            <a:pPr indent="-228600">
              <a:lnSpc>
                <a:spcPct val="90000"/>
              </a:lnSpc>
              <a:buFont typeface="Arial" panose="020B0604020202020204" pitchFamily="34" charset="0"/>
              <a:buChar char="•"/>
            </a:pPr>
            <a:br>
              <a:rPr lang="en-US" sz="2200" dirty="0"/>
            </a:br>
            <a:r>
              <a:rPr lang="en-US" sz="2200" dirty="0"/>
              <a:t> </a:t>
            </a:r>
          </a:p>
          <a:p>
            <a:pPr indent="-228600">
              <a:lnSpc>
                <a:spcPct val="90000"/>
              </a:lnSpc>
              <a:buFont typeface="Arial" panose="020B0604020202020204" pitchFamily="34" charset="0"/>
              <a:buChar char="•"/>
            </a:pPr>
            <a:endParaRPr lang="en-US" sz="2200" dirty="0"/>
          </a:p>
        </p:txBody>
      </p:sp>
      <p:pic>
        <p:nvPicPr>
          <p:cNvPr id="4" name="Image 117">
            <a:extLst>
              <a:ext uri="{FF2B5EF4-FFF2-40B4-BE49-F238E27FC236}">
                <a16:creationId xmlns:a16="http://schemas.microsoft.com/office/drawing/2014/main" id="{3BA4660A-F98A-ADF0-E260-718CA186451A}"/>
              </a:ext>
            </a:extLst>
          </p:cNvPr>
          <p:cNvPicPr>
            <a:picLocks/>
          </p:cNvPicPr>
          <p:nvPr/>
        </p:nvPicPr>
        <p:blipFill rotWithShape="1">
          <a:blip r:embed="rId2" cstate="print"/>
          <a:srcRect l="13314" r="22707" b="-3"/>
          <a:stretch/>
        </p:blipFill>
        <p:spPr>
          <a:xfrm>
            <a:off x="7675658" y="2093976"/>
            <a:ext cx="3941064" cy="4096512"/>
          </a:xfrm>
          <a:prstGeom prst="rect">
            <a:avLst/>
          </a:prstGeom>
        </p:spPr>
      </p:pic>
    </p:spTree>
    <p:extLst>
      <p:ext uri="{BB962C8B-B14F-4D97-AF65-F5344CB8AC3E}">
        <p14:creationId xmlns:p14="http://schemas.microsoft.com/office/powerpoint/2010/main" val="117308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30F4516-139C-8C50-28BE-748AD405017C}"/>
              </a:ext>
            </a:extLst>
          </p:cNvPr>
          <p:cNvSpPr txBox="1"/>
          <p:nvPr/>
        </p:nvSpPr>
        <p:spPr>
          <a:xfrm>
            <a:off x="6392583" y="2645922"/>
            <a:ext cx="4434721" cy="371042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1">
                    <a:alpha val="80000"/>
                  </a:schemeClr>
                </a:solidFill>
              </a:rPr>
              <a:t>Whats your current occupation</a:t>
            </a:r>
          </a:p>
          <a:p>
            <a:pPr indent="-228600">
              <a:lnSpc>
                <a:spcPct val="90000"/>
              </a:lnSpc>
              <a:spcAft>
                <a:spcPts val="600"/>
              </a:spcAft>
              <a:buFont typeface="Arial" panose="020B0604020202020204" pitchFamily="34" charset="0"/>
              <a:buChar char="•"/>
            </a:pPr>
            <a:endParaRPr lang="en-US" sz="2000">
              <a:solidFill>
                <a:schemeClr val="tx1">
                  <a:alpha val="80000"/>
                </a:schemeClr>
              </a:solidFill>
            </a:endParaRPr>
          </a:p>
          <a:p>
            <a:pPr indent="-228600">
              <a:lnSpc>
                <a:spcPct val="90000"/>
              </a:lnSpc>
              <a:spcAft>
                <a:spcPts val="600"/>
              </a:spcAft>
              <a:buFont typeface="Arial" panose="020B0604020202020204" pitchFamily="34" charset="0"/>
              <a:buChar char="•"/>
            </a:pPr>
            <a:r>
              <a:rPr lang="en-US" sz="2000">
                <a:solidFill>
                  <a:schemeClr val="tx1">
                    <a:alpha val="80000"/>
                  </a:schemeClr>
                </a:solidFill>
              </a:rPr>
              <a:t>The course is likely to attract working professionals who enroll in it.</a:t>
            </a:r>
          </a:p>
          <a:p>
            <a:pPr indent="-228600">
              <a:lnSpc>
                <a:spcPct val="90000"/>
              </a:lnSpc>
              <a:spcAft>
                <a:spcPts val="600"/>
              </a:spcAft>
              <a:buFont typeface="Arial" panose="020B0604020202020204" pitchFamily="34" charset="0"/>
              <a:buChar char="•"/>
            </a:pPr>
            <a:r>
              <a:rPr lang="en-US" sz="2000">
                <a:solidFill>
                  <a:schemeClr val="tx1">
                    <a:alpha val="80000"/>
                  </a:schemeClr>
                </a:solidFill>
              </a:rPr>
              <a:t>Leads who are unemployed are the majority, but they have a conversion rate of around 30-35%.</a:t>
            </a:r>
          </a:p>
          <a:p>
            <a:pPr indent="-228600">
              <a:lnSpc>
                <a:spcPct val="90000"/>
              </a:lnSpc>
              <a:spcAft>
                <a:spcPts val="600"/>
              </a:spcAft>
              <a:buFont typeface="Arial" panose="020B0604020202020204" pitchFamily="34" charset="0"/>
              <a:buChar char="•"/>
            </a:pPr>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B9C4BD76-34F8-F37A-E13A-718E5D986E33}"/>
              </a:ext>
            </a:extLst>
          </p:cNvPr>
          <p:cNvGrpSpPr>
            <a:grpSpLocks/>
          </p:cNvGrpSpPr>
          <p:nvPr/>
        </p:nvGrpSpPr>
        <p:grpSpPr>
          <a:xfrm>
            <a:off x="279143" y="1089738"/>
            <a:ext cx="5221625" cy="4678524"/>
            <a:chOff x="0" y="0"/>
            <a:chExt cx="6486143" cy="6858000"/>
          </a:xfrm>
        </p:grpSpPr>
        <p:sp>
          <p:nvSpPr>
            <p:cNvPr id="5" name="Graphic 120">
              <a:extLst>
                <a:ext uri="{FF2B5EF4-FFF2-40B4-BE49-F238E27FC236}">
                  <a16:creationId xmlns:a16="http://schemas.microsoft.com/office/drawing/2014/main" id="{5A3DD9E8-2199-B67C-540A-5AC92437C80C}"/>
                </a:ext>
              </a:extLst>
            </p:cNvPr>
            <p:cNvSpPr/>
            <p:nvPr/>
          </p:nvSpPr>
          <p:spPr>
            <a:xfrm>
              <a:off x="0" y="0"/>
              <a:ext cx="6171565" cy="6858000"/>
            </a:xfrm>
            <a:prstGeom prst="rect">
              <a:avLst/>
            </a:prstGeom>
            <a:solidFill>
              <a:srgbClr val="092827"/>
            </a:solidFill>
          </p:spPr>
          <p:txBody>
            <a:bodyPr wrap="square" lIns="0" tIns="0" rIns="0" bIns="0" rtlCol="0">
              <a:prstTxWarp prst="textNoShape">
                <a:avLst/>
              </a:prstTxWarp>
              <a:noAutofit/>
            </a:bodyPr>
            <a:lstStyle/>
            <a:p>
              <a:endParaRPr lang="en-AU"/>
            </a:p>
          </p:txBody>
        </p:sp>
        <p:pic>
          <p:nvPicPr>
            <p:cNvPr id="6" name="Image 121">
              <a:extLst>
                <a:ext uri="{FF2B5EF4-FFF2-40B4-BE49-F238E27FC236}">
                  <a16:creationId xmlns:a16="http://schemas.microsoft.com/office/drawing/2014/main" id="{0471B9AE-982B-21B9-B7A5-4125DFB2E9FA}"/>
                </a:ext>
              </a:extLst>
            </p:cNvPr>
            <p:cNvPicPr/>
            <p:nvPr/>
          </p:nvPicPr>
          <p:blipFill>
            <a:blip r:embed="rId2" cstate="print"/>
            <a:stretch>
              <a:fillRect/>
            </a:stretch>
          </p:blipFill>
          <p:spPr>
            <a:xfrm>
              <a:off x="105155" y="2362200"/>
              <a:ext cx="6380988" cy="4152900"/>
            </a:xfrm>
            <a:prstGeom prst="rect">
              <a:avLst/>
            </a:prstGeom>
          </p:spPr>
        </p:pic>
      </p:grpSp>
    </p:spTree>
    <p:extLst>
      <p:ext uri="{BB962C8B-B14F-4D97-AF65-F5344CB8AC3E}">
        <p14:creationId xmlns:p14="http://schemas.microsoft.com/office/powerpoint/2010/main" val="76200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2A2B10D-1F7A-2E61-C109-3057778E0626}"/>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City </a:t>
            </a:r>
            <a:br>
              <a:rPr lang="en-US" sz="2200"/>
            </a:br>
            <a:br>
              <a:rPr lang="en-US" sz="2200"/>
            </a:br>
            <a:r>
              <a:rPr lang="en-US" sz="2200"/>
              <a:t>Most leads are from Mumbai with around 30% conversion rate.</a:t>
            </a:r>
          </a:p>
        </p:txBody>
      </p:sp>
      <p:pic>
        <p:nvPicPr>
          <p:cNvPr id="7" name="Image 123">
            <a:extLst>
              <a:ext uri="{FF2B5EF4-FFF2-40B4-BE49-F238E27FC236}">
                <a16:creationId xmlns:a16="http://schemas.microsoft.com/office/drawing/2014/main" id="{E134A608-E224-2F78-DA81-7EFF0608E506}"/>
              </a:ext>
            </a:extLst>
          </p:cNvPr>
          <p:cNvPicPr>
            <a:picLocks/>
          </p:cNvPicPr>
          <p:nvPr/>
        </p:nvPicPr>
        <p:blipFill>
          <a:blip r:embed="rId2" cstate="print"/>
          <a:stretch>
            <a:fillRect/>
          </a:stretch>
        </p:blipFill>
        <p:spPr>
          <a:xfrm>
            <a:off x="4654296" y="1047217"/>
            <a:ext cx="6903720" cy="4763566"/>
          </a:xfrm>
          <a:prstGeom prst="rect">
            <a:avLst/>
          </a:prstGeom>
        </p:spPr>
      </p:pic>
    </p:spTree>
    <p:extLst>
      <p:ext uri="{BB962C8B-B14F-4D97-AF65-F5344CB8AC3E}">
        <p14:creationId xmlns:p14="http://schemas.microsoft.com/office/powerpoint/2010/main" val="546615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078C3C-8739-747B-5195-844B03DE9114}"/>
              </a:ext>
            </a:extLst>
          </p:cNvPr>
          <p:cNvSpPr>
            <a:spLocks noGrp="1"/>
          </p:cNvSpPr>
          <p:nvPr>
            <p:ph idx="1"/>
          </p:nvPr>
        </p:nvSpPr>
        <p:spPr>
          <a:xfrm>
            <a:off x="630936" y="2807208"/>
            <a:ext cx="3429000" cy="3410712"/>
          </a:xfrm>
        </p:spPr>
        <p:txBody>
          <a:bodyPr anchor="t">
            <a:normAutofit/>
          </a:bodyPr>
          <a:lstStyle/>
          <a:p>
            <a:r>
              <a:rPr lang="en-US" sz="2200"/>
              <a:t>Machine Learning </a:t>
            </a:r>
            <a:br>
              <a:rPr lang="en-US" sz="2200"/>
            </a:br>
            <a:br>
              <a:rPr lang="en-US" sz="2200"/>
            </a:br>
            <a:r>
              <a:rPr lang="en-US" sz="2200"/>
              <a:t>Logistic Regression </a:t>
            </a:r>
            <a:endParaRPr lang="en-AU" sz="2200"/>
          </a:p>
        </p:txBody>
      </p:sp>
      <p:pic>
        <p:nvPicPr>
          <p:cNvPr id="7" name="Graphic 6" descr="Head with Gears">
            <a:extLst>
              <a:ext uri="{FF2B5EF4-FFF2-40B4-BE49-F238E27FC236}">
                <a16:creationId xmlns:a16="http://schemas.microsoft.com/office/drawing/2014/main" id="{FD296885-5BDB-866F-7474-2E6465B599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259437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99C0591-29B1-74A9-E6EF-0BBFD22C003F}"/>
              </a:ext>
            </a:extLst>
          </p:cNvPr>
          <p:cNvSpPr txBox="1"/>
          <p:nvPr/>
        </p:nvSpPr>
        <p:spPr>
          <a:xfrm>
            <a:off x="6739128" y="2664886"/>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a:t>ROC Curve </a:t>
            </a:r>
            <a:br>
              <a:rPr lang="en-US" sz="1900"/>
            </a:br>
            <a:br>
              <a:rPr lang="en-US" sz="1900"/>
            </a:br>
            <a:r>
              <a:rPr lang="en-US" sz="1900"/>
              <a:t>Inference:</a:t>
            </a:r>
            <a:br>
              <a:rPr lang="en-US" sz="1900"/>
            </a:br>
            <a:br>
              <a:rPr lang="en-US" sz="1900"/>
            </a:br>
            <a:r>
              <a:rPr lang="en-US" sz="1900"/>
              <a:t>The ROC curve of our model is very close to the ideal line.</a:t>
            </a:r>
          </a:p>
          <a:p>
            <a:pPr indent="-228600">
              <a:lnSpc>
                <a:spcPct val="90000"/>
              </a:lnSpc>
              <a:spcAft>
                <a:spcPts val="600"/>
              </a:spcAft>
              <a:buFont typeface="Arial" panose="020B0604020202020204" pitchFamily="34" charset="0"/>
              <a:buChar char="•"/>
            </a:pPr>
            <a:r>
              <a:rPr lang="en-US" sz="1900"/>
              <a:t> </a:t>
            </a:r>
          </a:p>
          <a:p>
            <a:pPr indent="-228600">
              <a:lnSpc>
                <a:spcPct val="90000"/>
              </a:lnSpc>
              <a:spcAft>
                <a:spcPts val="600"/>
              </a:spcAft>
              <a:buFont typeface="Arial" panose="020B0604020202020204" pitchFamily="34" charset="0"/>
              <a:buChar char="•"/>
            </a:pPr>
            <a:r>
              <a:rPr lang="en-US" sz="1900"/>
              <a:t>This indicates that our model has a high accuracy in predicting the outcomes.</a:t>
            </a:r>
          </a:p>
          <a:p>
            <a:pPr indent="-228600">
              <a:lnSpc>
                <a:spcPct val="90000"/>
              </a:lnSpc>
              <a:spcAft>
                <a:spcPts val="600"/>
              </a:spcAft>
              <a:buFont typeface="Arial" panose="020B0604020202020204" pitchFamily="34" charset="0"/>
              <a:buChar char="•"/>
            </a:pPr>
            <a:br>
              <a:rPr lang="en-US" sz="1900"/>
            </a:br>
            <a:br>
              <a:rPr lang="en-US" sz="1900"/>
            </a:br>
            <a:r>
              <a:rPr lang="en-US" sz="1900"/>
              <a:t> </a:t>
            </a:r>
          </a:p>
        </p:txBody>
      </p:sp>
      <p:grpSp>
        <p:nvGrpSpPr>
          <p:cNvPr id="4" name="Group 3">
            <a:extLst>
              <a:ext uri="{FF2B5EF4-FFF2-40B4-BE49-F238E27FC236}">
                <a16:creationId xmlns:a16="http://schemas.microsoft.com/office/drawing/2014/main" id="{1DC11F9F-EE26-3F3F-8B2E-6B87F87C36CA}"/>
              </a:ext>
            </a:extLst>
          </p:cNvPr>
          <p:cNvGrpSpPr>
            <a:grpSpLocks/>
          </p:cNvGrpSpPr>
          <p:nvPr/>
        </p:nvGrpSpPr>
        <p:grpSpPr>
          <a:xfrm>
            <a:off x="800278" y="640080"/>
            <a:ext cx="5120283" cy="5577840"/>
            <a:chOff x="0" y="0"/>
            <a:chExt cx="5791200" cy="6858000"/>
          </a:xfrm>
        </p:grpSpPr>
        <p:sp>
          <p:nvSpPr>
            <p:cNvPr id="5" name="Graphic 133">
              <a:extLst>
                <a:ext uri="{FF2B5EF4-FFF2-40B4-BE49-F238E27FC236}">
                  <a16:creationId xmlns:a16="http://schemas.microsoft.com/office/drawing/2014/main" id="{9C9B839F-34D1-E313-242F-BC1976C2F635}"/>
                </a:ext>
              </a:extLst>
            </p:cNvPr>
            <p:cNvSpPr/>
            <p:nvPr/>
          </p:nvSpPr>
          <p:spPr>
            <a:xfrm>
              <a:off x="0" y="0"/>
              <a:ext cx="5791200" cy="6858000"/>
            </a:xfrm>
            <a:custGeom>
              <a:avLst/>
              <a:gdLst/>
              <a:ahLst/>
              <a:cxnLst/>
              <a:rect l="l" t="t" r="r" b="b"/>
              <a:pathLst>
                <a:path w="5791200" h="6858000">
                  <a:moveTo>
                    <a:pt x="5776722" y="0"/>
                  </a:moveTo>
                  <a:lnTo>
                    <a:pt x="0" y="0"/>
                  </a:lnTo>
                  <a:lnTo>
                    <a:pt x="0" y="6857999"/>
                  </a:lnTo>
                  <a:lnTo>
                    <a:pt x="5791200" y="6857999"/>
                  </a:lnTo>
                  <a:lnTo>
                    <a:pt x="5790057" y="6712165"/>
                  </a:lnTo>
                  <a:lnTo>
                    <a:pt x="5787898" y="6618528"/>
                  </a:lnTo>
                  <a:lnTo>
                    <a:pt x="5784977" y="6519519"/>
                  </a:lnTo>
                  <a:lnTo>
                    <a:pt x="5779135" y="6362344"/>
                  </a:lnTo>
                  <a:lnTo>
                    <a:pt x="5769483" y="6139916"/>
                  </a:lnTo>
                  <a:lnTo>
                    <a:pt x="5738876" y="5491988"/>
                  </a:lnTo>
                  <a:lnTo>
                    <a:pt x="5731383" y="5315966"/>
                  </a:lnTo>
                  <a:lnTo>
                    <a:pt x="5724906" y="5144389"/>
                  </a:lnTo>
                  <a:lnTo>
                    <a:pt x="5721350" y="5033518"/>
                  </a:lnTo>
                  <a:lnTo>
                    <a:pt x="5718556" y="4926203"/>
                  </a:lnTo>
                  <a:lnTo>
                    <a:pt x="5716778" y="4823079"/>
                  </a:lnTo>
                  <a:lnTo>
                    <a:pt x="5715889" y="4724781"/>
                  </a:lnTo>
                  <a:lnTo>
                    <a:pt x="5715889" y="4677537"/>
                  </a:lnTo>
                  <a:lnTo>
                    <a:pt x="5716143" y="4631817"/>
                  </a:lnTo>
                  <a:lnTo>
                    <a:pt x="5716651" y="4587621"/>
                  </a:lnTo>
                  <a:lnTo>
                    <a:pt x="5717540" y="4545076"/>
                  </a:lnTo>
                  <a:lnTo>
                    <a:pt x="5718810" y="4504182"/>
                  </a:lnTo>
                  <a:lnTo>
                    <a:pt x="5720461" y="4464939"/>
                  </a:lnTo>
                  <a:lnTo>
                    <a:pt x="5724652" y="4392295"/>
                  </a:lnTo>
                  <a:lnTo>
                    <a:pt x="5730494" y="4327525"/>
                  </a:lnTo>
                  <a:lnTo>
                    <a:pt x="5738114" y="4271518"/>
                  </a:lnTo>
                  <a:lnTo>
                    <a:pt x="5742559" y="4246880"/>
                  </a:lnTo>
                  <a:lnTo>
                    <a:pt x="5744464" y="4233799"/>
                  </a:lnTo>
                  <a:lnTo>
                    <a:pt x="5749925" y="4184523"/>
                  </a:lnTo>
                  <a:lnTo>
                    <a:pt x="5753100" y="4143755"/>
                  </a:lnTo>
                  <a:lnTo>
                    <a:pt x="5756148" y="4096639"/>
                  </a:lnTo>
                  <a:lnTo>
                    <a:pt x="5758942" y="4043679"/>
                  </a:lnTo>
                  <a:lnTo>
                    <a:pt x="5762752" y="3953510"/>
                  </a:lnTo>
                  <a:lnTo>
                    <a:pt x="5765927" y="3851275"/>
                  </a:lnTo>
                  <a:lnTo>
                    <a:pt x="5769610" y="3697224"/>
                  </a:lnTo>
                  <a:lnTo>
                    <a:pt x="5773166" y="3478911"/>
                  </a:lnTo>
                  <a:lnTo>
                    <a:pt x="5776087" y="3183509"/>
                  </a:lnTo>
                  <a:lnTo>
                    <a:pt x="5778373" y="2684779"/>
                  </a:lnTo>
                  <a:lnTo>
                    <a:pt x="5776214" y="215010"/>
                  </a:lnTo>
                  <a:lnTo>
                    <a:pt x="5776722" y="0"/>
                  </a:lnTo>
                  <a:close/>
                </a:path>
              </a:pathLst>
            </a:custGeom>
            <a:solidFill>
              <a:srgbClr val="092827"/>
            </a:solidFill>
          </p:spPr>
          <p:txBody>
            <a:bodyPr wrap="square" lIns="0" tIns="0" rIns="0" bIns="0" rtlCol="0">
              <a:prstTxWarp prst="textNoShape">
                <a:avLst/>
              </a:prstTxWarp>
              <a:noAutofit/>
            </a:bodyPr>
            <a:lstStyle/>
            <a:p>
              <a:endParaRPr lang="en-AU"/>
            </a:p>
          </p:txBody>
        </p:sp>
        <p:pic>
          <p:nvPicPr>
            <p:cNvPr id="6" name="Image 134">
              <a:extLst>
                <a:ext uri="{FF2B5EF4-FFF2-40B4-BE49-F238E27FC236}">
                  <a16:creationId xmlns:a16="http://schemas.microsoft.com/office/drawing/2014/main" id="{4313B13F-2038-B912-D9C0-7AE2157B5354}"/>
                </a:ext>
              </a:extLst>
            </p:cNvPr>
            <p:cNvPicPr/>
            <p:nvPr/>
          </p:nvPicPr>
          <p:blipFill>
            <a:blip r:embed="rId2" cstate="print"/>
            <a:stretch>
              <a:fillRect/>
            </a:stretch>
          </p:blipFill>
          <p:spPr>
            <a:xfrm>
              <a:off x="723900" y="1447800"/>
              <a:ext cx="4276344" cy="3953255"/>
            </a:xfrm>
            <a:prstGeom prst="rect">
              <a:avLst/>
            </a:prstGeom>
          </p:spPr>
        </p:pic>
      </p:grpSp>
    </p:spTree>
    <p:extLst>
      <p:ext uri="{BB962C8B-B14F-4D97-AF65-F5344CB8AC3E}">
        <p14:creationId xmlns:p14="http://schemas.microsoft.com/office/powerpoint/2010/main" val="216071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141">
            <a:extLst>
              <a:ext uri="{FF2B5EF4-FFF2-40B4-BE49-F238E27FC236}">
                <a16:creationId xmlns:a16="http://schemas.microsoft.com/office/drawing/2014/main" id="{87656BBD-EE2D-9FEA-8A09-7599C394981C}"/>
              </a:ext>
            </a:extLst>
          </p:cNvPr>
          <p:cNvPicPr>
            <a:picLocks/>
          </p:cNvPicPr>
          <p:nvPr/>
        </p:nvPicPr>
        <p:blipFill rotWithShape="1">
          <a:blip r:embed="rId2" cstate="print"/>
          <a:srcRect b="2677"/>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88D8DCF-4023-6DAE-C329-E5E4283E9D54}"/>
              </a:ext>
            </a:extLst>
          </p:cNvPr>
          <p:cNvSpPr txBox="1"/>
          <p:nvPr/>
        </p:nvSpPr>
        <p:spPr>
          <a:xfrm>
            <a:off x="753161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Optimal CUT- OFF</a:t>
            </a:r>
            <a:br>
              <a:rPr lang="en-US" sz="2000"/>
            </a:br>
            <a:br>
              <a:rPr lang="en-US" sz="2000"/>
            </a:br>
            <a:r>
              <a:rPr lang="en-US" sz="2000"/>
              <a:t>We need to create a plot that shows the accuracy, sensitivity, and specificity for different probabilities.</a:t>
            </a:r>
            <a:br>
              <a:rPr lang="en-US" sz="2000"/>
            </a:br>
            <a:r>
              <a:rPr lang="en-US" sz="2000"/>
              <a:t> </a:t>
            </a:r>
          </a:p>
          <a:p>
            <a:pPr indent="-228600">
              <a:lnSpc>
                <a:spcPct val="90000"/>
              </a:lnSpc>
              <a:spcAft>
                <a:spcPts val="600"/>
              </a:spcAft>
              <a:buFont typeface="Arial" panose="020B0604020202020204" pitchFamily="34" charset="0"/>
              <a:buChar char="•"/>
            </a:pPr>
            <a:r>
              <a:rPr lang="en-US" sz="2000"/>
              <a:t>Conclusion:</a:t>
            </a:r>
            <a:br>
              <a:rPr lang="en-US" sz="2000"/>
            </a:br>
            <a:r>
              <a:rPr lang="en-US" sz="2000"/>
              <a:t> </a:t>
            </a:r>
          </a:p>
          <a:p>
            <a:pPr indent="-228600">
              <a:lnSpc>
                <a:spcPct val="90000"/>
              </a:lnSpc>
              <a:spcAft>
                <a:spcPts val="600"/>
              </a:spcAft>
              <a:buFont typeface="Arial" panose="020B0604020202020204" pitchFamily="34" charset="0"/>
              <a:buChar char="•"/>
            </a:pPr>
            <a:r>
              <a:rPr lang="en-US" sz="2000"/>
              <a:t>The graph indicates that the best cut off point is 0.2.</a:t>
            </a:r>
          </a:p>
          <a:p>
            <a:pPr indent="-228600">
              <a:lnSpc>
                <a:spcPct val="90000"/>
              </a:lnSpc>
              <a:spcAft>
                <a:spcPts val="600"/>
              </a:spcAft>
              <a:buFont typeface="Arial" panose="020B0604020202020204" pitchFamily="34" charset="0"/>
              <a:buChar char="•"/>
            </a:pPr>
            <a:r>
              <a:rPr lang="en-US" sz="2000"/>
              <a:t> </a:t>
            </a:r>
          </a:p>
        </p:txBody>
      </p:sp>
    </p:spTree>
    <p:extLst>
      <p:ext uri="{BB962C8B-B14F-4D97-AF65-F5344CB8AC3E}">
        <p14:creationId xmlns:p14="http://schemas.microsoft.com/office/powerpoint/2010/main" val="191265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1FD86FB-614F-63A4-F444-07B07D533FEF}"/>
              </a:ext>
            </a:extLst>
          </p:cNvPr>
          <p:cNvGraphicFramePr>
            <a:graphicFrameLocks noGrp="1"/>
          </p:cNvGraphicFramePr>
          <p:nvPr>
            <p:ph idx="1"/>
            <p:extLst>
              <p:ext uri="{D42A27DB-BD31-4B8C-83A1-F6EECF244321}">
                <p14:modId xmlns:p14="http://schemas.microsoft.com/office/powerpoint/2010/main" val="45757368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5229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792A9-848F-49E1-1FF0-C877C8278017}"/>
              </a:ext>
            </a:extLst>
          </p:cNvPr>
          <p:cNvSpPr>
            <a:spLocks noGrp="1"/>
          </p:cNvSpPr>
          <p:nvPr>
            <p:ph type="title"/>
          </p:nvPr>
        </p:nvSpPr>
        <p:spPr>
          <a:xfrm>
            <a:off x="838200" y="365125"/>
            <a:ext cx="10515600" cy="1325563"/>
          </a:xfrm>
        </p:spPr>
        <p:txBody>
          <a:bodyPr>
            <a:normAutofit/>
          </a:bodyPr>
          <a:lstStyle/>
          <a:p>
            <a:r>
              <a:rPr lang="en-AU" sz="5400"/>
              <a:t>Top Variables from the Data: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34963D-0FAF-0156-A19F-154836AC04EF}"/>
              </a:ext>
            </a:extLst>
          </p:cNvPr>
          <p:cNvSpPr>
            <a:spLocks noGrp="1"/>
          </p:cNvSpPr>
          <p:nvPr>
            <p:ph idx="1"/>
          </p:nvPr>
        </p:nvSpPr>
        <p:spPr>
          <a:xfrm>
            <a:off x="838200" y="1929384"/>
            <a:ext cx="10515600" cy="4251960"/>
          </a:xfrm>
        </p:spPr>
        <p:txBody>
          <a:bodyPr>
            <a:normAutofit/>
          </a:bodyPr>
          <a:lstStyle/>
          <a:p>
            <a:r>
              <a:rPr lang="en-AU" sz="1000"/>
              <a:t>Do not Email </a:t>
            </a:r>
          </a:p>
          <a:p>
            <a:r>
              <a:rPr lang="en-AU" sz="1000"/>
              <a:t>Lead origin_lead add form</a:t>
            </a:r>
          </a:p>
          <a:p>
            <a:r>
              <a:rPr lang="en-AU" sz="1000"/>
              <a:t>Lead source_welingak website </a:t>
            </a:r>
          </a:p>
          <a:p>
            <a:r>
              <a:rPr lang="en-AU" sz="1000"/>
              <a:t>Whats your current occupation_unemployed  </a:t>
            </a:r>
          </a:p>
          <a:p>
            <a:r>
              <a:rPr lang="en-AU" sz="1000"/>
              <a:t>Tags_Busy </a:t>
            </a:r>
          </a:p>
          <a:p>
            <a:r>
              <a:rPr lang="en-AU" sz="1000"/>
              <a:t>Tags_Closed by horizon </a:t>
            </a:r>
          </a:p>
          <a:p>
            <a:r>
              <a:rPr lang="en-AU" sz="1000"/>
              <a:t>Tags_lost to EINS</a:t>
            </a:r>
          </a:p>
          <a:p>
            <a:r>
              <a:rPr lang="en-AU" sz="1000"/>
              <a:t>Tags_ringing </a:t>
            </a:r>
          </a:p>
          <a:p>
            <a:r>
              <a:rPr lang="en-AU" sz="1000"/>
              <a:t>Tags_will revert after reading the email </a:t>
            </a:r>
          </a:p>
          <a:p>
            <a:r>
              <a:rPr lang="en-AU" sz="1000"/>
              <a:t>Tags_switched off </a:t>
            </a:r>
          </a:p>
          <a:p>
            <a:r>
              <a:rPr lang="en-AU" sz="1000"/>
              <a:t>Lead Quality_Not sure </a:t>
            </a:r>
          </a:p>
          <a:p>
            <a:r>
              <a:rPr lang="en-AU" sz="1000"/>
              <a:t>Lead Quality_Worst </a:t>
            </a:r>
          </a:p>
          <a:p>
            <a:r>
              <a:rPr lang="en-AU" sz="1000"/>
              <a:t>Last Notable Activity _sms sent </a:t>
            </a:r>
            <a:br>
              <a:rPr lang="en-AU" sz="1000"/>
            </a:br>
            <a:br>
              <a:rPr lang="en-AU" sz="1000"/>
            </a:br>
            <a:br>
              <a:rPr lang="en-AU" sz="1000"/>
            </a:br>
            <a:br>
              <a:rPr lang="en-AU" sz="1000"/>
            </a:br>
            <a:br>
              <a:rPr lang="en-AU" sz="1000"/>
            </a:br>
            <a:br>
              <a:rPr lang="en-AU" sz="1000"/>
            </a:br>
            <a:endParaRPr lang="en-AU" sz="1000"/>
          </a:p>
          <a:p>
            <a:endParaRPr lang="en-AU" sz="1000"/>
          </a:p>
        </p:txBody>
      </p:sp>
    </p:spTree>
    <p:extLst>
      <p:ext uri="{BB962C8B-B14F-4D97-AF65-F5344CB8AC3E}">
        <p14:creationId xmlns:p14="http://schemas.microsoft.com/office/powerpoint/2010/main" val="406895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D6B1D-B713-F2B5-8E26-5917A124347D}"/>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 </a:t>
            </a:r>
          </a:p>
        </p:txBody>
      </p:sp>
      <p:pic>
        <p:nvPicPr>
          <p:cNvPr id="6" name="Graphic 5" descr="Smiling Face with No Fill">
            <a:extLst>
              <a:ext uri="{FF2B5EF4-FFF2-40B4-BE49-F238E27FC236}">
                <a16:creationId xmlns:a16="http://schemas.microsoft.com/office/drawing/2014/main" id="{8288007F-FFD1-9A2C-D029-19ACAC4BD7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8831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6456CAE-1624-C118-95F7-2A6A2FC6151B}"/>
              </a:ext>
            </a:extLst>
          </p:cNvPr>
          <p:cNvGrpSpPr>
            <a:grpSpLocks/>
          </p:cNvGrpSpPr>
          <p:nvPr/>
        </p:nvGrpSpPr>
        <p:grpSpPr>
          <a:xfrm>
            <a:off x="589280" y="807720"/>
            <a:ext cx="4490720" cy="5242560"/>
            <a:chOff x="0" y="0"/>
            <a:chExt cx="5791200" cy="6858000"/>
          </a:xfrm>
        </p:grpSpPr>
        <p:sp>
          <p:nvSpPr>
            <p:cNvPr id="5" name="Graphic 13">
              <a:extLst>
                <a:ext uri="{FF2B5EF4-FFF2-40B4-BE49-F238E27FC236}">
                  <a16:creationId xmlns:a16="http://schemas.microsoft.com/office/drawing/2014/main" id="{9BE9CC32-F6FC-2996-C00F-9F80E69C7DD8}"/>
                </a:ext>
              </a:extLst>
            </p:cNvPr>
            <p:cNvSpPr/>
            <p:nvPr/>
          </p:nvSpPr>
          <p:spPr>
            <a:xfrm>
              <a:off x="0" y="0"/>
              <a:ext cx="5791200" cy="6858000"/>
            </a:xfrm>
            <a:custGeom>
              <a:avLst/>
              <a:gdLst/>
              <a:ahLst/>
              <a:cxnLst/>
              <a:rect l="l" t="t" r="r" b="b"/>
              <a:pathLst>
                <a:path w="5791200" h="6858000">
                  <a:moveTo>
                    <a:pt x="5776722" y="0"/>
                  </a:moveTo>
                  <a:lnTo>
                    <a:pt x="0" y="0"/>
                  </a:lnTo>
                  <a:lnTo>
                    <a:pt x="0" y="6857999"/>
                  </a:lnTo>
                  <a:lnTo>
                    <a:pt x="5791200" y="6857999"/>
                  </a:lnTo>
                  <a:lnTo>
                    <a:pt x="5790057" y="6712165"/>
                  </a:lnTo>
                  <a:lnTo>
                    <a:pt x="5787898" y="6618528"/>
                  </a:lnTo>
                  <a:lnTo>
                    <a:pt x="5784977" y="6519519"/>
                  </a:lnTo>
                  <a:lnTo>
                    <a:pt x="5779135" y="6362344"/>
                  </a:lnTo>
                  <a:lnTo>
                    <a:pt x="5769483" y="6139916"/>
                  </a:lnTo>
                  <a:lnTo>
                    <a:pt x="5738876" y="5491988"/>
                  </a:lnTo>
                  <a:lnTo>
                    <a:pt x="5731383" y="5315966"/>
                  </a:lnTo>
                  <a:lnTo>
                    <a:pt x="5724906" y="5144389"/>
                  </a:lnTo>
                  <a:lnTo>
                    <a:pt x="5721350" y="5033518"/>
                  </a:lnTo>
                  <a:lnTo>
                    <a:pt x="5718556" y="4926203"/>
                  </a:lnTo>
                  <a:lnTo>
                    <a:pt x="5716778" y="4823079"/>
                  </a:lnTo>
                  <a:lnTo>
                    <a:pt x="5715889" y="4724781"/>
                  </a:lnTo>
                  <a:lnTo>
                    <a:pt x="5715889" y="4677537"/>
                  </a:lnTo>
                  <a:lnTo>
                    <a:pt x="5716143" y="4631817"/>
                  </a:lnTo>
                  <a:lnTo>
                    <a:pt x="5716651" y="4587621"/>
                  </a:lnTo>
                  <a:lnTo>
                    <a:pt x="5717540" y="4545076"/>
                  </a:lnTo>
                  <a:lnTo>
                    <a:pt x="5718810" y="4504182"/>
                  </a:lnTo>
                  <a:lnTo>
                    <a:pt x="5720461" y="4464939"/>
                  </a:lnTo>
                  <a:lnTo>
                    <a:pt x="5724652" y="4392295"/>
                  </a:lnTo>
                  <a:lnTo>
                    <a:pt x="5730494" y="4327525"/>
                  </a:lnTo>
                  <a:lnTo>
                    <a:pt x="5738114" y="4271518"/>
                  </a:lnTo>
                  <a:lnTo>
                    <a:pt x="5742559" y="4246880"/>
                  </a:lnTo>
                  <a:lnTo>
                    <a:pt x="5744464" y="4233799"/>
                  </a:lnTo>
                  <a:lnTo>
                    <a:pt x="5749925" y="4184523"/>
                  </a:lnTo>
                  <a:lnTo>
                    <a:pt x="5753100" y="4143755"/>
                  </a:lnTo>
                  <a:lnTo>
                    <a:pt x="5756148" y="4096639"/>
                  </a:lnTo>
                  <a:lnTo>
                    <a:pt x="5758942" y="4043679"/>
                  </a:lnTo>
                  <a:lnTo>
                    <a:pt x="5762752" y="3953510"/>
                  </a:lnTo>
                  <a:lnTo>
                    <a:pt x="5765927" y="3851275"/>
                  </a:lnTo>
                  <a:lnTo>
                    <a:pt x="5769610" y="3697224"/>
                  </a:lnTo>
                  <a:lnTo>
                    <a:pt x="5773166" y="3478911"/>
                  </a:lnTo>
                  <a:lnTo>
                    <a:pt x="5776087" y="3183509"/>
                  </a:lnTo>
                  <a:lnTo>
                    <a:pt x="5778373" y="2684779"/>
                  </a:lnTo>
                  <a:lnTo>
                    <a:pt x="5776214" y="215010"/>
                  </a:lnTo>
                  <a:lnTo>
                    <a:pt x="5776722" y="0"/>
                  </a:lnTo>
                  <a:close/>
                </a:path>
              </a:pathLst>
            </a:custGeom>
            <a:solidFill>
              <a:srgbClr val="092827"/>
            </a:solidFill>
          </p:spPr>
          <p:txBody>
            <a:bodyPr wrap="square" lIns="0" tIns="0" rIns="0" bIns="0" rtlCol="0">
              <a:prstTxWarp prst="textNoShape">
                <a:avLst/>
              </a:prstTxWarp>
              <a:noAutofit/>
            </a:bodyPr>
            <a:lstStyle/>
            <a:p>
              <a:endParaRPr lang="en-AU"/>
            </a:p>
          </p:txBody>
        </p:sp>
        <p:pic>
          <p:nvPicPr>
            <p:cNvPr id="6" name="Image 14">
              <a:extLst>
                <a:ext uri="{FF2B5EF4-FFF2-40B4-BE49-F238E27FC236}">
                  <a16:creationId xmlns:a16="http://schemas.microsoft.com/office/drawing/2014/main" id="{44B4E2E3-D38E-3D4A-9B34-AB8BFC79CA58}"/>
                </a:ext>
              </a:extLst>
            </p:cNvPr>
            <p:cNvPicPr/>
            <p:nvPr/>
          </p:nvPicPr>
          <p:blipFill>
            <a:blip r:embed="rId2" cstate="print"/>
            <a:stretch>
              <a:fillRect/>
            </a:stretch>
          </p:blipFill>
          <p:spPr>
            <a:xfrm>
              <a:off x="943355" y="723900"/>
              <a:ext cx="3838955" cy="5410200"/>
            </a:xfrm>
            <a:prstGeom prst="rect">
              <a:avLst/>
            </a:prstGeom>
          </p:spPr>
        </p:pic>
      </p:grpSp>
      <p:pic>
        <p:nvPicPr>
          <p:cNvPr id="3076" name="Image 26">
            <a:extLst>
              <a:ext uri="{FF2B5EF4-FFF2-40B4-BE49-F238E27FC236}">
                <a16:creationId xmlns:a16="http://schemas.microsoft.com/office/drawing/2014/main" id="{368601DC-749A-E8CD-E562-F1F631314AC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275" y="2968625"/>
            <a:ext cx="5207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Image 27">
            <a:extLst>
              <a:ext uri="{FF2B5EF4-FFF2-40B4-BE49-F238E27FC236}">
                <a16:creationId xmlns:a16="http://schemas.microsoft.com/office/drawing/2014/main" id="{AEA6F863-7179-1D23-3D9A-980C9D7F566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350" y="2967038"/>
            <a:ext cx="4841875" cy="1079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6">
            <a:extLst>
              <a:ext uri="{FF2B5EF4-FFF2-40B4-BE49-F238E27FC236}">
                <a16:creationId xmlns:a16="http://schemas.microsoft.com/office/drawing/2014/main" id="{EFD6CA7E-2E15-4CFF-850C-1FD66FB7DE5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rgbClr val="FFFFFF"/>
                </a:solidFill>
                <a:effectLst/>
                <a:latin typeface="Calibri" panose="020F0502020204030204" pitchFamily="34" charset="0"/>
                <a:ea typeface="Cambria" panose="02040503050406030204" pitchFamily="18" charset="0"/>
                <a:cs typeface="Calibri" panose="020F0502020204030204" pitchFamily="34" charset="0"/>
              </a:rPr>
              <a:t>Problem statement</a:t>
            </a:r>
            <a:endParaRPr kumimoji="0" lang="en-AU"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078" name="TextBox 11">
            <a:extLst>
              <a:ext uri="{FF2B5EF4-FFF2-40B4-BE49-F238E27FC236}">
                <a16:creationId xmlns:a16="http://schemas.microsoft.com/office/drawing/2014/main" id="{93621C8B-662A-E535-7477-5BF749B8547E}"/>
              </a:ext>
            </a:extLst>
          </p:cNvPr>
          <p:cNvGraphicFramePr/>
          <p:nvPr/>
        </p:nvGraphicFramePr>
        <p:xfrm>
          <a:off x="5660967" y="1580804"/>
          <a:ext cx="5852160" cy="34163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7934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95AAA3F1-E8F8-D1FB-48F6-8A05FD96C57A}"/>
              </a:ext>
            </a:extLst>
          </p:cNvPr>
          <p:cNvGraphicFramePr>
            <a:graphicFrameLocks noGrp="1"/>
          </p:cNvGraphicFramePr>
          <p:nvPr>
            <p:ph idx="1"/>
            <p:extLst>
              <p:ext uri="{D42A27DB-BD31-4B8C-83A1-F6EECF244321}">
                <p14:modId xmlns:p14="http://schemas.microsoft.com/office/powerpoint/2010/main" val="226414296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652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CD00-955F-A76C-CCF7-09F20A27A702}"/>
              </a:ext>
            </a:extLst>
          </p:cNvPr>
          <p:cNvSpPr>
            <a:spLocks noGrp="1"/>
          </p:cNvSpPr>
          <p:nvPr>
            <p:ph type="title"/>
          </p:nvPr>
        </p:nvSpPr>
        <p:spPr/>
        <p:txBody>
          <a:bodyPr/>
          <a:lstStyle/>
          <a:p>
            <a:r>
              <a:rPr kumimoji="0" lang="en-US" altLang="en-US" sz="4400" b="1" i="0" u="sng" strike="noStrike" cap="none" normalizeH="0" baseline="0" dirty="0">
                <a:ln>
                  <a:noFill/>
                </a:ln>
                <a:effectLst/>
                <a:latin typeface="Calibri" panose="020F0502020204030204" pitchFamily="34" charset="0"/>
                <a:ea typeface="Cambria" panose="02040503050406030204" pitchFamily="18" charset="0"/>
                <a:cs typeface="Calibri" panose="020F0502020204030204" pitchFamily="34" charset="0"/>
              </a:rPr>
              <a:t>EDA (Exploratory Data Analysis)</a:t>
            </a:r>
            <a:br>
              <a:rPr kumimoji="0" lang="en-US" altLang="en-US" sz="1400" b="0" i="0" u="none" strike="noStrike" cap="none" normalizeH="0" baseline="0" dirty="0">
                <a:ln>
                  <a:noFill/>
                </a:ln>
                <a:effectLst/>
                <a:latin typeface="Arial" panose="020B0604020202020204" pitchFamily="34" charset="0"/>
              </a:rPr>
            </a:br>
            <a:endParaRPr lang="en-AU" dirty="0"/>
          </a:p>
        </p:txBody>
      </p:sp>
      <p:graphicFrame>
        <p:nvGraphicFramePr>
          <p:cNvPr id="9" name="Content Placeholder 2">
            <a:extLst>
              <a:ext uri="{FF2B5EF4-FFF2-40B4-BE49-F238E27FC236}">
                <a16:creationId xmlns:a16="http://schemas.microsoft.com/office/drawing/2014/main" id="{3ECC2682-E168-64BD-E138-8FA15D6CE4A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4">
            <a:extLst>
              <a:ext uri="{FF2B5EF4-FFF2-40B4-BE49-F238E27FC236}">
                <a16:creationId xmlns:a16="http://schemas.microsoft.com/office/drawing/2014/main" id="{4F4B970A-4A1D-C6EA-425D-811E478C71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293732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6B00114-EEB7-6BAA-CCBA-38405A8397A5}"/>
              </a:ext>
            </a:extLst>
          </p:cNvPr>
          <p:cNvSpPr txBox="1"/>
          <p:nvPr/>
        </p:nvSpPr>
        <p:spPr>
          <a:xfrm>
            <a:off x="1149717" y="2423821"/>
            <a:ext cx="5929422" cy="3519780"/>
          </a:xfrm>
          <a:prstGeom prst="rect">
            <a:avLst/>
          </a:prstGeom>
        </p:spPr>
        <p:txBody>
          <a:bodyPr vert="horz" lIns="91440" tIns="45720" rIns="91440" bIns="45720" rtlCol="0">
            <a:normAutofit/>
          </a:bodyPr>
          <a:lstStyle/>
          <a:p>
            <a:pPr algn="ctr">
              <a:lnSpc>
                <a:spcPct val="90000"/>
              </a:lnSpc>
              <a:spcAft>
                <a:spcPts val="600"/>
              </a:spcAft>
            </a:pPr>
            <a:r>
              <a:rPr lang="en-US" b="1" u="sng" dirty="0">
                <a:effectLst/>
              </a:rPr>
              <a:t>Target variable: Converted</a:t>
            </a:r>
            <a:r>
              <a:rPr lang="en-US" b="1" dirty="0">
                <a:effectLst/>
              </a:rPr>
              <a:t> </a:t>
            </a:r>
            <a:r>
              <a:rPr lang="en-US" b="1" u="sng" dirty="0">
                <a:effectLst/>
              </a:rPr>
              <a:t>Independent variable: Lead Quality</a:t>
            </a:r>
          </a:p>
          <a:p>
            <a:pPr>
              <a:lnSpc>
                <a:spcPct val="90000"/>
              </a:lnSpc>
              <a:spcAft>
                <a:spcPts val="600"/>
              </a:spcAft>
            </a:pPr>
            <a:r>
              <a:rPr lang="en-US" sz="1400" dirty="0"/>
              <a:t>We are analyzing the relationship between the target variable (Converted) and the independent variable (Lead Quality).</a:t>
            </a:r>
          </a:p>
          <a:p>
            <a:pPr>
              <a:lnSpc>
                <a:spcPct val="90000"/>
              </a:lnSpc>
              <a:spcAft>
                <a:spcPts val="600"/>
              </a:spcAft>
            </a:pPr>
            <a:r>
              <a:rPr lang="en-US" sz="1400" dirty="0"/>
              <a:t> </a:t>
            </a:r>
            <a:endParaRPr lang="en-US" sz="1400" b="1" dirty="0"/>
          </a:p>
          <a:p>
            <a:pPr>
              <a:lnSpc>
                <a:spcPct val="90000"/>
              </a:lnSpc>
              <a:spcAft>
                <a:spcPts val="600"/>
              </a:spcAft>
            </a:pPr>
            <a:r>
              <a:rPr lang="en-US" sz="1400" b="1" dirty="0"/>
              <a:t>Some of the inferences we can draw are:</a:t>
            </a:r>
            <a:endParaRPr lang="en-US" sz="1400" dirty="0"/>
          </a:p>
          <a:p>
            <a:pPr>
              <a:lnSpc>
                <a:spcPct val="90000"/>
              </a:lnSpc>
              <a:spcAft>
                <a:spcPts val="600"/>
              </a:spcAft>
            </a:pPr>
            <a:r>
              <a:rPr lang="en-US" sz="1400" dirty="0"/>
              <a:t>•People who are "Not sure" about the product are more likely to say no, but they still account for 20% of the conversions.</a:t>
            </a:r>
          </a:p>
          <a:p>
            <a:pPr>
              <a:lnSpc>
                <a:spcPct val="90000"/>
              </a:lnSpc>
              <a:spcAft>
                <a:spcPts val="600"/>
              </a:spcAft>
            </a:pPr>
            <a:r>
              <a:rPr lang="en-US" sz="1400" dirty="0"/>
              <a:t>•People who are "Might be" interested in the product are more likely to say yes than no.</a:t>
            </a:r>
          </a:p>
          <a:p>
            <a:pPr>
              <a:lnSpc>
                <a:spcPct val="90000"/>
              </a:lnSpc>
              <a:spcAft>
                <a:spcPts val="600"/>
              </a:spcAft>
            </a:pPr>
            <a:r>
              <a:rPr lang="en-US" sz="1400" dirty="0"/>
              <a:t>•People who have "High in relevance" leads are very likely to say yes, compared to those who say no.</a:t>
            </a:r>
          </a:p>
          <a:p>
            <a:pPr indent="-228600">
              <a:lnSpc>
                <a:spcPct val="90000"/>
              </a:lnSpc>
              <a:spcAft>
                <a:spcPts val="600"/>
              </a:spcAft>
              <a:buFont typeface="Arial" panose="020B0604020202020204" pitchFamily="34" charset="0"/>
              <a:buChar char="•"/>
            </a:pPr>
            <a:endParaRPr lang="en-US" sz="1400" b="1" u="sng" dirty="0"/>
          </a:p>
          <a:p>
            <a:pPr indent="-228600">
              <a:lnSpc>
                <a:spcPct val="90000"/>
              </a:lnSpc>
              <a:spcAft>
                <a:spcPts val="600"/>
              </a:spcAft>
              <a:buFont typeface="Arial" panose="020B0604020202020204" pitchFamily="34" charset="0"/>
              <a:buChar char="•"/>
            </a:pPr>
            <a:endParaRPr lang="en-US" sz="1400" dirty="0"/>
          </a:p>
        </p:txBody>
      </p:sp>
      <p:sp>
        <p:nvSpPr>
          <p:cNvPr id="14" name="Rectangle 13">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00D18893-3919-22C0-01E5-A8854787FA84}"/>
              </a:ext>
            </a:extLst>
          </p:cNvPr>
          <p:cNvGrpSpPr>
            <a:grpSpLocks/>
          </p:cNvGrpSpPr>
          <p:nvPr/>
        </p:nvGrpSpPr>
        <p:grpSpPr>
          <a:xfrm>
            <a:off x="7803818" y="806824"/>
            <a:ext cx="3648551" cy="5136776"/>
            <a:chOff x="0" y="0"/>
            <a:chExt cx="5791200" cy="6858000"/>
          </a:xfrm>
        </p:grpSpPr>
        <p:sp>
          <p:nvSpPr>
            <p:cNvPr id="5" name="Graphic 52">
              <a:extLst>
                <a:ext uri="{FF2B5EF4-FFF2-40B4-BE49-F238E27FC236}">
                  <a16:creationId xmlns:a16="http://schemas.microsoft.com/office/drawing/2014/main" id="{5150FD48-9DC4-41C3-C151-C904491299FB}"/>
                </a:ext>
              </a:extLst>
            </p:cNvPr>
            <p:cNvSpPr/>
            <p:nvPr/>
          </p:nvSpPr>
          <p:spPr>
            <a:xfrm>
              <a:off x="0" y="0"/>
              <a:ext cx="5791200" cy="6858000"/>
            </a:xfrm>
            <a:custGeom>
              <a:avLst/>
              <a:gdLst/>
              <a:ahLst/>
              <a:cxnLst/>
              <a:rect l="l" t="t" r="r" b="b"/>
              <a:pathLst>
                <a:path w="5791200" h="6858000">
                  <a:moveTo>
                    <a:pt x="5776722" y="0"/>
                  </a:moveTo>
                  <a:lnTo>
                    <a:pt x="0" y="0"/>
                  </a:lnTo>
                  <a:lnTo>
                    <a:pt x="0" y="6857999"/>
                  </a:lnTo>
                  <a:lnTo>
                    <a:pt x="5791200" y="6857999"/>
                  </a:lnTo>
                  <a:lnTo>
                    <a:pt x="5790057" y="6712165"/>
                  </a:lnTo>
                  <a:lnTo>
                    <a:pt x="5787898" y="6618528"/>
                  </a:lnTo>
                  <a:lnTo>
                    <a:pt x="5784977" y="6519519"/>
                  </a:lnTo>
                  <a:lnTo>
                    <a:pt x="5779135" y="6362344"/>
                  </a:lnTo>
                  <a:lnTo>
                    <a:pt x="5769483" y="6139916"/>
                  </a:lnTo>
                  <a:lnTo>
                    <a:pt x="5738876" y="5491988"/>
                  </a:lnTo>
                  <a:lnTo>
                    <a:pt x="5731383" y="5315966"/>
                  </a:lnTo>
                  <a:lnTo>
                    <a:pt x="5724906" y="5144389"/>
                  </a:lnTo>
                  <a:lnTo>
                    <a:pt x="5721350" y="5033518"/>
                  </a:lnTo>
                  <a:lnTo>
                    <a:pt x="5718556" y="4926203"/>
                  </a:lnTo>
                  <a:lnTo>
                    <a:pt x="5716778" y="4823079"/>
                  </a:lnTo>
                  <a:lnTo>
                    <a:pt x="5715889" y="4724781"/>
                  </a:lnTo>
                  <a:lnTo>
                    <a:pt x="5715889" y="4677537"/>
                  </a:lnTo>
                  <a:lnTo>
                    <a:pt x="5716143" y="4631817"/>
                  </a:lnTo>
                  <a:lnTo>
                    <a:pt x="5716651" y="4587621"/>
                  </a:lnTo>
                  <a:lnTo>
                    <a:pt x="5717540" y="4545076"/>
                  </a:lnTo>
                  <a:lnTo>
                    <a:pt x="5718810" y="4504182"/>
                  </a:lnTo>
                  <a:lnTo>
                    <a:pt x="5720461" y="4464939"/>
                  </a:lnTo>
                  <a:lnTo>
                    <a:pt x="5724652" y="4392295"/>
                  </a:lnTo>
                  <a:lnTo>
                    <a:pt x="5730494" y="4327525"/>
                  </a:lnTo>
                  <a:lnTo>
                    <a:pt x="5738114" y="4271518"/>
                  </a:lnTo>
                  <a:lnTo>
                    <a:pt x="5742559" y="4246880"/>
                  </a:lnTo>
                  <a:lnTo>
                    <a:pt x="5744464" y="4233799"/>
                  </a:lnTo>
                  <a:lnTo>
                    <a:pt x="5749925" y="4184523"/>
                  </a:lnTo>
                  <a:lnTo>
                    <a:pt x="5753100" y="4143755"/>
                  </a:lnTo>
                  <a:lnTo>
                    <a:pt x="5756148" y="4096639"/>
                  </a:lnTo>
                  <a:lnTo>
                    <a:pt x="5758942" y="4043679"/>
                  </a:lnTo>
                  <a:lnTo>
                    <a:pt x="5762752" y="3953510"/>
                  </a:lnTo>
                  <a:lnTo>
                    <a:pt x="5765927" y="3851275"/>
                  </a:lnTo>
                  <a:lnTo>
                    <a:pt x="5769610" y="3697224"/>
                  </a:lnTo>
                  <a:lnTo>
                    <a:pt x="5773166" y="3478911"/>
                  </a:lnTo>
                  <a:lnTo>
                    <a:pt x="5776087" y="3183509"/>
                  </a:lnTo>
                  <a:lnTo>
                    <a:pt x="5778373" y="2684779"/>
                  </a:lnTo>
                  <a:lnTo>
                    <a:pt x="5776214" y="215010"/>
                  </a:lnTo>
                  <a:lnTo>
                    <a:pt x="5776722" y="0"/>
                  </a:lnTo>
                  <a:close/>
                </a:path>
              </a:pathLst>
            </a:custGeom>
            <a:solidFill>
              <a:srgbClr val="092827"/>
            </a:solidFill>
          </p:spPr>
          <p:txBody>
            <a:bodyPr wrap="square" lIns="0" tIns="0" rIns="0" bIns="0" rtlCol="0">
              <a:prstTxWarp prst="textNoShape">
                <a:avLst/>
              </a:prstTxWarp>
              <a:noAutofit/>
            </a:bodyPr>
            <a:lstStyle/>
            <a:p>
              <a:endParaRPr lang="en-AU"/>
            </a:p>
          </p:txBody>
        </p:sp>
        <p:pic>
          <p:nvPicPr>
            <p:cNvPr id="6" name="Image 53">
              <a:extLst>
                <a:ext uri="{FF2B5EF4-FFF2-40B4-BE49-F238E27FC236}">
                  <a16:creationId xmlns:a16="http://schemas.microsoft.com/office/drawing/2014/main" id="{EFDF4592-D905-B719-17E0-9EDED46D5973}"/>
                </a:ext>
              </a:extLst>
            </p:cNvPr>
            <p:cNvPicPr/>
            <p:nvPr/>
          </p:nvPicPr>
          <p:blipFill>
            <a:blip r:embed="rId2" cstate="print"/>
            <a:stretch>
              <a:fillRect/>
            </a:stretch>
          </p:blipFill>
          <p:spPr>
            <a:xfrm>
              <a:off x="85343" y="1104900"/>
              <a:ext cx="5524500" cy="5181600"/>
            </a:xfrm>
            <a:prstGeom prst="rect">
              <a:avLst/>
            </a:prstGeom>
          </p:spPr>
        </p:pic>
      </p:grpSp>
    </p:spTree>
    <p:extLst>
      <p:ext uri="{BB962C8B-B14F-4D97-AF65-F5344CB8AC3E}">
        <p14:creationId xmlns:p14="http://schemas.microsoft.com/office/powerpoint/2010/main" val="220119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31688D-34C3-B214-E2BE-C9144F89CD34}"/>
              </a:ext>
            </a:extLst>
          </p:cNvPr>
          <p:cNvSpPr txBox="1"/>
          <p:nvPr/>
        </p:nvSpPr>
        <p:spPr>
          <a:xfrm>
            <a:off x="1144923" y="2405894"/>
            <a:ext cx="5315189" cy="3535083"/>
          </a:xfrm>
          <a:prstGeom prst="rect">
            <a:avLst/>
          </a:prstGeom>
        </p:spPr>
        <p:txBody>
          <a:bodyPr vert="horz" lIns="91440" tIns="45720" rIns="91440" bIns="45720" rtlCol="0" anchor="t">
            <a:normAutofit/>
          </a:bodyPr>
          <a:lstStyle/>
          <a:p>
            <a:pPr algn="ctr">
              <a:lnSpc>
                <a:spcPct val="90000"/>
              </a:lnSpc>
              <a:spcAft>
                <a:spcPts val="600"/>
              </a:spcAft>
            </a:pPr>
            <a:r>
              <a:rPr lang="en-US" sz="1400" b="1" u="sng" dirty="0">
                <a:effectLst/>
              </a:rPr>
              <a:t>Lead </a:t>
            </a:r>
            <a:r>
              <a:rPr lang="en-US" sz="1400" b="1" u="sng" dirty="0"/>
              <a:t>Origin </a:t>
            </a:r>
            <a:endParaRPr lang="en-US" sz="1400" b="1" u="sng" dirty="0">
              <a:effectLst/>
            </a:endParaRPr>
          </a:p>
          <a:p>
            <a:pPr>
              <a:lnSpc>
                <a:spcPct val="90000"/>
              </a:lnSpc>
              <a:spcAft>
                <a:spcPts val="600"/>
              </a:spcAft>
            </a:pPr>
            <a:endParaRPr lang="en-US" sz="1400" dirty="0"/>
          </a:p>
          <a:p>
            <a:pPr>
              <a:lnSpc>
                <a:spcPct val="90000"/>
              </a:lnSpc>
              <a:spcAft>
                <a:spcPts val="600"/>
              </a:spcAft>
            </a:pPr>
            <a:r>
              <a:rPr lang="en-US" sz="1400" b="1" dirty="0"/>
              <a:t>Some of the inferences we can draw are:</a:t>
            </a:r>
            <a:endParaRPr lang="en-US" sz="1400" dirty="0"/>
          </a:p>
          <a:p>
            <a:pPr>
              <a:lnSpc>
                <a:spcPct val="90000"/>
              </a:lnSpc>
              <a:spcAft>
                <a:spcPts val="600"/>
              </a:spcAft>
            </a:pPr>
            <a:endParaRPr lang="en-US" sz="1400" dirty="0"/>
          </a:p>
          <a:p>
            <a:pPr indent="-228600">
              <a:lnSpc>
                <a:spcPct val="90000"/>
              </a:lnSpc>
              <a:spcAft>
                <a:spcPts val="600"/>
              </a:spcAft>
              <a:buFont typeface="Arial" panose="020B0604020202020204" pitchFamily="34" charset="0"/>
              <a:buChar char="•"/>
            </a:pPr>
            <a:r>
              <a:rPr lang="en-US" sz="1400" dirty="0"/>
              <a:t>The conversion rate of leads from the API and landing page submissions is around 30-35%, but the number of leads generated by these sources is significant.</a:t>
            </a:r>
            <a:br>
              <a:rPr lang="en-US" sz="1400" dirty="0"/>
            </a:br>
            <a:endParaRPr lang="en-US" sz="1400" dirty="0"/>
          </a:p>
          <a:p>
            <a:pPr indent="-228600">
              <a:lnSpc>
                <a:spcPct val="90000"/>
              </a:lnSpc>
              <a:spcAft>
                <a:spcPts val="600"/>
              </a:spcAft>
              <a:buFont typeface="Arial" panose="020B0604020202020204" pitchFamily="34" charset="0"/>
              <a:buChar char="•"/>
            </a:pPr>
            <a:r>
              <a:rPr lang="en-US" sz="1400" dirty="0"/>
              <a:t>The lead add form has a very high conversion rate of over 90%, but it also produces a large volume of leads. </a:t>
            </a:r>
          </a:p>
          <a:p>
            <a:pPr>
              <a:lnSpc>
                <a:spcPct val="90000"/>
              </a:lnSpc>
              <a:spcAft>
                <a:spcPts val="600"/>
              </a:spcAft>
            </a:pPr>
            <a:endParaRPr lang="en-US" sz="1400" dirty="0"/>
          </a:p>
          <a:p>
            <a:pPr indent="-228600">
              <a:lnSpc>
                <a:spcPct val="90000"/>
              </a:lnSpc>
              <a:spcAft>
                <a:spcPts val="600"/>
              </a:spcAft>
              <a:buFont typeface="Arial" panose="020B0604020202020204" pitchFamily="34" charset="0"/>
              <a:buChar char="•"/>
            </a:pPr>
            <a:r>
              <a:rPr lang="en-US" sz="1400" dirty="0"/>
              <a:t>The number of leads imported from other sources is very low. </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 64">
            <a:extLst>
              <a:ext uri="{FF2B5EF4-FFF2-40B4-BE49-F238E27FC236}">
                <a16:creationId xmlns:a16="http://schemas.microsoft.com/office/drawing/2014/main" id="{8BA540E6-E4D5-2D3A-6218-879ACF241BE4}"/>
              </a:ext>
            </a:extLst>
          </p:cNvPr>
          <p:cNvPicPr/>
          <p:nvPr/>
        </p:nvPicPr>
        <p:blipFill>
          <a:blip r:embed="rId2" cstate="print"/>
          <a:stretch>
            <a:fillRect/>
          </a:stretch>
        </p:blipFill>
        <p:spPr>
          <a:xfrm>
            <a:off x="7075967" y="1343600"/>
            <a:ext cx="4170530" cy="4202692"/>
          </a:xfrm>
          <a:prstGeom prst="rect">
            <a:avLst/>
          </a:prstGeom>
        </p:spPr>
      </p:pic>
    </p:spTree>
    <p:extLst>
      <p:ext uri="{BB962C8B-B14F-4D97-AF65-F5344CB8AC3E}">
        <p14:creationId xmlns:p14="http://schemas.microsoft.com/office/powerpoint/2010/main" val="205195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CD4092E-7802-FD0C-3EB3-C7F71AEDEA8E}"/>
              </a:ext>
            </a:extLst>
          </p:cNvPr>
          <p:cNvSpPr txBox="1"/>
          <p:nvPr/>
        </p:nvSpPr>
        <p:spPr>
          <a:xfrm>
            <a:off x="1136397" y="2418408"/>
            <a:ext cx="4959603" cy="3522569"/>
          </a:xfrm>
          <a:prstGeom prst="rect">
            <a:avLst/>
          </a:prstGeom>
        </p:spPr>
        <p:txBody>
          <a:bodyPr vert="horz" lIns="91440" tIns="45720" rIns="91440" bIns="45720" rtlCol="0" anchor="t">
            <a:normAutofit/>
          </a:bodyPr>
          <a:lstStyle/>
          <a:p>
            <a:pPr algn="ctr">
              <a:lnSpc>
                <a:spcPct val="90000"/>
              </a:lnSpc>
              <a:spcAft>
                <a:spcPts val="600"/>
              </a:spcAft>
            </a:pPr>
            <a:r>
              <a:rPr lang="en-US" sz="2000" b="1" u="sng" dirty="0">
                <a:effectLst/>
              </a:rPr>
              <a:t>Lead </a:t>
            </a:r>
            <a:r>
              <a:rPr lang="en-US" sz="2000" b="1" u="sng" dirty="0"/>
              <a:t>Source</a:t>
            </a:r>
            <a:endParaRPr lang="en-US" sz="2000" b="1" u="sng" dirty="0">
              <a:effectLst/>
            </a:endParaRP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b="1" dirty="0"/>
              <a:t>Some of the inferences we can draw are:</a:t>
            </a:r>
            <a:endParaRPr lang="en-US" sz="2000" dirty="0"/>
          </a:p>
          <a:p>
            <a:pPr indent="-228600">
              <a:lnSpc>
                <a:spcPct val="90000"/>
              </a:lnSpc>
              <a:buFont typeface="Arial" panose="020B0604020202020204" pitchFamily="34" charset="0"/>
              <a:buChar char="•"/>
            </a:pPr>
            <a:endParaRPr lang="en-US" sz="2000" dirty="0"/>
          </a:p>
          <a:p>
            <a:pPr marL="285750" indent="-228600">
              <a:lnSpc>
                <a:spcPct val="90000"/>
              </a:lnSpc>
              <a:buFont typeface="Arial" panose="020B0604020202020204" pitchFamily="34" charset="0"/>
              <a:buChar char="•"/>
            </a:pPr>
            <a:r>
              <a:rPr lang="en-US" sz="2000" dirty="0"/>
              <a:t>The main sources of leads are Google and direct traffic.</a:t>
            </a:r>
          </a:p>
          <a:p>
            <a:pPr indent="-228600">
              <a:lnSpc>
                <a:spcPct val="90000"/>
              </a:lnSpc>
              <a:buFont typeface="Arial" panose="020B0604020202020204" pitchFamily="34" charset="0"/>
              <a:buChar char="•"/>
            </a:pPr>
            <a:endParaRPr lang="en-US" sz="2000" dirty="0"/>
          </a:p>
          <a:p>
            <a:pPr marL="285750" indent="-228600">
              <a:lnSpc>
                <a:spcPct val="90000"/>
              </a:lnSpc>
              <a:buFont typeface="Arial" panose="020B0604020202020204" pitchFamily="34" charset="0"/>
              <a:buChar char="•"/>
            </a:pPr>
            <a:r>
              <a:rPr lang="en-US" sz="2000" dirty="0"/>
              <a:t>Reference leads and leads from </a:t>
            </a:r>
            <a:r>
              <a:rPr lang="en-US" sz="2000" dirty="0" err="1"/>
              <a:t>welingak</a:t>
            </a:r>
            <a:r>
              <a:rPr lang="en-US" sz="2000" dirty="0"/>
              <a:t> website have a high conversion rate.</a:t>
            </a:r>
          </a:p>
          <a:p>
            <a:pPr indent="-228600">
              <a:lnSpc>
                <a:spcPct val="90000"/>
              </a:lnSpc>
              <a:buFont typeface="Arial" panose="020B0604020202020204" pitchFamily="34" charset="0"/>
              <a:buChar char="•"/>
            </a:pPr>
            <a:endParaRPr lang="en-US" sz="2000" dirty="0"/>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4EC7284-A203-A9C7-509A-6EBF694EB8A1}"/>
              </a:ext>
            </a:extLst>
          </p:cNvPr>
          <p:cNvGrpSpPr>
            <a:grpSpLocks/>
          </p:cNvGrpSpPr>
          <p:nvPr/>
        </p:nvGrpSpPr>
        <p:grpSpPr>
          <a:xfrm>
            <a:off x="6512442" y="580977"/>
            <a:ext cx="5201023" cy="5282289"/>
            <a:chOff x="0" y="0"/>
            <a:chExt cx="5791200" cy="6858000"/>
          </a:xfrm>
        </p:grpSpPr>
        <p:sp>
          <p:nvSpPr>
            <p:cNvPr id="5" name="Graphic 96">
              <a:extLst>
                <a:ext uri="{FF2B5EF4-FFF2-40B4-BE49-F238E27FC236}">
                  <a16:creationId xmlns:a16="http://schemas.microsoft.com/office/drawing/2014/main" id="{BB3945F9-5089-08BE-3E94-2D0F49429C8F}"/>
                </a:ext>
              </a:extLst>
            </p:cNvPr>
            <p:cNvSpPr/>
            <p:nvPr/>
          </p:nvSpPr>
          <p:spPr>
            <a:xfrm>
              <a:off x="0" y="0"/>
              <a:ext cx="5791200" cy="6858000"/>
            </a:xfrm>
            <a:custGeom>
              <a:avLst/>
              <a:gdLst/>
              <a:ahLst/>
              <a:cxnLst/>
              <a:rect l="l" t="t" r="r" b="b"/>
              <a:pathLst>
                <a:path w="5791200" h="6858000">
                  <a:moveTo>
                    <a:pt x="5776722" y="0"/>
                  </a:moveTo>
                  <a:lnTo>
                    <a:pt x="0" y="0"/>
                  </a:lnTo>
                  <a:lnTo>
                    <a:pt x="0" y="6857999"/>
                  </a:lnTo>
                  <a:lnTo>
                    <a:pt x="5791200" y="6857999"/>
                  </a:lnTo>
                  <a:lnTo>
                    <a:pt x="5790057" y="6712165"/>
                  </a:lnTo>
                  <a:lnTo>
                    <a:pt x="5787898" y="6618528"/>
                  </a:lnTo>
                  <a:lnTo>
                    <a:pt x="5784977" y="6519519"/>
                  </a:lnTo>
                  <a:lnTo>
                    <a:pt x="5779135" y="6362344"/>
                  </a:lnTo>
                  <a:lnTo>
                    <a:pt x="5769483" y="6139916"/>
                  </a:lnTo>
                  <a:lnTo>
                    <a:pt x="5738876" y="5491988"/>
                  </a:lnTo>
                  <a:lnTo>
                    <a:pt x="5731383" y="5315966"/>
                  </a:lnTo>
                  <a:lnTo>
                    <a:pt x="5724906" y="5144389"/>
                  </a:lnTo>
                  <a:lnTo>
                    <a:pt x="5721350" y="5033518"/>
                  </a:lnTo>
                  <a:lnTo>
                    <a:pt x="5718556" y="4926203"/>
                  </a:lnTo>
                  <a:lnTo>
                    <a:pt x="5716778" y="4823079"/>
                  </a:lnTo>
                  <a:lnTo>
                    <a:pt x="5715889" y="4724781"/>
                  </a:lnTo>
                  <a:lnTo>
                    <a:pt x="5715889" y="4677537"/>
                  </a:lnTo>
                  <a:lnTo>
                    <a:pt x="5716143" y="4631817"/>
                  </a:lnTo>
                  <a:lnTo>
                    <a:pt x="5716651" y="4587621"/>
                  </a:lnTo>
                  <a:lnTo>
                    <a:pt x="5717540" y="4545076"/>
                  </a:lnTo>
                  <a:lnTo>
                    <a:pt x="5718810" y="4504182"/>
                  </a:lnTo>
                  <a:lnTo>
                    <a:pt x="5720461" y="4464939"/>
                  </a:lnTo>
                  <a:lnTo>
                    <a:pt x="5724652" y="4392295"/>
                  </a:lnTo>
                  <a:lnTo>
                    <a:pt x="5730494" y="4327525"/>
                  </a:lnTo>
                  <a:lnTo>
                    <a:pt x="5738114" y="4271518"/>
                  </a:lnTo>
                  <a:lnTo>
                    <a:pt x="5742559" y="4246880"/>
                  </a:lnTo>
                  <a:lnTo>
                    <a:pt x="5744464" y="4233799"/>
                  </a:lnTo>
                  <a:lnTo>
                    <a:pt x="5749925" y="4184523"/>
                  </a:lnTo>
                  <a:lnTo>
                    <a:pt x="5753100" y="4143755"/>
                  </a:lnTo>
                  <a:lnTo>
                    <a:pt x="5756148" y="4096639"/>
                  </a:lnTo>
                  <a:lnTo>
                    <a:pt x="5758942" y="4043679"/>
                  </a:lnTo>
                  <a:lnTo>
                    <a:pt x="5762752" y="3953510"/>
                  </a:lnTo>
                  <a:lnTo>
                    <a:pt x="5765927" y="3851275"/>
                  </a:lnTo>
                  <a:lnTo>
                    <a:pt x="5769610" y="3697224"/>
                  </a:lnTo>
                  <a:lnTo>
                    <a:pt x="5773166" y="3478911"/>
                  </a:lnTo>
                  <a:lnTo>
                    <a:pt x="5776087" y="3183509"/>
                  </a:lnTo>
                  <a:lnTo>
                    <a:pt x="5778373" y="2684779"/>
                  </a:lnTo>
                  <a:lnTo>
                    <a:pt x="5776214" y="215010"/>
                  </a:lnTo>
                  <a:lnTo>
                    <a:pt x="5776722" y="0"/>
                  </a:lnTo>
                  <a:close/>
                </a:path>
              </a:pathLst>
            </a:custGeom>
            <a:solidFill>
              <a:srgbClr val="092827"/>
            </a:solidFill>
          </p:spPr>
          <p:txBody>
            <a:bodyPr wrap="square" lIns="0" tIns="0" rIns="0" bIns="0" rtlCol="0">
              <a:prstTxWarp prst="textNoShape">
                <a:avLst/>
              </a:prstTxWarp>
              <a:noAutofit/>
            </a:bodyPr>
            <a:lstStyle/>
            <a:p>
              <a:endParaRPr lang="en-AU"/>
            </a:p>
          </p:txBody>
        </p:sp>
        <p:pic>
          <p:nvPicPr>
            <p:cNvPr id="6" name="Image 97">
              <a:extLst>
                <a:ext uri="{FF2B5EF4-FFF2-40B4-BE49-F238E27FC236}">
                  <a16:creationId xmlns:a16="http://schemas.microsoft.com/office/drawing/2014/main" id="{6D34B9AE-D9F2-BDBB-3CE7-326AAFB34BD9}"/>
                </a:ext>
              </a:extLst>
            </p:cNvPr>
            <p:cNvPicPr/>
            <p:nvPr/>
          </p:nvPicPr>
          <p:blipFill>
            <a:blip r:embed="rId2" cstate="print"/>
            <a:stretch>
              <a:fillRect/>
            </a:stretch>
          </p:blipFill>
          <p:spPr>
            <a:xfrm>
              <a:off x="286511" y="1286255"/>
              <a:ext cx="5381244" cy="4590288"/>
            </a:xfrm>
            <a:prstGeom prst="rect">
              <a:avLst/>
            </a:prstGeom>
          </p:spPr>
        </p:pic>
      </p:grpSp>
    </p:spTree>
    <p:extLst>
      <p:ext uri="{BB962C8B-B14F-4D97-AF65-F5344CB8AC3E}">
        <p14:creationId xmlns:p14="http://schemas.microsoft.com/office/powerpoint/2010/main" val="3593856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105">
            <a:extLst>
              <a:ext uri="{FF2B5EF4-FFF2-40B4-BE49-F238E27FC236}">
                <a16:creationId xmlns:a16="http://schemas.microsoft.com/office/drawing/2014/main" id="{783AD703-3F51-9F95-5E86-919B3545C560}"/>
              </a:ext>
            </a:extLst>
          </p:cNvPr>
          <p:cNvPicPr>
            <a:picLocks/>
          </p:cNvPicPr>
          <p:nvPr/>
        </p:nvPicPr>
        <p:blipFill rotWithShape="1">
          <a:blip r:embed="rId2" cstate="print"/>
          <a:srcRect t="5970"/>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5166A50-E2B5-499B-83E2-B0F70B9CE21B}"/>
              </a:ext>
            </a:extLst>
          </p:cNvPr>
          <p:cNvSpPr txBox="1"/>
          <p:nvPr/>
        </p:nvSpPr>
        <p:spPr>
          <a:xfrm>
            <a:off x="753161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u="sng" dirty="0">
                <a:effectLst/>
              </a:rPr>
              <a:t>Total Visits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b="1" dirty="0"/>
              <a:t>Some of the inferences we can draw are:</a:t>
            </a:r>
            <a:endParaRPr lang="en-US" sz="2000" dirty="0"/>
          </a:p>
          <a:p>
            <a:pPr indent="-228600">
              <a:lnSpc>
                <a:spcPct val="90000"/>
              </a:lnSpc>
              <a:buFont typeface="Arial" panose="020B0604020202020204" pitchFamily="34" charset="0"/>
              <a:buChar char="•"/>
            </a:pPr>
            <a:r>
              <a:rPr lang="en-US" sz="2000" dirty="0"/>
              <a:t>The conversion status of the leads does not affect the median value</a:t>
            </a:r>
          </a:p>
        </p:txBody>
      </p:sp>
    </p:spTree>
    <p:extLst>
      <p:ext uri="{BB962C8B-B14F-4D97-AF65-F5344CB8AC3E}">
        <p14:creationId xmlns:p14="http://schemas.microsoft.com/office/powerpoint/2010/main" val="106217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E1EA29F-8140-1AFC-A8C5-780AB30110A2}"/>
              </a:ext>
            </a:extLst>
          </p:cNvPr>
          <p:cNvGrpSpPr>
            <a:grpSpLocks/>
          </p:cNvGrpSpPr>
          <p:nvPr/>
        </p:nvGrpSpPr>
        <p:grpSpPr>
          <a:xfrm>
            <a:off x="6643878" y="640080"/>
            <a:ext cx="4369308" cy="5577840"/>
            <a:chOff x="0" y="0"/>
            <a:chExt cx="5791200" cy="6858000"/>
          </a:xfrm>
        </p:grpSpPr>
        <p:sp>
          <p:nvSpPr>
            <p:cNvPr id="5" name="Graphic 108">
              <a:extLst>
                <a:ext uri="{FF2B5EF4-FFF2-40B4-BE49-F238E27FC236}">
                  <a16:creationId xmlns:a16="http://schemas.microsoft.com/office/drawing/2014/main" id="{0EDE532F-EAD6-D214-D624-51ACAF41F429}"/>
                </a:ext>
              </a:extLst>
            </p:cNvPr>
            <p:cNvSpPr/>
            <p:nvPr/>
          </p:nvSpPr>
          <p:spPr>
            <a:xfrm>
              <a:off x="0" y="0"/>
              <a:ext cx="5791200" cy="6858000"/>
            </a:xfrm>
            <a:custGeom>
              <a:avLst/>
              <a:gdLst/>
              <a:ahLst/>
              <a:cxnLst/>
              <a:rect l="l" t="t" r="r" b="b"/>
              <a:pathLst>
                <a:path w="5791200" h="6858000">
                  <a:moveTo>
                    <a:pt x="5776722" y="0"/>
                  </a:moveTo>
                  <a:lnTo>
                    <a:pt x="0" y="0"/>
                  </a:lnTo>
                  <a:lnTo>
                    <a:pt x="0" y="6857999"/>
                  </a:lnTo>
                  <a:lnTo>
                    <a:pt x="5791200" y="6857999"/>
                  </a:lnTo>
                  <a:lnTo>
                    <a:pt x="5790057" y="6712165"/>
                  </a:lnTo>
                  <a:lnTo>
                    <a:pt x="5787898" y="6618528"/>
                  </a:lnTo>
                  <a:lnTo>
                    <a:pt x="5784977" y="6519519"/>
                  </a:lnTo>
                  <a:lnTo>
                    <a:pt x="5779135" y="6362344"/>
                  </a:lnTo>
                  <a:lnTo>
                    <a:pt x="5769483" y="6139916"/>
                  </a:lnTo>
                  <a:lnTo>
                    <a:pt x="5738876" y="5491988"/>
                  </a:lnTo>
                  <a:lnTo>
                    <a:pt x="5731383" y="5315966"/>
                  </a:lnTo>
                  <a:lnTo>
                    <a:pt x="5724906" y="5144389"/>
                  </a:lnTo>
                  <a:lnTo>
                    <a:pt x="5721350" y="5033518"/>
                  </a:lnTo>
                  <a:lnTo>
                    <a:pt x="5718556" y="4926203"/>
                  </a:lnTo>
                  <a:lnTo>
                    <a:pt x="5716778" y="4823079"/>
                  </a:lnTo>
                  <a:lnTo>
                    <a:pt x="5715889" y="4724781"/>
                  </a:lnTo>
                  <a:lnTo>
                    <a:pt x="5715889" y="4677537"/>
                  </a:lnTo>
                  <a:lnTo>
                    <a:pt x="5716143" y="4631817"/>
                  </a:lnTo>
                  <a:lnTo>
                    <a:pt x="5716651" y="4587621"/>
                  </a:lnTo>
                  <a:lnTo>
                    <a:pt x="5717540" y="4545076"/>
                  </a:lnTo>
                  <a:lnTo>
                    <a:pt x="5718810" y="4504182"/>
                  </a:lnTo>
                  <a:lnTo>
                    <a:pt x="5720461" y="4464939"/>
                  </a:lnTo>
                  <a:lnTo>
                    <a:pt x="5724652" y="4392295"/>
                  </a:lnTo>
                  <a:lnTo>
                    <a:pt x="5730494" y="4327525"/>
                  </a:lnTo>
                  <a:lnTo>
                    <a:pt x="5738114" y="4271518"/>
                  </a:lnTo>
                  <a:lnTo>
                    <a:pt x="5742559" y="4246880"/>
                  </a:lnTo>
                  <a:lnTo>
                    <a:pt x="5744464" y="4233799"/>
                  </a:lnTo>
                  <a:lnTo>
                    <a:pt x="5749925" y="4184523"/>
                  </a:lnTo>
                  <a:lnTo>
                    <a:pt x="5753100" y="4143755"/>
                  </a:lnTo>
                  <a:lnTo>
                    <a:pt x="5756148" y="4096639"/>
                  </a:lnTo>
                  <a:lnTo>
                    <a:pt x="5758942" y="4043679"/>
                  </a:lnTo>
                  <a:lnTo>
                    <a:pt x="5762752" y="3953510"/>
                  </a:lnTo>
                  <a:lnTo>
                    <a:pt x="5765927" y="3851275"/>
                  </a:lnTo>
                  <a:lnTo>
                    <a:pt x="5769610" y="3697224"/>
                  </a:lnTo>
                  <a:lnTo>
                    <a:pt x="5773166" y="3478911"/>
                  </a:lnTo>
                  <a:lnTo>
                    <a:pt x="5776087" y="3183509"/>
                  </a:lnTo>
                  <a:lnTo>
                    <a:pt x="5778373" y="2684779"/>
                  </a:lnTo>
                  <a:lnTo>
                    <a:pt x="5776214" y="215010"/>
                  </a:lnTo>
                  <a:lnTo>
                    <a:pt x="5776722" y="0"/>
                  </a:lnTo>
                  <a:close/>
                </a:path>
              </a:pathLst>
            </a:custGeom>
            <a:solidFill>
              <a:srgbClr val="092827"/>
            </a:solidFill>
          </p:spPr>
          <p:txBody>
            <a:bodyPr wrap="square" lIns="0" tIns="0" rIns="0" bIns="0" rtlCol="0">
              <a:prstTxWarp prst="textNoShape">
                <a:avLst/>
              </a:prstTxWarp>
              <a:noAutofit/>
            </a:bodyPr>
            <a:lstStyle/>
            <a:p>
              <a:endParaRPr lang="en-AU"/>
            </a:p>
          </p:txBody>
        </p:sp>
        <p:pic>
          <p:nvPicPr>
            <p:cNvPr id="6" name="Image 109">
              <a:extLst>
                <a:ext uri="{FF2B5EF4-FFF2-40B4-BE49-F238E27FC236}">
                  <a16:creationId xmlns:a16="http://schemas.microsoft.com/office/drawing/2014/main" id="{DC06EB05-615C-ADFA-87FA-A1E1A1344871}"/>
                </a:ext>
              </a:extLst>
            </p:cNvPr>
            <p:cNvPicPr/>
            <p:nvPr/>
          </p:nvPicPr>
          <p:blipFill>
            <a:blip r:embed="rId2" cstate="print"/>
            <a:stretch>
              <a:fillRect/>
            </a:stretch>
          </p:blipFill>
          <p:spPr>
            <a:xfrm>
              <a:off x="275843" y="1028700"/>
              <a:ext cx="5248656" cy="5239512"/>
            </a:xfrm>
            <a:prstGeom prst="rect">
              <a:avLst/>
            </a:prstGeom>
          </p:spPr>
        </p:pic>
      </p:grpSp>
      <p:graphicFrame>
        <p:nvGraphicFramePr>
          <p:cNvPr id="17" name="TextBox 7">
            <a:extLst>
              <a:ext uri="{FF2B5EF4-FFF2-40B4-BE49-F238E27FC236}">
                <a16:creationId xmlns:a16="http://schemas.microsoft.com/office/drawing/2014/main" id="{F7625F18-586F-2B4D-99D4-0AB940190971}"/>
              </a:ext>
            </a:extLst>
          </p:cNvPr>
          <p:cNvGraphicFramePr/>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1840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772</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EDA (Exploratory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Variables from the Data:</vt:lpstr>
      <vt:lpstr>Thank You </vt:lpstr>
    </vt:vector>
  </TitlesOfParts>
  <Company>KMART AUSTRALIA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Sharma</dc:creator>
  <cp:lastModifiedBy>Priya Sharma</cp:lastModifiedBy>
  <cp:revision>1</cp:revision>
  <dcterms:created xsi:type="dcterms:W3CDTF">2024-02-23T06:36:35Z</dcterms:created>
  <dcterms:modified xsi:type="dcterms:W3CDTF">2024-02-23T10:32:18Z</dcterms:modified>
</cp:coreProperties>
</file>