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37"/>
    <a:srgbClr val="75B44A"/>
    <a:srgbClr val="8FAADC"/>
    <a:srgbClr val="FF3300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150" d="100"/>
          <a:sy n="150" d="100"/>
        </p:scale>
        <p:origin x="-47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2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18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20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6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8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20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DF4B6-1C52-4600-B779-D08A77A49767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E179-9832-406B-875B-3AC5462767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09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그룹 72"/>
          <p:cNvGrpSpPr/>
          <p:nvPr/>
        </p:nvGrpSpPr>
        <p:grpSpPr>
          <a:xfrm>
            <a:off x="1460433" y="1248613"/>
            <a:ext cx="6468188" cy="4445078"/>
            <a:chOff x="1460433" y="1248613"/>
            <a:chExt cx="6468188" cy="4445078"/>
          </a:xfrm>
        </p:grpSpPr>
        <p:cxnSp>
          <p:nvCxnSpPr>
            <p:cNvPr id="14" name="직선 화살표 연결선 13"/>
            <p:cNvCxnSpPr>
              <a:stCxn id="5" idx="6"/>
              <a:endCxn id="6" idx="3"/>
            </p:cNvCxnSpPr>
            <p:nvPr/>
          </p:nvCxnSpPr>
          <p:spPr>
            <a:xfrm flipV="1">
              <a:off x="2460171" y="2022581"/>
              <a:ext cx="1061013" cy="116712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6"/>
              <a:endCxn id="7" idx="2"/>
            </p:cNvCxnSpPr>
            <p:nvPr/>
          </p:nvCxnSpPr>
          <p:spPr>
            <a:xfrm>
              <a:off x="2460171" y="3189707"/>
              <a:ext cx="934262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462081" y="3189707"/>
              <a:ext cx="863600" cy="138229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6" idx="6"/>
            </p:cNvCxnSpPr>
            <p:nvPr/>
          </p:nvCxnSpPr>
          <p:spPr>
            <a:xfrm>
              <a:off x="4259943" y="1701993"/>
              <a:ext cx="80554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6" idx="6"/>
            </p:cNvCxnSpPr>
            <p:nvPr/>
          </p:nvCxnSpPr>
          <p:spPr>
            <a:xfrm>
              <a:off x="4259943" y="1701993"/>
              <a:ext cx="830650" cy="131697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6" idx="6"/>
            </p:cNvCxnSpPr>
            <p:nvPr/>
          </p:nvCxnSpPr>
          <p:spPr>
            <a:xfrm>
              <a:off x="4259943" y="1701993"/>
              <a:ext cx="911022" cy="272486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259943" y="3189707"/>
              <a:ext cx="80554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7" idx="6"/>
            </p:cNvCxnSpPr>
            <p:nvPr/>
          </p:nvCxnSpPr>
          <p:spPr>
            <a:xfrm flipV="1">
              <a:off x="4259943" y="1751551"/>
              <a:ext cx="805543" cy="143815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6"/>
            </p:cNvCxnSpPr>
            <p:nvPr/>
          </p:nvCxnSpPr>
          <p:spPr>
            <a:xfrm>
              <a:off x="4259943" y="3189707"/>
              <a:ext cx="844766" cy="133784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4259943" y="4669972"/>
              <a:ext cx="830650" cy="1127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4259943" y="3366839"/>
              <a:ext cx="830650" cy="132548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8" idx="6"/>
            </p:cNvCxnSpPr>
            <p:nvPr/>
          </p:nvCxnSpPr>
          <p:spPr>
            <a:xfrm flipV="1">
              <a:off x="4259943" y="1928683"/>
              <a:ext cx="852023" cy="274873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>
              <a:off x="6036475" y="1701994"/>
              <a:ext cx="814268" cy="131697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6"/>
            </p:cNvCxnSpPr>
            <p:nvPr/>
          </p:nvCxnSpPr>
          <p:spPr>
            <a:xfrm>
              <a:off x="6059715" y="3189707"/>
              <a:ext cx="79102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V="1">
              <a:off x="6059715" y="3420121"/>
              <a:ext cx="791028" cy="124985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460433" y="3877334"/>
              <a:ext cx="1003396" cy="369332"/>
            </a:xfrm>
            <a:prstGeom prst="rect">
              <a:avLst/>
            </a:prstGeom>
            <a:solidFill>
              <a:srgbClr val="75B44A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입력층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325299" y="5324359"/>
              <a:ext cx="100339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은늑층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90593" y="5324359"/>
              <a:ext cx="1003396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은늑층</a:t>
              </a:r>
              <a:r>
                <a:rPr lang="ko-KR" altLang="en-US" b="1" dirty="0" smtClean="0">
                  <a:solidFill>
                    <a:schemeClr val="bg1"/>
                  </a:solidFill>
                </a:rPr>
                <a:t>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25225" y="3880853"/>
              <a:ext cx="1003396" cy="369332"/>
            </a:xfrm>
            <a:prstGeom prst="rect">
              <a:avLst/>
            </a:prstGeom>
            <a:solidFill>
              <a:srgbClr val="FF5D37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</a:rPr>
                <a:t>출력층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3394433" y="4224041"/>
              <a:ext cx="865510" cy="90676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594661" y="2736327"/>
              <a:ext cx="865510" cy="906760"/>
            </a:xfrm>
            <a:prstGeom prst="flowChartConnector">
              <a:avLst/>
            </a:prstGeom>
            <a:solidFill>
              <a:srgbClr val="75B4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3394433" y="1248613"/>
              <a:ext cx="865510" cy="90676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3394433" y="2736327"/>
              <a:ext cx="865510" cy="90676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순서도: 연결자 8"/>
            <p:cNvSpPr/>
            <p:nvPr/>
          </p:nvSpPr>
          <p:spPr>
            <a:xfrm>
              <a:off x="5194205" y="1248613"/>
              <a:ext cx="865510" cy="90676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순서도: 연결자 9"/>
            <p:cNvSpPr/>
            <p:nvPr/>
          </p:nvSpPr>
          <p:spPr>
            <a:xfrm>
              <a:off x="5194205" y="2736327"/>
              <a:ext cx="865510" cy="90676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5194205" y="4224041"/>
              <a:ext cx="865510" cy="90676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연결자 11"/>
            <p:cNvSpPr/>
            <p:nvPr/>
          </p:nvSpPr>
          <p:spPr>
            <a:xfrm>
              <a:off x="6993977" y="2736327"/>
              <a:ext cx="865510" cy="906760"/>
            </a:xfrm>
            <a:prstGeom prst="flowChartConnector">
              <a:avLst/>
            </a:prstGeom>
            <a:solidFill>
              <a:srgbClr val="FF5D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진혜성</dc:creator>
  <cp:lastModifiedBy>진혜성</cp:lastModifiedBy>
  <cp:revision>5</cp:revision>
  <dcterms:created xsi:type="dcterms:W3CDTF">2025-06-11T03:51:30Z</dcterms:created>
  <dcterms:modified xsi:type="dcterms:W3CDTF">2025-06-11T05:12:55Z</dcterms:modified>
</cp:coreProperties>
</file>