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	Ans: refer to Q1 (cutlets).</a:t>
            </a:r>
            <a:r>
              <a:rPr lang="en-US" sz="2400" b="1"/>
              <a:t>ipynb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330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Pritesh Sarode</cp:lastModifiedBy>
  <cp:revision>3</cp:revision>
  <dcterms:created xsi:type="dcterms:W3CDTF">2015-11-14T12:07:48Z</dcterms:created>
  <dcterms:modified xsi:type="dcterms:W3CDTF">2023-04-03T06:21:55Z</dcterms:modified>
</cp:coreProperties>
</file>