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3824-EE56-4FB3-B742-82CCD6EFC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02A19B-BE23-4875-B89C-1878A53C7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FC9A95-B356-4487-9F09-25E25A87DF42}"/>
              </a:ext>
            </a:extLst>
          </p:cNvPr>
          <p:cNvSpPr>
            <a:spLocks noGrp="1"/>
          </p:cNvSpPr>
          <p:nvPr>
            <p:ph type="dt" sz="half" idx="10"/>
          </p:nvPr>
        </p:nvSpPr>
        <p:spPr/>
        <p:txBody>
          <a:bodyPr/>
          <a:lstStyle/>
          <a:p>
            <a:fld id="{95F3AA8E-06ED-4821-A814-9E731B0491C3}" type="datetimeFigureOut">
              <a:rPr lang="en-US" smtClean="0"/>
              <a:t>26-Jun-22</a:t>
            </a:fld>
            <a:endParaRPr lang="en-US"/>
          </a:p>
        </p:txBody>
      </p:sp>
      <p:sp>
        <p:nvSpPr>
          <p:cNvPr id="5" name="Footer Placeholder 4">
            <a:extLst>
              <a:ext uri="{FF2B5EF4-FFF2-40B4-BE49-F238E27FC236}">
                <a16:creationId xmlns:a16="http://schemas.microsoft.com/office/drawing/2014/main" id="{9A982B23-DB7E-44CF-B812-B32878AE7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C5398-0307-4E3B-88B0-6BEF46DC83F3}"/>
              </a:ext>
            </a:extLst>
          </p:cNvPr>
          <p:cNvSpPr>
            <a:spLocks noGrp="1"/>
          </p:cNvSpPr>
          <p:nvPr>
            <p:ph type="sldNum" sz="quarter" idx="12"/>
          </p:nvPr>
        </p:nvSpPr>
        <p:spPr/>
        <p:txBody>
          <a:bodyPr/>
          <a:lstStyle/>
          <a:p>
            <a:fld id="{38C417C7-F035-4ACF-AFD0-8C0064F44D69}" type="slidenum">
              <a:rPr lang="en-US" smtClean="0"/>
              <a:t>‹#›</a:t>
            </a:fld>
            <a:endParaRPr lang="en-US"/>
          </a:p>
        </p:txBody>
      </p:sp>
    </p:spTree>
    <p:extLst>
      <p:ext uri="{BB962C8B-B14F-4D97-AF65-F5344CB8AC3E}">
        <p14:creationId xmlns:p14="http://schemas.microsoft.com/office/powerpoint/2010/main" val="404623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EF35-DE5C-49DF-81A6-2DC60FF9D8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79C66C-9B62-45A8-870F-7CCE615788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0F4EF-90BE-4284-A33D-42A8C4A8B315}"/>
              </a:ext>
            </a:extLst>
          </p:cNvPr>
          <p:cNvSpPr>
            <a:spLocks noGrp="1"/>
          </p:cNvSpPr>
          <p:nvPr>
            <p:ph type="dt" sz="half" idx="10"/>
          </p:nvPr>
        </p:nvSpPr>
        <p:spPr/>
        <p:txBody>
          <a:bodyPr/>
          <a:lstStyle/>
          <a:p>
            <a:fld id="{95F3AA8E-06ED-4821-A814-9E731B0491C3}" type="datetimeFigureOut">
              <a:rPr lang="en-US" smtClean="0"/>
              <a:t>26-Jun-22</a:t>
            </a:fld>
            <a:endParaRPr lang="en-US"/>
          </a:p>
        </p:txBody>
      </p:sp>
      <p:sp>
        <p:nvSpPr>
          <p:cNvPr id="5" name="Footer Placeholder 4">
            <a:extLst>
              <a:ext uri="{FF2B5EF4-FFF2-40B4-BE49-F238E27FC236}">
                <a16:creationId xmlns:a16="http://schemas.microsoft.com/office/drawing/2014/main" id="{2315B462-480F-4B03-B3D8-BFBC690A7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86479-22B8-4941-BA14-FAA2BC30FD32}"/>
              </a:ext>
            </a:extLst>
          </p:cNvPr>
          <p:cNvSpPr>
            <a:spLocks noGrp="1"/>
          </p:cNvSpPr>
          <p:nvPr>
            <p:ph type="sldNum" sz="quarter" idx="12"/>
          </p:nvPr>
        </p:nvSpPr>
        <p:spPr/>
        <p:txBody>
          <a:bodyPr/>
          <a:lstStyle/>
          <a:p>
            <a:fld id="{38C417C7-F035-4ACF-AFD0-8C0064F44D69}" type="slidenum">
              <a:rPr lang="en-US" smtClean="0"/>
              <a:t>‹#›</a:t>
            </a:fld>
            <a:endParaRPr lang="en-US"/>
          </a:p>
        </p:txBody>
      </p:sp>
    </p:spTree>
    <p:extLst>
      <p:ext uri="{BB962C8B-B14F-4D97-AF65-F5344CB8AC3E}">
        <p14:creationId xmlns:p14="http://schemas.microsoft.com/office/powerpoint/2010/main" val="383484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DF98FA-B343-49BF-A98C-439C972752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9B48CF-8D62-4C22-A722-F32CF42848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57A4D-D011-405F-84B0-087C352A09FD}"/>
              </a:ext>
            </a:extLst>
          </p:cNvPr>
          <p:cNvSpPr>
            <a:spLocks noGrp="1"/>
          </p:cNvSpPr>
          <p:nvPr>
            <p:ph type="dt" sz="half" idx="10"/>
          </p:nvPr>
        </p:nvSpPr>
        <p:spPr/>
        <p:txBody>
          <a:bodyPr/>
          <a:lstStyle/>
          <a:p>
            <a:fld id="{95F3AA8E-06ED-4821-A814-9E731B0491C3}" type="datetimeFigureOut">
              <a:rPr lang="en-US" smtClean="0"/>
              <a:t>26-Jun-22</a:t>
            </a:fld>
            <a:endParaRPr lang="en-US"/>
          </a:p>
        </p:txBody>
      </p:sp>
      <p:sp>
        <p:nvSpPr>
          <p:cNvPr id="5" name="Footer Placeholder 4">
            <a:extLst>
              <a:ext uri="{FF2B5EF4-FFF2-40B4-BE49-F238E27FC236}">
                <a16:creationId xmlns:a16="http://schemas.microsoft.com/office/drawing/2014/main" id="{0D5821DC-94B9-4146-8B04-B13F5CC0B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42C19-1ED0-4963-9D3F-9141AEE6FF03}"/>
              </a:ext>
            </a:extLst>
          </p:cNvPr>
          <p:cNvSpPr>
            <a:spLocks noGrp="1"/>
          </p:cNvSpPr>
          <p:nvPr>
            <p:ph type="sldNum" sz="quarter" idx="12"/>
          </p:nvPr>
        </p:nvSpPr>
        <p:spPr/>
        <p:txBody>
          <a:bodyPr/>
          <a:lstStyle/>
          <a:p>
            <a:fld id="{38C417C7-F035-4ACF-AFD0-8C0064F44D69}" type="slidenum">
              <a:rPr lang="en-US" smtClean="0"/>
              <a:t>‹#›</a:t>
            </a:fld>
            <a:endParaRPr lang="en-US"/>
          </a:p>
        </p:txBody>
      </p:sp>
    </p:spTree>
    <p:extLst>
      <p:ext uri="{BB962C8B-B14F-4D97-AF65-F5344CB8AC3E}">
        <p14:creationId xmlns:p14="http://schemas.microsoft.com/office/powerpoint/2010/main" val="3014360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5FE5-76AF-4CBF-B11B-3DAEA6255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9E8A4-8BF6-4E40-9ABB-EB24BB011F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45A0C-C719-4A65-B6F9-77D54D7D4114}"/>
              </a:ext>
            </a:extLst>
          </p:cNvPr>
          <p:cNvSpPr>
            <a:spLocks noGrp="1"/>
          </p:cNvSpPr>
          <p:nvPr>
            <p:ph type="dt" sz="half" idx="10"/>
          </p:nvPr>
        </p:nvSpPr>
        <p:spPr/>
        <p:txBody>
          <a:bodyPr/>
          <a:lstStyle/>
          <a:p>
            <a:fld id="{95F3AA8E-06ED-4821-A814-9E731B0491C3}" type="datetimeFigureOut">
              <a:rPr lang="en-US" smtClean="0"/>
              <a:t>26-Jun-22</a:t>
            </a:fld>
            <a:endParaRPr lang="en-US"/>
          </a:p>
        </p:txBody>
      </p:sp>
      <p:sp>
        <p:nvSpPr>
          <p:cNvPr id="5" name="Footer Placeholder 4">
            <a:extLst>
              <a:ext uri="{FF2B5EF4-FFF2-40B4-BE49-F238E27FC236}">
                <a16:creationId xmlns:a16="http://schemas.microsoft.com/office/drawing/2014/main" id="{BCADC859-8246-4D1C-AF31-19F2232D9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D4209-30CF-496F-8217-E2D690D1FB62}"/>
              </a:ext>
            </a:extLst>
          </p:cNvPr>
          <p:cNvSpPr>
            <a:spLocks noGrp="1"/>
          </p:cNvSpPr>
          <p:nvPr>
            <p:ph type="sldNum" sz="quarter" idx="12"/>
          </p:nvPr>
        </p:nvSpPr>
        <p:spPr/>
        <p:txBody>
          <a:bodyPr/>
          <a:lstStyle/>
          <a:p>
            <a:fld id="{38C417C7-F035-4ACF-AFD0-8C0064F44D69}" type="slidenum">
              <a:rPr lang="en-US" smtClean="0"/>
              <a:t>‹#›</a:t>
            </a:fld>
            <a:endParaRPr lang="en-US"/>
          </a:p>
        </p:txBody>
      </p:sp>
    </p:spTree>
    <p:extLst>
      <p:ext uri="{BB962C8B-B14F-4D97-AF65-F5344CB8AC3E}">
        <p14:creationId xmlns:p14="http://schemas.microsoft.com/office/powerpoint/2010/main" val="182947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7216-900C-4905-A6CD-06C39A8B73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799AB1-560F-42C2-B4A7-4CD677600F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6B52C-A0FA-4457-AD14-3F372D5B4C7D}"/>
              </a:ext>
            </a:extLst>
          </p:cNvPr>
          <p:cNvSpPr>
            <a:spLocks noGrp="1"/>
          </p:cNvSpPr>
          <p:nvPr>
            <p:ph type="dt" sz="half" idx="10"/>
          </p:nvPr>
        </p:nvSpPr>
        <p:spPr/>
        <p:txBody>
          <a:bodyPr/>
          <a:lstStyle/>
          <a:p>
            <a:fld id="{95F3AA8E-06ED-4821-A814-9E731B0491C3}" type="datetimeFigureOut">
              <a:rPr lang="en-US" smtClean="0"/>
              <a:t>26-Jun-22</a:t>
            </a:fld>
            <a:endParaRPr lang="en-US"/>
          </a:p>
        </p:txBody>
      </p:sp>
      <p:sp>
        <p:nvSpPr>
          <p:cNvPr id="5" name="Footer Placeholder 4">
            <a:extLst>
              <a:ext uri="{FF2B5EF4-FFF2-40B4-BE49-F238E27FC236}">
                <a16:creationId xmlns:a16="http://schemas.microsoft.com/office/drawing/2014/main" id="{292A1EFA-7503-439E-8D0E-BCF018FE0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25AC1-5475-4E49-A4D0-FAAB57BC0FC9}"/>
              </a:ext>
            </a:extLst>
          </p:cNvPr>
          <p:cNvSpPr>
            <a:spLocks noGrp="1"/>
          </p:cNvSpPr>
          <p:nvPr>
            <p:ph type="sldNum" sz="quarter" idx="12"/>
          </p:nvPr>
        </p:nvSpPr>
        <p:spPr/>
        <p:txBody>
          <a:bodyPr/>
          <a:lstStyle/>
          <a:p>
            <a:fld id="{38C417C7-F035-4ACF-AFD0-8C0064F44D69}" type="slidenum">
              <a:rPr lang="en-US" smtClean="0"/>
              <a:t>‹#›</a:t>
            </a:fld>
            <a:endParaRPr lang="en-US"/>
          </a:p>
        </p:txBody>
      </p:sp>
    </p:spTree>
    <p:extLst>
      <p:ext uri="{BB962C8B-B14F-4D97-AF65-F5344CB8AC3E}">
        <p14:creationId xmlns:p14="http://schemas.microsoft.com/office/powerpoint/2010/main" val="192899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1BD3-A2FF-4A8A-8663-2FE32DC5CF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E5144D-AE53-4450-AC48-1300285963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47FF5C-9DE5-4E38-838C-D8EE9C6328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AEC195-1F4E-43E0-8306-086D404812F2}"/>
              </a:ext>
            </a:extLst>
          </p:cNvPr>
          <p:cNvSpPr>
            <a:spLocks noGrp="1"/>
          </p:cNvSpPr>
          <p:nvPr>
            <p:ph type="dt" sz="half" idx="10"/>
          </p:nvPr>
        </p:nvSpPr>
        <p:spPr/>
        <p:txBody>
          <a:bodyPr/>
          <a:lstStyle/>
          <a:p>
            <a:fld id="{95F3AA8E-06ED-4821-A814-9E731B0491C3}" type="datetimeFigureOut">
              <a:rPr lang="en-US" smtClean="0"/>
              <a:t>26-Jun-22</a:t>
            </a:fld>
            <a:endParaRPr lang="en-US"/>
          </a:p>
        </p:txBody>
      </p:sp>
      <p:sp>
        <p:nvSpPr>
          <p:cNvPr id="6" name="Footer Placeholder 5">
            <a:extLst>
              <a:ext uri="{FF2B5EF4-FFF2-40B4-BE49-F238E27FC236}">
                <a16:creationId xmlns:a16="http://schemas.microsoft.com/office/drawing/2014/main" id="{E9B08178-A070-43B7-9F68-4E1D61BA83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D2665-E4A2-4D80-B3D2-1F0A596C9734}"/>
              </a:ext>
            </a:extLst>
          </p:cNvPr>
          <p:cNvSpPr>
            <a:spLocks noGrp="1"/>
          </p:cNvSpPr>
          <p:nvPr>
            <p:ph type="sldNum" sz="quarter" idx="12"/>
          </p:nvPr>
        </p:nvSpPr>
        <p:spPr/>
        <p:txBody>
          <a:bodyPr/>
          <a:lstStyle/>
          <a:p>
            <a:fld id="{38C417C7-F035-4ACF-AFD0-8C0064F44D69}" type="slidenum">
              <a:rPr lang="en-US" smtClean="0"/>
              <a:t>‹#›</a:t>
            </a:fld>
            <a:endParaRPr lang="en-US"/>
          </a:p>
        </p:txBody>
      </p:sp>
    </p:spTree>
    <p:extLst>
      <p:ext uri="{BB962C8B-B14F-4D97-AF65-F5344CB8AC3E}">
        <p14:creationId xmlns:p14="http://schemas.microsoft.com/office/powerpoint/2010/main" val="154847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BE65-4CD0-4A22-B438-435A8D6823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B68D8-C3D4-4B20-91E2-924A2D223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B66086-726E-4D8F-91B1-765E4B4656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038521-628C-4F49-8166-55F9F0C5D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EC92A-28A7-42A1-8C0D-2E7994D77E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499BC3-D7AC-469C-8097-45F95D8BC0CE}"/>
              </a:ext>
            </a:extLst>
          </p:cNvPr>
          <p:cNvSpPr>
            <a:spLocks noGrp="1"/>
          </p:cNvSpPr>
          <p:nvPr>
            <p:ph type="dt" sz="half" idx="10"/>
          </p:nvPr>
        </p:nvSpPr>
        <p:spPr/>
        <p:txBody>
          <a:bodyPr/>
          <a:lstStyle/>
          <a:p>
            <a:fld id="{95F3AA8E-06ED-4821-A814-9E731B0491C3}" type="datetimeFigureOut">
              <a:rPr lang="en-US" smtClean="0"/>
              <a:t>26-Jun-22</a:t>
            </a:fld>
            <a:endParaRPr lang="en-US"/>
          </a:p>
        </p:txBody>
      </p:sp>
      <p:sp>
        <p:nvSpPr>
          <p:cNvPr id="8" name="Footer Placeholder 7">
            <a:extLst>
              <a:ext uri="{FF2B5EF4-FFF2-40B4-BE49-F238E27FC236}">
                <a16:creationId xmlns:a16="http://schemas.microsoft.com/office/drawing/2014/main" id="{0874A63B-E3AD-4F17-A85B-926B27F43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E2BBE-D336-41E4-A177-9404F10DE0E3}"/>
              </a:ext>
            </a:extLst>
          </p:cNvPr>
          <p:cNvSpPr>
            <a:spLocks noGrp="1"/>
          </p:cNvSpPr>
          <p:nvPr>
            <p:ph type="sldNum" sz="quarter" idx="12"/>
          </p:nvPr>
        </p:nvSpPr>
        <p:spPr/>
        <p:txBody>
          <a:bodyPr/>
          <a:lstStyle/>
          <a:p>
            <a:fld id="{38C417C7-F035-4ACF-AFD0-8C0064F44D69}" type="slidenum">
              <a:rPr lang="en-US" smtClean="0"/>
              <a:t>‹#›</a:t>
            </a:fld>
            <a:endParaRPr lang="en-US"/>
          </a:p>
        </p:txBody>
      </p:sp>
    </p:spTree>
    <p:extLst>
      <p:ext uri="{BB962C8B-B14F-4D97-AF65-F5344CB8AC3E}">
        <p14:creationId xmlns:p14="http://schemas.microsoft.com/office/powerpoint/2010/main" val="407283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90F0-E059-48EC-A813-20A5DE7AED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D134FD-3143-4D09-AD56-5B5F5A09C8D1}"/>
              </a:ext>
            </a:extLst>
          </p:cNvPr>
          <p:cNvSpPr>
            <a:spLocks noGrp="1"/>
          </p:cNvSpPr>
          <p:nvPr>
            <p:ph type="dt" sz="half" idx="10"/>
          </p:nvPr>
        </p:nvSpPr>
        <p:spPr/>
        <p:txBody>
          <a:bodyPr/>
          <a:lstStyle/>
          <a:p>
            <a:fld id="{95F3AA8E-06ED-4821-A814-9E731B0491C3}" type="datetimeFigureOut">
              <a:rPr lang="en-US" smtClean="0"/>
              <a:t>26-Jun-22</a:t>
            </a:fld>
            <a:endParaRPr lang="en-US"/>
          </a:p>
        </p:txBody>
      </p:sp>
      <p:sp>
        <p:nvSpPr>
          <p:cNvPr id="4" name="Footer Placeholder 3">
            <a:extLst>
              <a:ext uri="{FF2B5EF4-FFF2-40B4-BE49-F238E27FC236}">
                <a16:creationId xmlns:a16="http://schemas.microsoft.com/office/drawing/2014/main" id="{DC7EB250-9DDC-4F1A-9521-2681936AAE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22024C-ACBD-4FFC-B4D1-2A2C12556C2D}"/>
              </a:ext>
            </a:extLst>
          </p:cNvPr>
          <p:cNvSpPr>
            <a:spLocks noGrp="1"/>
          </p:cNvSpPr>
          <p:nvPr>
            <p:ph type="sldNum" sz="quarter" idx="12"/>
          </p:nvPr>
        </p:nvSpPr>
        <p:spPr/>
        <p:txBody>
          <a:bodyPr/>
          <a:lstStyle/>
          <a:p>
            <a:fld id="{38C417C7-F035-4ACF-AFD0-8C0064F44D69}" type="slidenum">
              <a:rPr lang="en-US" smtClean="0"/>
              <a:t>‹#›</a:t>
            </a:fld>
            <a:endParaRPr lang="en-US"/>
          </a:p>
        </p:txBody>
      </p:sp>
    </p:spTree>
    <p:extLst>
      <p:ext uri="{BB962C8B-B14F-4D97-AF65-F5344CB8AC3E}">
        <p14:creationId xmlns:p14="http://schemas.microsoft.com/office/powerpoint/2010/main" val="8730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248A15-2576-43D3-BA7F-3A345F6F8641}"/>
              </a:ext>
            </a:extLst>
          </p:cNvPr>
          <p:cNvSpPr>
            <a:spLocks noGrp="1"/>
          </p:cNvSpPr>
          <p:nvPr>
            <p:ph type="dt" sz="half" idx="10"/>
          </p:nvPr>
        </p:nvSpPr>
        <p:spPr/>
        <p:txBody>
          <a:bodyPr/>
          <a:lstStyle/>
          <a:p>
            <a:fld id="{95F3AA8E-06ED-4821-A814-9E731B0491C3}" type="datetimeFigureOut">
              <a:rPr lang="en-US" smtClean="0"/>
              <a:t>26-Jun-22</a:t>
            </a:fld>
            <a:endParaRPr lang="en-US"/>
          </a:p>
        </p:txBody>
      </p:sp>
      <p:sp>
        <p:nvSpPr>
          <p:cNvPr id="3" name="Footer Placeholder 2">
            <a:extLst>
              <a:ext uri="{FF2B5EF4-FFF2-40B4-BE49-F238E27FC236}">
                <a16:creationId xmlns:a16="http://schemas.microsoft.com/office/drawing/2014/main" id="{260DF9E6-4D8C-447B-B7D4-D7917F74A7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94617C-F218-4E1D-ABA9-74AE6DBF660F}"/>
              </a:ext>
            </a:extLst>
          </p:cNvPr>
          <p:cNvSpPr>
            <a:spLocks noGrp="1"/>
          </p:cNvSpPr>
          <p:nvPr>
            <p:ph type="sldNum" sz="quarter" idx="12"/>
          </p:nvPr>
        </p:nvSpPr>
        <p:spPr/>
        <p:txBody>
          <a:bodyPr/>
          <a:lstStyle/>
          <a:p>
            <a:fld id="{38C417C7-F035-4ACF-AFD0-8C0064F44D69}" type="slidenum">
              <a:rPr lang="en-US" smtClean="0"/>
              <a:t>‹#›</a:t>
            </a:fld>
            <a:endParaRPr lang="en-US"/>
          </a:p>
        </p:txBody>
      </p:sp>
    </p:spTree>
    <p:extLst>
      <p:ext uri="{BB962C8B-B14F-4D97-AF65-F5344CB8AC3E}">
        <p14:creationId xmlns:p14="http://schemas.microsoft.com/office/powerpoint/2010/main" val="388617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2FAC-8A4F-4EEF-9C18-5A7A4E73E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D1AC30-700A-44EE-A24D-05F85676DB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184E5-0050-43EA-AE4D-FE662C5FB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DF849-B049-4539-86BA-0CA8575285B2}"/>
              </a:ext>
            </a:extLst>
          </p:cNvPr>
          <p:cNvSpPr>
            <a:spLocks noGrp="1"/>
          </p:cNvSpPr>
          <p:nvPr>
            <p:ph type="dt" sz="half" idx="10"/>
          </p:nvPr>
        </p:nvSpPr>
        <p:spPr/>
        <p:txBody>
          <a:bodyPr/>
          <a:lstStyle/>
          <a:p>
            <a:fld id="{95F3AA8E-06ED-4821-A814-9E731B0491C3}" type="datetimeFigureOut">
              <a:rPr lang="en-US" smtClean="0"/>
              <a:t>26-Jun-22</a:t>
            </a:fld>
            <a:endParaRPr lang="en-US"/>
          </a:p>
        </p:txBody>
      </p:sp>
      <p:sp>
        <p:nvSpPr>
          <p:cNvPr id="6" name="Footer Placeholder 5">
            <a:extLst>
              <a:ext uri="{FF2B5EF4-FFF2-40B4-BE49-F238E27FC236}">
                <a16:creationId xmlns:a16="http://schemas.microsoft.com/office/drawing/2014/main" id="{4CD8313F-076B-43F8-B8AD-7810B4F7B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06EFB-B307-4851-8285-D8968D15854E}"/>
              </a:ext>
            </a:extLst>
          </p:cNvPr>
          <p:cNvSpPr>
            <a:spLocks noGrp="1"/>
          </p:cNvSpPr>
          <p:nvPr>
            <p:ph type="sldNum" sz="quarter" idx="12"/>
          </p:nvPr>
        </p:nvSpPr>
        <p:spPr/>
        <p:txBody>
          <a:bodyPr/>
          <a:lstStyle/>
          <a:p>
            <a:fld id="{38C417C7-F035-4ACF-AFD0-8C0064F44D69}" type="slidenum">
              <a:rPr lang="en-US" smtClean="0"/>
              <a:t>‹#›</a:t>
            </a:fld>
            <a:endParaRPr lang="en-US"/>
          </a:p>
        </p:txBody>
      </p:sp>
    </p:spTree>
    <p:extLst>
      <p:ext uri="{BB962C8B-B14F-4D97-AF65-F5344CB8AC3E}">
        <p14:creationId xmlns:p14="http://schemas.microsoft.com/office/powerpoint/2010/main" val="205640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1345-5C46-4AD6-9B0B-C78A28D9D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CB42D6-C36F-439F-B7CC-8CA4BD6FEC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E621C-5F2E-4499-8F44-56FD87333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30206A-4BDC-4FB9-9E2C-492D97E337FD}"/>
              </a:ext>
            </a:extLst>
          </p:cNvPr>
          <p:cNvSpPr>
            <a:spLocks noGrp="1"/>
          </p:cNvSpPr>
          <p:nvPr>
            <p:ph type="dt" sz="half" idx="10"/>
          </p:nvPr>
        </p:nvSpPr>
        <p:spPr/>
        <p:txBody>
          <a:bodyPr/>
          <a:lstStyle/>
          <a:p>
            <a:fld id="{95F3AA8E-06ED-4821-A814-9E731B0491C3}" type="datetimeFigureOut">
              <a:rPr lang="en-US" smtClean="0"/>
              <a:t>26-Jun-22</a:t>
            </a:fld>
            <a:endParaRPr lang="en-US"/>
          </a:p>
        </p:txBody>
      </p:sp>
      <p:sp>
        <p:nvSpPr>
          <p:cNvPr id="6" name="Footer Placeholder 5">
            <a:extLst>
              <a:ext uri="{FF2B5EF4-FFF2-40B4-BE49-F238E27FC236}">
                <a16:creationId xmlns:a16="http://schemas.microsoft.com/office/drawing/2014/main" id="{5FC2840A-23D7-48C6-9CD2-2EF4154A5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DD6805-78F5-47F1-BDD5-433F95A595FE}"/>
              </a:ext>
            </a:extLst>
          </p:cNvPr>
          <p:cNvSpPr>
            <a:spLocks noGrp="1"/>
          </p:cNvSpPr>
          <p:nvPr>
            <p:ph type="sldNum" sz="quarter" idx="12"/>
          </p:nvPr>
        </p:nvSpPr>
        <p:spPr/>
        <p:txBody>
          <a:bodyPr/>
          <a:lstStyle/>
          <a:p>
            <a:fld id="{38C417C7-F035-4ACF-AFD0-8C0064F44D69}" type="slidenum">
              <a:rPr lang="en-US" smtClean="0"/>
              <a:t>‹#›</a:t>
            </a:fld>
            <a:endParaRPr lang="en-US"/>
          </a:p>
        </p:txBody>
      </p:sp>
    </p:spTree>
    <p:extLst>
      <p:ext uri="{BB962C8B-B14F-4D97-AF65-F5344CB8AC3E}">
        <p14:creationId xmlns:p14="http://schemas.microsoft.com/office/powerpoint/2010/main" val="375542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33074-AECA-4638-A0CC-F7BC2D084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CE2036-3DF3-4464-B360-F6A42945E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74C37-734B-48BA-A3B8-3FEF20183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3AA8E-06ED-4821-A814-9E731B0491C3}" type="datetimeFigureOut">
              <a:rPr lang="en-US" smtClean="0"/>
              <a:t>26-Jun-22</a:t>
            </a:fld>
            <a:endParaRPr lang="en-US"/>
          </a:p>
        </p:txBody>
      </p:sp>
      <p:sp>
        <p:nvSpPr>
          <p:cNvPr id="5" name="Footer Placeholder 4">
            <a:extLst>
              <a:ext uri="{FF2B5EF4-FFF2-40B4-BE49-F238E27FC236}">
                <a16:creationId xmlns:a16="http://schemas.microsoft.com/office/drawing/2014/main" id="{D8C08A23-3556-4AD0-8F08-C6346D3ED1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CF276D-7F60-4A9A-8448-A4B81FEC6A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417C7-F035-4ACF-AFD0-8C0064F44D69}" type="slidenum">
              <a:rPr lang="en-US" smtClean="0"/>
              <a:t>‹#›</a:t>
            </a:fld>
            <a:endParaRPr lang="en-US"/>
          </a:p>
        </p:txBody>
      </p:sp>
    </p:spTree>
    <p:extLst>
      <p:ext uri="{BB962C8B-B14F-4D97-AF65-F5344CB8AC3E}">
        <p14:creationId xmlns:p14="http://schemas.microsoft.com/office/powerpoint/2010/main" val="1949362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92A7-D691-4DCA-BA1C-0F83C196C32E}"/>
              </a:ext>
            </a:extLst>
          </p:cNvPr>
          <p:cNvSpPr>
            <a:spLocks noGrp="1"/>
          </p:cNvSpPr>
          <p:nvPr>
            <p:ph type="ctrTitle"/>
          </p:nvPr>
        </p:nvSpPr>
        <p:spPr>
          <a:xfrm>
            <a:off x="1524000" y="580825"/>
            <a:ext cx="9144000" cy="1469917"/>
          </a:xfrm>
        </p:spPr>
        <p:txBody>
          <a:bodyPr/>
          <a:lstStyle/>
          <a:p>
            <a:r>
              <a:rPr lang="en-US" dirty="0"/>
              <a:t>BUS RESERVATION SYSTEM </a:t>
            </a:r>
          </a:p>
        </p:txBody>
      </p:sp>
      <p:sp>
        <p:nvSpPr>
          <p:cNvPr id="3" name="Subtitle 2">
            <a:extLst>
              <a:ext uri="{FF2B5EF4-FFF2-40B4-BE49-F238E27FC236}">
                <a16:creationId xmlns:a16="http://schemas.microsoft.com/office/drawing/2014/main" id="{617A28A0-941F-4CBC-B8BB-1F5F14470274}"/>
              </a:ext>
            </a:extLst>
          </p:cNvPr>
          <p:cNvSpPr>
            <a:spLocks noGrp="1"/>
          </p:cNvSpPr>
          <p:nvPr>
            <p:ph type="subTitle" idx="1"/>
          </p:nvPr>
        </p:nvSpPr>
        <p:spPr>
          <a:xfrm>
            <a:off x="1390835" y="2323654"/>
            <a:ext cx="9144000" cy="1655762"/>
          </a:xfrm>
        </p:spPr>
        <p:txBody>
          <a:bodyPr/>
          <a:lstStyle/>
          <a:p>
            <a:r>
              <a:rPr lang="en-US" dirty="0"/>
              <a:t>Priyanshu Shrivastava – RA2111003011678</a:t>
            </a:r>
          </a:p>
          <a:p>
            <a:r>
              <a:rPr lang="en-US" dirty="0"/>
              <a:t>Abhinav Kumar – RA2111003011701</a:t>
            </a:r>
          </a:p>
        </p:txBody>
      </p:sp>
    </p:spTree>
    <p:extLst>
      <p:ext uri="{BB962C8B-B14F-4D97-AF65-F5344CB8AC3E}">
        <p14:creationId xmlns:p14="http://schemas.microsoft.com/office/powerpoint/2010/main" val="394287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05D737-21B6-4968-A329-C0F7C573C974}"/>
              </a:ext>
            </a:extLst>
          </p:cNvPr>
          <p:cNvPicPr>
            <a:picLocks noChangeAspect="1"/>
          </p:cNvPicPr>
          <p:nvPr/>
        </p:nvPicPr>
        <p:blipFill>
          <a:blip r:embed="rId2"/>
          <a:stretch>
            <a:fillRect/>
          </a:stretch>
        </p:blipFill>
        <p:spPr>
          <a:xfrm>
            <a:off x="2891259" y="0"/>
            <a:ext cx="6409481" cy="6858000"/>
          </a:xfrm>
          <a:prstGeom prst="rect">
            <a:avLst/>
          </a:prstGeom>
        </p:spPr>
      </p:pic>
    </p:spTree>
    <p:extLst>
      <p:ext uri="{BB962C8B-B14F-4D97-AF65-F5344CB8AC3E}">
        <p14:creationId xmlns:p14="http://schemas.microsoft.com/office/powerpoint/2010/main" val="113483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AE9E0A-095E-4281-B501-D42B7771A90C}"/>
              </a:ext>
            </a:extLst>
          </p:cNvPr>
          <p:cNvPicPr>
            <a:picLocks noChangeAspect="1"/>
          </p:cNvPicPr>
          <p:nvPr/>
        </p:nvPicPr>
        <p:blipFill>
          <a:blip r:embed="rId2"/>
          <a:stretch>
            <a:fillRect/>
          </a:stretch>
        </p:blipFill>
        <p:spPr>
          <a:xfrm>
            <a:off x="2062162" y="1123950"/>
            <a:ext cx="8067675" cy="4610100"/>
          </a:xfrm>
          <a:prstGeom prst="rect">
            <a:avLst/>
          </a:prstGeom>
        </p:spPr>
      </p:pic>
    </p:spTree>
    <p:extLst>
      <p:ext uri="{BB962C8B-B14F-4D97-AF65-F5344CB8AC3E}">
        <p14:creationId xmlns:p14="http://schemas.microsoft.com/office/powerpoint/2010/main" val="191646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B526E2-C40A-400E-98DA-F490FB557278}"/>
              </a:ext>
            </a:extLst>
          </p:cNvPr>
          <p:cNvPicPr>
            <a:picLocks noChangeAspect="1"/>
          </p:cNvPicPr>
          <p:nvPr/>
        </p:nvPicPr>
        <p:blipFill>
          <a:blip r:embed="rId2"/>
          <a:stretch>
            <a:fillRect/>
          </a:stretch>
        </p:blipFill>
        <p:spPr>
          <a:xfrm>
            <a:off x="2935387" y="0"/>
            <a:ext cx="6321226" cy="6858000"/>
          </a:xfrm>
          <a:prstGeom prst="rect">
            <a:avLst/>
          </a:prstGeom>
        </p:spPr>
      </p:pic>
    </p:spTree>
    <p:extLst>
      <p:ext uri="{BB962C8B-B14F-4D97-AF65-F5344CB8AC3E}">
        <p14:creationId xmlns:p14="http://schemas.microsoft.com/office/powerpoint/2010/main" val="3520501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F1849-261F-4547-B10A-6DF5327FF614}"/>
              </a:ext>
            </a:extLst>
          </p:cNvPr>
          <p:cNvPicPr>
            <a:picLocks noChangeAspect="1"/>
          </p:cNvPicPr>
          <p:nvPr/>
        </p:nvPicPr>
        <p:blipFill>
          <a:blip r:embed="rId2"/>
          <a:stretch>
            <a:fillRect/>
          </a:stretch>
        </p:blipFill>
        <p:spPr>
          <a:xfrm>
            <a:off x="2996502" y="0"/>
            <a:ext cx="6198995" cy="6858000"/>
          </a:xfrm>
          <a:prstGeom prst="rect">
            <a:avLst/>
          </a:prstGeom>
        </p:spPr>
      </p:pic>
    </p:spTree>
    <p:extLst>
      <p:ext uri="{BB962C8B-B14F-4D97-AF65-F5344CB8AC3E}">
        <p14:creationId xmlns:p14="http://schemas.microsoft.com/office/powerpoint/2010/main" val="114793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CBFCE-A182-4CE9-8003-B470BD2EDA53}"/>
              </a:ext>
            </a:extLst>
          </p:cNvPr>
          <p:cNvPicPr>
            <a:picLocks noChangeAspect="1"/>
          </p:cNvPicPr>
          <p:nvPr/>
        </p:nvPicPr>
        <p:blipFill>
          <a:blip r:embed="rId2"/>
          <a:stretch>
            <a:fillRect/>
          </a:stretch>
        </p:blipFill>
        <p:spPr>
          <a:xfrm>
            <a:off x="1981200" y="1033462"/>
            <a:ext cx="8229600" cy="4791075"/>
          </a:xfrm>
          <a:prstGeom prst="rect">
            <a:avLst/>
          </a:prstGeom>
        </p:spPr>
      </p:pic>
    </p:spTree>
    <p:extLst>
      <p:ext uri="{BB962C8B-B14F-4D97-AF65-F5344CB8AC3E}">
        <p14:creationId xmlns:p14="http://schemas.microsoft.com/office/powerpoint/2010/main" val="38570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F14B5-85F3-4D3D-A568-57639A36427C}"/>
              </a:ext>
            </a:extLst>
          </p:cNvPr>
          <p:cNvSpPr txBox="1"/>
          <p:nvPr/>
        </p:nvSpPr>
        <p:spPr>
          <a:xfrm>
            <a:off x="3107184" y="920621"/>
            <a:ext cx="6356411" cy="5324535"/>
          </a:xfrm>
          <a:prstGeom prst="rect">
            <a:avLst/>
          </a:prstGeom>
          <a:noFill/>
        </p:spPr>
        <p:txBody>
          <a:bodyPr wrap="square">
            <a:spAutoFit/>
          </a:bodyPr>
          <a:lstStyle/>
          <a:p>
            <a:r>
              <a:rPr lang="en-US" sz="2000" dirty="0"/>
              <a:t>OBJECTIVE: -</a:t>
            </a:r>
          </a:p>
          <a:p>
            <a:r>
              <a:rPr lang="en-US" sz="2000" dirty="0"/>
              <a:t> This is Visual-Basic Projects on Bus Reservation System, which provided a lot of facility to their </a:t>
            </a:r>
            <a:r>
              <a:rPr lang="en-US" sz="2000" dirty="0" err="1"/>
              <a:t>user.The</a:t>
            </a:r>
            <a:r>
              <a:rPr lang="en-US" sz="2000" dirty="0"/>
              <a:t> objective and scope of my Project Bus Reservation System is to record the details various activities of user. It will simplify the task and reduce the paper work. During implementation every user will be given appropriate training to suit their specific needs. Specific support will also be provided at key points within the academic calendar. Training will be provided on a timely basis, and you will be trained as the new is Bus Reservation System rolled out to your area of responsibility. At the moment we are in the very early stages, so it is difficult to put a specific time on the training, but we will keep people informed as plans are developed. The system is very </a:t>
            </a:r>
            <a:r>
              <a:rPr lang="en-US" sz="2000" dirty="0" err="1"/>
              <a:t>Userfriendly</a:t>
            </a:r>
            <a:r>
              <a:rPr lang="en-US" sz="2000" dirty="0"/>
              <a:t> and it is anticipated that functions of the system will be easily accessed by administrators,</a:t>
            </a:r>
          </a:p>
        </p:txBody>
      </p:sp>
    </p:spTree>
    <p:extLst>
      <p:ext uri="{BB962C8B-B14F-4D97-AF65-F5344CB8AC3E}">
        <p14:creationId xmlns:p14="http://schemas.microsoft.com/office/powerpoint/2010/main" val="239121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8FD632-4E97-4402-804C-80B2AF37474D}"/>
              </a:ext>
            </a:extLst>
          </p:cNvPr>
          <p:cNvSpPr txBox="1"/>
          <p:nvPr/>
        </p:nvSpPr>
        <p:spPr>
          <a:xfrm>
            <a:off x="3136036" y="139360"/>
            <a:ext cx="6094520" cy="6555641"/>
          </a:xfrm>
          <a:prstGeom prst="rect">
            <a:avLst/>
          </a:prstGeom>
          <a:noFill/>
        </p:spPr>
        <p:txBody>
          <a:bodyPr wrap="square">
            <a:spAutoFit/>
          </a:bodyPr>
          <a:lstStyle/>
          <a:p>
            <a:r>
              <a:rPr lang="en-US" sz="2000" dirty="0"/>
              <a:t>academics, students and applicants. Hence the management system for the College management has been designed to remove all the deficiency from which the present system is suffering and to ensure.</a:t>
            </a:r>
          </a:p>
          <a:p>
            <a:r>
              <a:rPr lang="en-US" sz="2000" dirty="0"/>
              <a:t> PROBLEM DEFINITION: - </a:t>
            </a:r>
          </a:p>
          <a:p>
            <a:r>
              <a:rPr lang="en-US" sz="2000" dirty="0"/>
              <a:t>This system is based on a concept to reserve bus tickets. From this system, the user can view bus list, book tickets, cancel bookings and check bus status board. While booking tickets, the user has to enter bus number then the system displays total bus seat numbers with passenger's name and the user has to enter the number of tickets, seat number, and name of the person. Here, cancel booking also features refunding. Login system is also available in this system to make it more secure. There’s no chance of data misuse or loss &amp; it’s not time-consuming. The whole project is developed in ‘C’ Programming language, different variables and strings have been used for the development of this project. It’s easy to operate and understand by users. </a:t>
            </a:r>
          </a:p>
          <a:p>
            <a:endParaRPr lang="en-US" sz="2000" dirty="0"/>
          </a:p>
          <a:p>
            <a:r>
              <a:rPr lang="en-US" sz="2000" dirty="0"/>
              <a:t>FLOW CHART: - </a:t>
            </a:r>
          </a:p>
        </p:txBody>
      </p:sp>
    </p:spTree>
    <p:extLst>
      <p:ext uri="{BB962C8B-B14F-4D97-AF65-F5344CB8AC3E}">
        <p14:creationId xmlns:p14="http://schemas.microsoft.com/office/powerpoint/2010/main" val="271648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2DDEBB-B0ED-4D98-9CDB-92BCC0846744}"/>
              </a:ext>
            </a:extLst>
          </p:cNvPr>
          <p:cNvPicPr>
            <a:picLocks noChangeAspect="1"/>
          </p:cNvPicPr>
          <p:nvPr/>
        </p:nvPicPr>
        <p:blipFill>
          <a:blip r:embed="rId2"/>
          <a:stretch>
            <a:fillRect/>
          </a:stretch>
        </p:blipFill>
        <p:spPr>
          <a:xfrm>
            <a:off x="3276865" y="0"/>
            <a:ext cx="5638269" cy="6858000"/>
          </a:xfrm>
          <a:prstGeom prst="rect">
            <a:avLst/>
          </a:prstGeom>
        </p:spPr>
      </p:pic>
    </p:spTree>
    <p:extLst>
      <p:ext uri="{BB962C8B-B14F-4D97-AF65-F5344CB8AC3E}">
        <p14:creationId xmlns:p14="http://schemas.microsoft.com/office/powerpoint/2010/main" val="197758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DB642A-32F0-4FC9-BE3C-CDD2769D5FC5}"/>
              </a:ext>
            </a:extLst>
          </p:cNvPr>
          <p:cNvSpPr txBox="1"/>
          <p:nvPr/>
        </p:nvSpPr>
        <p:spPr>
          <a:xfrm>
            <a:off x="3198182" y="612844"/>
            <a:ext cx="6094520" cy="5632311"/>
          </a:xfrm>
          <a:prstGeom prst="rect">
            <a:avLst/>
          </a:prstGeom>
          <a:noFill/>
        </p:spPr>
        <p:txBody>
          <a:bodyPr wrap="square">
            <a:spAutoFit/>
          </a:bodyPr>
          <a:lstStyle/>
          <a:p>
            <a:r>
              <a:rPr lang="en-US" sz="2400" dirty="0"/>
              <a:t>ALGORITHM: -</a:t>
            </a:r>
          </a:p>
          <a:p>
            <a:r>
              <a:rPr lang="en-US" sz="2400" dirty="0"/>
              <a:t>SCREEN-1 </a:t>
            </a:r>
          </a:p>
          <a:p>
            <a:r>
              <a:rPr lang="en-US" sz="2400" dirty="0"/>
              <a:t>Ask user to give input by asking for username and password.</a:t>
            </a:r>
          </a:p>
          <a:p>
            <a:r>
              <a:rPr lang="en-US" sz="2400" dirty="0"/>
              <a:t>                                                                                                             Ask the user to enter the password. If username and password are correct, Allow them to the next slide. Else, Display an error message.</a:t>
            </a:r>
          </a:p>
          <a:p>
            <a:endParaRPr lang="en-US" sz="2400" dirty="0"/>
          </a:p>
          <a:p>
            <a:r>
              <a:rPr lang="en-US" sz="2400" dirty="0"/>
              <a:t>SCREEN-2 Display message with the words, “Welcome to Bus Reservation System.” </a:t>
            </a:r>
          </a:p>
          <a:p>
            <a:r>
              <a:rPr lang="en-US" sz="2400" dirty="0"/>
              <a:t>                                                                                                          Display the available options, with their respective numbers. </a:t>
            </a:r>
          </a:p>
        </p:txBody>
      </p:sp>
    </p:spTree>
    <p:extLst>
      <p:ext uri="{BB962C8B-B14F-4D97-AF65-F5344CB8AC3E}">
        <p14:creationId xmlns:p14="http://schemas.microsoft.com/office/powerpoint/2010/main" val="2849243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6156E1-A025-47EA-BA04-31E4B5ED9C98}"/>
              </a:ext>
            </a:extLst>
          </p:cNvPr>
          <p:cNvSpPr txBox="1"/>
          <p:nvPr/>
        </p:nvSpPr>
        <p:spPr>
          <a:xfrm>
            <a:off x="3048740" y="151179"/>
            <a:ext cx="6094520" cy="6555641"/>
          </a:xfrm>
          <a:prstGeom prst="rect">
            <a:avLst/>
          </a:prstGeom>
          <a:noFill/>
        </p:spPr>
        <p:txBody>
          <a:bodyPr wrap="square">
            <a:spAutoFit/>
          </a:bodyPr>
          <a:lstStyle/>
          <a:p>
            <a:r>
              <a:rPr lang="en-US" sz="2000" dirty="0"/>
              <a:t>If user chooses 1:</a:t>
            </a:r>
          </a:p>
          <a:p>
            <a:r>
              <a:rPr lang="en-US" sz="2000" dirty="0"/>
              <a:t> SCREEN-3 </a:t>
            </a:r>
          </a:p>
          <a:p>
            <a:endParaRPr lang="en-US" sz="2000" dirty="0"/>
          </a:p>
          <a:p>
            <a:r>
              <a:rPr lang="en-US" sz="2000" dirty="0"/>
              <a:t>Display all available buses, with their respective numbers.</a:t>
            </a:r>
          </a:p>
          <a:p>
            <a:endParaRPr lang="en-US" sz="2000" dirty="0"/>
          </a:p>
          <a:p>
            <a:r>
              <a:rPr lang="en-US" sz="2000" dirty="0"/>
              <a:t> If user chooses 2:</a:t>
            </a:r>
          </a:p>
          <a:p>
            <a:r>
              <a:rPr lang="en-US" sz="2000" dirty="0"/>
              <a:t> SCREEN-3 </a:t>
            </a:r>
          </a:p>
          <a:p>
            <a:endParaRPr lang="en-US" sz="2000" dirty="0"/>
          </a:p>
          <a:p>
            <a:r>
              <a:rPr lang="en-US" sz="2000" dirty="0"/>
              <a:t>Display all available buses, with their respective numbers.</a:t>
            </a:r>
          </a:p>
          <a:p>
            <a:r>
              <a:rPr lang="en-US" sz="2000" dirty="0"/>
              <a:t> </a:t>
            </a:r>
          </a:p>
          <a:p>
            <a:r>
              <a:rPr lang="en-US" sz="2000" dirty="0"/>
              <a:t>Ask the user to enter the required bus number.</a:t>
            </a:r>
          </a:p>
          <a:p>
            <a:endParaRPr lang="en-US" sz="2000" dirty="0"/>
          </a:p>
          <a:p>
            <a:r>
              <a:rPr lang="en-US" sz="2000" dirty="0"/>
              <a:t> Depending upon the number the user enters, show the respective bus, and the available seats the bus has.</a:t>
            </a:r>
          </a:p>
          <a:p>
            <a:endParaRPr lang="en-US" sz="2000" dirty="0"/>
          </a:p>
          <a:p>
            <a:r>
              <a:rPr lang="en-US" sz="2000" dirty="0"/>
              <a:t> Ask the user the number of tickets they require.</a:t>
            </a:r>
          </a:p>
          <a:p>
            <a:endParaRPr lang="en-US" sz="2000" dirty="0"/>
          </a:p>
          <a:p>
            <a:r>
              <a:rPr lang="en-US" sz="2000" dirty="0"/>
              <a:t> Depending upon the number the user enters, ask for the desired seat number, and the name of the person. </a:t>
            </a:r>
          </a:p>
        </p:txBody>
      </p:sp>
    </p:spTree>
    <p:extLst>
      <p:ext uri="{BB962C8B-B14F-4D97-AF65-F5344CB8AC3E}">
        <p14:creationId xmlns:p14="http://schemas.microsoft.com/office/powerpoint/2010/main" val="3351957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6BFA73-113E-45BC-9637-AD6061BE27BE}"/>
              </a:ext>
            </a:extLst>
          </p:cNvPr>
          <p:cNvSpPr txBox="1"/>
          <p:nvPr/>
        </p:nvSpPr>
        <p:spPr>
          <a:xfrm>
            <a:off x="3048740" y="412746"/>
            <a:ext cx="6094520" cy="6247864"/>
          </a:xfrm>
          <a:prstGeom prst="rect">
            <a:avLst/>
          </a:prstGeom>
          <a:noFill/>
        </p:spPr>
        <p:txBody>
          <a:bodyPr wrap="square">
            <a:spAutoFit/>
          </a:bodyPr>
          <a:lstStyle/>
          <a:p>
            <a:r>
              <a:rPr lang="en-US" sz="2000" dirty="0"/>
              <a:t>Finally, print the amount required to be paid by the user. The cost is Rs 200 per ticket.</a:t>
            </a:r>
          </a:p>
          <a:p>
            <a:endParaRPr lang="en-US" sz="2000" dirty="0"/>
          </a:p>
          <a:p>
            <a:r>
              <a:rPr lang="en-US" sz="2000" dirty="0"/>
              <a:t> If user chooses 3:</a:t>
            </a:r>
          </a:p>
          <a:p>
            <a:r>
              <a:rPr lang="en-US" sz="2000" dirty="0"/>
              <a:t> SCREEN-3 </a:t>
            </a:r>
          </a:p>
          <a:p>
            <a:endParaRPr lang="en-US" sz="2000" dirty="0"/>
          </a:p>
          <a:p>
            <a:r>
              <a:rPr lang="en-US" sz="2000" dirty="0"/>
              <a:t> Ask the user for the bus number.</a:t>
            </a:r>
          </a:p>
          <a:p>
            <a:endParaRPr lang="en-US" sz="2000" dirty="0"/>
          </a:p>
          <a:p>
            <a:r>
              <a:rPr lang="en-US" sz="2000" dirty="0"/>
              <a:t> Show all the seats in the bus, and ask the user which                            seat they want to cancel.</a:t>
            </a:r>
          </a:p>
          <a:p>
            <a:endParaRPr lang="en-US" sz="2000" dirty="0"/>
          </a:p>
          <a:p>
            <a:r>
              <a:rPr lang="en-US" sz="2000" dirty="0"/>
              <a:t> Once the user has cancelled the ticket, display a             message saying that their money has been returned</a:t>
            </a:r>
          </a:p>
          <a:p>
            <a:endParaRPr lang="en-US" sz="2000" dirty="0"/>
          </a:p>
          <a:p>
            <a:r>
              <a:rPr lang="en-US" sz="2000" dirty="0"/>
              <a:t> If user chooses 4: </a:t>
            </a:r>
          </a:p>
          <a:p>
            <a:endParaRPr lang="en-US" sz="2000" dirty="0"/>
          </a:p>
          <a:p>
            <a:r>
              <a:rPr lang="en-US" sz="2000" dirty="0"/>
              <a:t>SCREEN-3</a:t>
            </a:r>
          </a:p>
          <a:p>
            <a:endParaRPr lang="en-US" sz="2000" dirty="0"/>
          </a:p>
          <a:p>
            <a:r>
              <a:rPr lang="en-US" sz="2000" dirty="0"/>
              <a:t> Depending upon the number the user enters, show the respective bus, and the available seats the bus has. </a:t>
            </a:r>
          </a:p>
        </p:txBody>
      </p:sp>
    </p:spTree>
    <p:extLst>
      <p:ext uri="{BB962C8B-B14F-4D97-AF65-F5344CB8AC3E}">
        <p14:creationId xmlns:p14="http://schemas.microsoft.com/office/powerpoint/2010/main" val="422850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190248-A082-48B9-B7DB-FCBA5F5BA4CC}"/>
              </a:ext>
            </a:extLst>
          </p:cNvPr>
          <p:cNvSpPr txBox="1"/>
          <p:nvPr/>
        </p:nvSpPr>
        <p:spPr>
          <a:xfrm>
            <a:off x="2328169" y="551285"/>
            <a:ext cx="6094520" cy="1631216"/>
          </a:xfrm>
          <a:prstGeom prst="rect">
            <a:avLst/>
          </a:prstGeom>
          <a:noFill/>
        </p:spPr>
        <p:txBody>
          <a:bodyPr wrap="square">
            <a:spAutoFit/>
          </a:bodyPr>
          <a:lstStyle/>
          <a:p>
            <a:r>
              <a:rPr lang="en-US" sz="2000" dirty="0"/>
              <a:t>If user chooses 5:</a:t>
            </a:r>
          </a:p>
          <a:p>
            <a:endParaRPr lang="en-US" sz="2000" dirty="0"/>
          </a:p>
          <a:p>
            <a:r>
              <a:rPr lang="en-US" sz="2000" dirty="0"/>
              <a:t> SCREEN-3</a:t>
            </a:r>
          </a:p>
          <a:p>
            <a:endParaRPr lang="en-US" sz="2000" dirty="0"/>
          </a:p>
          <a:p>
            <a:r>
              <a:rPr lang="en-US" sz="2000" dirty="0"/>
              <a:t> Exit out of the program. OUTPUT SCREEN: -</a:t>
            </a:r>
          </a:p>
        </p:txBody>
      </p:sp>
      <p:pic>
        <p:nvPicPr>
          <p:cNvPr id="5" name="Picture 4">
            <a:extLst>
              <a:ext uri="{FF2B5EF4-FFF2-40B4-BE49-F238E27FC236}">
                <a16:creationId xmlns:a16="http://schemas.microsoft.com/office/drawing/2014/main" id="{D042FB14-2AA8-4D8A-A5A1-FAC622FE0508}"/>
              </a:ext>
            </a:extLst>
          </p:cNvPr>
          <p:cNvPicPr>
            <a:picLocks noChangeAspect="1"/>
          </p:cNvPicPr>
          <p:nvPr/>
        </p:nvPicPr>
        <p:blipFill>
          <a:blip r:embed="rId2"/>
          <a:stretch>
            <a:fillRect/>
          </a:stretch>
        </p:blipFill>
        <p:spPr>
          <a:xfrm>
            <a:off x="2724288" y="2182501"/>
            <a:ext cx="7915275" cy="4529017"/>
          </a:xfrm>
          <a:prstGeom prst="rect">
            <a:avLst/>
          </a:prstGeom>
        </p:spPr>
      </p:pic>
    </p:spTree>
    <p:extLst>
      <p:ext uri="{BB962C8B-B14F-4D97-AF65-F5344CB8AC3E}">
        <p14:creationId xmlns:p14="http://schemas.microsoft.com/office/powerpoint/2010/main" val="368948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713A76-3BB0-4FAE-8112-50A5E6731771}"/>
              </a:ext>
            </a:extLst>
          </p:cNvPr>
          <p:cNvPicPr>
            <a:picLocks noChangeAspect="1"/>
          </p:cNvPicPr>
          <p:nvPr/>
        </p:nvPicPr>
        <p:blipFill>
          <a:blip r:embed="rId2"/>
          <a:stretch>
            <a:fillRect/>
          </a:stretch>
        </p:blipFill>
        <p:spPr>
          <a:xfrm>
            <a:off x="3297911" y="306280"/>
            <a:ext cx="5596178" cy="6551720"/>
          </a:xfrm>
          <a:prstGeom prst="rect">
            <a:avLst/>
          </a:prstGeom>
        </p:spPr>
      </p:pic>
    </p:spTree>
    <p:extLst>
      <p:ext uri="{BB962C8B-B14F-4D97-AF65-F5344CB8AC3E}">
        <p14:creationId xmlns:p14="http://schemas.microsoft.com/office/powerpoint/2010/main" val="2349878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664</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BUS RESERVATION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 </dc:title>
  <dc:creator>Priyanshu Shrivastava</dc:creator>
  <cp:lastModifiedBy>Priyanshu Shrivastava</cp:lastModifiedBy>
  <cp:revision>3</cp:revision>
  <dcterms:created xsi:type="dcterms:W3CDTF">2022-06-26T12:30:55Z</dcterms:created>
  <dcterms:modified xsi:type="dcterms:W3CDTF">2022-06-26T12:42:10Z</dcterms:modified>
</cp:coreProperties>
</file>