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3.xml" ContentType="application/vnd.openxmlformats-officedocument.theme+xml"/>
  <Override PartName="/ppt/charts/chart2.xml" ContentType="application/vnd.openxmlformats-officedocument.drawingml.char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74" r:id="rId5"/>
    <p:sldMasterId id="2147483687" r:id="rId6"/>
    <p:sldMasterId id="2147483700" r:id="rId7"/>
    <p:sldMasterId id="2147483714" r:id="rId8"/>
  </p:sldMasterIdLst>
  <p:notesMasterIdLst>
    <p:notesMasterId r:id="rId28"/>
  </p:notesMasterIdLst>
  <p:sldIdLst>
    <p:sldId id="256" r:id="rId9"/>
    <p:sldId id="258" r:id="rId10"/>
    <p:sldId id="276" r:id="rId11"/>
    <p:sldId id="259" r:id="rId12"/>
    <p:sldId id="278" r:id="rId13"/>
    <p:sldId id="262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A23EC-D1F0-4CF6-8DE2-F6BE2B00F0DE}" v="1103" dt="2023-10-07T19:02:56.3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75676" autoAdjust="0"/>
  </p:normalViewPr>
  <p:slideViewPr>
    <p:cSldViewPr>
      <p:cViewPr varScale="1">
        <p:scale>
          <a:sx n="117" d="100"/>
          <a:sy n="117" d="100"/>
        </p:scale>
        <p:origin x="1638" y="-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microsoft.com/office/2015/10/relationships/revisionInfo" Target="revisionInfo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viewProps" Target="viewProps.xml"/><Relationship Id="rId8" Type="http://schemas.openxmlformats.org/officeDocument/2006/relationships/slideMaster" Target="slideMasters/slideMaster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sewol, Tommy" userId="392e3741-520e-4b58-8a00-78e675b3fe63" providerId="ADAL" clId="{334A23EC-D1F0-4CF6-8DE2-F6BE2B00F0DE}"/>
    <pc:docChg chg="undo redo custSel addSld delSld modSld sldOrd">
      <pc:chgData name="Hosewol, Tommy" userId="392e3741-520e-4b58-8a00-78e675b3fe63" providerId="ADAL" clId="{334A23EC-D1F0-4CF6-8DE2-F6BE2B00F0DE}" dt="2023-10-07T19:02:56.359" v="4330"/>
      <pc:docMkLst>
        <pc:docMk/>
      </pc:docMkLst>
      <pc:sldChg chg="modSp mod">
        <pc:chgData name="Hosewol, Tommy" userId="392e3741-520e-4b58-8a00-78e675b3fe63" providerId="ADAL" clId="{334A23EC-D1F0-4CF6-8DE2-F6BE2B00F0DE}" dt="2023-10-02T10:51:22.179" v="14" actId="20577"/>
        <pc:sldMkLst>
          <pc:docMk/>
          <pc:sldMk cId="1625815960" sldId="256"/>
        </pc:sldMkLst>
        <pc:spChg chg="mod">
          <ac:chgData name="Hosewol, Tommy" userId="392e3741-520e-4b58-8a00-78e675b3fe63" providerId="ADAL" clId="{334A23EC-D1F0-4CF6-8DE2-F6BE2B00F0DE}" dt="2023-10-02T10:51:22.179" v="14" actId="20577"/>
          <ac:spMkLst>
            <pc:docMk/>
            <pc:sldMk cId="1625815960" sldId="256"/>
            <ac:spMk id="4" creationId="{00000000-0000-0000-0000-000000000000}"/>
          </ac:spMkLst>
        </pc:spChg>
      </pc:sldChg>
      <pc:sldChg chg="addSp delSp modSp mod modAnim">
        <pc:chgData name="Hosewol, Tommy" userId="392e3741-520e-4b58-8a00-78e675b3fe63" providerId="ADAL" clId="{334A23EC-D1F0-4CF6-8DE2-F6BE2B00F0DE}" dt="2023-10-02T10:57:34.277" v="149"/>
        <pc:sldMkLst>
          <pc:docMk/>
          <pc:sldMk cId="1473326266" sldId="258"/>
        </pc:sldMkLst>
        <pc:spChg chg="add mod">
          <ac:chgData name="Hosewol, Tommy" userId="392e3741-520e-4b58-8a00-78e675b3fe63" providerId="ADAL" clId="{334A23EC-D1F0-4CF6-8DE2-F6BE2B00F0DE}" dt="2023-10-02T10:54:24.811" v="138" actId="14100"/>
          <ac:spMkLst>
            <pc:docMk/>
            <pc:sldMk cId="1473326266" sldId="258"/>
            <ac:spMk id="2" creationId="{A2C92258-234C-9B29-F7A5-798505A111D5}"/>
          </ac:spMkLst>
        </pc:spChg>
        <pc:spChg chg="mod">
          <ac:chgData name="Hosewol, Tommy" userId="392e3741-520e-4b58-8a00-78e675b3fe63" providerId="ADAL" clId="{334A23EC-D1F0-4CF6-8DE2-F6BE2B00F0DE}" dt="2023-10-02T10:51:43.869" v="20" actId="20577"/>
          <ac:spMkLst>
            <pc:docMk/>
            <pc:sldMk cId="1473326266" sldId="258"/>
            <ac:spMk id="8" creationId="{00000000-0000-0000-0000-000000000000}"/>
          </ac:spMkLst>
        </pc:spChg>
        <pc:spChg chg="mod">
          <ac:chgData name="Hosewol, Tommy" userId="392e3741-520e-4b58-8a00-78e675b3fe63" providerId="ADAL" clId="{334A23EC-D1F0-4CF6-8DE2-F6BE2B00F0DE}" dt="2023-10-02T10:54:01.531" v="132" actId="14100"/>
          <ac:spMkLst>
            <pc:docMk/>
            <pc:sldMk cId="1473326266" sldId="258"/>
            <ac:spMk id="9" creationId="{00000000-0000-0000-0000-000000000000}"/>
          </ac:spMkLst>
        </pc:spChg>
        <pc:picChg chg="del">
          <ac:chgData name="Hosewol, Tommy" userId="392e3741-520e-4b58-8a00-78e675b3fe63" providerId="ADAL" clId="{334A23EC-D1F0-4CF6-8DE2-F6BE2B00F0DE}" dt="2023-10-02T10:51:45.632" v="21" actId="478"/>
          <ac:picMkLst>
            <pc:docMk/>
            <pc:sldMk cId="1473326266" sldId="258"/>
            <ac:picMk id="3" creationId="{82683785-B8DD-F81A-BDEE-83DBBB7F0AB7}"/>
          </ac:picMkLst>
        </pc:picChg>
      </pc:sldChg>
      <pc:sldChg chg="delSp modSp mod modAnim">
        <pc:chgData name="Hosewol, Tommy" userId="392e3741-520e-4b58-8a00-78e675b3fe63" providerId="ADAL" clId="{334A23EC-D1F0-4CF6-8DE2-F6BE2B00F0DE}" dt="2023-10-02T11:00:35.976" v="288"/>
        <pc:sldMkLst>
          <pc:docMk/>
          <pc:sldMk cId="3605402643" sldId="259"/>
        </pc:sldMkLst>
        <pc:spChg chg="mod">
          <ac:chgData name="Hosewol, Tommy" userId="392e3741-520e-4b58-8a00-78e675b3fe63" providerId="ADAL" clId="{334A23EC-D1F0-4CF6-8DE2-F6BE2B00F0DE}" dt="2023-10-02T10:58:26.332" v="155" actId="20577"/>
          <ac:spMkLst>
            <pc:docMk/>
            <pc:sldMk cId="3605402643" sldId="259"/>
            <ac:spMk id="8" creationId="{00000000-0000-0000-0000-000000000000}"/>
          </ac:spMkLst>
        </pc:spChg>
        <pc:spChg chg="mod">
          <ac:chgData name="Hosewol, Tommy" userId="392e3741-520e-4b58-8a00-78e675b3fe63" providerId="ADAL" clId="{334A23EC-D1F0-4CF6-8DE2-F6BE2B00F0DE}" dt="2023-10-02T10:59:29.061" v="287" actId="20577"/>
          <ac:spMkLst>
            <pc:docMk/>
            <pc:sldMk cId="3605402643" sldId="259"/>
            <ac:spMk id="9" creationId="{00000000-0000-0000-0000-000000000000}"/>
          </ac:spMkLst>
        </pc:spChg>
        <pc:spChg chg="mod">
          <ac:chgData name="Hosewol, Tommy" userId="392e3741-520e-4b58-8a00-78e675b3fe63" providerId="ADAL" clId="{334A23EC-D1F0-4CF6-8DE2-F6BE2B00F0DE}" dt="2023-10-02T10:58:33.671" v="172" actId="20577"/>
          <ac:spMkLst>
            <pc:docMk/>
            <pc:sldMk cId="3605402643" sldId="259"/>
            <ac:spMk id="10" creationId="{00000000-0000-0000-0000-000000000000}"/>
          </ac:spMkLst>
        </pc:spChg>
        <pc:picChg chg="del">
          <ac:chgData name="Hosewol, Tommy" userId="392e3741-520e-4b58-8a00-78e675b3fe63" providerId="ADAL" clId="{334A23EC-D1F0-4CF6-8DE2-F6BE2B00F0DE}" dt="2023-10-02T10:58:36.324" v="174" actId="478"/>
          <ac:picMkLst>
            <pc:docMk/>
            <pc:sldMk cId="3605402643" sldId="259"/>
            <ac:picMk id="3" creationId="{82683785-B8DD-F81A-BDEE-83DBBB7F0AB7}"/>
          </ac:picMkLst>
        </pc:picChg>
        <pc:picChg chg="del">
          <ac:chgData name="Hosewol, Tommy" userId="392e3741-520e-4b58-8a00-78e675b3fe63" providerId="ADAL" clId="{334A23EC-D1F0-4CF6-8DE2-F6BE2B00F0DE}" dt="2023-10-02T10:58:35.766" v="173" actId="478"/>
          <ac:picMkLst>
            <pc:docMk/>
            <pc:sldMk cId="3605402643" sldId="259"/>
            <ac:picMk id="6" creationId="{85D7EF0D-30FF-9FFE-CDC2-BAF9FA3FF966}"/>
          </ac:picMkLst>
        </pc:picChg>
      </pc:sldChg>
      <pc:sldChg chg="del">
        <pc:chgData name="Hosewol, Tommy" userId="392e3741-520e-4b58-8a00-78e675b3fe63" providerId="ADAL" clId="{334A23EC-D1F0-4CF6-8DE2-F6BE2B00F0DE}" dt="2023-10-02T11:02:59.497" v="534" actId="47"/>
        <pc:sldMkLst>
          <pc:docMk/>
          <pc:sldMk cId="2927776600" sldId="260"/>
        </pc:sldMkLst>
      </pc:sldChg>
      <pc:sldChg chg="del">
        <pc:chgData name="Hosewol, Tommy" userId="392e3741-520e-4b58-8a00-78e675b3fe63" providerId="ADAL" clId="{334A23EC-D1F0-4CF6-8DE2-F6BE2B00F0DE}" dt="2023-10-02T11:02:59.497" v="534" actId="47"/>
        <pc:sldMkLst>
          <pc:docMk/>
          <pc:sldMk cId="1772387196" sldId="261"/>
        </pc:sldMkLst>
      </pc:sldChg>
      <pc:sldChg chg="del">
        <pc:chgData name="Hosewol, Tommy" userId="392e3741-520e-4b58-8a00-78e675b3fe63" providerId="ADAL" clId="{334A23EC-D1F0-4CF6-8DE2-F6BE2B00F0DE}" dt="2023-10-02T11:02:59.497" v="534" actId="47"/>
        <pc:sldMkLst>
          <pc:docMk/>
          <pc:sldMk cId="789817812" sldId="262"/>
        </pc:sldMkLst>
      </pc:sldChg>
      <pc:sldChg chg="modSp add mod ord">
        <pc:chgData name="Hosewol, Tommy" userId="392e3741-520e-4b58-8a00-78e675b3fe63" providerId="ADAL" clId="{334A23EC-D1F0-4CF6-8DE2-F6BE2B00F0DE}" dt="2023-10-02T12:03:34.857" v="1520" actId="20577"/>
        <pc:sldMkLst>
          <pc:docMk/>
          <pc:sldMk cId="1559639624" sldId="262"/>
        </pc:sldMkLst>
        <pc:spChg chg="mod">
          <ac:chgData name="Hosewol, Tommy" userId="392e3741-520e-4b58-8a00-78e675b3fe63" providerId="ADAL" clId="{334A23EC-D1F0-4CF6-8DE2-F6BE2B00F0DE}" dt="2023-10-02T12:03:34.857" v="1520" actId="20577"/>
          <ac:spMkLst>
            <pc:docMk/>
            <pc:sldMk cId="1559639624" sldId="262"/>
            <ac:spMk id="2" creationId="{C8DCD08C-8229-456C-993B-9A1530E847AE}"/>
          </ac:spMkLst>
        </pc:spChg>
      </pc:sldChg>
      <pc:sldChg chg="del">
        <pc:chgData name="Hosewol, Tommy" userId="392e3741-520e-4b58-8a00-78e675b3fe63" providerId="ADAL" clId="{334A23EC-D1F0-4CF6-8DE2-F6BE2B00F0DE}" dt="2023-10-02T11:02:59.497" v="534" actId="47"/>
        <pc:sldMkLst>
          <pc:docMk/>
          <pc:sldMk cId="2741837790" sldId="263"/>
        </pc:sldMkLst>
      </pc:sldChg>
      <pc:sldChg chg="del">
        <pc:chgData name="Hosewol, Tommy" userId="392e3741-520e-4b58-8a00-78e675b3fe63" providerId="ADAL" clId="{334A23EC-D1F0-4CF6-8DE2-F6BE2B00F0DE}" dt="2023-10-02T11:02:59.497" v="534" actId="47"/>
        <pc:sldMkLst>
          <pc:docMk/>
          <pc:sldMk cId="1482339483" sldId="264"/>
        </pc:sldMkLst>
      </pc:sldChg>
      <pc:sldChg chg="del">
        <pc:chgData name="Hosewol, Tommy" userId="392e3741-520e-4b58-8a00-78e675b3fe63" providerId="ADAL" clId="{334A23EC-D1F0-4CF6-8DE2-F6BE2B00F0DE}" dt="2023-10-02T11:02:59.497" v="534" actId="47"/>
        <pc:sldMkLst>
          <pc:docMk/>
          <pc:sldMk cId="1902301120" sldId="265"/>
        </pc:sldMkLst>
      </pc:sldChg>
      <pc:sldChg chg="del">
        <pc:chgData name="Hosewol, Tommy" userId="392e3741-520e-4b58-8a00-78e675b3fe63" providerId="ADAL" clId="{334A23EC-D1F0-4CF6-8DE2-F6BE2B00F0DE}" dt="2023-10-02T11:02:59.497" v="534" actId="47"/>
        <pc:sldMkLst>
          <pc:docMk/>
          <pc:sldMk cId="3710035850" sldId="266"/>
        </pc:sldMkLst>
      </pc:sldChg>
      <pc:sldChg chg="add del ord">
        <pc:chgData name="Hosewol, Tommy" userId="392e3741-520e-4b58-8a00-78e675b3fe63" providerId="ADAL" clId="{334A23EC-D1F0-4CF6-8DE2-F6BE2B00F0DE}" dt="2023-10-02T12:03:23.810" v="1506" actId="47"/>
        <pc:sldMkLst>
          <pc:docMk/>
          <pc:sldMk cId="4040609209" sldId="266"/>
        </pc:sldMkLst>
      </pc:sldChg>
      <pc:sldChg chg="del">
        <pc:chgData name="Hosewol, Tommy" userId="392e3741-520e-4b58-8a00-78e675b3fe63" providerId="ADAL" clId="{334A23EC-D1F0-4CF6-8DE2-F6BE2B00F0DE}" dt="2023-10-02T11:02:59.497" v="534" actId="47"/>
        <pc:sldMkLst>
          <pc:docMk/>
          <pc:sldMk cId="2310471438" sldId="267"/>
        </pc:sldMkLst>
      </pc:sldChg>
      <pc:sldChg chg="del">
        <pc:chgData name="Hosewol, Tommy" userId="392e3741-520e-4b58-8a00-78e675b3fe63" providerId="ADAL" clId="{334A23EC-D1F0-4CF6-8DE2-F6BE2B00F0DE}" dt="2023-10-02T11:02:59.497" v="534" actId="47"/>
        <pc:sldMkLst>
          <pc:docMk/>
          <pc:sldMk cId="4243558159" sldId="268"/>
        </pc:sldMkLst>
      </pc:sldChg>
      <pc:sldChg chg="del">
        <pc:chgData name="Hosewol, Tommy" userId="392e3741-520e-4b58-8a00-78e675b3fe63" providerId="ADAL" clId="{334A23EC-D1F0-4CF6-8DE2-F6BE2B00F0DE}" dt="2023-10-02T11:02:59.497" v="534" actId="47"/>
        <pc:sldMkLst>
          <pc:docMk/>
          <pc:sldMk cId="1351669376" sldId="270"/>
        </pc:sldMkLst>
      </pc:sldChg>
      <pc:sldChg chg="del">
        <pc:chgData name="Hosewol, Tommy" userId="392e3741-520e-4b58-8a00-78e675b3fe63" providerId="ADAL" clId="{334A23EC-D1F0-4CF6-8DE2-F6BE2B00F0DE}" dt="2023-10-02T11:02:59.497" v="534" actId="47"/>
        <pc:sldMkLst>
          <pc:docMk/>
          <pc:sldMk cId="721710959" sldId="271"/>
        </pc:sldMkLst>
      </pc:sldChg>
      <pc:sldChg chg="del">
        <pc:chgData name="Hosewol, Tommy" userId="392e3741-520e-4b58-8a00-78e675b3fe63" providerId="ADAL" clId="{334A23EC-D1F0-4CF6-8DE2-F6BE2B00F0DE}" dt="2023-10-02T11:02:59.497" v="534" actId="47"/>
        <pc:sldMkLst>
          <pc:docMk/>
          <pc:sldMk cId="1858638001" sldId="272"/>
        </pc:sldMkLst>
      </pc:sldChg>
      <pc:sldChg chg="del">
        <pc:chgData name="Hosewol, Tommy" userId="392e3741-520e-4b58-8a00-78e675b3fe63" providerId="ADAL" clId="{334A23EC-D1F0-4CF6-8DE2-F6BE2B00F0DE}" dt="2023-10-02T11:02:59.497" v="534" actId="47"/>
        <pc:sldMkLst>
          <pc:docMk/>
          <pc:sldMk cId="137009190" sldId="273"/>
        </pc:sldMkLst>
      </pc:sldChg>
      <pc:sldChg chg="del">
        <pc:chgData name="Hosewol, Tommy" userId="392e3741-520e-4b58-8a00-78e675b3fe63" providerId="ADAL" clId="{334A23EC-D1F0-4CF6-8DE2-F6BE2B00F0DE}" dt="2023-10-02T11:02:59.497" v="534" actId="47"/>
        <pc:sldMkLst>
          <pc:docMk/>
          <pc:sldMk cId="1832928539" sldId="274"/>
        </pc:sldMkLst>
      </pc:sldChg>
      <pc:sldChg chg="del">
        <pc:chgData name="Hosewol, Tommy" userId="392e3741-520e-4b58-8a00-78e675b3fe63" providerId="ADAL" clId="{334A23EC-D1F0-4CF6-8DE2-F6BE2B00F0DE}" dt="2023-10-02T11:02:59.497" v="534" actId="47"/>
        <pc:sldMkLst>
          <pc:docMk/>
          <pc:sldMk cId="544684886" sldId="275"/>
        </pc:sldMkLst>
      </pc:sldChg>
      <pc:sldChg chg="addSp delSp modSp add mod delAnim modAnim">
        <pc:chgData name="Hosewol, Tommy" userId="392e3741-520e-4b58-8a00-78e675b3fe63" providerId="ADAL" clId="{334A23EC-D1F0-4CF6-8DE2-F6BE2B00F0DE}" dt="2023-10-02T11:02:16.927" v="533"/>
        <pc:sldMkLst>
          <pc:docMk/>
          <pc:sldMk cId="3866430934" sldId="276"/>
        </pc:sldMkLst>
        <pc:spChg chg="del">
          <ac:chgData name="Hosewol, Tommy" userId="392e3741-520e-4b58-8a00-78e675b3fe63" providerId="ADAL" clId="{334A23EC-D1F0-4CF6-8DE2-F6BE2B00F0DE}" dt="2023-10-02T11:00:53.509" v="290" actId="478"/>
          <ac:spMkLst>
            <pc:docMk/>
            <pc:sldMk cId="3866430934" sldId="276"/>
            <ac:spMk id="2" creationId="{A2C92258-234C-9B29-F7A5-798505A111D5}"/>
          </ac:spMkLst>
        </pc:spChg>
        <pc:spChg chg="add del mod">
          <ac:chgData name="Hosewol, Tommy" userId="392e3741-520e-4b58-8a00-78e675b3fe63" providerId="ADAL" clId="{334A23EC-D1F0-4CF6-8DE2-F6BE2B00F0DE}" dt="2023-10-02T11:01:37.922" v="468" actId="478"/>
          <ac:spMkLst>
            <pc:docMk/>
            <pc:sldMk cId="3866430934" sldId="276"/>
            <ac:spMk id="3" creationId="{DE590FDB-9BAC-B2CC-1EEF-0F552946481C}"/>
          </ac:spMkLst>
        </pc:spChg>
        <pc:spChg chg="add mod">
          <ac:chgData name="Hosewol, Tommy" userId="392e3741-520e-4b58-8a00-78e675b3fe63" providerId="ADAL" clId="{334A23EC-D1F0-4CF6-8DE2-F6BE2B00F0DE}" dt="2023-10-02T11:02:10.620" v="532" actId="1076"/>
          <ac:spMkLst>
            <pc:docMk/>
            <pc:sldMk cId="3866430934" sldId="276"/>
            <ac:spMk id="4" creationId="{DF8F7EE5-2187-B73C-5058-73A9D57842CB}"/>
          </ac:spMkLst>
        </pc:spChg>
        <pc:spChg chg="mod">
          <ac:chgData name="Hosewol, Tommy" userId="392e3741-520e-4b58-8a00-78e675b3fe63" providerId="ADAL" clId="{334A23EC-D1F0-4CF6-8DE2-F6BE2B00F0DE}" dt="2023-10-02T11:01:28.511" v="454" actId="1076"/>
          <ac:spMkLst>
            <pc:docMk/>
            <pc:sldMk cId="3866430934" sldId="276"/>
            <ac:spMk id="9" creationId="{00000000-0000-0000-0000-000000000000}"/>
          </ac:spMkLst>
        </pc:spChg>
      </pc:sldChg>
      <pc:sldChg chg="addSp delSp modSp add mod delAnim">
        <pc:chgData name="Hosewol, Tommy" userId="392e3741-520e-4b58-8a00-78e675b3fe63" providerId="ADAL" clId="{334A23EC-D1F0-4CF6-8DE2-F6BE2B00F0DE}" dt="2023-10-02T11:20:49.450" v="1495" actId="14100"/>
        <pc:sldMkLst>
          <pc:docMk/>
          <pc:sldMk cId="945153128" sldId="277"/>
        </pc:sldMkLst>
        <pc:spChg chg="add del mod">
          <ac:chgData name="Hosewol, Tommy" userId="392e3741-520e-4b58-8a00-78e675b3fe63" providerId="ADAL" clId="{334A23EC-D1F0-4CF6-8DE2-F6BE2B00F0DE}" dt="2023-10-02T11:03:17.521" v="559" actId="478"/>
          <ac:spMkLst>
            <pc:docMk/>
            <pc:sldMk cId="945153128" sldId="277"/>
            <ac:spMk id="3" creationId="{C0A830B2-113B-84D5-96FB-2D54E7FA1D18}"/>
          </ac:spMkLst>
        </pc:spChg>
        <pc:spChg chg="del">
          <ac:chgData name="Hosewol, Tommy" userId="392e3741-520e-4b58-8a00-78e675b3fe63" providerId="ADAL" clId="{334A23EC-D1F0-4CF6-8DE2-F6BE2B00F0DE}" dt="2023-10-02T11:03:15.098" v="558" actId="478"/>
          <ac:spMkLst>
            <pc:docMk/>
            <pc:sldMk cId="945153128" sldId="277"/>
            <ac:spMk id="9" creationId="{00000000-0000-0000-0000-000000000000}"/>
          </ac:spMkLst>
        </pc:spChg>
        <pc:spChg chg="mod">
          <ac:chgData name="Hosewol, Tommy" userId="392e3741-520e-4b58-8a00-78e675b3fe63" providerId="ADAL" clId="{334A23EC-D1F0-4CF6-8DE2-F6BE2B00F0DE}" dt="2023-10-02T11:03:12.566" v="557" actId="20577"/>
          <ac:spMkLst>
            <pc:docMk/>
            <pc:sldMk cId="945153128" sldId="277"/>
            <ac:spMk id="10" creationId="{00000000-0000-0000-0000-000000000000}"/>
          </ac:spMkLst>
        </pc:spChg>
        <pc:spChg chg="add mod">
          <ac:chgData name="Hosewol, Tommy" userId="392e3741-520e-4b58-8a00-78e675b3fe63" providerId="ADAL" clId="{334A23EC-D1F0-4CF6-8DE2-F6BE2B00F0DE}" dt="2023-10-02T11:20:41.634" v="1492" actId="14100"/>
          <ac:spMkLst>
            <pc:docMk/>
            <pc:sldMk cId="945153128" sldId="277"/>
            <ac:spMk id="11" creationId="{BF080FB9-3202-DAF8-F8A6-87CF9390CABB}"/>
          </ac:spMkLst>
        </pc:spChg>
        <pc:spChg chg="add mod">
          <ac:chgData name="Hosewol, Tommy" userId="392e3741-520e-4b58-8a00-78e675b3fe63" providerId="ADAL" clId="{334A23EC-D1F0-4CF6-8DE2-F6BE2B00F0DE}" dt="2023-10-02T11:20:49.450" v="1495" actId="14100"/>
          <ac:spMkLst>
            <pc:docMk/>
            <pc:sldMk cId="945153128" sldId="277"/>
            <ac:spMk id="12" creationId="{F2A53D2D-A089-4183-D964-15B9D4EE7E98}"/>
          </ac:spMkLst>
        </pc:spChg>
        <pc:picChg chg="add mod">
          <ac:chgData name="Hosewol, Tommy" userId="392e3741-520e-4b58-8a00-78e675b3fe63" providerId="ADAL" clId="{334A23EC-D1F0-4CF6-8DE2-F6BE2B00F0DE}" dt="2023-10-02T11:15:24.916" v="1474" actId="1076"/>
          <ac:picMkLst>
            <pc:docMk/>
            <pc:sldMk cId="945153128" sldId="277"/>
            <ac:picMk id="5" creationId="{A3187879-7E7A-27AA-0F27-BB7FE2DD0716}"/>
          </ac:picMkLst>
        </pc:picChg>
        <pc:picChg chg="add mod">
          <ac:chgData name="Hosewol, Tommy" userId="392e3741-520e-4b58-8a00-78e675b3fe63" providerId="ADAL" clId="{334A23EC-D1F0-4CF6-8DE2-F6BE2B00F0DE}" dt="2023-10-02T11:20:15.910" v="1486" actId="1076"/>
          <ac:picMkLst>
            <pc:docMk/>
            <pc:sldMk cId="945153128" sldId="277"/>
            <ac:picMk id="7" creationId="{C11EB4FE-1772-6856-0A65-46F97BAA941C}"/>
          </ac:picMkLst>
        </pc:picChg>
      </pc:sldChg>
      <pc:sldChg chg="modSp add mod modAnim">
        <pc:chgData name="Hosewol, Tommy" userId="392e3741-520e-4b58-8a00-78e675b3fe63" providerId="ADAL" clId="{334A23EC-D1F0-4CF6-8DE2-F6BE2B00F0DE}" dt="2023-10-02T11:14:49.804" v="1468" actId="20577"/>
        <pc:sldMkLst>
          <pc:docMk/>
          <pc:sldMk cId="927309812" sldId="278"/>
        </pc:sldMkLst>
        <pc:spChg chg="mod">
          <ac:chgData name="Hosewol, Tommy" userId="392e3741-520e-4b58-8a00-78e675b3fe63" providerId="ADAL" clId="{334A23EC-D1F0-4CF6-8DE2-F6BE2B00F0DE}" dt="2023-10-02T11:14:49.804" v="1468" actId="20577"/>
          <ac:spMkLst>
            <pc:docMk/>
            <pc:sldMk cId="927309812" sldId="278"/>
            <ac:spMk id="9" creationId="{00000000-0000-0000-0000-000000000000}"/>
          </ac:spMkLst>
        </pc:spChg>
        <pc:spChg chg="mod">
          <ac:chgData name="Hosewol, Tommy" userId="392e3741-520e-4b58-8a00-78e675b3fe63" providerId="ADAL" clId="{334A23EC-D1F0-4CF6-8DE2-F6BE2B00F0DE}" dt="2023-10-02T11:03:49.837" v="565"/>
          <ac:spMkLst>
            <pc:docMk/>
            <pc:sldMk cId="927309812" sldId="278"/>
            <ac:spMk id="10" creationId="{00000000-0000-0000-0000-000000000000}"/>
          </ac:spMkLst>
        </pc:spChg>
      </pc:sldChg>
      <pc:sldChg chg="modSp add mod">
        <pc:chgData name="Hosewol, Tommy" userId="392e3741-520e-4b58-8a00-78e675b3fe63" providerId="ADAL" clId="{334A23EC-D1F0-4CF6-8DE2-F6BE2B00F0DE}" dt="2023-10-02T12:05:08.901" v="1593" actId="20577"/>
        <pc:sldMkLst>
          <pc:docMk/>
          <pc:sldMk cId="136250806" sldId="279"/>
        </pc:sldMkLst>
        <pc:spChg chg="mod">
          <ac:chgData name="Hosewol, Tommy" userId="392e3741-520e-4b58-8a00-78e675b3fe63" providerId="ADAL" clId="{334A23EC-D1F0-4CF6-8DE2-F6BE2B00F0DE}" dt="2023-10-02T12:03:42.513" v="1535" actId="20577"/>
          <ac:spMkLst>
            <pc:docMk/>
            <pc:sldMk cId="136250806" sldId="279"/>
            <ac:spMk id="8" creationId="{00000000-0000-0000-0000-000000000000}"/>
          </ac:spMkLst>
        </pc:spChg>
        <pc:spChg chg="mod">
          <ac:chgData name="Hosewol, Tommy" userId="392e3741-520e-4b58-8a00-78e675b3fe63" providerId="ADAL" clId="{334A23EC-D1F0-4CF6-8DE2-F6BE2B00F0DE}" dt="2023-10-02T12:05:08.901" v="1593" actId="20577"/>
          <ac:spMkLst>
            <pc:docMk/>
            <pc:sldMk cId="136250806" sldId="279"/>
            <ac:spMk id="9" creationId="{00000000-0000-0000-0000-000000000000}"/>
          </ac:spMkLst>
        </pc:spChg>
        <pc:spChg chg="mod">
          <ac:chgData name="Hosewol, Tommy" userId="392e3741-520e-4b58-8a00-78e675b3fe63" providerId="ADAL" clId="{334A23EC-D1F0-4CF6-8DE2-F6BE2B00F0DE}" dt="2023-10-02T12:04:39.426" v="1555" actId="20577"/>
          <ac:spMkLst>
            <pc:docMk/>
            <pc:sldMk cId="136250806" sldId="279"/>
            <ac:spMk id="10" creationId="{00000000-0000-0000-0000-000000000000}"/>
          </ac:spMkLst>
        </pc:spChg>
      </pc:sldChg>
      <pc:sldChg chg="addSp delSp modSp add mod modNotesTx">
        <pc:chgData name="Hosewol, Tommy" userId="392e3741-520e-4b58-8a00-78e675b3fe63" providerId="ADAL" clId="{334A23EC-D1F0-4CF6-8DE2-F6BE2B00F0DE}" dt="2023-10-02T12:14:46.747" v="1630"/>
        <pc:sldMkLst>
          <pc:docMk/>
          <pc:sldMk cId="4081060206" sldId="280"/>
        </pc:sldMkLst>
        <pc:spChg chg="add mod">
          <ac:chgData name="Hosewol, Tommy" userId="392e3741-520e-4b58-8a00-78e675b3fe63" providerId="ADAL" clId="{334A23EC-D1F0-4CF6-8DE2-F6BE2B00F0DE}" dt="2023-10-02T12:10:49.146" v="1621" actId="403"/>
          <ac:spMkLst>
            <pc:docMk/>
            <pc:sldMk cId="4081060206" sldId="280"/>
            <ac:spMk id="2" creationId="{D816AC41-B7CA-531B-1BE8-FB30980D43B4}"/>
          </ac:spMkLst>
        </pc:spChg>
        <pc:spChg chg="del mod">
          <ac:chgData name="Hosewol, Tommy" userId="392e3741-520e-4b58-8a00-78e675b3fe63" providerId="ADAL" clId="{334A23EC-D1F0-4CF6-8DE2-F6BE2B00F0DE}" dt="2023-10-02T12:11:00.874" v="1622" actId="478"/>
          <ac:spMkLst>
            <pc:docMk/>
            <pc:sldMk cId="4081060206" sldId="280"/>
            <ac:spMk id="9" creationId="{00000000-0000-0000-0000-000000000000}"/>
          </ac:spMkLst>
        </pc:spChg>
        <pc:spChg chg="mod">
          <ac:chgData name="Hosewol, Tommy" userId="392e3741-520e-4b58-8a00-78e675b3fe63" providerId="ADAL" clId="{334A23EC-D1F0-4CF6-8DE2-F6BE2B00F0DE}" dt="2023-10-02T12:07:32.459" v="1613" actId="20577"/>
          <ac:spMkLst>
            <pc:docMk/>
            <pc:sldMk cId="4081060206" sldId="280"/>
            <ac:spMk id="10" creationId="{00000000-0000-0000-0000-000000000000}"/>
          </ac:spMkLst>
        </pc:spChg>
        <pc:picChg chg="add mod">
          <ac:chgData name="Hosewol, Tommy" userId="392e3741-520e-4b58-8a00-78e675b3fe63" providerId="ADAL" clId="{334A23EC-D1F0-4CF6-8DE2-F6BE2B00F0DE}" dt="2023-10-02T12:11:01.387" v="1623"/>
          <ac:picMkLst>
            <pc:docMk/>
            <pc:sldMk cId="4081060206" sldId="280"/>
            <ac:picMk id="3" creationId="{67A29A7E-786E-FF77-18A9-1A1051F94DF8}"/>
          </ac:picMkLst>
        </pc:picChg>
      </pc:sldChg>
      <pc:sldChg chg="addSp delSp modSp add mod modNotesTx">
        <pc:chgData name="Hosewol, Tommy" userId="392e3741-520e-4b58-8a00-78e675b3fe63" providerId="ADAL" clId="{334A23EC-D1F0-4CF6-8DE2-F6BE2B00F0DE}" dt="2023-10-02T12:14:56.689" v="1631"/>
        <pc:sldMkLst>
          <pc:docMk/>
          <pc:sldMk cId="3831739816" sldId="281"/>
        </pc:sldMkLst>
        <pc:picChg chg="del">
          <ac:chgData name="Hosewol, Tommy" userId="392e3741-520e-4b58-8a00-78e675b3fe63" providerId="ADAL" clId="{334A23EC-D1F0-4CF6-8DE2-F6BE2B00F0DE}" dt="2023-10-02T12:11:10.978" v="1625" actId="478"/>
          <ac:picMkLst>
            <pc:docMk/>
            <pc:sldMk cId="3831739816" sldId="281"/>
            <ac:picMk id="3" creationId="{67A29A7E-786E-FF77-18A9-1A1051F94DF8}"/>
          </ac:picMkLst>
        </pc:picChg>
        <pc:picChg chg="add mod">
          <ac:chgData name="Hosewol, Tommy" userId="392e3741-520e-4b58-8a00-78e675b3fe63" providerId="ADAL" clId="{334A23EC-D1F0-4CF6-8DE2-F6BE2B00F0DE}" dt="2023-10-02T12:11:11.190" v="1626"/>
          <ac:picMkLst>
            <pc:docMk/>
            <pc:sldMk cId="3831739816" sldId="281"/>
            <ac:picMk id="4" creationId="{DF30EFCD-3C4F-65D3-8E20-0221320DB4BB}"/>
          </ac:picMkLst>
        </pc:picChg>
      </pc:sldChg>
      <pc:sldChg chg="addSp delSp modSp add mod modNotesTx">
        <pc:chgData name="Hosewol, Tommy" userId="392e3741-520e-4b58-8a00-78e675b3fe63" providerId="ADAL" clId="{334A23EC-D1F0-4CF6-8DE2-F6BE2B00F0DE}" dt="2023-10-02T12:15:04.243" v="1632"/>
        <pc:sldMkLst>
          <pc:docMk/>
          <pc:sldMk cId="247635354" sldId="282"/>
        </pc:sldMkLst>
        <pc:picChg chg="add mod">
          <ac:chgData name="Hosewol, Tommy" userId="392e3741-520e-4b58-8a00-78e675b3fe63" providerId="ADAL" clId="{334A23EC-D1F0-4CF6-8DE2-F6BE2B00F0DE}" dt="2023-10-02T12:11:18.237" v="1629"/>
          <ac:picMkLst>
            <pc:docMk/>
            <pc:sldMk cId="247635354" sldId="282"/>
            <ac:picMk id="3" creationId="{EBA3E113-C51A-9B89-EFCA-A3F964B3AB88}"/>
          </ac:picMkLst>
        </pc:picChg>
        <pc:picChg chg="del">
          <ac:chgData name="Hosewol, Tommy" userId="392e3741-520e-4b58-8a00-78e675b3fe63" providerId="ADAL" clId="{334A23EC-D1F0-4CF6-8DE2-F6BE2B00F0DE}" dt="2023-10-02T12:11:18.013" v="1628" actId="478"/>
          <ac:picMkLst>
            <pc:docMk/>
            <pc:sldMk cId="247635354" sldId="282"/>
            <ac:picMk id="4" creationId="{DF30EFCD-3C4F-65D3-8E20-0221320DB4BB}"/>
          </ac:picMkLst>
        </pc:picChg>
      </pc:sldChg>
      <pc:sldChg chg="modSp add mod modNotesTx">
        <pc:chgData name="Hosewol, Tommy" userId="392e3741-520e-4b58-8a00-78e675b3fe63" providerId="ADAL" clId="{334A23EC-D1F0-4CF6-8DE2-F6BE2B00F0DE}" dt="2023-10-07T18:37:14.278" v="1949" actId="113"/>
        <pc:sldMkLst>
          <pc:docMk/>
          <pc:sldMk cId="506097871" sldId="283"/>
        </pc:sldMkLst>
        <pc:spChg chg="mod">
          <ac:chgData name="Hosewol, Tommy" userId="392e3741-520e-4b58-8a00-78e675b3fe63" providerId="ADAL" clId="{334A23EC-D1F0-4CF6-8DE2-F6BE2B00F0DE}" dt="2023-10-07T18:37:14.278" v="1949" actId="113"/>
          <ac:spMkLst>
            <pc:docMk/>
            <pc:sldMk cId="506097871" sldId="283"/>
            <ac:spMk id="9" creationId="{00000000-0000-0000-0000-000000000000}"/>
          </ac:spMkLst>
        </pc:spChg>
        <pc:spChg chg="mod">
          <ac:chgData name="Hosewol, Tommy" userId="392e3741-520e-4b58-8a00-78e675b3fe63" providerId="ADAL" clId="{334A23EC-D1F0-4CF6-8DE2-F6BE2B00F0DE}" dt="2023-10-07T18:33:23.290" v="1700" actId="20577"/>
          <ac:spMkLst>
            <pc:docMk/>
            <pc:sldMk cId="506097871" sldId="283"/>
            <ac:spMk id="10" creationId="{00000000-0000-0000-0000-000000000000}"/>
          </ac:spMkLst>
        </pc:spChg>
      </pc:sldChg>
      <pc:sldChg chg="modSp add mod">
        <pc:chgData name="Hosewol, Tommy" userId="392e3741-520e-4b58-8a00-78e675b3fe63" providerId="ADAL" clId="{334A23EC-D1F0-4CF6-8DE2-F6BE2B00F0DE}" dt="2023-10-07T19:02:22.447" v="4295" actId="20577"/>
        <pc:sldMkLst>
          <pc:docMk/>
          <pc:sldMk cId="1628219128" sldId="284"/>
        </pc:sldMkLst>
        <pc:spChg chg="mod">
          <ac:chgData name="Hosewol, Tommy" userId="392e3741-520e-4b58-8a00-78e675b3fe63" providerId="ADAL" clId="{334A23EC-D1F0-4CF6-8DE2-F6BE2B00F0DE}" dt="2023-10-07T19:02:22.447" v="4295" actId="20577"/>
          <ac:spMkLst>
            <pc:docMk/>
            <pc:sldMk cId="1628219128" sldId="284"/>
            <ac:spMk id="9" creationId="{00000000-0000-0000-0000-000000000000}"/>
          </ac:spMkLst>
        </pc:spChg>
        <pc:spChg chg="mod">
          <ac:chgData name="Hosewol, Tommy" userId="392e3741-520e-4b58-8a00-78e675b3fe63" providerId="ADAL" clId="{334A23EC-D1F0-4CF6-8DE2-F6BE2B00F0DE}" dt="2023-10-07T18:39:35.759" v="1982" actId="20577"/>
          <ac:spMkLst>
            <pc:docMk/>
            <pc:sldMk cId="1628219128" sldId="284"/>
            <ac:spMk id="10" creationId="{00000000-0000-0000-0000-000000000000}"/>
          </ac:spMkLst>
        </pc:spChg>
      </pc:sldChg>
      <pc:sldChg chg="modSp add mod">
        <pc:chgData name="Hosewol, Tommy" userId="392e3741-520e-4b58-8a00-78e675b3fe63" providerId="ADAL" clId="{334A23EC-D1F0-4CF6-8DE2-F6BE2B00F0DE}" dt="2023-10-07T18:52:49.006" v="3519" actId="20577"/>
        <pc:sldMkLst>
          <pc:docMk/>
          <pc:sldMk cId="3501624909" sldId="285"/>
        </pc:sldMkLst>
        <pc:spChg chg="mod">
          <ac:chgData name="Hosewol, Tommy" userId="392e3741-520e-4b58-8a00-78e675b3fe63" providerId="ADAL" clId="{334A23EC-D1F0-4CF6-8DE2-F6BE2B00F0DE}" dt="2023-10-07T18:52:49.006" v="3519" actId="20577"/>
          <ac:spMkLst>
            <pc:docMk/>
            <pc:sldMk cId="3501624909" sldId="285"/>
            <ac:spMk id="9" creationId="{00000000-0000-0000-0000-000000000000}"/>
          </ac:spMkLst>
        </pc:spChg>
        <pc:spChg chg="mod">
          <ac:chgData name="Hosewol, Tommy" userId="392e3741-520e-4b58-8a00-78e675b3fe63" providerId="ADAL" clId="{334A23EC-D1F0-4CF6-8DE2-F6BE2B00F0DE}" dt="2023-10-07T18:51:45.810" v="3136" actId="20577"/>
          <ac:spMkLst>
            <pc:docMk/>
            <pc:sldMk cId="3501624909" sldId="285"/>
            <ac:spMk id="10" creationId="{00000000-0000-0000-0000-000000000000}"/>
          </ac:spMkLst>
        </pc:spChg>
      </pc:sldChg>
      <pc:sldChg chg="modSp add mod">
        <pc:chgData name="Hosewol, Tommy" userId="392e3741-520e-4b58-8a00-78e675b3fe63" providerId="ADAL" clId="{334A23EC-D1F0-4CF6-8DE2-F6BE2B00F0DE}" dt="2023-10-07T18:54:02.815" v="3537" actId="20577"/>
        <pc:sldMkLst>
          <pc:docMk/>
          <pc:sldMk cId="344908161" sldId="286"/>
        </pc:sldMkLst>
        <pc:spChg chg="mod">
          <ac:chgData name="Hosewol, Tommy" userId="392e3741-520e-4b58-8a00-78e675b3fe63" providerId="ADAL" clId="{334A23EC-D1F0-4CF6-8DE2-F6BE2B00F0DE}" dt="2023-10-07T18:53:59.762" v="3531" actId="20577"/>
          <ac:spMkLst>
            <pc:docMk/>
            <pc:sldMk cId="344908161" sldId="286"/>
            <ac:spMk id="2" creationId="{C8DCD08C-8229-456C-993B-9A1530E847AE}"/>
          </ac:spMkLst>
        </pc:spChg>
        <pc:spChg chg="mod">
          <ac:chgData name="Hosewol, Tommy" userId="392e3741-520e-4b58-8a00-78e675b3fe63" providerId="ADAL" clId="{334A23EC-D1F0-4CF6-8DE2-F6BE2B00F0DE}" dt="2023-10-07T18:54:02.815" v="3537" actId="20577"/>
          <ac:spMkLst>
            <pc:docMk/>
            <pc:sldMk cId="344908161" sldId="286"/>
            <ac:spMk id="3" creationId="{F99DCBD8-BC83-49F1-82E3-2D170097B31E}"/>
          </ac:spMkLst>
        </pc:spChg>
      </pc:sldChg>
      <pc:sldChg chg="modSp add mod">
        <pc:chgData name="Hosewol, Tommy" userId="392e3741-520e-4b58-8a00-78e675b3fe63" providerId="ADAL" clId="{334A23EC-D1F0-4CF6-8DE2-F6BE2B00F0DE}" dt="2023-10-07T18:58:52.794" v="4031" actId="20577"/>
        <pc:sldMkLst>
          <pc:docMk/>
          <pc:sldMk cId="8828908" sldId="287"/>
        </pc:sldMkLst>
        <pc:spChg chg="mod">
          <ac:chgData name="Hosewol, Tommy" userId="392e3741-520e-4b58-8a00-78e675b3fe63" providerId="ADAL" clId="{334A23EC-D1F0-4CF6-8DE2-F6BE2B00F0DE}" dt="2023-10-07T18:54:12.827" v="3555" actId="20577"/>
          <ac:spMkLst>
            <pc:docMk/>
            <pc:sldMk cId="8828908" sldId="287"/>
            <ac:spMk id="8" creationId="{00000000-0000-0000-0000-000000000000}"/>
          </ac:spMkLst>
        </pc:spChg>
        <pc:spChg chg="mod">
          <ac:chgData name="Hosewol, Tommy" userId="392e3741-520e-4b58-8a00-78e675b3fe63" providerId="ADAL" clId="{334A23EC-D1F0-4CF6-8DE2-F6BE2B00F0DE}" dt="2023-10-07T18:58:52.794" v="4031" actId="20577"/>
          <ac:spMkLst>
            <pc:docMk/>
            <pc:sldMk cId="8828908" sldId="287"/>
            <ac:spMk id="9" creationId="{00000000-0000-0000-0000-000000000000}"/>
          </ac:spMkLst>
        </pc:spChg>
        <pc:spChg chg="mod">
          <ac:chgData name="Hosewol, Tommy" userId="392e3741-520e-4b58-8a00-78e675b3fe63" providerId="ADAL" clId="{334A23EC-D1F0-4CF6-8DE2-F6BE2B00F0DE}" dt="2023-10-07T18:54:18.401" v="3562" actId="20577"/>
          <ac:spMkLst>
            <pc:docMk/>
            <pc:sldMk cId="8828908" sldId="287"/>
            <ac:spMk id="10" creationId="{00000000-0000-0000-0000-000000000000}"/>
          </ac:spMkLst>
        </pc:spChg>
      </pc:sldChg>
      <pc:sldChg chg="modSp add mod">
        <pc:chgData name="Hosewol, Tommy" userId="392e3741-520e-4b58-8a00-78e675b3fe63" providerId="ADAL" clId="{334A23EC-D1F0-4CF6-8DE2-F6BE2B00F0DE}" dt="2023-10-07T19:00:30.730" v="4036" actId="255"/>
        <pc:sldMkLst>
          <pc:docMk/>
          <pc:sldMk cId="2517522625" sldId="288"/>
        </pc:sldMkLst>
        <pc:spChg chg="mod">
          <ac:chgData name="Hosewol, Tommy" userId="392e3741-520e-4b58-8a00-78e675b3fe63" providerId="ADAL" clId="{334A23EC-D1F0-4CF6-8DE2-F6BE2B00F0DE}" dt="2023-10-07T19:00:30.730" v="4036" actId="255"/>
          <ac:spMkLst>
            <pc:docMk/>
            <pc:sldMk cId="2517522625" sldId="288"/>
            <ac:spMk id="8" creationId="{00000000-0000-0000-0000-000000000000}"/>
          </ac:spMkLst>
        </pc:spChg>
      </pc:sldChg>
      <pc:sldChg chg="modSp add mod">
        <pc:chgData name="Hosewol, Tommy" userId="392e3741-520e-4b58-8a00-78e675b3fe63" providerId="ADAL" clId="{334A23EC-D1F0-4CF6-8DE2-F6BE2B00F0DE}" dt="2023-10-07T19:00:59.586" v="4048" actId="1035"/>
        <pc:sldMkLst>
          <pc:docMk/>
          <pc:sldMk cId="3709386154" sldId="289"/>
        </pc:sldMkLst>
        <pc:spChg chg="mod">
          <ac:chgData name="Hosewol, Tommy" userId="392e3741-520e-4b58-8a00-78e675b3fe63" providerId="ADAL" clId="{334A23EC-D1F0-4CF6-8DE2-F6BE2B00F0DE}" dt="2023-10-07T19:00:59.586" v="4048" actId="1035"/>
          <ac:spMkLst>
            <pc:docMk/>
            <pc:sldMk cId="3709386154" sldId="289"/>
            <ac:spMk id="4" creationId="{BE69FED4-C512-4868-B03B-80CE3ABAB78A}"/>
          </ac:spMkLst>
        </pc:spChg>
        <pc:spChg chg="mod">
          <ac:chgData name="Hosewol, Tommy" userId="392e3741-520e-4b58-8a00-78e675b3fe63" providerId="ADAL" clId="{334A23EC-D1F0-4CF6-8DE2-F6BE2B00F0DE}" dt="2023-10-07T19:00:50.782" v="4043" actId="404"/>
          <ac:spMkLst>
            <pc:docMk/>
            <pc:sldMk cId="3709386154" sldId="289"/>
            <ac:spMk id="8" creationId="{00000000-0000-0000-0000-000000000000}"/>
          </ac:spMkLst>
        </pc:spChg>
      </pc:sldChg>
      <pc:sldChg chg="modSp add mod">
        <pc:chgData name="Hosewol, Tommy" userId="392e3741-520e-4b58-8a00-78e675b3fe63" providerId="ADAL" clId="{334A23EC-D1F0-4CF6-8DE2-F6BE2B00F0DE}" dt="2023-10-07T19:02:33.782" v="4315" actId="20577"/>
        <pc:sldMkLst>
          <pc:docMk/>
          <pc:sldMk cId="3816821281" sldId="290"/>
        </pc:sldMkLst>
        <pc:spChg chg="mod">
          <ac:chgData name="Hosewol, Tommy" userId="392e3741-520e-4b58-8a00-78e675b3fe63" providerId="ADAL" clId="{334A23EC-D1F0-4CF6-8DE2-F6BE2B00F0DE}" dt="2023-10-07T19:02:01.085" v="4216"/>
          <ac:spMkLst>
            <pc:docMk/>
            <pc:sldMk cId="3816821281" sldId="290"/>
            <ac:spMk id="8" creationId="{00000000-0000-0000-0000-000000000000}"/>
          </ac:spMkLst>
        </pc:spChg>
        <pc:spChg chg="mod">
          <ac:chgData name="Hosewol, Tommy" userId="392e3741-520e-4b58-8a00-78e675b3fe63" providerId="ADAL" clId="{334A23EC-D1F0-4CF6-8DE2-F6BE2B00F0DE}" dt="2023-10-07T19:02:33.782" v="4315" actId="20577"/>
          <ac:spMkLst>
            <pc:docMk/>
            <pc:sldMk cId="3816821281" sldId="290"/>
            <ac:spMk id="9" creationId="{00000000-0000-0000-0000-000000000000}"/>
          </ac:spMkLst>
        </pc:spChg>
      </pc:sldChg>
      <pc:sldChg chg="addSp delSp modSp add mod">
        <pc:chgData name="Hosewol, Tommy" userId="392e3741-520e-4b58-8a00-78e675b3fe63" providerId="ADAL" clId="{334A23EC-D1F0-4CF6-8DE2-F6BE2B00F0DE}" dt="2023-10-07T19:02:56.359" v="4330"/>
        <pc:sldMkLst>
          <pc:docMk/>
          <pc:sldMk cId="3051492674" sldId="291"/>
        </pc:sldMkLst>
        <pc:spChg chg="add mod">
          <ac:chgData name="Hosewol, Tommy" userId="392e3741-520e-4b58-8a00-78e675b3fe63" providerId="ADAL" clId="{334A23EC-D1F0-4CF6-8DE2-F6BE2B00F0DE}" dt="2023-10-07T19:02:55.537" v="4329" actId="478"/>
          <ac:spMkLst>
            <pc:docMk/>
            <pc:sldMk cId="3051492674" sldId="291"/>
            <ac:spMk id="3" creationId="{4D64AA64-1E09-F3EC-3D4C-B388589FED2A}"/>
          </ac:spMkLst>
        </pc:spChg>
        <pc:spChg chg="mod">
          <ac:chgData name="Hosewol, Tommy" userId="392e3741-520e-4b58-8a00-78e675b3fe63" providerId="ADAL" clId="{334A23EC-D1F0-4CF6-8DE2-F6BE2B00F0DE}" dt="2023-10-07T19:02:46.238" v="4319" actId="20577"/>
          <ac:spMkLst>
            <pc:docMk/>
            <pc:sldMk cId="3051492674" sldId="291"/>
            <ac:spMk id="8" creationId="{00000000-0000-0000-0000-000000000000}"/>
          </ac:spMkLst>
        </pc:spChg>
        <pc:spChg chg="del">
          <ac:chgData name="Hosewol, Tommy" userId="392e3741-520e-4b58-8a00-78e675b3fe63" providerId="ADAL" clId="{334A23EC-D1F0-4CF6-8DE2-F6BE2B00F0DE}" dt="2023-10-07T19:02:55.537" v="4329" actId="478"/>
          <ac:spMkLst>
            <pc:docMk/>
            <pc:sldMk cId="3051492674" sldId="291"/>
            <ac:spMk id="9" creationId="{00000000-0000-0000-0000-000000000000}"/>
          </ac:spMkLst>
        </pc:spChg>
        <pc:spChg chg="mod">
          <ac:chgData name="Hosewol, Tommy" userId="392e3741-520e-4b58-8a00-78e675b3fe63" providerId="ADAL" clId="{334A23EC-D1F0-4CF6-8DE2-F6BE2B00F0DE}" dt="2023-10-07T19:02:50.367" v="4328" actId="20577"/>
          <ac:spMkLst>
            <pc:docMk/>
            <pc:sldMk cId="3051492674" sldId="291"/>
            <ac:spMk id="10" creationId="{00000000-0000-0000-0000-000000000000}"/>
          </ac:spMkLst>
        </pc:spChg>
        <pc:picChg chg="add mod">
          <ac:chgData name="Hosewol, Tommy" userId="392e3741-520e-4b58-8a00-78e675b3fe63" providerId="ADAL" clId="{334A23EC-D1F0-4CF6-8DE2-F6BE2B00F0DE}" dt="2023-10-07T19:02:56.359" v="4330"/>
          <ac:picMkLst>
            <pc:docMk/>
            <pc:sldMk cId="3051492674" sldId="291"/>
            <ac:picMk id="4" creationId="{624CE6F0-AD37-0157-CBFE-7580059C8BFA}"/>
          </ac:picMkLst>
        </pc:picChg>
      </pc:sldChg>
    </pc:docChg>
  </pc:docChgLst>
  <pc:docChgLst>
    <pc:chgData name="Asseldonk, Ron van" userId="f45ee03c-26a0-4e4c-b8d6-6218e6996a82" providerId="ADAL" clId="{769F3BBC-467F-4527-9FAB-F4A351861332}"/>
    <pc:docChg chg="delSld modSld">
      <pc:chgData name="Asseldonk, Ron van" userId="f45ee03c-26a0-4e4c-b8d6-6218e6996a82" providerId="ADAL" clId="{769F3BBC-467F-4527-9FAB-F4A351861332}" dt="2023-10-07T19:07:45.349" v="127" actId="20577"/>
      <pc:docMkLst>
        <pc:docMk/>
      </pc:docMkLst>
      <pc:sldChg chg="del">
        <pc:chgData name="Asseldonk, Ron van" userId="f45ee03c-26a0-4e4c-b8d6-6218e6996a82" providerId="ADAL" clId="{769F3BBC-467F-4527-9FAB-F4A351861332}" dt="2023-10-07T19:07:25.410" v="85" actId="47"/>
        <pc:sldMkLst>
          <pc:docMk/>
          <pc:sldMk cId="945153128" sldId="277"/>
        </pc:sldMkLst>
      </pc:sldChg>
      <pc:sldChg chg="modSp mod">
        <pc:chgData name="Asseldonk, Ron van" userId="f45ee03c-26a0-4e4c-b8d6-6218e6996a82" providerId="ADAL" clId="{769F3BBC-467F-4527-9FAB-F4A351861332}" dt="2023-10-07T19:07:45.349" v="127" actId="20577"/>
        <pc:sldMkLst>
          <pc:docMk/>
          <pc:sldMk cId="927309812" sldId="278"/>
        </pc:sldMkLst>
        <pc:spChg chg="mod">
          <ac:chgData name="Asseldonk, Ron van" userId="f45ee03c-26a0-4e4c-b8d6-6218e6996a82" providerId="ADAL" clId="{769F3BBC-467F-4527-9FAB-F4A351861332}" dt="2023-10-07T19:07:45.349" v="127" actId="20577"/>
          <ac:spMkLst>
            <pc:docMk/>
            <pc:sldMk cId="927309812" sldId="278"/>
            <ac:spMk id="9" creationId="{00000000-0000-0000-0000-000000000000}"/>
          </ac:spMkLst>
        </pc:spChg>
      </pc:sldChg>
      <pc:sldChg chg="modSp mod">
        <pc:chgData name="Asseldonk, Ron van" userId="f45ee03c-26a0-4e4c-b8d6-6218e6996a82" providerId="ADAL" clId="{769F3BBC-467F-4527-9FAB-F4A351861332}" dt="2023-10-07T19:05:32.736" v="13" actId="20577"/>
        <pc:sldMkLst>
          <pc:docMk/>
          <pc:sldMk cId="506097871" sldId="283"/>
        </pc:sldMkLst>
        <pc:spChg chg="mod">
          <ac:chgData name="Asseldonk, Ron van" userId="f45ee03c-26a0-4e4c-b8d6-6218e6996a82" providerId="ADAL" clId="{769F3BBC-467F-4527-9FAB-F4A351861332}" dt="2023-10-07T19:05:32.736" v="13" actId="20577"/>
          <ac:spMkLst>
            <pc:docMk/>
            <pc:sldMk cId="506097871" sldId="283"/>
            <ac:spMk id="9" creationId="{00000000-0000-0000-0000-000000000000}"/>
          </ac:spMkLst>
        </pc:spChg>
      </pc:sldChg>
      <pc:sldChg chg="modSp mod">
        <pc:chgData name="Asseldonk, Ron van" userId="f45ee03c-26a0-4e4c-b8d6-6218e6996a82" providerId="ADAL" clId="{769F3BBC-467F-4527-9FAB-F4A351861332}" dt="2023-10-07T19:06:31.082" v="84" actId="20577"/>
        <pc:sldMkLst>
          <pc:docMk/>
          <pc:sldMk cId="3501624909" sldId="285"/>
        </pc:sldMkLst>
        <pc:spChg chg="mod">
          <ac:chgData name="Asseldonk, Ron van" userId="f45ee03c-26a0-4e4c-b8d6-6218e6996a82" providerId="ADAL" clId="{769F3BBC-467F-4527-9FAB-F4A351861332}" dt="2023-10-07T19:06:31.082" v="84" actId="20577"/>
          <ac:spMkLst>
            <pc:docMk/>
            <pc:sldMk cId="3501624909" sldId="285"/>
            <ac:spMk id="9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0628720479047563E-2"/>
          <c:y val="4.5556117843505446E-2"/>
          <c:w val="0.91652257425910988"/>
          <c:h val="0.701028986947890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Reeks 1</c:v>
                </c:pt>
              </c:strCache>
            </c:strRef>
          </c:tx>
          <c:spPr>
            <a:effectLst>
              <a:outerShdw sx="1000" sy="1000" algn="tl" rotWithShape="0">
                <a:prstClr val="black"/>
              </a:outerShdw>
            </a:effectLst>
            <a:scene3d>
              <a:camera prst="orthographicFront"/>
              <a:lightRig rig="threePt" dir="t"/>
            </a:scene3d>
            <a:sp3d prstMaterial="metal"/>
          </c:spPr>
          <c:invertIfNegative val="0"/>
          <c:cat>
            <c:strRef>
              <c:f>Blad1!$A$2:$A$5</c:f>
              <c:strCache>
                <c:ptCount val="4"/>
                <c:pt idx="0">
                  <c:v>Categorie 1</c:v>
                </c:pt>
                <c:pt idx="1">
                  <c:v>Categorie 2</c:v>
                </c:pt>
                <c:pt idx="2">
                  <c:v>Categorie 3</c:v>
                </c:pt>
                <c:pt idx="3">
                  <c:v>Categorie 4</c:v>
                </c:pt>
              </c:strCache>
            </c:strRef>
          </c:cat>
          <c:val>
            <c:numRef>
              <c:f>Blad1!$B$2:$B$5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2B-47D0-86C9-C7D19CB13964}"/>
            </c:ext>
          </c:extLst>
        </c:ser>
        <c:ser>
          <c:idx val="1"/>
          <c:order val="1"/>
          <c:tx>
            <c:strRef>
              <c:f>Blad1!$C$1</c:f>
              <c:strCache>
                <c:ptCount val="1"/>
                <c:pt idx="0">
                  <c:v>Reeks 2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prstMaterial="metal"/>
          </c:spPr>
          <c:invertIfNegative val="0"/>
          <c:cat>
            <c:strRef>
              <c:f>Blad1!$A$2:$A$5</c:f>
              <c:strCache>
                <c:ptCount val="4"/>
                <c:pt idx="0">
                  <c:v>Categorie 1</c:v>
                </c:pt>
                <c:pt idx="1">
                  <c:v>Categorie 2</c:v>
                </c:pt>
                <c:pt idx="2">
                  <c:v>Categorie 3</c:v>
                </c:pt>
                <c:pt idx="3">
                  <c:v>Categorie 4</c:v>
                </c:pt>
              </c:strCache>
            </c:strRef>
          </c:cat>
          <c:val>
            <c:numRef>
              <c:f>Blad1!$C$2:$C$5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2B-47D0-86C9-C7D19CB13964}"/>
            </c:ext>
          </c:extLst>
        </c:ser>
        <c:ser>
          <c:idx val="2"/>
          <c:order val="2"/>
          <c:tx>
            <c:strRef>
              <c:f>Blad1!$D$1</c:f>
              <c:strCache>
                <c:ptCount val="1"/>
                <c:pt idx="0">
                  <c:v>Reeks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c:spPr>
          <c:invertIfNegative val="0"/>
          <c:dPt>
            <c:idx val="0"/>
            <c:invertIfNegative val="0"/>
            <c:bubble3D val="0"/>
            <c:spPr>
              <a:ln>
                <a:noFill/>
              </a:ln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3-BC2B-47D0-86C9-C7D19CB13964}"/>
              </c:ext>
            </c:extLst>
          </c:dPt>
          <c:cat>
            <c:strRef>
              <c:f>Blad1!$A$2:$A$5</c:f>
              <c:strCache>
                <c:ptCount val="4"/>
                <c:pt idx="0">
                  <c:v>Categorie 1</c:v>
                </c:pt>
                <c:pt idx="1">
                  <c:v>Categorie 2</c:v>
                </c:pt>
                <c:pt idx="2">
                  <c:v>Categorie 3</c:v>
                </c:pt>
                <c:pt idx="3">
                  <c:v>Categorie 4</c:v>
                </c:pt>
              </c:strCache>
            </c:strRef>
          </c:cat>
          <c:val>
            <c:numRef>
              <c:f>Blad1!$D$2:$D$5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C2B-47D0-86C9-C7D19CB13964}"/>
            </c:ext>
          </c:extLst>
        </c:ser>
        <c:ser>
          <c:idx val="3"/>
          <c:order val="3"/>
          <c:tx>
            <c:strRef>
              <c:f>Blad1!$E$1</c:f>
              <c:strCache>
                <c:ptCount val="1"/>
                <c:pt idx="0">
                  <c:v>Reeks 4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/>
          </c:spPr>
          <c:invertIfNegative val="0"/>
          <c:cat>
            <c:strRef>
              <c:f>Blad1!$A$2:$A$5</c:f>
              <c:strCache>
                <c:ptCount val="4"/>
                <c:pt idx="0">
                  <c:v>Categorie 1</c:v>
                </c:pt>
                <c:pt idx="1">
                  <c:v>Categorie 2</c:v>
                </c:pt>
                <c:pt idx="2">
                  <c:v>Categorie 3</c:v>
                </c:pt>
                <c:pt idx="3">
                  <c:v>Categorie 4</c:v>
                </c:pt>
              </c:strCache>
            </c:strRef>
          </c:cat>
          <c:val>
            <c:numRef>
              <c:f>Blad1!$E$2:$E$5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C2B-47D0-86C9-C7D19CB13964}"/>
            </c:ext>
          </c:extLst>
        </c:ser>
        <c:ser>
          <c:idx val="4"/>
          <c:order val="4"/>
          <c:tx>
            <c:strRef>
              <c:f>Blad1!$F$1</c:f>
              <c:strCache>
                <c:ptCount val="1"/>
                <c:pt idx="0">
                  <c:v>Reeks 5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/>
          </c:spPr>
          <c:invertIfNegative val="0"/>
          <c:cat>
            <c:strRef>
              <c:f>Blad1!$A$2:$A$5</c:f>
              <c:strCache>
                <c:ptCount val="4"/>
                <c:pt idx="0">
                  <c:v>Categorie 1</c:v>
                </c:pt>
                <c:pt idx="1">
                  <c:v>Categorie 2</c:v>
                </c:pt>
                <c:pt idx="2">
                  <c:v>Categorie 3</c:v>
                </c:pt>
                <c:pt idx="3">
                  <c:v>Categorie 4</c:v>
                </c:pt>
              </c:strCache>
            </c:strRef>
          </c:cat>
          <c:val>
            <c:numRef>
              <c:f>Blad1!$F$2:$F$5</c:f>
              <c:numCache>
                <c:formatCode>General</c:formatCode>
                <c:ptCount val="4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C2B-47D0-86C9-C7D19CB139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axId val="123138816"/>
        <c:axId val="123140352"/>
      </c:barChart>
      <c:catAx>
        <c:axId val="1231388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12700">
            <a:solidFill>
              <a:srgbClr val="D60096"/>
            </a:solidFill>
          </a:ln>
        </c:spPr>
        <c:crossAx val="123140352"/>
        <c:crosses val="autoZero"/>
        <c:auto val="1"/>
        <c:lblAlgn val="ctr"/>
        <c:lblOffset val="100"/>
        <c:noMultiLvlLbl val="0"/>
      </c:catAx>
      <c:valAx>
        <c:axId val="123140352"/>
        <c:scaling>
          <c:orientation val="minMax"/>
        </c:scaling>
        <c:delete val="0"/>
        <c:axPos val="l"/>
        <c:majorGridlines>
          <c:spPr>
            <a:ln w="12700">
              <a:solidFill>
                <a:srgbClr val="D60096"/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crossAx val="12313881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3.2503714345715862E-2"/>
          <c:y val="0.92223181123993525"/>
          <c:w val="0.84987532858631676"/>
          <c:h val="7.3767997508421931E-2"/>
        </c:manualLayout>
      </c:layout>
      <c:overlay val="0"/>
      <c:txPr>
        <a:bodyPr/>
        <a:lstStyle/>
        <a:p>
          <a:pPr>
            <a:defRPr sz="1800" baseline="0"/>
          </a:pPr>
          <a:endParaRPr lang="nl-NL"/>
        </a:p>
      </c:txPr>
    </c:legend>
    <c:plotVisOnly val="1"/>
    <c:dispBlanksAs val="gap"/>
    <c:showDLblsOverMax val="0"/>
  </c:chart>
  <c:txPr>
    <a:bodyPr/>
    <a:lstStyle/>
    <a:p>
      <a:pPr>
        <a:defRPr sz="1600">
          <a:solidFill>
            <a:srgbClr val="25126E"/>
          </a:solidFill>
          <a:latin typeface="Trebuchet MS" pitchFamily="34" charset="0"/>
        </a:defRPr>
      </a:pPr>
      <a:endParaRPr lang="nl-NL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0628720479047563E-2"/>
          <c:y val="4.5556117843505439E-2"/>
          <c:w val="0.73866551047675555"/>
          <c:h val="0.70102898694789095"/>
        </c:manualLayout>
      </c:layout>
      <c:lineChart>
        <c:grouping val="stack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Reeks 1</c:v>
                </c:pt>
              </c:strCache>
            </c:strRef>
          </c:tx>
          <c:spPr>
            <a:ln w="44450" cap="sq">
              <a:solidFill>
                <a:schemeClr val="accent1"/>
              </a:solidFill>
            </a:ln>
          </c:spPr>
          <c:marker>
            <c:symbol val="none"/>
          </c:marker>
          <c:dPt>
            <c:idx val="1"/>
            <c:bubble3D val="0"/>
            <c:spPr/>
            <c:extLst>
              <c:ext xmlns:c16="http://schemas.microsoft.com/office/drawing/2014/chart" uri="{C3380CC4-5D6E-409C-BE32-E72D297353CC}">
                <c16:uniqueId val="{00000001-412F-4EAF-A148-49FCB3F728FB}"/>
              </c:ext>
            </c:extLst>
          </c:dPt>
          <c:dPt>
            <c:idx val="2"/>
            <c:bubble3D val="0"/>
            <c:spPr/>
            <c:extLst>
              <c:ext xmlns:c16="http://schemas.microsoft.com/office/drawing/2014/chart" uri="{C3380CC4-5D6E-409C-BE32-E72D297353CC}">
                <c16:uniqueId val="{00000003-412F-4EAF-A148-49FCB3F728FB}"/>
              </c:ext>
            </c:extLst>
          </c:dPt>
          <c:dPt>
            <c:idx val="3"/>
            <c:bubble3D val="0"/>
            <c:spPr/>
            <c:extLst>
              <c:ext xmlns:c16="http://schemas.microsoft.com/office/drawing/2014/chart" uri="{C3380CC4-5D6E-409C-BE32-E72D297353CC}">
                <c16:uniqueId val="{00000005-412F-4EAF-A148-49FCB3F728FB}"/>
              </c:ext>
            </c:extLst>
          </c:dPt>
          <c:cat>
            <c:numRef>
              <c:f>Blad1!$A$2:$A$5</c:f>
              <c:numCache>
                <c:formatCode>General</c:formatCode>
                <c:ptCount val="4"/>
                <c:pt idx="0">
                  <c:v>1990</c:v>
                </c:pt>
                <c:pt idx="1">
                  <c:v>2000</c:v>
                </c:pt>
                <c:pt idx="2">
                  <c:v>2010</c:v>
                </c:pt>
                <c:pt idx="3">
                  <c:v>2020</c:v>
                </c:pt>
              </c:numCache>
            </c:numRef>
          </c:cat>
          <c:val>
            <c:numRef>
              <c:f>Blad1!$B$2:$B$5</c:f>
              <c:numCache>
                <c:formatCode>General</c:formatCode>
                <c:ptCount val="4"/>
                <c:pt idx="0">
                  <c:v>2</c:v>
                </c:pt>
                <c:pt idx="1">
                  <c:v>2.5</c:v>
                </c:pt>
                <c:pt idx="2">
                  <c:v>1.8</c:v>
                </c:pt>
                <c:pt idx="3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12F-4EAF-A148-49FCB3F728FB}"/>
            </c:ext>
          </c:extLst>
        </c:ser>
        <c:ser>
          <c:idx val="1"/>
          <c:order val="1"/>
          <c:tx>
            <c:strRef>
              <c:f>Blad1!$C$1</c:f>
              <c:strCache>
                <c:ptCount val="1"/>
                <c:pt idx="0">
                  <c:v>Reeks 2</c:v>
                </c:pt>
              </c:strCache>
            </c:strRef>
          </c:tx>
          <c:marker>
            <c:symbol val="none"/>
          </c:marker>
          <c:cat>
            <c:numRef>
              <c:f>Blad1!$A$2:$A$5</c:f>
              <c:numCache>
                <c:formatCode>General</c:formatCode>
                <c:ptCount val="4"/>
                <c:pt idx="0">
                  <c:v>1990</c:v>
                </c:pt>
                <c:pt idx="1">
                  <c:v>2000</c:v>
                </c:pt>
                <c:pt idx="2">
                  <c:v>2010</c:v>
                </c:pt>
                <c:pt idx="3">
                  <c:v>2020</c:v>
                </c:pt>
              </c:numCache>
            </c:numRef>
          </c:cat>
          <c:val>
            <c:numRef>
              <c:f>Blad1!$C$2:$C$5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412F-4EAF-A148-49FCB3F728FB}"/>
            </c:ext>
          </c:extLst>
        </c:ser>
        <c:ser>
          <c:idx val="2"/>
          <c:order val="2"/>
          <c:tx>
            <c:strRef>
              <c:f>Blad1!$D$1</c:f>
              <c:strCache>
                <c:ptCount val="1"/>
                <c:pt idx="0">
                  <c:v>Reeks 3</c:v>
                </c:pt>
              </c:strCache>
            </c:strRef>
          </c:tx>
          <c:spPr>
            <a:ln w="44450" cap="sq">
              <a:solidFill>
                <a:schemeClr val="accent3"/>
              </a:solidFill>
            </a:ln>
          </c:spPr>
          <c:marker>
            <c:symbol val="none"/>
          </c:marker>
          <c:cat>
            <c:numRef>
              <c:f>Blad1!$A$2:$A$5</c:f>
              <c:numCache>
                <c:formatCode>General</c:formatCode>
                <c:ptCount val="4"/>
                <c:pt idx="0">
                  <c:v>1990</c:v>
                </c:pt>
                <c:pt idx="1">
                  <c:v>2000</c:v>
                </c:pt>
                <c:pt idx="2">
                  <c:v>2010</c:v>
                </c:pt>
                <c:pt idx="3">
                  <c:v>2020</c:v>
                </c:pt>
              </c:numCache>
            </c:numRef>
          </c:cat>
          <c:val>
            <c:numRef>
              <c:f>Blad1!$D$2:$D$5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412F-4EAF-A148-49FCB3F728FB}"/>
            </c:ext>
          </c:extLst>
        </c:ser>
        <c:ser>
          <c:idx val="3"/>
          <c:order val="3"/>
          <c:tx>
            <c:strRef>
              <c:f>Blad1!$E$1</c:f>
              <c:strCache>
                <c:ptCount val="1"/>
                <c:pt idx="0">
                  <c:v>Reeks 4</c:v>
                </c:pt>
              </c:strCache>
            </c:strRef>
          </c:tx>
          <c:spPr>
            <a:ln w="44450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Blad1!$A$2:$A$5</c:f>
              <c:numCache>
                <c:formatCode>General</c:formatCode>
                <c:ptCount val="4"/>
                <c:pt idx="0">
                  <c:v>1990</c:v>
                </c:pt>
                <c:pt idx="1">
                  <c:v>2000</c:v>
                </c:pt>
                <c:pt idx="2">
                  <c:v>2010</c:v>
                </c:pt>
                <c:pt idx="3">
                  <c:v>2020</c:v>
                </c:pt>
              </c:numCache>
            </c:numRef>
          </c:cat>
          <c:val>
            <c:numRef>
              <c:f>Blad1!$E$2:$E$5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412F-4EAF-A148-49FCB3F728FB}"/>
            </c:ext>
          </c:extLst>
        </c:ser>
        <c:ser>
          <c:idx val="4"/>
          <c:order val="4"/>
          <c:tx>
            <c:strRef>
              <c:f>Blad1!$F$1</c:f>
              <c:strCache>
                <c:ptCount val="1"/>
                <c:pt idx="0">
                  <c:v>Reeks 5</c:v>
                </c:pt>
              </c:strCache>
            </c:strRef>
          </c:tx>
          <c:marker>
            <c:symbol val="none"/>
          </c:marker>
          <c:cat>
            <c:numRef>
              <c:f>Blad1!$A$2:$A$5</c:f>
              <c:numCache>
                <c:formatCode>General</c:formatCode>
                <c:ptCount val="4"/>
                <c:pt idx="0">
                  <c:v>1990</c:v>
                </c:pt>
                <c:pt idx="1">
                  <c:v>2000</c:v>
                </c:pt>
                <c:pt idx="2">
                  <c:v>2010</c:v>
                </c:pt>
                <c:pt idx="3">
                  <c:v>2020</c:v>
                </c:pt>
              </c:numCache>
            </c:numRef>
          </c:cat>
          <c:val>
            <c:numRef>
              <c:f>Blad1!$F$2:$F$5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412F-4EAF-A148-49FCB3F728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1086080"/>
        <c:axId val="221087616"/>
      </c:lineChart>
      <c:catAx>
        <c:axId val="221086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2700">
            <a:solidFill>
              <a:srgbClr val="D60096"/>
            </a:solidFill>
          </a:ln>
        </c:spPr>
        <c:crossAx val="221087616"/>
        <c:crosses val="autoZero"/>
        <c:auto val="1"/>
        <c:lblAlgn val="ctr"/>
        <c:lblOffset val="100"/>
        <c:noMultiLvlLbl val="0"/>
      </c:catAx>
      <c:valAx>
        <c:axId val="221087616"/>
        <c:scaling>
          <c:orientation val="minMax"/>
        </c:scaling>
        <c:delete val="0"/>
        <c:axPos val="l"/>
        <c:majorGridlines>
          <c:spPr>
            <a:ln w="12700">
              <a:solidFill>
                <a:srgbClr val="D60096"/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221086080"/>
        <c:crosses val="autoZero"/>
        <c:crossBetween val="midCat"/>
      </c:valAx>
    </c:plotArea>
    <c:legend>
      <c:legendPos val="tr"/>
      <c:overlay val="1"/>
      <c:spPr>
        <a:ln w="63500"/>
      </c:spPr>
      <c:txPr>
        <a:bodyPr/>
        <a:lstStyle/>
        <a:p>
          <a:pPr>
            <a:defRPr sz="1800" baseline="0"/>
          </a:pPr>
          <a:endParaRPr lang="nl-NL"/>
        </a:p>
      </c:txPr>
    </c:legend>
    <c:plotVisOnly val="1"/>
    <c:dispBlanksAs val="zero"/>
    <c:showDLblsOverMax val="0"/>
  </c:chart>
  <c:txPr>
    <a:bodyPr/>
    <a:lstStyle/>
    <a:p>
      <a:pPr>
        <a:defRPr sz="1600">
          <a:solidFill>
            <a:srgbClr val="25126E"/>
          </a:solidFill>
          <a:latin typeface="Trebuchet MS" pitchFamily="34" charset="0"/>
        </a:defRPr>
      </a:pPr>
      <a:endParaRPr lang="nl-NL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FB6A8F-C38A-47D8-B5FD-C270ABA25FC5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632B6C2F-3825-4ABB-B74F-4653027F3755}">
      <dgm:prSet phldrT="[Tekst]" custT="1"/>
      <dgm:spPr/>
      <dgm:t>
        <a:bodyPr/>
        <a:lstStyle/>
        <a:p>
          <a:endParaRPr lang="nl-NL" sz="1800" dirty="0">
            <a:latin typeface="Trebuchet MS" pitchFamily="34" charset="0"/>
          </a:endParaRPr>
        </a:p>
      </dgm:t>
    </dgm:pt>
    <dgm:pt modelId="{C5773E77-02F9-4BBF-B8AC-0F38D2330EE9}" type="parTrans" cxnId="{C79E2893-FEA1-4257-AAE9-7E9828E96BDC}">
      <dgm:prSet/>
      <dgm:spPr/>
      <dgm:t>
        <a:bodyPr/>
        <a:lstStyle/>
        <a:p>
          <a:endParaRPr lang="nl-NL" sz="1800">
            <a:latin typeface="Trebuchet MS" pitchFamily="34" charset="0"/>
          </a:endParaRPr>
        </a:p>
      </dgm:t>
    </dgm:pt>
    <dgm:pt modelId="{73287146-E408-4015-AD58-3DF1CE019A1A}" type="sibTrans" cxnId="{C79E2893-FEA1-4257-AAE9-7E9828E96BDC}">
      <dgm:prSet/>
      <dgm:spPr/>
      <dgm:t>
        <a:bodyPr/>
        <a:lstStyle/>
        <a:p>
          <a:endParaRPr lang="nl-NL" sz="1800">
            <a:latin typeface="Trebuchet MS" pitchFamily="34" charset="0"/>
          </a:endParaRPr>
        </a:p>
      </dgm:t>
    </dgm:pt>
    <dgm:pt modelId="{A230DB61-FEF0-486E-8B8A-60FE84EB729B}" type="asst">
      <dgm:prSet phldrT="[Tekst]" custT="1"/>
      <dgm:spPr/>
      <dgm:t>
        <a:bodyPr/>
        <a:lstStyle/>
        <a:p>
          <a:endParaRPr lang="nl-NL" sz="1800" dirty="0">
            <a:latin typeface="Trebuchet MS" pitchFamily="34" charset="0"/>
          </a:endParaRPr>
        </a:p>
      </dgm:t>
    </dgm:pt>
    <dgm:pt modelId="{D52E24AE-004D-4156-8AB3-65F95144F39C}" type="parTrans" cxnId="{F8A51B54-30DF-4D47-9FA8-A99964DFA576}">
      <dgm:prSet/>
      <dgm:spPr/>
      <dgm:t>
        <a:bodyPr/>
        <a:lstStyle/>
        <a:p>
          <a:endParaRPr lang="nl-NL" sz="1800">
            <a:latin typeface="Trebuchet MS" pitchFamily="34" charset="0"/>
          </a:endParaRPr>
        </a:p>
      </dgm:t>
    </dgm:pt>
    <dgm:pt modelId="{6AFA1B1D-564F-497E-9801-BC606F5E64BC}" type="sibTrans" cxnId="{F8A51B54-30DF-4D47-9FA8-A99964DFA576}">
      <dgm:prSet/>
      <dgm:spPr/>
      <dgm:t>
        <a:bodyPr/>
        <a:lstStyle/>
        <a:p>
          <a:endParaRPr lang="nl-NL" sz="1800">
            <a:latin typeface="Trebuchet MS" pitchFamily="34" charset="0"/>
          </a:endParaRPr>
        </a:p>
      </dgm:t>
    </dgm:pt>
    <dgm:pt modelId="{97800414-71DE-45FA-9ED7-61D84DD3C983}">
      <dgm:prSet custT="1"/>
      <dgm:spPr/>
      <dgm:t>
        <a:bodyPr/>
        <a:lstStyle/>
        <a:p>
          <a:endParaRPr lang="nl-NL" sz="1800" dirty="0">
            <a:latin typeface="Trebuchet MS" pitchFamily="34" charset="0"/>
          </a:endParaRPr>
        </a:p>
      </dgm:t>
    </dgm:pt>
    <dgm:pt modelId="{9C20ECA0-CF8D-43D0-B716-390DAB0791F3}" type="parTrans" cxnId="{80BC062D-9F5F-4032-9E0B-AAF92CF24D72}">
      <dgm:prSet/>
      <dgm:spPr/>
      <dgm:t>
        <a:bodyPr/>
        <a:lstStyle/>
        <a:p>
          <a:endParaRPr lang="nl-NL" sz="1800">
            <a:latin typeface="Trebuchet MS" pitchFamily="34" charset="0"/>
          </a:endParaRPr>
        </a:p>
      </dgm:t>
    </dgm:pt>
    <dgm:pt modelId="{8DD7992C-E232-4C43-A6F8-72FD7C7F6C6F}" type="sibTrans" cxnId="{80BC062D-9F5F-4032-9E0B-AAF92CF24D72}">
      <dgm:prSet/>
      <dgm:spPr/>
      <dgm:t>
        <a:bodyPr/>
        <a:lstStyle/>
        <a:p>
          <a:endParaRPr lang="nl-NL" sz="1800">
            <a:latin typeface="Trebuchet MS" pitchFamily="34" charset="0"/>
          </a:endParaRPr>
        </a:p>
      </dgm:t>
    </dgm:pt>
    <dgm:pt modelId="{BE2C1603-93F8-4926-BC25-3D24EB5ADAD8}">
      <dgm:prSet custT="1"/>
      <dgm:spPr/>
      <dgm:t>
        <a:bodyPr/>
        <a:lstStyle/>
        <a:p>
          <a:endParaRPr lang="nl-NL" sz="1800" dirty="0">
            <a:latin typeface="Trebuchet MS" pitchFamily="34" charset="0"/>
          </a:endParaRPr>
        </a:p>
      </dgm:t>
    </dgm:pt>
    <dgm:pt modelId="{61DCF696-D4B5-44D0-8A32-7724BCA71470}" type="parTrans" cxnId="{8545DE22-5F0D-4375-9D1F-1FFBF84F139C}">
      <dgm:prSet/>
      <dgm:spPr/>
      <dgm:t>
        <a:bodyPr/>
        <a:lstStyle/>
        <a:p>
          <a:endParaRPr lang="nl-NL" sz="1800">
            <a:latin typeface="Trebuchet MS" pitchFamily="34" charset="0"/>
          </a:endParaRPr>
        </a:p>
      </dgm:t>
    </dgm:pt>
    <dgm:pt modelId="{FBD61E47-9C54-4612-9026-EAF2AEA75F53}" type="sibTrans" cxnId="{8545DE22-5F0D-4375-9D1F-1FFBF84F139C}">
      <dgm:prSet/>
      <dgm:spPr/>
      <dgm:t>
        <a:bodyPr/>
        <a:lstStyle/>
        <a:p>
          <a:endParaRPr lang="nl-NL" sz="1800">
            <a:latin typeface="Trebuchet MS" pitchFamily="34" charset="0"/>
          </a:endParaRPr>
        </a:p>
      </dgm:t>
    </dgm:pt>
    <dgm:pt modelId="{1E6EC2A7-A64C-491A-9BE1-F10EF7686C0E}">
      <dgm:prSet custT="1"/>
      <dgm:spPr/>
      <dgm:t>
        <a:bodyPr/>
        <a:lstStyle/>
        <a:p>
          <a:endParaRPr lang="nl-NL" sz="1800" dirty="0">
            <a:latin typeface="Trebuchet MS" pitchFamily="34" charset="0"/>
          </a:endParaRPr>
        </a:p>
      </dgm:t>
    </dgm:pt>
    <dgm:pt modelId="{553DE1E6-F4FE-4D2F-8F2A-233187EE6D39}" type="parTrans" cxnId="{31C968F5-CC7B-4DDC-848A-3267F9C475D2}">
      <dgm:prSet/>
      <dgm:spPr/>
      <dgm:t>
        <a:bodyPr/>
        <a:lstStyle/>
        <a:p>
          <a:endParaRPr lang="nl-NL" sz="1800">
            <a:latin typeface="Trebuchet MS" pitchFamily="34" charset="0"/>
          </a:endParaRPr>
        </a:p>
      </dgm:t>
    </dgm:pt>
    <dgm:pt modelId="{627FE81A-3248-4FF2-B5B7-0DCC34AD3844}" type="sibTrans" cxnId="{31C968F5-CC7B-4DDC-848A-3267F9C475D2}">
      <dgm:prSet/>
      <dgm:spPr/>
      <dgm:t>
        <a:bodyPr/>
        <a:lstStyle/>
        <a:p>
          <a:endParaRPr lang="nl-NL" sz="1800">
            <a:latin typeface="Trebuchet MS" pitchFamily="34" charset="0"/>
          </a:endParaRPr>
        </a:p>
      </dgm:t>
    </dgm:pt>
    <dgm:pt modelId="{7E60063C-A51D-4D67-BAB1-EDEE6322CF1A}" type="pres">
      <dgm:prSet presAssocID="{73FB6A8F-C38A-47D8-B5FD-C270ABA25FC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4409C22-A3D7-4A9D-8FB4-638E0824F0EB}" type="pres">
      <dgm:prSet presAssocID="{632B6C2F-3825-4ABB-B74F-4653027F3755}" presName="hierRoot1" presStyleCnt="0">
        <dgm:presLayoutVars>
          <dgm:hierBranch val="init"/>
        </dgm:presLayoutVars>
      </dgm:prSet>
      <dgm:spPr/>
    </dgm:pt>
    <dgm:pt modelId="{E073C90D-9757-44BF-9C1C-03B5401C974A}" type="pres">
      <dgm:prSet presAssocID="{632B6C2F-3825-4ABB-B74F-4653027F3755}" presName="rootComposite1" presStyleCnt="0"/>
      <dgm:spPr/>
    </dgm:pt>
    <dgm:pt modelId="{CF718096-0E44-4A86-8845-C6FB2C1F8042}" type="pres">
      <dgm:prSet presAssocID="{632B6C2F-3825-4ABB-B74F-4653027F3755}" presName="rootText1" presStyleLbl="node0" presStyleIdx="0" presStyleCnt="1" custScaleX="232130" custScaleY="99860">
        <dgm:presLayoutVars>
          <dgm:chPref val="3"/>
        </dgm:presLayoutVars>
      </dgm:prSet>
      <dgm:spPr/>
    </dgm:pt>
    <dgm:pt modelId="{9E9DD7DD-1EB0-4538-BE80-9E38EDBD3478}" type="pres">
      <dgm:prSet presAssocID="{632B6C2F-3825-4ABB-B74F-4653027F3755}" presName="rootConnector1" presStyleLbl="node1" presStyleIdx="0" presStyleCnt="0"/>
      <dgm:spPr/>
    </dgm:pt>
    <dgm:pt modelId="{69B14817-AE25-4B99-AA0B-E10C6C85E704}" type="pres">
      <dgm:prSet presAssocID="{632B6C2F-3825-4ABB-B74F-4653027F3755}" presName="hierChild2" presStyleCnt="0"/>
      <dgm:spPr/>
    </dgm:pt>
    <dgm:pt modelId="{87AEB91E-7C46-4D81-A428-1CAFDFF69D53}" type="pres">
      <dgm:prSet presAssocID="{632B6C2F-3825-4ABB-B74F-4653027F3755}" presName="hierChild3" presStyleCnt="0"/>
      <dgm:spPr/>
    </dgm:pt>
    <dgm:pt modelId="{4BB6C106-7169-4194-9607-6ABB301D60D8}" type="pres">
      <dgm:prSet presAssocID="{D52E24AE-004D-4156-8AB3-65F95144F39C}" presName="Name111" presStyleLbl="parChTrans1D2" presStyleIdx="0" presStyleCnt="1"/>
      <dgm:spPr/>
    </dgm:pt>
    <dgm:pt modelId="{4025ACD4-B837-4ED5-AFC5-1F9423219966}" type="pres">
      <dgm:prSet presAssocID="{A230DB61-FEF0-486E-8B8A-60FE84EB729B}" presName="hierRoot3" presStyleCnt="0">
        <dgm:presLayoutVars>
          <dgm:hierBranch val="init"/>
        </dgm:presLayoutVars>
      </dgm:prSet>
      <dgm:spPr/>
    </dgm:pt>
    <dgm:pt modelId="{83D9CBD1-03F3-4E86-9DB3-56DD2724FDB4}" type="pres">
      <dgm:prSet presAssocID="{A230DB61-FEF0-486E-8B8A-60FE84EB729B}" presName="rootComposite3" presStyleCnt="0"/>
      <dgm:spPr/>
    </dgm:pt>
    <dgm:pt modelId="{12F4BA7F-E42A-4DFE-A49D-C0D2C663C771}" type="pres">
      <dgm:prSet presAssocID="{A230DB61-FEF0-486E-8B8A-60FE84EB729B}" presName="rootText3" presStyleLbl="asst1" presStyleIdx="0" presStyleCnt="1" custScaleY="105176">
        <dgm:presLayoutVars>
          <dgm:chPref val="3"/>
        </dgm:presLayoutVars>
      </dgm:prSet>
      <dgm:spPr/>
    </dgm:pt>
    <dgm:pt modelId="{430274AF-E452-4A41-992E-C59C352D3DFB}" type="pres">
      <dgm:prSet presAssocID="{A230DB61-FEF0-486E-8B8A-60FE84EB729B}" presName="rootConnector3" presStyleLbl="asst1" presStyleIdx="0" presStyleCnt="1"/>
      <dgm:spPr/>
    </dgm:pt>
    <dgm:pt modelId="{8D15033D-6212-48EC-AB7D-4C8EAFA8161E}" type="pres">
      <dgm:prSet presAssocID="{A230DB61-FEF0-486E-8B8A-60FE84EB729B}" presName="hierChild6" presStyleCnt="0"/>
      <dgm:spPr/>
    </dgm:pt>
    <dgm:pt modelId="{0135B339-6520-4545-A54A-6F9993DC0ED2}" type="pres">
      <dgm:prSet presAssocID="{9C20ECA0-CF8D-43D0-B716-390DAB0791F3}" presName="Name37" presStyleLbl="parChTrans1D3" presStyleIdx="0" presStyleCnt="3"/>
      <dgm:spPr/>
    </dgm:pt>
    <dgm:pt modelId="{41CA1A5F-1669-4D00-884E-D4D95D66939D}" type="pres">
      <dgm:prSet presAssocID="{97800414-71DE-45FA-9ED7-61D84DD3C983}" presName="hierRoot2" presStyleCnt="0">
        <dgm:presLayoutVars>
          <dgm:hierBranch val="init"/>
        </dgm:presLayoutVars>
      </dgm:prSet>
      <dgm:spPr/>
    </dgm:pt>
    <dgm:pt modelId="{8C33FFAD-BFED-4E29-AB71-392F89BFD3B5}" type="pres">
      <dgm:prSet presAssocID="{97800414-71DE-45FA-9ED7-61D84DD3C983}" presName="rootComposite" presStyleCnt="0"/>
      <dgm:spPr/>
    </dgm:pt>
    <dgm:pt modelId="{077E15D0-D1AB-453F-86AF-0FF51CFD5F34}" type="pres">
      <dgm:prSet presAssocID="{97800414-71DE-45FA-9ED7-61D84DD3C983}" presName="rootText" presStyleLbl="node3" presStyleIdx="0" presStyleCnt="3" custLinFactX="-28944" custLinFactNeighborX="-100000" custLinFactNeighborY="20131">
        <dgm:presLayoutVars>
          <dgm:chPref val="3"/>
        </dgm:presLayoutVars>
      </dgm:prSet>
      <dgm:spPr/>
    </dgm:pt>
    <dgm:pt modelId="{3372DD3D-DBAF-4585-A7D4-5265BC7BCFE4}" type="pres">
      <dgm:prSet presAssocID="{97800414-71DE-45FA-9ED7-61D84DD3C983}" presName="rootConnector" presStyleLbl="node3" presStyleIdx="0" presStyleCnt="3"/>
      <dgm:spPr/>
    </dgm:pt>
    <dgm:pt modelId="{1F063BFA-5420-4DED-A68D-77A7049758CA}" type="pres">
      <dgm:prSet presAssocID="{97800414-71DE-45FA-9ED7-61D84DD3C983}" presName="hierChild4" presStyleCnt="0"/>
      <dgm:spPr/>
    </dgm:pt>
    <dgm:pt modelId="{34094F81-FF93-4751-BF8A-91945BAE685A}" type="pres">
      <dgm:prSet presAssocID="{97800414-71DE-45FA-9ED7-61D84DD3C983}" presName="hierChild5" presStyleCnt="0"/>
      <dgm:spPr/>
    </dgm:pt>
    <dgm:pt modelId="{9445B725-C093-449B-BB59-397DAB68486B}" type="pres">
      <dgm:prSet presAssocID="{61DCF696-D4B5-44D0-8A32-7724BCA71470}" presName="Name37" presStyleLbl="parChTrans1D3" presStyleIdx="1" presStyleCnt="3"/>
      <dgm:spPr/>
    </dgm:pt>
    <dgm:pt modelId="{59D13A38-C078-486B-BCAD-51B0BB29FEBB}" type="pres">
      <dgm:prSet presAssocID="{BE2C1603-93F8-4926-BC25-3D24EB5ADAD8}" presName="hierRoot2" presStyleCnt="0">
        <dgm:presLayoutVars>
          <dgm:hierBranch val="init"/>
        </dgm:presLayoutVars>
      </dgm:prSet>
      <dgm:spPr/>
    </dgm:pt>
    <dgm:pt modelId="{F3F8924C-7C64-4AEF-9E7D-6F0134FD3AD9}" type="pres">
      <dgm:prSet presAssocID="{BE2C1603-93F8-4926-BC25-3D24EB5ADAD8}" presName="rootComposite" presStyleCnt="0"/>
      <dgm:spPr/>
    </dgm:pt>
    <dgm:pt modelId="{423EB37B-1BA1-4867-847C-8F30E75FFBA7}" type="pres">
      <dgm:prSet presAssocID="{BE2C1603-93F8-4926-BC25-3D24EB5ADAD8}" presName="rootText" presStyleLbl="node3" presStyleIdx="1" presStyleCnt="3" custLinFactY="-21869" custLinFactNeighborX="-1957" custLinFactNeighborY="-100000">
        <dgm:presLayoutVars>
          <dgm:chPref val="3"/>
        </dgm:presLayoutVars>
      </dgm:prSet>
      <dgm:spPr/>
    </dgm:pt>
    <dgm:pt modelId="{333DECFD-800C-4F24-8322-0FF9AF7E4F67}" type="pres">
      <dgm:prSet presAssocID="{BE2C1603-93F8-4926-BC25-3D24EB5ADAD8}" presName="rootConnector" presStyleLbl="node3" presStyleIdx="1" presStyleCnt="3"/>
      <dgm:spPr/>
    </dgm:pt>
    <dgm:pt modelId="{27376220-72BE-485B-AD41-537FF4424197}" type="pres">
      <dgm:prSet presAssocID="{BE2C1603-93F8-4926-BC25-3D24EB5ADAD8}" presName="hierChild4" presStyleCnt="0"/>
      <dgm:spPr/>
    </dgm:pt>
    <dgm:pt modelId="{8365C3AD-933F-4C93-AD13-7BE662581FC5}" type="pres">
      <dgm:prSet presAssocID="{BE2C1603-93F8-4926-BC25-3D24EB5ADAD8}" presName="hierChild5" presStyleCnt="0"/>
      <dgm:spPr/>
    </dgm:pt>
    <dgm:pt modelId="{E158B500-1CDE-48A4-A0D8-70FAAD5CB445}" type="pres">
      <dgm:prSet presAssocID="{553DE1E6-F4FE-4D2F-8F2A-233187EE6D39}" presName="Name37" presStyleLbl="parChTrans1D3" presStyleIdx="2" presStyleCnt="3"/>
      <dgm:spPr/>
    </dgm:pt>
    <dgm:pt modelId="{3B1BC407-1611-4991-8F13-DA775B71BC6D}" type="pres">
      <dgm:prSet presAssocID="{1E6EC2A7-A64C-491A-9BE1-F10EF7686C0E}" presName="hierRoot2" presStyleCnt="0">
        <dgm:presLayoutVars>
          <dgm:hierBranch val="init"/>
        </dgm:presLayoutVars>
      </dgm:prSet>
      <dgm:spPr/>
    </dgm:pt>
    <dgm:pt modelId="{6EB8CEED-5A8F-43F1-B68F-4CE4D0CA471A}" type="pres">
      <dgm:prSet presAssocID="{1E6EC2A7-A64C-491A-9BE1-F10EF7686C0E}" presName="rootComposite" presStyleCnt="0"/>
      <dgm:spPr/>
    </dgm:pt>
    <dgm:pt modelId="{26F4A66E-DED2-45E3-8F21-84F4E3D83FBC}" type="pres">
      <dgm:prSet presAssocID="{1E6EC2A7-A64C-491A-9BE1-F10EF7686C0E}" presName="rootText" presStyleLbl="node3" presStyleIdx="2" presStyleCnt="3" custLinFactX="44009" custLinFactY="-100000" custLinFactNeighborX="100000" custLinFactNeighborY="-167744">
        <dgm:presLayoutVars>
          <dgm:chPref val="3"/>
        </dgm:presLayoutVars>
      </dgm:prSet>
      <dgm:spPr/>
    </dgm:pt>
    <dgm:pt modelId="{2F60D36C-2166-48F1-80F4-0EA96A258DF8}" type="pres">
      <dgm:prSet presAssocID="{1E6EC2A7-A64C-491A-9BE1-F10EF7686C0E}" presName="rootConnector" presStyleLbl="node3" presStyleIdx="2" presStyleCnt="3"/>
      <dgm:spPr/>
    </dgm:pt>
    <dgm:pt modelId="{C1742CC1-AC12-46E6-97A7-E8857FD764EE}" type="pres">
      <dgm:prSet presAssocID="{1E6EC2A7-A64C-491A-9BE1-F10EF7686C0E}" presName="hierChild4" presStyleCnt="0"/>
      <dgm:spPr/>
    </dgm:pt>
    <dgm:pt modelId="{D2E81E95-4A5E-4BCD-8FBD-79C19B05019B}" type="pres">
      <dgm:prSet presAssocID="{1E6EC2A7-A64C-491A-9BE1-F10EF7686C0E}" presName="hierChild5" presStyleCnt="0"/>
      <dgm:spPr/>
    </dgm:pt>
    <dgm:pt modelId="{BB28E530-CC27-4F51-8271-7682E080FC0F}" type="pres">
      <dgm:prSet presAssocID="{A230DB61-FEF0-486E-8B8A-60FE84EB729B}" presName="hierChild7" presStyleCnt="0"/>
      <dgm:spPr/>
    </dgm:pt>
  </dgm:ptLst>
  <dgm:cxnLst>
    <dgm:cxn modelId="{77355903-C959-4925-AA0F-0F3A6A097173}" type="presOf" srcId="{632B6C2F-3825-4ABB-B74F-4653027F3755}" destId="{9E9DD7DD-1EB0-4538-BE80-9E38EDBD3478}" srcOrd="1" destOrd="0" presId="urn:microsoft.com/office/officeart/2005/8/layout/orgChart1"/>
    <dgm:cxn modelId="{97780807-6D7B-4531-8E85-749F62B781D3}" type="presOf" srcId="{73FB6A8F-C38A-47D8-B5FD-C270ABA25FC5}" destId="{7E60063C-A51D-4D67-BAB1-EDEE6322CF1A}" srcOrd="0" destOrd="0" presId="urn:microsoft.com/office/officeart/2005/8/layout/orgChart1"/>
    <dgm:cxn modelId="{A484A01A-37A2-457D-9DD5-E02A9EECF76E}" type="presOf" srcId="{553DE1E6-F4FE-4D2F-8F2A-233187EE6D39}" destId="{E158B500-1CDE-48A4-A0D8-70FAAD5CB445}" srcOrd="0" destOrd="0" presId="urn:microsoft.com/office/officeart/2005/8/layout/orgChart1"/>
    <dgm:cxn modelId="{8545DE22-5F0D-4375-9D1F-1FFBF84F139C}" srcId="{A230DB61-FEF0-486E-8B8A-60FE84EB729B}" destId="{BE2C1603-93F8-4926-BC25-3D24EB5ADAD8}" srcOrd="1" destOrd="0" parTransId="{61DCF696-D4B5-44D0-8A32-7724BCA71470}" sibTransId="{FBD61E47-9C54-4612-9026-EAF2AEA75F53}"/>
    <dgm:cxn modelId="{80BC062D-9F5F-4032-9E0B-AAF92CF24D72}" srcId="{A230DB61-FEF0-486E-8B8A-60FE84EB729B}" destId="{97800414-71DE-45FA-9ED7-61D84DD3C983}" srcOrd="0" destOrd="0" parTransId="{9C20ECA0-CF8D-43D0-B716-390DAB0791F3}" sibTransId="{8DD7992C-E232-4C43-A6F8-72FD7C7F6C6F}"/>
    <dgm:cxn modelId="{E10B8635-167C-4713-A652-13C7B7061FBB}" type="presOf" srcId="{BE2C1603-93F8-4926-BC25-3D24EB5ADAD8}" destId="{423EB37B-1BA1-4867-847C-8F30E75FFBA7}" srcOrd="0" destOrd="0" presId="urn:microsoft.com/office/officeart/2005/8/layout/orgChart1"/>
    <dgm:cxn modelId="{4F8D1461-17F9-4055-89BA-5C3529ED9566}" type="presOf" srcId="{632B6C2F-3825-4ABB-B74F-4653027F3755}" destId="{CF718096-0E44-4A86-8845-C6FB2C1F8042}" srcOrd="0" destOrd="0" presId="urn:microsoft.com/office/officeart/2005/8/layout/orgChart1"/>
    <dgm:cxn modelId="{B2FFC94E-8D0D-4598-B244-EDACED5AE049}" type="presOf" srcId="{D52E24AE-004D-4156-8AB3-65F95144F39C}" destId="{4BB6C106-7169-4194-9607-6ABB301D60D8}" srcOrd="0" destOrd="0" presId="urn:microsoft.com/office/officeart/2005/8/layout/orgChart1"/>
    <dgm:cxn modelId="{F8A51B54-30DF-4D47-9FA8-A99964DFA576}" srcId="{632B6C2F-3825-4ABB-B74F-4653027F3755}" destId="{A230DB61-FEF0-486E-8B8A-60FE84EB729B}" srcOrd="0" destOrd="0" parTransId="{D52E24AE-004D-4156-8AB3-65F95144F39C}" sibTransId="{6AFA1B1D-564F-497E-9801-BC606F5E64BC}"/>
    <dgm:cxn modelId="{08B3B177-0DF0-4EEF-B93D-E47E107964F9}" type="presOf" srcId="{9C20ECA0-CF8D-43D0-B716-390DAB0791F3}" destId="{0135B339-6520-4545-A54A-6F9993DC0ED2}" srcOrd="0" destOrd="0" presId="urn:microsoft.com/office/officeart/2005/8/layout/orgChart1"/>
    <dgm:cxn modelId="{E8DDB279-EF42-4D7F-9740-860746074564}" type="presOf" srcId="{1E6EC2A7-A64C-491A-9BE1-F10EF7686C0E}" destId="{26F4A66E-DED2-45E3-8F21-84F4E3D83FBC}" srcOrd="0" destOrd="0" presId="urn:microsoft.com/office/officeart/2005/8/layout/orgChart1"/>
    <dgm:cxn modelId="{D05BE57B-EAC6-47F8-A655-B0C323A04759}" type="presOf" srcId="{A230DB61-FEF0-486E-8B8A-60FE84EB729B}" destId="{12F4BA7F-E42A-4DFE-A49D-C0D2C663C771}" srcOrd="0" destOrd="0" presId="urn:microsoft.com/office/officeart/2005/8/layout/orgChart1"/>
    <dgm:cxn modelId="{C79E2893-FEA1-4257-AAE9-7E9828E96BDC}" srcId="{73FB6A8F-C38A-47D8-B5FD-C270ABA25FC5}" destId="{632B6C2F-3825-4ABB-B74F-4653027F3755}" srcOrd="0" destOrd="0" parTransId="{C5773E77-02F9-4BBF-B8AC-0F38D2330EE9}" sibTransId="{73287146-E408-4015-AD58-3DF1CE019A1A}"/>
    <dgm:cxn modelId="{34454299-4EB5-4659-80FC-53A241AFEA52}" type="presOf" srcId="{1E6EC2A7-A64C-491A-9BE1-F10EF7686C0E}" destId="{2F60D36C-2166-48F1-80F4-0EA96A258DF8}" srcOrd="1" destOrd="0" presId="urn:microsoft.com/office/officeart/2005/8/layout/orgChart1"/>
    <dgm:cxn modelId="{E0C601AD-1DF0-4A9A-8B59-2173D6519CDF}" type="presOf" srcId="{A230DB61-FEF0-486E-8B8A-60FE84EB729B}" destId="{430274AF-E452-4A41-992E-C59C352D3DFB}" srcOrd="1" destOrd="0" presId="urn:microsoft.com/office/officeart/2005/8/layout/orgChart1"/>
    <dgm:cxn modelId="{A80780B0-162C-41BF-AC3E-BB98E3DE9490}" type="presOf" srcId="{BE2C1603-93F8-4926-BC25-3D24EB5ADAD8}" destId="{333DECFD-800C-4F24-8322-0FF9AF7E4F67}" srcOrd="1" destOrd="0" presId="urn:microsoft.com/office/officeart/2005/8/layout/orgChart1"/>
    <dgm:cxn modelId="{F9A7E7DC-5F7C-4EED-84C7-E5BFB8F3A76A}" type="presOf" srcId="{97800414-71DE-45FA-9ED7-61D84DD3C983}" destId="{3372DD3D-DBAF-4585-A7D4-5265BC7BCFE4}" srcOrd="1" destOrd="0" presId="urn:microsoft.com/office/officeart/2005/8/layout/orgChart1"/>
    <dgm:cxn modelId="{31C968F5-CC7B-4DDC-848A-3267F9C475D2}" srcId="{A230DB61-FEF0-486E-8B8A-60FE84EB729B}" destId="{1E6EC2A7-A64C-491A-9BE1-F10EF7686C0E}" srcOrd="2" destOrd="0" parTransId="{553DE1E6-F4FE-4D2F-8F2A-233187EE6D39}" sibTransId="{627FE81A-3248-4FF2-B5B7-0DCC34AD3844}"/>
    <dgm:cxn modelId="{79BBC8FA-1FD2-4AAC-A446-C16A3B0390A5}" type="presOf" srcId="{97800414-71DE-45FA-9ED7-61D84DD3C983}" destId="{077E15D0-D1AB-453F-86AF-0FF51CFD5F34}" srcOrd="0" destOrd="0" presId="urn:microsoft.com/office/officeart/2005/8/layout/orgChart1"/>
    <dgm:cxn modelId="{F09F64FD-6076-4E6D-BD91-D7755000C516}" type="presOf" srcId="{61DCF696-D4B5-44D0-8A32-7724BCA71470}" destId="{9445B725-C093-449B-BB59-397DAB68486B}" srcOrd="0" destOrd="0" presId="urn:microsoft.com/office/officeart/2005/8/layout/orgChart1"/>
    <dgm:cxn modelId="{30D2D0C5-944F-4882-B9D7-B60F2F57F5FC}" type="presParOf" srcId="{7E60063C-A51D-4D67-BAB1-EDEE6322CF1A}" destId="{E4409C22-A3D7-4A9D-8FB4-638E0824F0EB}" srcOrd="0" destOrd="0" presId="urn:microsoft.com/office/officeart/2005/8/layout/orgChart1"/>
    <dgm:cxn modelId="{E3617678-6DE1-45FC-9330-5D3237230A0F}" type="presParOf" srcId="{E4409C22-A3D7-4A9D-8FB4-638E0824F0EB}" destId="{E073C90D-9757-44BF-9C1C-03B5401C974A}" srcOrd="0" destOrd="0" presId="urn:microsoft.com/office/officeart/2005/8/layout/orgChart1"/>
    <dgm:cxn modelId="{55479625-0E9A-4AC6-A863-E3A40E45BC61}" type="presParOf" srcId="{E073C90D-9757-44BF-9C1C-03B5401C974A}" destId="{CF718096-0E44-4A86-8845-C6FB2C1F8042}" srcOrd="0" destOrd="0" presId="urn:microsoft.com/office/officeart/2005/8/layout/orgChart1"/>
    <dgm:cxn modelId="{DA2C2CF3-8D5B-4F7D-B001-A2A6E30EEC38}" type="presParOf" srcId="{E073C90D-9757-44BF-9C1C-03B5401C974A}" destId="{9E9DD7DD-1EB0-4538-BE80-9E38EDBD3478}" srcOrd="1" destOrd="0" presId="urn:microsoft.com/office/officeart/2005/8/layout/orgChart1"/>
    <dgm:cxn modelId="{9AA241C5-9233-43B9-AB51-2C9B1685089E}" type="presParOf" srcId="{E4409C22-A3D7-4A9D-8FB4-638E0824F0EB}" destId="{69B14817-AE25-4B99-AA0B-E10C6C85E704}" srcOrd="1" destOrd="0" presId="urn:microsoft.com/office/officeart/2005/8/layout/orgChart1"/>
    <dgm:cxn modelId="{9B645A2B-31C0-4DE4-BC18-2BE50E05D3D8}" type="presParOf" srcId="{E4409C22-A3D7-4A9D-8FB4-638E0824F0EB}" destId="{87AEB91E-7C46-4D81-A428-1CAFDFF69D53}" srcOrd="2" destOrd="0" presId="urn:microsoft.com/office/officeart/2005/8/layout/orgChart1"/>
    <dgm:cxn modelId="{7E7A6584-60B2-46B3-8790-99A6709733C8}" type="presParOf" srcId="{87AEB91E-7C46-4D81-A428-1CAFDFF69D53}" destId="{4BB6C106-7169-4194-9607-6ABB301D60D8}" srcOrd="0" destOrd="0" presId="urn:microsoft.com/office/officeart/2005/8/layout/orgChart1"/>
    <dgm:cxn modelId="{EF7DD71D-C306-41B7-8C3A-C11422B37B7B}" type="presParOf" srcId="{87AEB91E-7C46-4D81-A428-1CAFDFF69D53}" destId="{4025ACD4-B837-4ED5-AFC5-1F9423219966}" srcOrd="1" destOrd="0" presId="urn:microsoft.com/office/officeart/2005/8/layout/orgChart1"/>
    <dgm:cxn modelId="{ED1AEC36-31D1-407E-9B9D-D966344214AC}" type="presParOf" srcId="{4025ACD4-B837-4ED5-AFC5-1F9423219966}" destId="{83D9CBD1-03F3-4E86-9DB3-56DD2724FDB4}" srcOrd="0" destOrd="0" presId="urn:microsoft.com/office/officeart/2005/8/layout/orgChart1"/>
    <dgm:cxn modelId="{09933890-4437-4C8B-8799-891EB6A985E2}" type="presParOf" srcId="{83D9CBD1-03F3-4E86-9DB3-56DD2724FDB4}" destId="{12F4BA7F-E42A-4DFE-A49D-C0D2C663C771}" srcOrd="0" destOrd="0" presId="urn:microsoft.com/office/officeart/2005/8/layout/orgChart1"/>
    <dgm:cxn modelId="{2A7BEA0C-A4D5-48BD-97E3-384B77101D22}" type="presParOf" srcId="{83D9CBD1-03F3-4E86-9DB3-56DD2724FDB4}" destId="{430274AF-E452-4A41-992E-C59C352D3DFB}" srcOrd="1" destOrd="0" presId="urn:microsoft.com/office/officeart/2005/8/layout/orgChart1"/>
    <dgm:cxn modelId="{84F4D7FC-0A58-4BB9-A798-EC0BA95611B2}" type="presParOf" srcId="{4025ACD4-B837-4ED5-AFC5-1F9423219966}" destId="{8D15033D-6212-48EC-AB7D-4C8EAFA8161E}" srcOrd="1" destOrd="0" presId="urn:microsoft.com/office/officeart/2005/8/layout/orgChart1"/>
    <dgm:cxn modelId="{6012EABB-3AD7-429F-9AEC-8DD04180DED5}" type="presParOf" srcId="{8D15033D-6212-48EC-AB7D-4C8EAFA8161E}" destId="{0135B339-6520-4545-A54A-6F9993DC0ED2}" srcOrd="0" destOrd="0" presId="urn:microsoft.com/office/officeart/2005/8/layout/orgChart1"/>
    <dgm:cxn modelId="{507C5799-C76B-414D-8FC1-B9730B1A2D43}" type="presParOf" srcId="{8D15033D-6212-48EC-AB7D-4C8EAFA8161E}" destId="{41CA1A5F-1669-4D00-884E-D4D95D66939D}" srcOrd="1" destOrd="0" presId="urn:microsoft.com/office/officeart/2005/8/layout/orgChart1"/>
    <dgm:cxn modelId="{E1C158A4-5CF3-4D89-95B0-45162C6D4326}" type="presParOf" srcId="{41CA1A5F-1669-4D00-884E-D4D95D66939D}" destId="{8C33FFAD-BFED-4E29-AB71-392F89BFD3B5}" srcOrd="0" destOrd="0" presId="urn:microsoft.com/office/officeart/2005/8/layout/orgChart1"/>
    <dgm:cxn modelId="{6894DDE2-10E2-42F6-B227-48647DC655F1}" type="presParOf" srcId="{8C33FFAD-BFED-4E29-AB71-392F89BFD3B5}" destId="{077E15D0-D1AB-453F-86AF-0FF51CFD5F34}" srcOrd="0" destOrd="0" presId="urn:microsoft.com/office/officeart/2005/8/layout/orgChart1"/>
    <dgm:cxn modelId="{087DF54A-D412-41FE-990F-834AD9CC0251}" type="presParOf" srcId="{8C33FFAD-BFED-4E29-AB71-392F89BFD3B5}" destId="{3372DD3D-DBAF-4585-A7D4-5265BC7BCFE4}" srcOrd="1" destOrd="0" presId="urn:microsoft.com/office/officeart/2005/8/layout/orgChart1"/>
    <dgm:cxn modelId="{70F6ABDB-53C4-431B-9F44-639F7D39C8B5}" type="presParOf" srcId="{41CA1A5F-1669-4D00-884E-D4D95D66939D}" destId="{1F063BFA-5420-4DED-A68D-77A7049758CA}" srcOrd="1" destOrd="0" presId="urn:microsoft.com/office/officeart/2005/8/layout/orgChart1"/>
    <dgm:cxn modelId="{4C150B6A-4846-4B92-B416-9C0FBB1CD826}" type="presParOf" srcId="{41CA1A5F-1669-4D00-884E-D4D95D66939D}" destId="{34094F81-FF93-4751-BF8A-91945BAE685A}" srcOrd="2" destOrd="0" presId="urn:microsoft.com/office/officeart/2005/8/layout/orgChart1"/>
    <dgm:cxn modelId="{B7F78CBC-F5DB-40AF-B82C-A8926ECAEE86}" type="presParOf" srcId="{8D15033D-6212-48EC-AB7D-4C8EAFA8161E}" destId="{9445B725-C093-449B-BB59-397DAB68486B}" srcOrd="2" destOrd="0" presId="urn:microsoft.com/office/officeart/2005/8/layout/orgChart1"/>
    <dgm:cxn modelId="{3A914A55-4A97-4CA2-AD66-91F443025C89}" type="presParOf" srcId="{8D15033D-6212-48EC-AB7D-4C8EAFA8161E}" destId="{59D13A38-C078-486B-BCAD-51B0BB29FEBB}" srcOrd="3" destOrd="0" presId="urn:microsoft.com/office/officeart/2005/8/layout/orgChart1"/>
    <dgm:cxn modelId="{D4628116-02D2-49F1-99E3-33B51F38AB14}" type="presParOf" srcId="{59D13A38-C078-486B-BCAD-51B0BB29FEBB}" destId="{F3F8924C-7C64-4AEF-9E7D-6F0134FD3AD9}" srcOrd="0" destOrd="0" presId="urn:microsoft.com/office/officeart/2005/8/layout/orgChart1"/>
    <dgm:cxn modelId="{11599D65-8090-4264-94D6-1FF540660A13}" type="presParOf" srcId="{F3F8924C-7C64-4AEF-9E7D-6F0134FD3AD9}" destId="{423EB37B-1BA1-4867-847C-8F30E75FFBA7}" srcOrd="0" destOrd="0" presId="urn:microsoft.com/office/officeart/2005/8/layout/orgChart1"/>
    <dgm:cxn modelId="{D1049E24-809D-4C9F-ACE4-CC55EEF63FAA}" type="presParOf" srcId="{F3F8924C-7C64-4AEF-9E7D-6F0134FD3AD9}" destId="{333DECFD-800C-4F24-8322-0FF9AF7E4F67}" srcOrd="1" destOrd="0" presId="urn:microsoft.com/office/officeart/2005/8/layout/orgChart1"/>
    <dgm:cxn modelId="{A501E28D-DF09-4FC4-A843-FB051C0DDF37}" type="presParOf" srcId="{59D13A38-C078-486B-BCAD-51B0BB29FEBB}" destId="{27376220-72BE-485B-AD41-537FF4424197}" srcOrd="1" destOrd="0" presId="urn:microsoft.com/office/officeart/2005/8/layout/orgChart1"/>
    <dgm:cxn modelId="{13945055-02EE-47CB-AAFF-239770B63CEF}" type="presParOf" srcId="{59D13A38-C078-486B-BCAD-51B0BB29FEBB}" destId="{8365C3AD-933F-4C93-AD13-7BE662581FC5}" srcOrd="2" destOrd="0" presId="urn:microsoft.com/office/officeart/2005/8/layout/orgChart1"/>
    <dgm:cxn modelId="{40E3B9C3-EB2A-4586-A67C-E4D5EC02FBE1}" type="presParOf" srcId="{8D15033D-6212-48EC-AB7D-4C8EAFA8161E}" destId="{E158B500-1CDE-48A4-A0D8-70FAAD5CB445}" srcOrd="4" destOrd="0" presId="urn:microsoft.com/office/officeart/2005/8/layout/orgChart1"/>
    <dgm:cxn modelId="{1EB31461-6D39-4BD0-B448-E8F5CF279E99}" type="presParOf" srcId="{8D15033D-6212-48EC-AB7D-4C8EAFA8161E}" destId="{3B1BC407-1611-4991-8F13-DA775B71BC6D}" srcOrd="5" destOrd="0" presId="urn:microsoft.com/office/officeart/2005/8/layout/orgChart1"/>
    <dgm:cxn modelId="{E76D90C6-B289-47F3-B980-8CCB6D589E42}" type="presParOf" srcId="{3B1BC407-1611-4991-8F13-DA775B71BC6D}" destId="{6EB8CEED-5A8F-43F1-B68F-4CE4D0CA471A}" srcOrd="0" destOrd="0" presId="urn:microsoft.com/office/officeart/2005/8/layout/orgChart1"/>
    <dgm:cxn modelId="{87E7370A-E46F-4000-90D5-A588A758C9B7}" type="presParOf" srcId="{6EB8CEED-5A8F-43F1-B68F-4CE4D0CA471A}" destId="{26F4A66E-DED2-45E3-8F21-84F4E3D83FBC}" srcOrd="0" destOrd="0" presId="urn:microsoft.com/office/officeart/2005/8/layout/orgChart1"/>
    <dgm:cxn modelId="{387E4E2B-4A25-4E09-9AFD-24DFC3973009}" type="presParOf" srcId="{6EB8CEED-5A8F-43F1-B68F-4CE4D0CA471A}" destId="{2F60D36C-2166-48F1-80F4-0EA96A258DF8}" srcOrd="1" destOrd="0" presId="urn:microsoft.com/office/officeart/2005/8/layout/orgChart1"/>
    <dgm:cxn modelId="{574E3B29-9613-4B2C-8B3B-1AB59E32AD97}" type="presParOf" srcId="{3B1BC407-1611-4991-8F13-DA775B71BC6D}" destId="{C1742CC1-AC12-46E6-97A7-E8857FD764EE}" srcOrd="1" destOrd="0" presId="urn:microsoft.com/office/officeart/2005/8/layout/orgChart1"/>
    <dgm:cxn modelId="{F9268356-C03F-4489-A2AC-5F1B519EA738}" type="presParOf" srcId="{3B1BC407-1611-4991-8F13-DA775B71BC6D}" destId="{D2E81E95-4A5E-4BCD-8FBD-79C19B05019B}" srcOrd="2" destOrd="0" presId="urn:microsoft.com/office/officeart/2005/8/layout/orgChart1"/>
    <dgm:cxn modelId="{8A750B34-6BD5-4D5E-B360-8244277F9250}" type="presParOf" srcId="{4025ACD4-B837-4ED5-AFC5-1F9423219966}" destId="{BB28E530-CC27-4F51-8271-7682E080FC0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58B500-1CDE-48A4-A0D8-70FAAD5CB445}">
      <dsp:nvSpPr>
        <dsp:cNvPr id="0" name=""/>
        <dsp:cNvSpPr/>
      </dsp:nvSpPr>
      <dsp:spPr>
        <a:xfrm>
          <a:off x="3408602" y="1083908"/>
          <a:ext cx="1393487" cy="4743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354"/>
              </a:lnTo>
              <a:lnTo>
                <a:pt x="1393487" y="4743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45B725-C093-449B-BB59-397DAB68486B}">
      <dsp:nvSpPr>
        <dsp:cNvPr id="0" name=""/>
        <dsp:cNvSpPr/>
      </dsp:nvSpPr>
      <dsp:spPr>
        <a:xfrm>
          <a:off x="3408602" y="1083908"/>
          <a:ext cx="114303" cy="491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1334"/>
              </a:lnTo>
              <a:lnTo>
                <a:pt x="114303" y="49133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35B339-6520-4545-A54A-6F9993DC0ED2}">
      <dsp:nvSpPr>
        <dsp:cNvPr id="0" name=""/>
        <dsp:cNvSpPr/>
      </dsp:nvSpPr>
      <dsp:spPr>
        <a:xfrm>
          <a:off x="3286403" y="1083908"/>
          <a:ext cx="122199" cy="491334"/>
        </a:xfrm>
        <a:custGeom>
          <a:avLst/>
          <a:gdLst/>
          <a:ahLst/>
          <a:cxnLst/>
          <a:rect l="0" t="0" r="0" b="0"/>
          <a:pathLst>
            <a:path>
              <a:moveTo>
                <a:pt x="122199" y="0"/>
              </a:moveTo>
              <a:lnTo>
                <a:pt x="122199" y="491334"/>
              </a:lnTo>
              <a:lnTo>
                <a:pt x="0" y="49133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B6C106-7169-4194-9607-6ABB301D60D8}">
      <dsp:nvSpPr>
        <dsp:cNvPr id="0" name=""/>
        <dsp:cNvSpPr/>
      </dsp:nvSpPr>
      <dsp:spPr>
        <a:xfrm>
          <a:off x="3846781" y="439015"/>
          <a:ext cx="661649" cy="414464"/>
        </a:xfrm>
        <a:custGeom>
          <a:avLst/>
          <a:gdLst/>
          <a:ahLst/>
          <a:cxnLst/>
          <a:rect l="0" t="0" r="0" b="0"/>
          <a:pathLst>
            <a:path>
              <a:moveTo>
                <a:pt x="661649" y="0"/>
              </a:moveTo>
              <a:lnTo>
                <a:pt x="661649" y="414464"/>
              </a:lnTo>
              <a:lnTo>
                <a:pt x="0" y="41446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718096-0E44-4A86-8845-C6FB2C1F8042}">
      <dsp:nvSpPr>
        <dsp:cNvPr id="0" name=""/>
        <dsp:cNvSpPr/>
      </dsp:nvSpPr>
      <dsp:spPr>
        <a:xfrm>
          <a:off x="3491287" y="1449"/>
          <a:ext cx="2034288" cy="4375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800" kern="1200" dirty="0">
            <a:latin typeface="Trebuchet MS" pitchFamily="34" charset="0"/>
          </a:endParaRPr>
        </a:p>
      </dsp:txBody>
      <dsp:txXfrm>
        <a:off x="3491287" y="1449"/>
        <a:ext cx="2034288" cy="437565"/>
      </dsp:txXfrm>
    </dsp:sp>
    <dsp:sp modelId="{12F4BA7F-E42A-4DFE-A49D-C0D2C663C771}">
      <dsp:nvSpPr>
        <dsp:cNvPr id="0" name=""/>
        <dsp:cNvSpPr/>
      </dsp:nvSpPr>
      <dsp:spPr>
        <a:xfrm>
          <a:off x="2970424" y="623050"/>
          <a:ext cx="876357" cy="4608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800" kern="1200" dirty="0">
            <a:latin typeface="Trebuchet MS" pitchFamily="34" charset="0"/>
          </a:endParaRPr>
        </a:p>
      </dsp:txBody>
      <dsp:txXfrm>
        <a:off x="2970424" y="623050"/>
        <a:ext cx="876357" cy="460858"/>
      </dsp:txXfrm>
    </dsp:sp>
    <dsp:sp modelId="{077E15D0-D1AB-453F-86AF-0FF51CFD5F34}">
      <dsp:nvSpPr>
        <dsp:cNvPr id="0" name=""/>
        <dsp:cNvSpPr/>
      </dsp:nvSpPr>
      <dsp:spPr>
        <a:xfrm>
          <a:off x="2410046" y="1356153"/>
          <a:ext cx="876357" cy="4381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800" kern="1200" dirty="0">
            <a:latin typeface="Trebuchet MS" pitchFamily="34" charset="0"/>
          </a:endParaRPr>
        </a:p>
      </dsp:txBody>
      <dsp:txXfrm>
        <a:off x="2410046" y="1356153"/>
        <a:ext cx="876357" cy="438178"/>
      </dsp:txXfrm>
    </dsp:sp>
    <dsp:sp modelId="{423EB37B-1BA1-4867-847C-8F30E75FFBA7}">
      <dsp:nvSpPr>
        <dsp:cNvPr id="0" name=""/>
        <dsp:cNvSpPr/>
      </dsp:nvSpPr>
      <dsp:spPr>
        <a:xfrm>
          <a:off x="3522906" y="1356153"/>
          <a:ext cx="876357" cy="4381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800" kern="1200" dirty="0">
            <a:latin typeface="Trebuchet MS" pitchFamily="34" charset="0"/>
          </a:endParaRPr>
        </a:p>
      </dsp:txBody>
      <dsp:txXfrm>
        <a:off x="3522906" y="1356153"/>
        <a:ext cx="876357" cy="438178"/>
      </dsp:txXfrm>
    </dsp:sp>
    <dsp:sp modelId="{26F4A66E-DED2-45E3-8F21-84F4E3D83FBC}">
      <dsp:nvSpPr>
        <dsp:cNvPr id="0" name=""/>
        <dsp:cNvSpPr/>
      </dsp:nvSpPr>
      <dsp:spPr>
        <a:xfrm>
          <a:off x="4802090" y="1339174"/>
          <a:ext cx="876357" cy="4381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800" kern="1200" dirty="0">
            <a:latin typeface="Trebuchet MS" pitchFamily="34" charset="0"/>
          </a:endParaRPr>
        </a:p>
      </dsp:txBody>
      <dsp:txXfrm>
        <a:off x="4802090" y="1339174"/>
        <a:ext cx="876357" cy="4381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ABB36-07AF-4D6F-8CF4-556B66ADD838}" type="datetimeFigureOut">
              <a:rPr lang="nl-NL" smtClean="0"/>
              <a:t>12-12-2023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A07E-D73D-454E-81B1-3DC04A3832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4073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Wanneer iemand een applicatie gaat testen, doen we dit natuurlijk niet in dezelfde omgeving als waar je de applicatie hebt ontwikkeld.</a:t>
            </a:r>
          </a:p>
          <a:p>
            <a:r>
              <a:rPr lang="nl-NL" dirty="0"/>
              <a:t>We willen weten dat de applicatie het ook in een “schone” omgeving doet.</a:t>
            </a:r>
          </a:p>
          <a:p>
            <a:endParaRPr lang="nl-NL" dirty="0"/>
          </a:p>
          <a:p>
            <a:r>
              <a:rPr lang="nl-NL" dirty="0"/>
              <a:t>We kunnen slechts de computer van de programmeur aan de klant geven, want “anders doet de applicatie het niet”.</a:t>
            </a:r>
          </a:p>
          <a:p>
            <a:endParaRPr lang="nl-NL" dirty="0"/>
          </a:p>
          <a:p>
            <a:r>
              <a:rPr lang="nl-NL" dirty="0"/>
              <a:t>Het inrichten van die testomgeving, heeft eigenlijk altijd bepaalde eisen.</a:t>
            </a:r>
          </a:p>
          <a:p>
            <a:r>
              <a:rPr lang="nl-NL" dirty="0"/>
              <a:t> Denk aan besturingssysteem, software, hardware, internettoegang.</a:t>
            </a:r>
          </a:p>
          <a:p>
            <a:endParaRPr lang="nl-NL" dirty="0"/>
          </a:p>
          <a:p>
            <a:r>
              <a:rPr lang="nl-NL" dirty="0"/>
              <a:t>Al deze eisen definiëren we, zodat de testomgeving voldoet aan de eisen van de applicatie.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EA07E-D73D-454E-81B1-3DC04A38322D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8282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EA07E-D73D-454E-81B1-3DC04A38322D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8939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Voordat de tester kan beginnen met het testen van de applicatie, kan het zijn dat er bepaalde handelingen nodig zijn.</a:t>
            </a:r>
          </a:p>
          <a:p>
            <a:r>
              <a:rPr lang="nl-NL" dirty="0"/>
              <a:t>Dit kan eigenlijk alles zijn. Zorg er wel voor dat je heel concreet bent in de instructies die je de tester geeft.</a:t>
            </a:r>
          </a:p>
          <a:p>
            <a:endParaRPr lang="nl-NL" dirty="0"/>
          </a:p>
          <a:p>
            <a:r>
              <a:rPr lang="nl-NL" dirty="0"/>
              <a:t>Wanneer je de benodigde voorbereiding niet goed beschrijft, kan het zijn dat je resultaten niet goed afspiegelen met hoe je de scenario's had willen uitvoeren.</a:t>
            </a:r>
          </a:p>
          <a:p>
            <a:r>
              <a:rPr lang="nl-NL" dirty="0"/>
              <a:t>Als voorbeeld: de database opschonen voor je start met een testrondje, doe je dit niet krijg je data die je niet verwacht terug.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EA07E-D73D-454E-81B1-3DC04A38322D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1204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Als laatste ga je beschrijven wat je wilt dat de tester gaat uitvoeren. Hoe moet er getest worden.</a:t>
            </a:r>
          </a:p>
          <a:p>
            <a:r>
              <a:rPr lang="nl-NL" dirty="0"/>
              <a:t>Je beschrijft:</a:t>
            </a:r>
          </a:p>
          <a:p>
            <a:pPr marL="171450" indent="-171450">
              <a:buFontTx/>
              <a:buChar char="-"/>
            </a:pPr>
            <a:r>
              <a:rPr lang="nl-NL" dirty="0"/>
              <a:t>Naam van de functionaliteit;</a:t>
            </a:r>
          </a:p>
          <a:p>
            <a:pPr marL="171450" indent="-171450">
              <a:buFontTx/>
              <a:buChar char="-"/>
            </a:pPr>
            <a:r>
              <a:rPr lang="nl-NL" dirty="0"/>
              <a:t>Omschrijving van de functionaliteit;</a:t>
            </a:r>
          </a:p>
          <a:p>
            <a:pPr marL="171450" indent="-171450">
              <a:buFontTx/>
              <a:buChar char="-"/>
            </a:pPr>
            <a:r>
              <a:rPr lang="nl-NL" dirty="0"/>
              <a:t>Wat de tester moet doen voor hij of zij voldoet aan de preconditie voor dit scenario; </a:t>
            </a:r>
            <a:br>
              <a:rPr lang="nl-NL" dirty="0"/>
            </a:br>
            <a:r>
              <a:rPr lang="nl-NL" dirty="0"/>
              <a:t>Wat de exacte stappen zijn die de tester moet doorlopen voor dit scenario, sla hierbij geen detail over;</a:t>
            </a:r>
          </a:p>
          <a:p>
            <a:pPr marL="171450" indent="-171450">
              <a:buFontTx/>
              <a:buChar char="-"/>
            </a:pPr>
            <a:r>
              <a:rPr lang="nl-NL" dirty="0"/>
              <a:t>Wat het verwachtte resultaat van dit scenario is, dit kan zijn “er is een gebruiker aangemaakt” maar ook “applicatie weergeeft de juiste foutcode”</a:t>
            </a:r>
          </a:p>
          <a:p>
            <a:pPr marL="171450" indent="-171450">
              <a:buFontTx/>
              <a:buChar char="-"/>
            </a:pPr>
            <a:endParaRPr lang="nl-NL" dirty="0"/>
          </a:p>
          <a:p>
            <a:pPr marL="0" indent="0">
              <a:buFontTx/>
              <a:buNone/>
            </a:pPr>
            <a:r>
              <a:rPr lang="nl-NL" dirty="0"/>
              <a:t>Het is bij al deze zaken belangrijk dat je concreet en eenduidig bent, als de tester je applicatie op een verkeerde manier test heb je minder aan je resultaten.</a:t>
            </a:r>
          </a:p>
          <a:p>
            <a:pPr marL="0" indent="0">
              <a:buFontTx/>
              <a:buNone/>
            </a:pPr>
            <a:r>
              <a:rPr lang="nl-NL" dirty="0"/>
              <a:t>Zorg er natuurlijk wel voor dat je de geschreven scenario’s de applicatie goed afdekken.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EA07E-D73D-454E-81B1-3DC04A38322D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2175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EA07E-D73D-454E-81B1-3DC04A38322D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4599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EA07E-D73D-454E-81B1-3DC04A38322D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7426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EA07E-D73D-454E-81B1-3DC04A38322D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8100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Beschrijf hier op welke manier je hebt voldaan aan de eisen die in het testplan zijn gesteld voor je testomgeving.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E7F8F8-7D7B-4DF1-ACF0-6DF5122A632B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6325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Als laatste ga je per scenario een testresultaat beschrijven. Zoals je ziet zijn de bovenste 7 velden hetzelfde, deze kan je overnemen uit je testplan.</a:t>
            </a:r>
          </a:p>
          <a:p>
            <a:r>
              <a:rPr lang="nl-NL" dirty="0"/>
              <a:t>De laatste 3 moet je natuurlijk zelf in gaan vullen:</a:t>
            </a:r>
          </a:p>
          <a:p>
            <a:pPr marL="171450" indent="-171450">
              <a:buFontTx/>
              <a:buChar char="-"/>
            </a:pPr>
            <a:r>
              <a:rPr lang="nl-NL" dirty="0"/>
              <a:t>Werkelijk resultaat: wat voor gedrag vertoonde de applicatie bij het uitvoeren van het scenario</a:t>
            </a:r>
          </a:p>
          <a:p>
            <a:pPr marL="171450" indent="-171450">
              <a:buFontTx/>
              <a:buChar char="-"/>
            </a:pPr>
            <a:r>
              <a:rPr lang="nl-NL" dirty="0"/>
              <a:t>Conclusie: is het scenario dan verlopen zoals verwacht? Positief/Negatief</a:t>
            </a:r>
          </a:p>
          <a:p>
            <a:pPr marL="171450" indent="-171450">
              <a:buFontTx/>
              <a:buChar char="-"/>
            </a:pPr>
            <a:r>
              <a:rPr lang="nl-NL" dirty="0"/>
              <a:t>Verbetervoorstel: hoe kan de ontwikkelaar er voor zorgen dat de conclusie wel positief wordt?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E7F8F8-7D7B-4DF1-ACF0-6DF5122A632B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1695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EA07E-D73D-454E-81B1-3DC04A38322D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5604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16014E8F-93DA-418B-89E9-B8A751B86C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3CEF2DA4-BA40-449A-AAB1-3415FAED1C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7453107" y="4102100"/>
            <a:ext cx="1360693" cy="4910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8800" y="2313900"/>
            <a:ext cx="7772400" cy="513000"/>
          </a:xfrm>
        </p:spPr>
        <p:txBody>
          <a:bodyPr>
            <a:normAutofit/>
          </a:bodyPr>
          <a:lstStyle>
            <a:lvl1pPr algn="ctr">
              <a:defRPr sz="3200" baseline="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8800" y="2948400"/>
            <a:ext cx="7772400" cy="378000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nl-NL" dirty="0"/>
          </a:p>
        </p:txBody>
      </p:sp>
      <p:sp>
        <p:nvSpPr>
          <p:cNvPr id="9" name="TextBox 8" hidden="1"/>
          <p:cNvSpPr txBox="1"/>
          <p:nvPr userDrawn="1"/>
        </p:nvSpPr>
        <p:spPr>
          <a:xfrm>
            <a:off x="313200" y="4780800"/>
            <a:ext cx="3577091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endParaRPr lang="nl-NL" sz="800" dirty="0">
              <a:solidFill>
                <a:schemeClr val="tx2"/>
              </a:solidFill>
              <a:latin typeface="Trebuchet MS" pitchFamily="34" charset="0"/>
            </a:endParaRPr>
          </a:p>
        </p:txBody>
      </p:sp>
      <p:pic>
        <p:nvPicPr>
          <p:cNvPr id="10" name="Afbeelding 6" descr="Haal_het_best_uit_jezelf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107" y="4765403"/>
            <a:ext cx="1047518" cy="1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088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000" y="4943700"/>
            <a:ext cx="298800" cy="270000"/>
          </a:xfrm>
          <a:prstGeom prst="rect">
            <a:avLst/>
          </a:prstGeom>
        </p:spPr>
        <p:txBody>
          <a:bodyPr/>
          <a:lstStyle/>
          <a:p>
            <a:fld id="{AA59DD5B-CF16-4240-9DE5-631307747FAE}" type="slidenum">
              <a:rPr lang="nl-NL" smtClean="0"/>
              <a:t>‹nr.›</a:t>
            </a:fld>
            <a:endParaRPr lang="nl-NL"/>
          </a:p>
        </p:txBody>
      </p:sp>
      <p:pic>
        <p:nvPicPr>
          <p:cNvPr id="5" name="Afbeelding 4" descr="haal het beste uit jezelf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339753" y="2571751"/>
            <a:ext cx="4824535" cy="48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1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4ECA5DA-CE7D-4EA8-A68E-254A180D8C08}" type="datetimeFigureOut">
              <a:rPr lang="nl-NL" smtClean="0"/>
              <a:t>12-12-2023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000" y="4943700"/>
            <a:ext cx="298800" cy="270000"/>
          </a:xfrm>
          <a:prstGeom prst="rect">
            <a:avLst/>
          </a:prstGeom>
        </p:spPr>
        <p:txBody>
          <a:bodyPr/>
          <a:lstStyle/>
          <a:p>
            <a:fld id="{AA59DD5B-CF16-4240-9DE5-631307747FAE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13200" y="594000"/>
            <a:ext cx="8496000" cy="388800"/>
          </a:xfrm>
        </p:spPr>
        <p:txBody>
          <a:bodyPr>
            <a:noAutofit/>
          </a:bodyPr>
          <a:lstStyle>
            <a:lvl1pPr marL="0" indent="0">
              <a:buNone/>
              <a:defRPr sz="28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err="1"/>
              <a:t>Titel</a:t>
            </a:r>
            <a:r>
              <a:rPr lang="en-US" dirty="0"/>
              <a:t> regel 2</a:t>
            </a:r>
          </a:p>
        </p:txBody>
      </p:sp>
    </p:spTree>
    <p:extLst>
      <p:ext uri="{BB962C8B-B14F-4D97-AF65-F5344CB8AC3E}">
        <p14:creationId xmlns:p14="http://schemas.microsoft.com/office/powerpoint/2010/main" val="200563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189775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Titel</a:t>
            </a:r>
            <a:r>
              <a:rPr lang="en-US" dirty="0"/>
              <a:t> regel 1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3200" y="1058400"/>
            <a:ext cx="4140000" cy="307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9200" y="1058400"/>
            <a:ext cx="4140000" cy="307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4ECA5DA-CE7D-4EA8-A68E-254A180D8C08}" type="datetimeFigureOut">
              <a:rPr lang="nl-NL" smtClean="0"/>
              <a:t>12-12-2023</a:t>
            </a:fld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88000" y="4943700"/>
            <a:ext cx="298800" cy="270000"/>
          </a:xfrm>
          <a:prstGeom prst="rect">
            <a:avLst/>
          </a:prstGeom>
        </p:spPr>
        <p:txBody>
          <a:bodyPr/>
          <a:lstStyle/>
          <a:p>
            <a:fld id="{AA59DD5B-CF16-4240-9DE5-631307747FAE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13200" y="594000"/>
            <a:ext cx="8521200" cy="388800"/>
          </a:xfrm>
        </p:spPr>
        <p:txBody>
          <a:bodyPr>
            <a:noAutofit/>
          </a:bodyPr>
          <a:lstStyle>
            <a:lvl1pPr marL="0" indent="0">
              <a:buNone/>
              <a:defRPr sz="28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err="1"/>
              <a:t>Titel</a:t>
            </a:r>
            <a:r>
              <a:rPr lang="en-US" dirty="0"/>
              <a:t> regel 2</a:t>
            </a:r>
          </a:p>
        </p:txBody>
      </p:sp>
    </p:spTree>
    <p:extLst>
      <p:ext uri="{BB962C8B-B14F-4D97-AF65-F5344CB8AC3E}">
        <p14:creationId xmlns:p14="http://schemas.microsoft.com/office/powerpoint/2010/main" val="43672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13200" y="594000"/>
            <a:ext cx="8496000" cy="388800"/>
          </a:xfrm>
        </p:spPr>
        <p:txBody>
          <a:bodyPr>
            <a:noAutofit/>
          </a:bodyPr>
          <a:lstStyle>
            <a:lvl1pPr marL="0" indent="0">
              <a:buNone/>
              <a:defRPr sz="28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err="1"/>
              <a:t>Titel</a:t>
            </a:r>
            <a:r>
              <a:rPr lang="en-US" dirty="0"/>
              <a:t> regel 2</a:t>
            </a:r>
          </a:p>
        </p:txBody>
      </p:sp>
    </p:spTree>
    <p:extLst>
      <p:ext uri="{BB962C8B-B14F-4D97-AF65-F5344CB8AC3E}">
        <p14:creationId xmlns:p14="http://schemas.microsoft.com/office/powerpoint/2010/main" val="206437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13200" y="594000"/>
            <a:ext cx="8496000" cy="388800"/>
          </a:xfrm>
        </p:spPr>
        <p:txBody>
          <a:bodyPr>
            <a:noAutofit/>
          </a:bodyPr>
          <a:lstStyle>
            <a:lvl1pPr marL="0" indent="0">
              <a:buNone/>
              <a:defRPr sz="28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err="1"/>
              <a:t>Titel</a:t>
            </a:r>
            <a:r>
              <a:rPr lang="en-US" dirty="0"/>
              <a:t> regel 2</a:t>
            </a:r>
          </a:p>
        </p:txBody>
      </p:sp>
    </p:spTree>
    <p:extLst>
      <p:ext uri="{BB962C8B-B14F-4D97-AF65-F5344CB8AC3E}">
        <p14:creationId xmlns:p14="http://schemas.microsoft.com/office/powerpoint/2010/main" val="180419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999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51868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 err="1"/>
              <a:t>Titel</a:t>
            </a:r>
            <a:r>
              <a:rPr lang="en-US" dirty="0"/>
              <a:t> regel 1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200" y="1058400"/>
            <a:ext cx="8496000" cy="29520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13200" y="594000"/>
            <a:ext cx="8496000" cy="388800"/>
          </a:xfrm>
        </p:spPr>
        <p:txBody>
          <a:bodyPr>
            <a:noAutofit/>
          </a:bodyPr>
          <a:lstStyle>
            <a:lvl1pPr marL="0" indent="0">
              <a:buNone/>
              <a:defRPr sz="28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err="1"/>
              <a:t>Titel</a:t>
            </a:r>
            <a:r>
              <a:rPr lang="en-US" dirty="0"/>
              <a:t> regel 2</a:t>
            </a:r>
          </a:p>
        </p:txBody>
      </p:sp>
    </p:spTree>
    <p:extLst>
      <p:ext uri="{BB962C8B-B14F-4D97-AF65-F5344CB8AC3E}">
        <p14:creationId xmlns:p14="http://schemas.microsoft.com/office/powerpoint/2010/main" val="364300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6.png"/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theme" Target="../theme/theme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0B9B8DFF-0622-4ECA-994A-952404195E0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7453107" y="4457700"/>
            <a:ext cx="1360693" cy="4910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3200" y="143100"/>
            <a:ext cx="84960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200" y="915566"/>
            <a:ext cx="8496000" cy="3078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568000" y="4943701"/>
            <a:ext cx="2988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A59DD5B-CF16-4240-9DE5-631307747FAE}" type="slidenum">
              <a:rPr lang="nl-NL" sz="900" baseline="0" smtClean="0">
                <a:solidFill>
                  <a:schemeClr val="bg2"/>
                </a:solidFill>
                <a:latin typeface="Trebuchet MS" pitchFamily="34" charset="0"/>
              </a:rPr>
              <a:pPr/>
              <a:t>‹nr.›</a:t>
            </a:fld>
            <a:endParaRPr lang="nl-NL" sz="900" baseline="0" dirty="0">
              <a:solidFill>
                <a:schemeClr val="bg2"/>
              </a:solidFill>
              <a:latin typeface="Trebuchet MS" pitchFamily="34" charset="0"/>
            </a:endParaRPr>
          </a:p>
        </p:txBody>
      </p:sp>
      <p:sp>
        <p:nvSpPr>
          <p:cNvPr id="5" name="TextBox 4" hidden="1"/>
          <p:cNvSpPr txBox="1"/>
          <p:nvPr userDrawn="1"/>
        </p:nvSpPr>
        <p:spPr>
          <a:xfrm>
            <a:off x="313200" y="4779000"/>
            <a:ext cx="1512000" cy="162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nl-NL" sz="800" baseline="0" dirty="0">
              <a:solidFill>
                <a:schemeClr val="tx2"/>
              </a:solidFill>
              <a:latin typeface="Trebuchet MS" pitchFamily="34" charset="0"/>
            </a:endParaRPr>
          </a:p>
        </p:txBody>
      </p:sp>
      <p:sp>
        <p:nvSpPr>
          <p:cNvPr id="9" name="TextBox 8" hidden="1"/>
          <p:cNvSpPr txBox="1"/>
          <p:nvPr userDrawn="1"/>
        </p:nvSpPr>
        <p:spPr>
          <a:xfrm>
            <a:off x="1810800" y="4779000"/>
            <a:ext cx="2520000" cy="162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l"/>
            <a:r>
              <a:rPr lang="nl-NL" sz="800" baseline="0" dirty="0">
                <a:solidFill>
                  <a:schemeClr val="accent2"/>
                </a:solidFill>
                <a:latin typeface="Trebuchet MS" pitchFamily="34" charset="0"/>
              </a:rPr>
              <a:t>pagina </a:t>
            </a:r>
            <a:fld id="{9C6EA153-CBFB-4144-A010-969715D6C4FF}" type="slidenum">
              <a:rPr lang="nl-NL" sz="800" baseline="0" smtClean="0">
                <a:solidFill>
                  <a:schemeClr val="accent2"/>
                </a:solidFill>
                <a:latin typeface="Trebuchet MS" pitchFamily="34" charset="0"/>
              </a:rPr>
              <a:t>‹nr.›</a:t>
            </a:fld>
            <a:endParaRPr lang="nl-NL" sz="800" baseline="0" dirty="0">
              <a:solidFill>
                <a:schemeClr val="accent2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72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73" r:id="rId9"/>
    <p:sldLayoutId id="2147483728" r:id="rId10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i="0" kern="1200" baseline="0">
          <a:solidFill>
            <a:schemeClr val="tx2"/>
          </a:solidFill>
          <a:latin typeface="Trebuchet MS" pitchFamily="34" charset="0"/>
          <a:ea typeface="+mj-ea"/>
          <a:cs typeface="+mj-cs"/>
        </a:defRPr>
      </a:lvl1pPr>
    </p:titleStyle>
    <p:bodyStyle>
      <a:lvl1pPr marL="169200" indent="-1692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338400" indent="-169200" algn="l" defTabSz="914400" rtl="0" eaLnBrk="1" latinLnBrk="0" hangingPunct="1">
        <a:spcBef>
          <a:spcPts val="0"/>
        </a:spcBef>
        <a:buClr>
          <a:schemeClr val="accent2"/>
        </a:buClr>
        <a:buFont typeface="Trebuchet MS" panose="020B0603020202020204" pitchFamily="34" charset="0"/>
        <a:buChar char="−"/>
        <a:defRPr sz="14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2pPr>
      <a:lvl3pPr marL="507600" indent="-169200" algn="l" defTabSz="914400" rtl="0" eaLnBrk="1" latinLnBrk="0" hangingPunct="1">
        <a:spcBef>
          <a:spcPts val="0"/>
        </a:spcBef>
        <a:buClr>
          <a:schemeClr val="accent2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3pPr>
      <a:lvl4pPr marL="666000" indent="-169200" algn="l" defTabSz="914400" rtl="0" eaLnBrk="1" latinLnBrk="0" hangingPunct="1">
        <a:spcBef>
          <a:spcPts val="0"/>
        </a:spcBef>
        <a:buClr>
          <a:schemeClr val="accent2"/>
        </a:buClr>
        <a:buFont typeface="Trebuchet MS" panose="020B0603020202020204" pitchFamily="34" charset="0"/>
        <a:buChar char="−"/>
        <a:defRPr sz="14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4pPr>
      <a:lvl5pPr marL="824400" indent="-169200" algn="l" defTabSz="914400" rtl="0" eaLnBrk="1" latinLnBrk="0" hangingPunct="1">
        <a:spcBef>
          <a:spcPts val="0"/>
        </a:spcBef>
        <a:buClr>
          <a:schemeClr val="accent2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00" y="572400"/>
            <a:ext cx="705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388000" y="4943701"/>
            <a:ext cx="2988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A59DD5B-CF16-4240-9DE5-631307747FAE}" type="slidenum">
              <a:rPr lang="nl-NL" sz="900" baseline="0" smtClean="0">
                <a:solidFill>
                  <a:schemeClr val="bg2"/>
                </a:solidFill>
                <a:latin typeface="Trebuchet MS" pitchFamily="34" charset="0"/>
              </a:rPr>
              <a:pPr/>
              <a:t>‹nr.›</a:t>
            </a:fld>
            <a:endParaRPr lang="nl-NL" sz="900" baseline="0" dirty="0">
              <a:solidFill>
                <a:schemeClr val="bg2"/>
              </a:solidFill>
              <a:latin typeface="Trebuchet MS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4788000" y="4943701"/>
            <a:ext cx="864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900" baseline="0" dirty="0">
                <a:solidFill>
                  <a:schemeClr val="bg2"/>
                </a:solidFill>
                <a:latin typeface="Trebuchet MS" pitchFamily="34" charset="0"/>
              </a:rPr>
              <a:t>Date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300000" y="4943701"/>
            <a:ext cx="2016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l-NL" sz="900" baseline="0" dirty="0">
                <a:solidFill>
                  <a:schemeClr val="bg2"/>
                </a:solidFill>
                <a:latin typeface="Trebuchet MS" pitchFamily="34" charset="0"/>
              </a:rPr>
              <a:t>Author</a:t>
            </a:r>
          </a:p>
        </p:txBody>
      </p:sp>
      <p:graphicFrame>
        <p:nvGraphicFramePr>
          <p:cNvPr id="7" name="Tijdelijke aanduiding voor inhoud 6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926992982"/>
              </p:ext>
            </p:extLst>
          </p:nvPr>
        </p:nvGraphicFramePr>
        <p:xfrm>
          <a:off x="313200" y="1058400"/>
          <a:ext cx="8496000" cy="295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95681132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ts val="3360"/>
        </a:lnSpc>
        <a:spcBef>
          <a:spcPct val="0"/>
        </a:spcBef>
        <a:buNone/>
        <a:defRPr sz="2800" b="1" i="0" kern="1200" baseline="0">
          <a:solidFill>
            <a:schemeClr val="tx2"/>
          </a:solidFill>
          <a:latin typeface="Trebuchet MS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2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1764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2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2pPr>
      <a:lvl3pPr marL="3528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3pPr>
      <a:lvl4pPr marL="5292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4pPr>
      <a:lvl5pPr marL="7056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00" y="572400"/>
            <a:ext cx="705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388000" y="4943701"/>
            <a:ext cx="2988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A59DD5B-CF16-4240-9DE5-631307747FAE}" type="slidenum">
              <a:rPr lang="nl-NL" sz="900" baseline="0" smtClean="0">
                <a:solidFill>
                  <a:schemeClr val="bg2"/>
                </a:solidFill>
                <a:latin typeface="Trebuchet MS" pitchFamily="34" charset="0"/>
              </a:rPr>
              <a:pPr/>
              <a:t>‹nr.›</a:t>
            </a:fld>
            <a:endParaRPr lang="nl-NL" sz="900" baseline="0" dirty="0">
              <a:solidFill>
                <a:schemeClr val="bg2"/>
              </a:solidFill>
              <a:latin typeface="Trebuchet MS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4788000" y="4943701"/>
            <a:ext cx="864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900" baseline="0" dirty="0">
                <a:solidFill>
                  <a:schemeClr val="bg2"/>
                </a:solidFill>
                <a:latin typeface="Trebuchet MS" pitchFamily="34" charset="0"/>
              </a:rPr>
              <a:t>Date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300000" y="4943701"/>
            <a:ext cx="2016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l-NL" sz="900" baseline="0" dirty="0">
                <a:solidFill>
                  <a:schemeClr val="bg2"/>
                </a:solidFill>
                <a:latin typeface="Trebuchet MS" pitchFamily="34" charset="0"/>
              </a:rPr>
              <a:t>Author</a:t>
            </a:r>
          </a:p>
        </p:txBody>
      </p:sp>
      <p:graphicFrame>
        <p:nvGraphicFramePr>
          <p:cNvPr id="8" name="Tijdelijke aanduiding voor inhoud 6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736773570"/>
              </p:ext>
            </p:extLst>
          </p:nvPr>
        </p:nvGraphicFramePr>
        <p:xfrm>
          <a:off x="313200" y="1058400"/>
          <a:ext cx="8496000" cy="295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4203810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ts val="3360"/>
        </a:lnSpc>
        <a:spcBef>
          <a:spcPct val="0"/>
        </a:spcBef>
        <a:buNone/>
        <a:defRPr sz="2800" b="1" i="0" kern="1200" baseline="0">
          <a:solidFill>
            <a:schemeClr val="tx2"/>
          </a:solidFill>
          <a:latin typeface="Trebuchet MS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2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1764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2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2pPr>
      <a:lvl3pPr marL="3528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3pPr>
      <a:lvl4pPr marL="5292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4pPr>
      <a:lvl5pPr marL="7056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00" y="572400"/>
            <a:ext cx="705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388000" y="4943701"/>
            <a:ext cx="2988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A59DD5B-CF16-4240-9DE5-631307747FAE}" type="slidenum">
              <a:rPr lang="nl-NL" sz="900" baseline="0" smtClean="0">
                <a:solidFill>
                  <a:schemeClr val="bg2"/>
                </a:solidFill>
                <a:latin typeface="Trebuchet MS" pitchFamily="34" charset="0"/>
              </a:rPr>
              <a:pPr/>
              <a:t>‹nr.›</a:t>
            </a:fld>
            <a:endParaRPr lang="nl-NL" sz="900" baseline="0" dirty="0">
              <a:solidFill>
                <a:schemeClr val="bg2"/>
              </a:solidFill>
              <a:latin typeface="Trebuchet MS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4788000" y="4943701"/>
            <a:ext cx="864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900" baseline="0" dirty="0">
                <a:solidFill>
                  <a:schemeClr val="bg2"/>
                </a:solidFill>
                <a:latin typeface="Trebuchet MS" pitchFamily="34" charset="0"/>
              </a:rPr>
              <a:t>Date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300000" y="4943701"/>
            <a:ext cx="2016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l-NL" sz="900" baseline="0" dirty="0">
                <a:solidFill>
                  <a:schemeClr val="bg2"/>
                </a:solidFill>
                <a:latin typeface="Trebuchet MS" pitchFamily="34" charset="0"/>
              </a:rPr>
              <a:t>Author</a:t>
            </a:r>
          </a:p>
        </p:txBody>
      </p:sp>
      <p:graphicFrame>
        <p:nvGraphicFramePr>
          <p:cNvPr id="7" name="Tijdelijke aanduiding voor inhoud 6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4047471622"/>
              </p:ext>
            </p:extLst>
          </p:nvPr>
        </p:nvGraphicFramePr>
        <p:xfrm>
          <a:off x="313200" y="1058400"/>
          <a:ext cx="8488800" cy="1390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>
                          <a:tab pos="3175" algn="l"/>
                          <a:tab pos="571500" algn="l"/>
                        </a:tabLst>
                      </a:pPr>
                      <a:endParaRPr kumimoji="0" lang="en-GB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4290" marB="34290" horzOverflow="overflow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126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>
                          <a:tab pos="3175" algn="l"/>
                          <a:tab pos="571500" algn="l"/>
                        </a:tabLst>
                      </a:pPr>
                      <a:endParaRPr kumimoji="0" lang="en-GB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126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>
                          <a:tab pos="3175" algn="l"/>
                          <a:tab pos="571500" algn="l"/>
                        </a:tabLst>
                      </a:pPr>
                      <a:endParaRPr kumimoji="0" lang="nl-NL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12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>
                          <a:tab pos="3175" algn="l"/>
                          <a:tab pos="571500" algn="l"/>
                        </a:tabLst>
                      </a:pPr>
                      <a:endParaRPr kumimoji="0" lang="nl-NL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4290" marB="34290" horzOverflow="overflow">
                    <a:lnR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>
                          <a:tab pos="3175" algn="l"/>
                          <a:tab pos="571500" algn="l"/>
                        </a:tabLst>
                      </a:pPr>
                      <a:endParaRPr kumimoji="0" lang="nl-NL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>
                          <a:tab pos="3175" algn="l"/>
                          <a:tab pos="571500" algn="l"/>
                        </a:tabLst>
                      </a:pPr>
                      <a:endParaRPr kumimoji="0" lang="nl-NL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>
                          <a:tab pos="3175" algn="l"/>
                          <a:tab pos="571500" algn="l"/>
                        </a:tabLst>
                      </a:pPr>
                      <a:endParaRPr kumimoji="0" lang="nl-NL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4290" marB="34290" horzOverflow="overflow">
                    <a:lnR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>
                          <a:tab pos="3175" algn="l"/>
                          <a:tab pos="571500" algn="l"/>
                        </a:tabLst>
                      </a:pPr>
                      <a:endParaRPr kumimoji="0" lang="nl-NL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nl-NL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>
                          <a:tab pos="3175" algn="l"/>
                          <a:tab pos="571500" algn="l"/>
                        </a:tabLst>
                      </a:pPr>
                      <a:endParaRPr kumimoji="0" lang="nl-NL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4290" marB="34290" horzOverflow="overflow">
                    <a:lnR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>
                          <a:tab pos="3175" algn="l"/>
                          <a:tab pos="571500" algn="l"/>
                        </a:tabLst>
                      </a:pPr>
                      <a:endParaRPr kumimoji="0" lang="nl-NL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>
                          <a:tab pos="3175" algn="l"/>
                          <a:tab pos="571500" algn="l"/>
                        </a:tabLst>
                      </a:pPr>
                      <a:endParaRPr kumimoji="0" lang="nl-NL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>
                          <a:tab pos="3175" algn="l"/>
                          <a:tab pos="571500" algn="l"/>
                        </a:tabLst>
                      </a:pPr>
                      <a:endParaRPr kumimoji="0" lang="nl-NL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4290" marB="34290" horzOverflow="overflow">
                    <a:lnR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>
                          <a:tab pos="3175" algn="l"/>
                          <a:tab pos="571500" algn="l"/>
                        </a:tabLst>
                      </a:pPr>
                      <a:endParaRPr kumimoji="0" lang="nl-NL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>
                          <a:tab pos="3175" algn="l"/>
                          <a:tab pos="571500" algn="l"/>
                        </a:tabLst>
                      </a:pPr>
                      <a:endParaRPr kumimoji="0" lang="nl-NL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280416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ts val="3360"/>
        </a:lnSpc>
        <a:spcBef>
          <a:spcPct val="0"/>
        </a:spcBef>
        <a:buNone/>
        <a:defRPr sz="2800" b="1" i="0" kern="1200" baseline="0">
          <a:solidFill>
            <a:schemeClr val="tx2"/>
          </a:solidFill>
          <a:latin typeface="Trebuchet MS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2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1764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2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2pPr>
      <a:lvl3pPr marL="3528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3pPr>
      <a:lvl4pPr marL="5292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4pPr>
      <a:lvl5pPr marL="7056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00" y="572400"/>
            <a:ext cx="705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388000" y="4943701"/>
            <a:ext cx="2988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A59DD5B-CF16-4240-9DE5-631307747FAE}" type="slidenum">
              <a:rPr lang="nl-NL" sz="900" baseline="0" smtClean="0">
                <a:solidFill>
                  <a:schemeClr val="bg2"/>
                </a:solidFill>
                <a:latin typeface="Trebuchet MS" pitchFamily="34" charset="0"/>
              </a:rPr>
              <a:pPr/>
              <a:t>‹nr.›</a:t>
            </a:fld>
            <a:endParaRPr lang="nl-NL" sz="900" baseline="0" dirty="0">
              <a:solidFill>
                <a:schemeClr val="bg2"/>
              </a:solidFill>
              <a:latin typeface="Trebuchet MS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4788000" y="4943701"/>
            <a:ext cx="864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900" baseline="0" dirty="0">
                <a:solidFill>
                  <a:schemeClr val="bg2"/>
                </a:solidFill>
                <a:latin typeface="Trebuchet MS" pitchFamily="34" charset="0"/>
              </a:rPr>
              <a:t>Date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300000" y="4943701"/>
            <a:ext cx="2016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l-NL" sz="900" baseline="0" dirty="0">
                <a:solidFill>
                  <a:schemeClr val="bg2"/>
                </a:solidFill>
                <a:latin typeface="Trebuchet MS" pitchFamily="34" charset="0"/>
              </a:rPr>
              <a:t>Author</a:t>
            </a:r>
          </a:p>
        </p:txBody>
      </p:sp>
      <p:graphicFrame>
        <p:nvGraphicFramePr>
          <p:cNvPr id="8" name="Tijdelijke aanduiding voor inhoud 6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4121759927"/>
              </p:ext>
            </p:extLst>
          </p:nvPr>
        </p:nvGraphicFramePr>
        <p:xfrm>
          <a:off x="313200" y="1058400"/>
          <a:ext cx="8496000" cy="295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0371978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ts val="3360"/>
        </a:lnSpc>
        <a:spcBef>
          <a:spcPct val="0"/>
        </a:spcBef>
        <a:buNone/>
        <a:defRPr sz="2800" b="1" i="0" kern="1200" baseline="0">
          <a:solidFill>
            <a:schemeClr val="tx2"/>
          </a:solidFill>
          <a:latin typeface="Trebuchet MS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2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1764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2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2pPr>
      <a:lvl3pPr marL="3528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3pPr>
      <a:lvl4pPr marL="5292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4pPr>
      <a:lvl5pPr marL="7056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freepngimg.com/png/88434-text-symbol-question-mark-computer-graphics-3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nn25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4" descr="lijnengrid.png">
            <a:extLst>
              <a:ext uri="{FF2B5EF4-FFF2-40B4-BE49-F238E27FC236}">
                <a16:creationId xmlns:a16="http://schemas.microsoft.com/office/drawing/2014/main" id="{642F0EE6-9C21-46CD-B035-CA4C52EECE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3" t="28265" r="44257" b="48974"/>
          <a:stretch/>
        </p:blipFill>
        <p:spPr>
          <a:xfrm>
            <a:off x="313200" y="2145643"/>
            <a:ext cx="4572000" cy="1047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32000" y="2214000"/>
            <a:ext cx="4284016" cy="1233900"/>
          </a:xfrm>
          <a:noFill/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nl-NL" sz="2800" dirty="0"/>
              <a:t>Testen</a:t>
            </a:r>
          </a:p>
        </p:txBody>
      </p:sp>
      <p:sp>
        <p:nvSpPr>
          <p:cNvPr id="8" name="Rectangle 7"/>
          <p:cNvSpPr/>
          <p:nvPr/>
        </p:nvSpPr>
        <p:spPr>
          <a:xfrm>
            <a:off x="7178400" y="3923100"/>
            <a:ext cx="1674000" cy="966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5815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dirty="0"/>
              <a:t>Testen - Testplan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/>
              <a:t>Samen er doorheen</a:t>
            </a:r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D816AC41-B7CA-531B-1BE8-FB30980D43B4}"/>
              </a:ext>
            </a:extLst>
          </p:cNvPr>
          <p:cNvSpPr txBox="1">
            <a:spLocks/>
          </p:cNvSpPr>
          <p:nvPr/>
        </p:nvSpPr>
        <p:spPr>
          <a:xfrm>
            <a:off x="107504" y="4687200"/>
            <a:ext cx="558062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i="0" kern="1200" baseline="0">
                <a:solidFill>
                  <a:schemeClr val="tx2"/>
                </a:solidFill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nl-NL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Canvas -&gt; Sjabloon Testplan</a:t>
            </a:r>
            <a:endParaRPr lang="nl-NL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BA3E113-C51A-9B89-EFCA-A3F964B3A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022" y="1109575"/>
            <a:ext cx="6176356" cy="292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5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dirty="0"/>
              <a:t>Testen - Testplan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13200" y="1058400"/>
            <a:ext cx="8496000" cy="3942000"/>
          </a:xfrm>
        </p:spPr>
        <p:txBody>
          <a:bodyPr>
            <a:normAutofit/>
          </a:bodyPr>
          <a:lstStyle/>
          <a:p>
            <a:r>
              <a:rPr lang="nl-NL" b="0" i="0" dirty="0">
                <a:solidFill>
                  <a:srgbClr val="2D3B45"/>
                </a:solidFill>
                <a:effectLst/>
                <a:latin typeface="Lato Extended"/>
              </a:rPr>
              <a:t>Als je een applicatie test, test je niet alleen het hoofdscenario (happy </a:t>
            </a:r>
            <a:r>
              <a:rPr lang="nl-NL" b="0" i="0" dirty="0" err="1">
                <a:solidFill>
                  <a:srgbClr val="2D3B45"/>
                </a:solidFill>
                <a:effectLst/>
                <a:latin typeface="Lato Extended"/>
              </a:rPr>
              <a:t>path</a:t>
            </a:r>
            <a:r>
              <a:rPr lang="nl-NL" dirty="0">
                <a:solidFill>
                  <a:srgbClr val="2D3B45"/>
                </a:solidFill>
                <a:latin typeface="Lato Extended"/>
              </a:rPr>
              <a:t>).</a:t>
            </a:r>
          </a:p>
          <a:p>
            <a:pPr lvl="1"/>
            <a:r>
              <a:rPr lang="nl-NL" dirty="0">
                <a:solidFill>
                  <a:srgbClr val="2D3B45"/>
                </a:solidFill>
                <a:latin typeface="Lato Extended"/>
              </a:rPr>
              <a:t>Ook het alternatieve </a:t>
            </a:r>
            <a:r>
              <a:rPr lang="nl-NL" b="0" i="0" dirty="0">
                <a:solidFill>
                  <a:srgbClr val="2D3B45"/>
                </a:solidFill>
                <a:effectLst/>
                <a:latin typeface="Lato Extended"/>
              </a:rPr>
              <a:t>scenario</a:t>
            </a:r>
            <a:r>
              <a:rPr lang="nl-NL" dirty="0">
                <a:solidFill>
                  <a:srgbClr val="2D3B45"/>
                </a:solidFill>
                <a:latin typeface="Lato Extended"/>
              </a:rPr>
              <a:t> moet worden getest (</a:t>
            </a:r>
            <a:r>
              <a:rPr lang="nl-NL" dirty="0" err="1">
                <a:solidFill>
                  <a:srgbClr val="2D3B45"/>
                </a:solidFill>
                <a:latin typeface="Lato Extended"/>
              </a:rPr>
              <a:t>unhappy</a:t>
            </a:r>
            <a:r>
              <a:rPr lang="nl-NL" dirty="0">
                <a:solidFill>
                  <a:srgbClr val="2D3B45"/>
                </a:solidFill>
                <a:latin typeface="Lato Extended"/>
              </a:rPr>
              <a:t> </a:t>
            </a:r>
            <a:r>
              <a:rPr lang="nl-NL" dirty="0" err="1">
                <a:solidFill>
                  <a:srgbClr val="2D3B45"/>
                </a:solidFill>
                <a:latin typeface="Lato Extended"/>
              </a:rPr>
              <a:t>path</a:t>
            </a:r>
            <a:r>
              <a:rPr lang="nl-NL" dirty="0">
                <a:solidFill>
                  <a:srgbClr val="2D3B45"/>
                </a:solidFill>
                <a:latin typeface="Lato Extended"/>
              </a:rPr>
              <a:t>).</a:t>
            </a:r>
          </a:p>
          <a:p>
            <a:pPr lvl="1"/>
            <a:endParaRPr lang="nl-NL" b="0" i="0" dirty="0">
              <a:solidFill>
                <a:srgbClr val="2D3B45"/>
              </a:solidFill>
              <a:effectLst/>
              <a:latin typeface="Lato Extended"/>
            </a:endParaRPr>
          </a:p>
          <a:p>
            <a:r>
              <a:rPr lang="nl-NL" b="0" i="0" dirty="0">
                <a:solidFill>
                  <a:srgbClr val="2D3B45"/>
                </a:solidFill>
                <a:effectLst/>
                <a:latin typeface="Lato Extended"/>
              </a:rPr>
              <a:t>Bij alternatieve scenario's doelen we op een scenario waar de tester een actie uitvoert die eigenlijk niet wenselijk is. </a:t>
            </a:r>
          </a:p>
          <a:p>
            <a:endParaRPr lang="nl-NL" dirty="0">
              <a:solidFill>
                <a:srgbClr val="2D3B45"/>
              </a:solidFill>
              <a:latin typeface="Lato Extended"/>
            </a:endParaRPr>
          </a:p>
          <a:p>
            <a:r>
              <a:rPr lang="nl-NL" i="1" dirty="0">
                <a:solidFill>
                  <a:srgbClr val="2D3B45"/>
                </a:solidFill>
                <a:effectLst/>
                <a:latin typeface="Lato Extended"/>
              </a:rPr>
              <a:t>Bijvoorbeeld: een telefoonnummer invullen bij het veldje voor de e-mail.</a:t>
            </a:r>
            <a:endParaRPr lang="nl-NL" i="1" dirty="0">
              <a:sym typeface="Wingdings" panose="05000000000000000000" pitchFamily="2" charset="2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/>
              <a:t>Alternatieve scenario’s</a:t>
            </a:r>
          </a:p>
        </p:txBody>
      </p:sp>
    </p:spTree>
    <p:extLst>
      <p:ext uri="{BB962C8B-B14F-4D97-AF65-F5344CB8AC3E}">
        <p14:creationId xmlns:p14="http://schemas.microsoft.com/office/powerpoint/2010/main" val="506097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dirty="0"/>
              <a:t>Testen - Testplan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13200" y="1058400"/>
            <a:ext cx="8496000" cy="3942000"/>
          </a:xfrm>
        </p:spPr>
        <p:txBody>
          <a:bodyPr>
            <a:normAutofit/>
          </a:bodyPr>
          <a:lstStyle/>
          <a:p>
            <a:r>
              <a:rPr lang="nl-NL" dirty="0">
                <a:sym typeface="Wingdings" panose="05000000000000000000" pitchFamily="2" charset="2"/>
              </a:rPr>
              <a:t>Schrijf een testplan voor onderstaande applicatie, zorg er voor dat je </a:t>
            </a:r>
            <a:r>
              <a:rPr lang="nl-NL" u="sng" dirty="0">
                <a:sym typeface="Wingdings" panose="05000000000000000000" pitchFamily="2" charset="2"/>
              </a:rPr>
              <a:t>ook</a:t>
            </a:r>
            <a:r>
              <a:rPr lang="nl-NL" dirty="0">
                <a:sym typeface="Wingdings" panose="05000000000000000000" pitchFamily="2" charset="2"/>
              </a:rPr>
              <a:t> alternatieve scenario’s schrijft. Kies een van de onderstaande casussen.</a:t>
            </a:r>
          </a:p>
          <a:p>
            <a:endParaRPr lang="nl-NL" dirty="0">
              <a:sym typeface="Wingdings" panose="05000000000000000000" pitchFamily="2" charset="2"/>
            </a:endParaRPr>
          </a:p>
          <a:p>
            <a:r>
              <a:rPr lang="nl-NL" b="1" dirty="0">
                <a:sym typeface="Wingdings" panose="05000000000000000000" pitchFamily="2" charset="2"/>
              </a:rPr>
              <a:t>Casus: voetbalclub</a:t>
            </a:r>
          </a:p>
          <a:p>
            <a:pPr lvl="1"/>
            <a:r>
              <a:rPr lang="nl-NL" dirty="0">
                <a:sym typeface="Wingdings" panose="05000000000000000000" pitchFamily="2" charset="2"/>
              </a:rPr>
              <a:t>De applicatie geeft mogelijkheid tot het kopen en verkopen van spelers.</a:t>
            </a:r>
          </a:p>
          <a:p>
            <a:pPr lvl="1"/>
            <a:r>
              <a:rPr lang="nl-NL" dirty="0">
                <a:sym typeface="Wingdings" panose="05000000000000000000" pitchFamily="2" charset="2"/>
              </a:rPr>
              <a:t>De applicatie geeft mogelijkheid voor het online verkopen van tickets.</a:t>
            </a:r>
          </a:p>
          <a:p>
            <a:pPr lvl="1"/>
            <a:r>
              <a:rPr lang="nl-NL" dirty="0">
                <a:sym typeface="Wingdings" panose="05000000000000000000" pitchFamily="2" charset="2"/>
              </a:rPr>
              <a:t>De applicatie geeft mogelijkheid tot het bijhouden van wedstrijden.</a:t>
            </a:r>
          </a:p>
          <a:p>
            <a:pPr marL="169200" lvl="1" indent="0">
              <a:buNone/>
            </a:pPr>
            <a:endParaRPr lang="nl-NL" dirty="0">
              <a:sym typeface="Wingdings" panose="05000000000000000000" pitchFamily="2" charset="2"/>
            </a:endParaRPr>
          </a:p>
          <a:p>
            <a:r>
              <a:rPr lang="nl-NL" b="1" dirty="0">
                <a:sym typeface="Wingdings" panose="05000000000000000000" pitchFamily="2" charset="2"/>
              </a:rPr>
              <a:t>Casus: school</a:t>
            </a:r>
          </a:p>
          <a:p>
            <a:pPr lvl="1"/>
            <a:r>
              <a:rPr lang="nl-NL" dirty="0">
                <a:sym typeface="Wingdings" panose="05000000000000000000" pitchFamily="2" charset="2"/>
              </a:rPr>
              <a:t>De applicatie geeft mogelijkheid tot het aanmaken en verwijderen van opleidingen.</a:t>
            </a:r>
          </a:p>
          <a:p>
            <a:pPr lvl="1"/>
            <a:r>
              <a:rPr lang="nl-NL" dirty="0">
                <a:sym typeface="Wingdings" panose="05000000000000000000" pitchFamily="2" charset="2"/>
              </a:rPr>
              <a:t>De applicatie geeft mogelijkheid tot het aannemen, bewerken en ontslaan van personeel.</a:t>
            </a:r>
          </a:p>
          <a:p>
            <a:pPr lvl="1"/>
            <a:r>
              <a:rPr lang="nl-NL" dirty="0">
                <a:sym typeface="Wingdings" panose="05000000000000000000" pitchFamily="2" charset="2"/>
              </a:rPr>
              <a:t>De applicatie geeft mogelijkheid tot aanmaken van studenten bij een opleiding.</a:t>
            </a:r>
          </a:p>
          <a:p>
            <a:pPr lvl="1"/>
            <a:endParaRPr lang="nl-NL" dirty="0">
              <a:sym typeface="Wingdings" panose="05000000000000000000" pitchFamily="2" charset="2"/>
            </a:endParaRPr>
          </a:p>
          <a:p>
            <a:r>
              <a:rPr lang="nl-NL" dirty="0">
                <a:sym typeface="Wingdings" panose="05000000000000000000" pitchFamily="2" charset="2"/>
              </a:rPr>
              <a:t>Bespreek de testplannen met je buurman of buurvrouw.</a:t>
            </a:r>
          </a:p>
          <a:p>
            <a:endParaRPr lang="nl-NL" dirty="0">
              <a:sym typeface="Wingdings" panose="05000000000000000000" pitchFamily="2" charset="2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/>
              <a:t>Even oefenen</a:t>
            </a:r>
          </a:p>
        </p:txBody>
      </p:sp>
    </p:spTree>
    <p:extLst>
      <p:ext uri="{BB962C8B-B14F-4D97-AF65-F5344CB8AC3E}">
        <p14:creationId xmlns:p14="http://schemas.microsoft.com/office/powerpoint/2010/main" val="1628219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dirty="0"/>
              <a:t>Testen - Testplan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13200" y="1058400"/>
            <a:ext cx="8496000" cy="3942000"/>
          </a:xfrm>
        </p:spPr>
        <p:txBody>
          <a:bodyPr>
            <a:normAutofit/>
          </a:bodyPr>
          <a:lstStyle/>
          <a:p>
            <a:r>
              <a:rPr lang="nl-NL" dirty="0">
                <a:sym typeface="Wingdings" panose="05000000000000000000" pitchFamily="2" charset="2"/>
              </a:rPr>
              <a:t>Kom je er nu achter dat je het nog lastig vindt?</a:t>
            </a:r>
          </a:p>
          <a:p>
            <a:pPr lvl="1"/>
            <a:r>
              <a:rPr lang="nl-NL" dirty="0">
                <a:sym typeface="Wingdings" panose="05000000000000000000" pitchFamily="2" charset="2"/>
              </a:rPr>
              <a:t>Vraag </a:t>
            </a:r>
            <a:r>
              <a:rPr lang="nl-NL" dirty="0" err="1">
                <a:sym typeface="Wingdings" panose="05000000000000000000" pitchFamily="2" charset="2"/>
              </a:rPr>
              <a:t>ChatGPT</a:t>
            </a:r>
            <a:r>
              <a:rPr lang="nl-NL" dirty="0">
                <a:sym typeface="Wingdings" panose="05000000000000000000" pitchFamily="2" charset="2"/>
              </a:rPr>
              <a:t> eens om een extra casus voor je te maken, sla deze casus op, schrijf hier een testplan voor en vraag iemand om feedback.</a:t>
            </a:r>
          </a:p>
          <a:p>
            <a:endParaRPr lang="nl-NL" dirty="0">
              <a:sym typeface="Wingdings" panose="05000000000000000000" pitchFamily="2" charset="2"/>
            </a:endParaRPr>
          </a:p>
          <a:p>
            <a:r>
              <a:rPr lang="nl-NL" dirty="0">
                <a:sym typeface="Wingdings" panose="05000000000000000000" pitchFamily="2" charset="2"/>
              </a:rPr>
              <a:t>Algemene tip: gebruik altijd de sjablonen, dat helpt met de informatie die je moet aanleveren.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/>
              <a:t>Nog even wat meer oefenen?</a:t>
            </a:r>
          </a:p>
        </p:txBody>
      </p:sp>
    </p:spTree>
    <p:extLst>
      <p:ext uri="{BB962C8B-B14F-4D97-AF65-F5344CB8AC3E}">
        <p14:creationId xmlns:p14="http://schemas.microsoft.com/office/powerpoint/2010/main" val="3501624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DCD08C-8229-456C-993B-9A1530E84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Testrapport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99DCBD8-BC83-49F1-82E3-2D170097B3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Door naar het tweede onderwerp:</a:t>
            </a:r>
          </a:p>
        </p:txBody>
      </p:sp>
    </p:spTree>
    <p:extLst>
      <p:ext uri="{BB962C8B-B14F-4D97-AF65-F5344CB8AC3E}">
        <p14:creationId xmlns:p14="http://schemas.microsoft.com/office/powerpoint/2010/main" val="344908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dirty="0"/>
              <a:t>Testen - Testrapport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13200" y="1058400"/>
            <a:ext cx="8496000" cy="3942000"/>
          </a:xfrm>
        </p:spPr>
        <p:txBody>
          <a:bodyPr>
            <a:normAutofit/>
          </a:bodyPr>
          <a:lstStyle/>
          <a:p>
            <a:r>
              <a:rPr lang="nl-NL" dirty="0">
                <a:sym typeface="Wingdings" panose="05000000000000000000" pitchFamily="2" charset="2"/>
              </a:rPr>
              <a:t>Nu je een plan hebt gemaakt, is het tijd om deze uit te voeren!</a:t>
            </a:r>
          </a:p>
          <a:p>
            <a:endParaRPr lang="nl-NL" dirty="0">
              <a:sym typeface="Wingdings" panose="05000000000000000000" pitchFamily="2" charset="2"/>
            </a:endParaRPr>
          </a:p>
          <a:p>
            <a:r>
              <a:rPr lang="nl-NL" dirty="0">
                <a:sym typeface="Wingdings" panose="05000000000000000000" pitchFamily="2" charset="2"/>
              </a:rPr>
              <a:t>Na uitvoeren schrijf je een rapport:</a:t>
            </a:r>
          </a:p>
          <a:p>
            <a:pPr lvl="1"/>
            <a:r>
              <a:rPr lang="nl-NL" dirty="0">
                <a:sym typeface="Wingdings" panose="05000000000000000000" pitchFamily="2" charset="2"/>
              </a:rPr>
              <a:t>Testplan overnemen in testrapport.</a:t>
            </a:r>
          </a:p>
          <a:p>
            <a:pPr lvl="1"/>
            <a:r>
              <a:rPr lang="nl-NL" dirty="0">
                <a:sym typeface="Wingdings" panose="05000000000000000000" pitchFamily="2" charset="2"/>
              </a:rPr>
              <a:t>Testrapport aanvullen met informatie vanuit je uitgevoerde test:</a:t>
            </a:r>
          </a:p>
          <a:p>
            <a:pPr lvl="2"/>
            <a:r>
              <a:rPr lang="nl-NL" dirty="0">
                <a:sym typeface="Wingdings" panose="05000000000000000000" pitchFamily="2" charset="2"/>
              </a:rPr>
              <a:t>Beschrijving van je testsysteem</a:t>
            </a:r>
          </a:p>
          <a:p>
            <a:pPr lvl="2"/>
            <a:r>
              <a:rPr lang="nl-NL" dirty="0">
                <a:sym typeface="Wingdings" panose="05000000000000000000" pitchFamily="2" charset="2"/>
              </a:rPr>
              <a:t>Werkelijk resultaat (ten opzichte van verwacht resultaat)</a:t>
            </a:r>
          </a:p>
          <a:p>
            <a:pPr lvl="2"/>
            <a:r>
              <a:rPr lang="nl-NL" dirty="0">
                <a:sym typeface="Wingdings" panose="05000000000000000000" pitchFamily="2" charset="2"/>
              </a:rPr>
              <a:t>Conclusie</a:t>
            </a:r>
          </a:p>
          <a:p>
            <a:pPr lvl="2"/>
            <a:r>
              <a:rPr lang="nl-NL" dirty="0">
                <a:sym typeface="Wingdings" panose="05000000000000000000" pitchFamily="2" charset="2"/>
              </a:rPr>
              <a:t>Verbetervoorstel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/>
              <a:t>Wat is een testrapport?</a:t>
            </a:r>
          </a:p>
        </p:txBody>
      </p:sp>
    </p:spTree>
    <p:extLst>
      <p:ext uri="{BB962C8B-B14F-4D97-AF65-F5344CB8AC3E}">
        <p14:creationId xmlns:p14="http://schemas.microsoft.com/office/powerpoint/2010/main" val="8828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dirty="0"/>
              <a:t>Testen - Testrapport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/>
              <a:t>Samen er doorheen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D7106BA1-3BCE-410E-94D9-47C55725B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37" y="1923678"/>
            <a:ext cx="64103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522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dirty="0"/>
              <a:t>Testen - Testrapport</a:t>
            </a:r>
            <a:endParaRPr lang="nl-NL" sz="32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/>
              <a:t>Samen er doorheen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BE69FED4-C512-4868-B03B-80CE3ABAB78A}"/>
              </a:ext>
            </a:extLst>
          </p:cNvPr>
          <p:cNvSpPr/>
          <p:nvPr/>
        </p:nvSpPr>
        <p:spPr>
          <a:xfrm>
            <a:off x="-119320" y="-92546"/>
            <a:ext cx="9361040" cy="5379146"/>
          </a:xfrm>
          <a:prstGeom prst="rect">
            <a:avLst/>
          </a:prstGeom>
          <a:solidFill>
            <a:srgbClr val="404040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AA0CC92-167C-B2FB-8A87-B2FEC3823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462" y="123825"/>
            <a:ext cx="70770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86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dirty="0"/>
              <a:t>Testen - Testrapport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13200" y="1058400"/>
            <a:ext cx="8496000" cy="3942000"/>
          </a:xfrm>
        </p:spPr>
        <p:txBody>
          <a:bodyPr>
            <a:normAutofit/>
          </a:bodyPr>
          <a:lstStyle/>
          <a:p>
            <a:r>
              <a:rPr lang="nl-NL" dirty="0">
                <a:sym typeface="Wingdings" panose="05000000000000000000" pitchFamily="2" charset="2"/>
              </a:rPr>
              <a:t>Nu gaan we een testplan uitvoeren. Goed dat je er net een hebt geschreven.</a:t>
            </a:r>
          </a:p>
          <a:p>
            <a:r>
              <a:rPr lang="nl-NL" dirty="0">
                <a:sym typeface="Wingdings" panose="05000000000000000000" pitchFamily="2" charset="2"/>
              </a:rPr>
              <a:t>Gebruik het testplan van casus voetbalclub of school.</a:t>
            </a:r>
          </a:p>
          <a:p>
            <a:endParaRPr lang="nl-NL" dirty="0">
              <a:sym typeface="Wingdings" panose="05000000000000000000" pitchFamily="2" charset="2"/>
            </a:endParaRPr>
          </a:p>
          <a:p>
            <a:r>
              <a:rPr lang="nl-NL" dirty="0">
                <a:sym typeface="Wingdings" panose="05000000000000000000" pitchFamily="2" charset="2"/>
              </a:rPr>
              <a:t>Bespreek de testrapport met je buurman of buurvrouw.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/>
              <a:t>Even oefenen</a:t>
            </a:r>
          </a:p>
        </p:txBody>
      </p:sp>
    </p:spTree>
    <p:extLst>
      <p:ext uri="{BB962C8B-B14F-4D97-AF65-F5344CB8AC3E}">
        <p14:creationId xmlns:p14="http://schemas.microsoft.com/office/powerpoint/2010/main" val="3816821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dirty="0"/>
              <a:t>Testen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/>
              <a:t>Vragen?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D64AA64-1E09-F3EC-3D4C-B388589FED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24CE6F0-AD37-0157-CBFE-7580059C8B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78113" y="1140513"/>
            <a:ext cx="2787774" cy="278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492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dirty="0"/>
              <a:t>Testen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13200" y="1058400"/>
            <a:ext cx="8496000" cy="577246"/>
          </a:xfrm>
        </p:spPr>
        <p:txBody>
          <a:bodyPr/>
          <a:lstStyle/>
          <a:p>
            <a:r>
              <a:rPr lang="nl-NL" dirty="0"/>
              <a:t>Applicatie die je bouwt moet getest worden!</a:t>
            </a:r>
          </a:p>
          <a:p>
            <a:r>
              <a:rPr lang="nl-NL" dirty="0"/>
              <a:t>Dit kan op heel veel manieren …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/>
              <a:t>Wat was het ook alweer?</a:t>
            </a:r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A2C92258-234C-9B29-F7A5-798505A111D5}"/>
              </a:ext>
            </a:extLst>
          </p:cNvPr>
          <p:cNvSpPr txBox="1">
            <a:spLocks/>
          </p:cNvSpPr>
          <p:nvPr/>
        </p:nvSpPr>
        <p:spPr>
          <a:xfrm>
            <a:off x="1115616" y="1563638"/>
            <a:ext cx="8496000" cy="374441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69200" indent="-1692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338400" indent="-169200" algn="l" defTabSz="914400" rtl="0" eaLnBrk="1" latinLnBrk="0" hangingPunct="1">
              <a:spcBef>
                <a:spcPts val="0"/>
              </a:spcBef>
              <a:buClr>
                <a:schemeClr val="accent2"/>
              </a:buClr>
              <a:buFont typeface="Trebuchet MS" panose="020B0603020202020204" pitchFamily="34" charset="0"/>
              <a:buChar char="−"/>
              <a:defRPr sz="1400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507600" indent="-169200" algn="l" defTabSz="914400" rtl="0" eaLnBrk="1" latinLnBrk="0" hangingPunct="1"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666000" indent="-169200" algn="l" defTabSz="914400" rtl="0" eaLnBrk="1" latinLnBrk="0" hangingPunct="1">
              <a:spcBef>
                <a:spcPts val="0"/>
              </a:spcBef>
              <a:buClr>
                <a:schemeClr val="accent2"/>
              </a:buClr>
              <a:buFont typeface="Trebuchet MS" panose="020B0603020202020204" pitchFamily="34" charset="0"/>
              <a:buChar char="−"/>
              <a:defRPr sz="1400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824400" indent="-169200" algn="l" defTabSz="914400" rtl="0" eaLnBrk="1" latinLnBrk="0" hangingPunct="1"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err="1"/>
              <a:t>Functional</a:t>
            </a:r>
            <a:r>
              <a:rPr lang="nl-NL" dirty="0"/>
              <a:t> </a:t>
            </a:r>
            <a:r>
              <a:rPr lang="nl-NL" dirty="0" err="1"/>
              <a:t>testing</a:t>
            </a:r>
            <a:endParaRPr lang="nl-NL" dirty="0"/>
          </a:p>
          <a:p>
            <a:r>
              <a:rPr lang="nl-NL" dirty="0"/>
              <a:t>Unit </a:t>
            </a:r>
            <a:r>
              <a:rPr lang="nl-NL" dirty="0" err="1"/>
              <a:t>testing</a:t>
            </a:r>
            <a:endParaRPr lang="nl-NL" dirty="0"/>
          </a:p>
          <a:p>
            <a:r>
              <a:rPr lang="nl-NL" dirty="0"/>
              <a:t>Feature </a:t>
            </a:r>
            <a:r>
              <a:rPr lang="nl-NL" dirty="0" err="1"/>
              <a:t>testing</a:t>
            </a:r>
            <a:endParaRPr lang="nl-NL" dirty="0"/>
          </a:p>
          <a:p>
            <a:r>
              <a:rPr lang="nl-NL" dirty="0"/>
              <a:t>End-</a:t>
            </a:r>
            <a:r>
              <a:rPr lang="nl-NL" dirty="0" err="1"/>
              <a:t>to</a:t>
            </a:r>
            <a:r>
              <a:rPr lang="nl-NL" dirty="0"/>
              <a:t>-end </a:t>
            </a:r>
            <a:r>
              <a:rPr lang="nl-NL" dirty="0" err="1"/>
              <a:t>testing</a:t>
            </a:r>
            <a:endParaRPr lang="nl-NL" dirty="0"/>
          </a:p>
          <a:p>
            <a:r>
              <a:rPr lang="nl-NL" dirty="0"/>
              <a:t>Integration </a:t>
            </a:r>
            <a:r>
              <a:rPr lang="nl-NL" dirty="0" err="1"/>
              <a:t>testing</a:t>
            </a:r>
            <a:endParaRPr lang="nl-NL" dirty="0"/>
          </a:p>
          <a:p>
            <a:r>
              <a:rPr lang="nl-NL" dirty="0" err="1"/>
              <a:t>Acceptance</a:t>
            </a:r>
            <a:r>
              <a:rPr lang="nl-NL" dirty="0"/>
              <a:t> </a:t>
            </a:r>
            <a:r>
              <a:rPr lang="nl-NL" dirty="0" err="1"/>
              <a:t>testing</a:t>
            </a:r>
            <a:endParaRPr lang="nl-NL" dirty="0"/>
          </a:p>
          <a:p>
            <a:r>
              <a:rPr lang="nl-NL" dirty="0"/>
              <a:t>Performance </a:t>
            </a:r>
            <a:r>
              <a:rPr lang="nl-NL" dirty="0" err="1"/>
              <a:t>testing</a:t>
            </a:r>
            <a:endParaRPr lang="nl-NL" dirty="0"/>
          </a:p>
          <a:p>
            <a:r>
              <a:rPr lang="nl-NL" dirty="0" err="1"/>
              <a:t>Smoke</a:t>
            </a:r>
            <a:r>
              <a:rPr lang="nl-NL" dirty="0"/>
              <a:t> </a:t>
            </a:r>
            <a:r>
              <a:rPr lang="nl-NL" dirty="0" err="1"/>
              <a:t>testing</a:t>
            </a:r>
            <a:endParaRPr lang="nl-NL" dirty="0"/>
          </a:p>
          <a:p>
            <a:r>
              <a:rPr lang="nl-NL" dirty="0"/>
              <a:t>Security </a:t>
            </a:r>
            <a:r>
              <a:rPr lang="nl-NL" dirty="0" err="1"/>
              <a:t>testing</a:t>
            </a:r>
            <a:endParaRPr lang="nl-NL" dirty="0"/>
          </a:p>
          <a:p>
            <a:r>
              <a:rPr lang="nl-NL" dirty="0" err="1"/>
              <a:t>Regression</a:t>
            </a:r>
            <a:r>
              <a:rPr lang="nl-NL" dirty="0"/>
              <a:t> </a:t>
            </a:r>
            <a:r>
              <a:rPr lang="nl-NL" dirty="0" err="1"/>
              <a:t>testing</a:t>
            </a:r>
            <a:endParaRPr lang="nl-NL" dirty="0"/>
          </a:p>
          <a:p>
            <a:r>
              <a:rPr lang="nl-NL" dirty="0"/>
              <a:t>Load </a:t>
            </a:r>
            <a:r>
              <a:rPr lang="nl-NL" dirty="0" err="1"/>
              <a:t>testing</a:t>
            </a:r>
            <a:endParaRPr lang="nl-NL" dirty="0"/>
          </a:p>
          <a:p>
            <a:r>
              <a:rPr lang="nl-NL" dirty="0" err="1"/>
              <a:t>Interaction</a:t>
            </a:r>
            <a:r>
              <a:rPr lang="nl-NL" dirty="0"/>
              <a:t> </a:t>
            </a:r>
            <a:r>
              <a:rPr lang="nl-NL" dirty="0" err="1"/>
              <a:t>testing</a:t>
            </a:r>
            <a:endParaRPr lang="nl-NL" dirty="0"/>
          </a:p>
          <a:p>
            <a:r>
              <a:rPr lang="nl-NL" dirty="0"/>
              <a:t>Stress </a:t>
            </a:r>
            <a:r>
              <a:rPr lang="nl-NL" dirty="0" err="1"/>
              <a:t>testing</a:t>
            </a:r>
            <a:endParaRPr lang="nl-NL" dirty="0"/>
          </a:p>
          <a:p>
            <a:r>
              <a:rPr lang="nl-NL" dirty="0" err="1"/>
              <a:t>Penetration</a:t>
            </a:r>
            <a:r>
              <a:rPr lang="nl-NL" dirty="0"/>
              <a:t>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7332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dirty="0"/>
              <a:t>Testen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13200" y="1058400"/>
            <a:ext cx="8496000" cy="1585358"/>
          </a:xfrm>
        </p:spPr>
        <p:txBody>
          <a:bodyPr>
            <a:normAutofit/>
          </a:bodyPr>
          <a:lstStyle/>
          <a:p>
            <a:r>
              <a:rPr lang="nl-NL" dirty="0"/>
              <a:t>Applicatie die je bouwt moet getest worden!</a:t>
            </a:r>
          </a:p>
          <a:p>
            <a:r>
              <a:rPr lang="nl-NL" dirty="0"/>
              <a:t>Dit kan op heel veel manieren …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Tijdens de lessen van Testen, hebben we alleen gekeken naar Functioneel testen</a:t>
            </a:r>
          </a:p>
          <a:p>
            <a:pPr lvl="1"/>
            <a:r>
              <a:rPr lang="nl-NL" dirty="0"/>
              <a:t>Je bent vrij om iets anders te doen tijdens je examen, maar…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/>
              <a:t>Wat was het ook alweer?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F8F7EE5-2187-B73C-5058-73A9D57842CB}"/>
              </a:ext>
            </a:extLst>
          </p:cNvPr>
          <p:cNvSpPr txBox="1">
            <a:spLocks/>
          </p:cNvSpPr>
          <p:nvPr/>
        </p:nvSpPr>
        <p:spPr>
          <a:xfrm>
            <a:off x="4283968" y="2588508"/>
            <a:ext cx="3312368" cy="2808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69200" indent="-1692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338400" indent="-169200" algn="l" defTabSz="914400" rtl="0" eaLnBrk="1" latinLnBrk="0" hangingPunct="1">
              <a:spcBef>
                <a:spcPts val="0"/>
              </a:spcBef>
              <a:buClr>
                <a:schemeClr val="accent2"/>
              </a:buClr>
              <a:buFont typeface="Trebuchet MS" panose="020B0603020202020204" pitchFamily="34" charset="0"/>
              <a:buChar char="−"/>
              <a:defRPr sz="1400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507600" indent="-169200" algn="l" defTabSz="914400" rtl="0" eaLnBrk="1" latinLnBrk="0" hangingPunct="1"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666000" indent="-169200" algn="l" defTabSz="914400" rtl="0" eaLnBrk="1" latinLnBrk="0" hangingPunct="1">
              <a:spcBef>
                <a:spcPts val="0"/>
              </a:spcBef>
              <a:buClr>
                <a:schemeClr val="accent2"/>
              </a:buClr>
              <a:buFont typeface="Trebuchet MS" panose="020B0603020202020204" pitchFamily="34" charset="0"/>
              <a:buChar char="−"/>
              <a:defRPr sz="1400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824400" indent="-169200" algn="l" defTabSz="914400" rtl="0" eaLnBrk="1" latinLnBrk="0" hangingPunct="1"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b="1" i="1" dirty="0">
                <a:solidFill>
                  <a:schemeClr val="accent2"/>
                </a:solidFill>
              </a:rPr>
              <a:t>Je moet altijd een Testplan maken!</a:t>
            </a:r>
          </a:p>
        </p:txBody>
      </p:sp>
    </p:spTree>
    <p:extLst>
      <p:ext uri="{BB962C8B-B14F-4D97-AF65-F5344CB8AC3E}">
        <p14:creationId xmlns:p14="http://schemas.microsoft.com/office/powerpoint/2010/main" val="386643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dirty="0"/>
              <a:t>Testen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13200" y="1058400"/>
            <a:ext cx="8496000" cy="2952000"/>
          </a:xfrm>
        </p:spPr>
        <p:txBody>
          <a:bodyPr/>
          <a:lstStyle/>
          <a:p>
            <a:r>
              <a:rPr lang="nl-NL" dirty="0"/>
              <a:t>Testen verwijdert aannames;</a:t>
            </a:r>
          </a:p>
          <a:p>
            <a:r>
              <a:rPr lang="nl-NL" dirty="0"/>
              <a:t>Testen identificeert fouten;</a:t>
            </a:r>
          </a:p>
          <a:p>
            <a:r>
              <a:rPr lang="nl-NL" dirty="0"/>
              <a:t>Testen geeft inzicht in kwaliteit.</a:t>
            </a:r>
          </a:p>
          <a:p>
            <a:endParaRPr lang="nl-NL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/>
              <a:t>Waarom testen we?</a:t>
            </a:r>
          </a:p>
        </p:txBody>
      </p:sp>
    </p:spTree>
    <p:extLst>
      <p:ext uri="{BB962C8B-B14F-4D97-AF65-F5344CB8AC3E}">
        <p14:creationId xmlns:p14="http://schemas.microsoft.com/office/powerpoint/2010/main" val="360540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dirty="0"/>
              <a:t>Testen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13200" y="1058400"/>
            <a:ext cx="8496000" cy="3942000"/>
          </a:xfrm>
        </p:spPr>
        <p:txBody>
          <a:bodyPr>
            <a:normAutofit/>
          </a:bodyPr>
          <a:lstStyle/>
          <a:p>
            <a:r>
              <a:rPr lang="nl-NL" dirty="0"/>
              <a:t>Zie de volgende werkprocessen:</a:t>
            </a:r>
          </a:p>
          <a:p>
            <a:pPr lvl="1"/>
            <a:r>
              <a:rPr lang="nl-NL" b="1" dirty="0"/>
              <a:t>B1-K1-W4</a:t>
            </a:r>
          </a:p>
          <a:p>
            <a:pPr marL="169200" lvl="1" indent="0">
              <a:buNone/>
            </a:pPr>
            <a:endParaRPr lang="nl-NL" dirty="0"/>
          </a:p>
          <a:p>
            <a:pPr lvl="1"/>
            <a:r>
              <a:rPr lang="nl-NL" b="1" dirty="0"/>
              <a:t>B1-K1-W5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/>
              <a:t>Testen bij je examen</a:t>
            </a:r>
          </a:p>
        </p:txBody>
      </p:sp>
    </p:spTree>
    <p:extLst>
      <p:ext uri="{BB962C8B-B14F-4D97-AF65-F5344CB8AC3E}">
        <p14:creationId xmlns:p14="http://schemas.microsoft.com/office/powerpoint/2010/main" val="927309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DCD08C-8229-456C-993B-9A1530E84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TESTPLAN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99DCBD8-BC83-49F1-82E3-2D170097B3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Door naar het eerste onderwerp:</a:t>
            </a:r>
          </a:p>
        </p:txBody>
      </p:sp>
    </p:spTree>
    <p:extLst>
      <p:ext uri="{BB962C8B-B14F-4D97-AF65-F5344CB8AC3E}">
        <p14:creationId xmlns:p14="http://schemas.microsoft.com/office/powerpoint/2010/main" val="1559639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dirty="0"/>
              <a:t>Testen - Testplan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13200" y="1058400"/>
            <a:ext cx="8496000" cy="3942000"/>
          </a:xfrm>
        </p:spPr>
        <p:txBody>
          <a:bodyPr>
            <a:normAutofit/>
          </a:bodyPr>
          <a:lstStyle/>
          <a:p>
            <a:r>
              <a:rPr lang="nl-NL" dirty="0">
                <a:sym typeface="Wingdings" panose="05000000000000000000" pitchFamily="2" charset="2"/>
              </a:rPr>
              <a:t>Testen werkt pas écht goed als je er een plan voor maakt.</a:t>
            </a:r>
          </a:p>
          <a:p>
            <a:endParaRPr lang="nl-NL" dirty="0">
              <a:sym typeface="Wingdings" panose="05000000000000000000" pitchFamily="2" charset="2"/>
            </a:endParaRPr>
          </a:p>
          <a:p>
            <a:r>
              <a:rPr lang="nl-NL" dirty="0">
                <a:sym typeface="Wingdings" panose="05000000000000000000" pitchFamily="2" charset="2"/>
              </a:rPr>
              <a:t>Het bevat informatie over de plannen die je hebt:</a:t>
            </a:r>
          </a:p>
          <a:p>
            <a:pPr lvl="1"/>
            <a:r>
              <a:rPr lang="nl-NL" dirty="0">
                <a:sym typeface="Wingdings" panose="05000000000000000000" pitchFamily="2" charset="2"/>
              </a:rPr>
              <a:t>Beschrijving van benodigde voorbereiding</a:t>
            </a:r>
          </a:p>
          <a:p>
            <a:pPr lvl="1"/>
            <a:r>
              <a:rPr lang="nl-NL" dirty="0">
                <a:sym typeface="Wingdings" panose="05000000000000000000" pitchFamily="2" charset="2"/>
              </a:rPr>
              <a:t>Beschrijving van testsysteem</a:t>
            </a:r>
          </a:p>
          <a:p>
            <a:pPr lvl="1"/>
            <a:r>
              <a:rPr lang="nl-NL" dirty="0">
                <a:sym typeface="Wingdings" panose="05000000000000000000" pitchFamily="2" charset="2"/>
              </a:rPr>
              <a:t>Beschrijven van test scenario’s</a:t>
            </a:r>
          </a:p>
          <a:p>
            <a:pPr lvl="2"/>
            <a:r>
              <a:rPr lang="nl-NL" dirty="0">
                <a:sym typeface="Wingdings" panose="05000000000000000000" pitchFamily="2" charset="2"/>
              </a:rPr>
              <a:t>Handelingen</a:t>
            </a:r>
          </a:p>
          <a:p>
            <a:pPr lvl="2"/>
            <a:r>
              <a:rPr lang="nl-NL" dirty="0">
                <a:sym typeface="Wingdings" panose="05000000000000000000" pitchFamily="2" charset="2"/>
              </a:rPr>
              <a:t>Relevante gegevens</a:t>
            </a:r>
          </a:p>
          <a:p>
            <a:pPr lvl="2"/>
            <a:r>
              <a:rPr lang="nl-NL" dirty="0">
                <a:sym typeface="Wingdings" panose="05000000000000000000" pitchFamily="2" charset="2"/>
              </a:rPr>
              <a:t>Gewenste uitkomst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/>
              <a:t>Wat is een testplan?</a:t>
            </a:r>
          </a:p>
        </p:txBody>
      </p:sp>
    </p:spTree>
    <p:extLst>
      <p:ext uri="{BB962C8B-B14F-4D97-AF65-F5344CB8AC3E}">
        <p14:creationId xmlns:p14="http://schemas.microsoft.com/office/powerpoint/2010/main" val="136250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dirty="0"/>
              <a:t>Testen - Testplan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/>
              <a:t>Samen er doorheen</a:t>
            </a:r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D816AC41-B7CA-531B-1BE8-FB30980D43B4}"/>
              </a:ext>
            </a:extLst>
          </p:cNvPr>
          <p:cNvSpPr txBox="1">
            <a:spLocks/>
          </p:cNvSpPr>
          <p:nvPr/>
        </p:nvSpPr>
        <p:spPr>
          <a:xfrm>
            <a:off x="107504" y="4687200"/>
            <a:ext cx="558062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i="0" kern="1200" baseline="0">
                <a:solidFill>
                  <a:schemeClr val="tx2"/>
                </a:solidFill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nl-NL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Canvas -&gt; Sjabloon Testplan</a:t>
            </a:r>
            <a:endParaRPr lang="nl-NL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67A29A7E-786E-FF77-18A9-1A1051F94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7" y="1851670"/>
            <a:ext cx="68294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60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dirty="0"/>
              <a:t>Testen - Testplan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/>
              <a:t>Samen er doorheen</a:t>
            </a:r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D816AC41-B7CA-531B-1BE8-FB30980D43B4}"/>
              </a:ext>
            </a:extLst>
          </p:cNvPr>
          <p:cNvSpPr txBox="1">
            <a:spLocks/>
          </p:cNvSpPr>
          <p:nvPr/>
        </p:nvSpPr>
        <p:spPr>
          <a:xfrm>
            <a:off x="107504" y="4687200"/>
            <a:ext cx="558062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i="0" kern="1200" baseline="0">
                <a:solidFill>
                  <a:schemeClr val="tx2"/>
                </a:solidFill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nl-NL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Canvas -&gt; Sjabloon Testplan</a:t>
            </a:r>
            <a:endParaRPr lang="nl-NL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F30EFCD-3C4F-65D3-8E20-0221320DB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212" y="1901949"/>
            <a:ext cx="66579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73981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Summa">
      <a:dk1>
        <a:sysClr val="windowText" lastClr="000000"/>
      </a:dk1>
      <a:lt1>
        <a:sysClr val="window" lastClr="FFFFFF"/>
      </a:lt1>
      <a:dk2>
        <a:srgbClr val="24126E"/>
      </a:dk2>
      <a:lt2>
        <a:srgbClr val="EEECE1"/>
      </a:lt2>
      <a:accent1>
        <a:srgbClr val="24126E"/>
      </a:accent1>
      <a:accent2>
        <a:srgbClr val="D70073"/>
      </a:accent2>
      <a:accent3>
        <a:srgbClr val="C8BDE0"/>
      </a:accent3>
      <a:accent4>
        <a:srgbClr val="FFC4E4"/>
      </a:accent4>
      <a:accent5>
        <a:srgbClr val="917CEA"/>
      </a:accent5>
      <a:accent6>
        <a:srgbClr val="FF89C8"/>
      </a:accent6>
      <a:hlink>
        <a:srgbClr val="38126E"/>
      </a:hlink>
      <a:folHlink>
        <a:srgbClr val="D7007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3" id="{077150D9-73C2-4EC4-B63C-7F36685D4AE9}" vid="{11AD5323-31B5-4E9F-8E76-CF2BAC2E23AD}"/>
    </a:ext>
  </a:extLst>
</a:theme>
</file>

<file path=ppt/theme/theme2.xml><?xml version="1.0" encoding="utf-8"?>
<a:theme xmlns:a="http://schemas.openxmlformats.org/drawingml/2006/main" name="2_Office Theme">
  <a:themeElements>
    <a:clrScheme name="Summa">
      <a:dk1>
        <a:sysClr val="windowText" lastClr="000000"/>
      </a:dk1>
      <a:lt1>
        <a:sysClr val="window" lastClr="FFFFFF"/>
      </a:lt1>
      <a:dk2>
        <a:srgbClr val="24126E"/>
      </a:dk2>
      <a:lt2>
        <a:srgbClr val="EEECE1"/>
      </a:lt2>
      <a:accent1>
        <a:srgbClr val="24126E"/>
      </a:accent1>
      <a:accent2>
        <a:srgbClr val="D70073"/>
      </a:accent2>
      <a:accent3>
        <a:srgbClr val="C8BDE0"/>
      </a:accent3>
      <a:accent4>
        <a:srgbClr val="FFC4E4"/>
      </a:accent4>
      <a:accent5>
        <a:srgbClr val="917CEA"/>
      </a:accent5>
      <a:accent6>
        <a:srgbClr val="FF89C8"/>
      </a:accent6>
      <a:hlink>
        <a:srgbClr val="38126E"/>
      </a:hlink>
      <a:folHlink>
        <a:srgbClr val="D7007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3" id="{077150D9-73C2-4EC4-B63C-7F36685D4AE9}" vid="{0DF04DA9-1991-49C3-945F-8FC610685533}"/>
    </a:ext>
  </a:extLst>
</a:theme>
</file>

<file path=ppt/theme/theme3.xml><?xml version="1.0" encoding="utf-8"?>
<a:theme xmlns:a="http://schemas.openxmlformats.org/drawingml/2006/main" name="3_Office Theme">
  <a:themeElements>
    <a:clrScheme name="Summa">
      <a:dk1>
        <a:sysClr val="windowText" lastClr="000000"/>
      </a:dk1>
      <a:lt1>
        <a:sysClr val="window" lastClr="FFFFFF"/>
      </a:lt1>
      <a:dk2>
        <a:srgbClr val="24126E"/>
      </a:dk2>
      <a:lt2>
        <a:srgbClr val="EEECE1"/>
      </a:lt2>
      <a:accent1>
        <a:srgbClr val="24126E"/>
      </a:accent1>
      <a:accent2>
        <a:srgbClr val="D70073"/>
      </a:accent2>
      <a:accent3>
        <a:srgbClr val="C8BDE0"/>
      </a:accent3>
      <a:accent4>
        <a:srgbClr val="FFC4E4"/>
      </a:accent4>
      <a:accent5>
        <a:srgbClr val="917CEA"/>
      </a:accent5>
      <a:accent6>
        <a:srgbClr val="FF89C8"/>
      </a:accent6>
      <a:hlink>
        <a:srgbClr val="38126E"/>
      </a:hlink>
      <a:folHlink>
        <a:srgbClr val="D7007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3" id="{077150D9-73C2-4EC4-B63C-7F36685D4AE9}" vid="{C483EBE4-A8C3-41CB-8F17-5CA0B2316A8F}"/>
    </a:ext>
  </a:extLst>
</a:theme>
</file>

<file path=ppt/theme/theme4.xml><?xml version="1.0" encoding="utf-8"?>
<a:theme xmlns:a="http://schemas.openxmlformats.org/drawingml/2006/main" name="4_Office Theme">
  <a:themeElements>
    <a:clrScheme name="Summa">
      <a:dk1>
        <a:sysClr val="windowText" lastClr="000000"/>
      </a:dk1>
      <a:lt1>
        <a:sysClr val="window" lastClr="FFFFFF"/>
      </a:lt1>
      <a:dk2>
        <a:srgbClr val="24126E"/>
      </a:dk2>
      <a:lt2>
        <a:srgbClr val="EEECE1"/>
      </a:lt2>
      <a:accent1>
        <a:srgbClr val="24126E"/>
      </a:accent1>
      <a:accent2>
        <a:srgbClr val="D70073"/>
      </a:accent2>
      <a:accent3>
        <a:srgbClr val="C8BDE0"/>
      </a:accent3>
      <a:accent4>
        <a:srgbClr val="FFC4E4"/>
      </a:accent4>
      <a:accent5>
        <a:srgbClr val="917CEA"/>
      </a:accent5>
      <a:accent6>
        <a:srgbClr val="FF89C8"/>
      </a:accent6>
      <a:hlink>
        <a:srgbClr val="38126E"/>
      </a:hlink>
      <a:folHlink>
        <a:srgbClr val="D7007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3" id="{077150D9-73C2-4EC4-B63C-7F36685D4AE9}" vid="{352FD266-86B0-4C52-883D-4404386BC694}"/>
    </a:ext>
  </a:extLst>
</a:theme>
</file>

<file path=ppt/theme/theme5.xml><?xml version="1.0" encoding="utf-8"?>
<a:theme xmlns:a="http://schemas.openxmlformats.org/drawingml/2006/main" name="5_Office Theme">
  <a:themeElements>
    <a:clrScheme name="Summa">
      <a:dk1>
        <a:sysClr val="windowText" lastClr="000000"/>
      </a:dk1>
      <a:lt1>
        <a:sysClr val="window" lastClr="FFFFFF"/>
      </a:lt1>
      <a:dk2>
        <a:srgbClr val="24126E"/>
      </a:dk2>
      <a:lt2>
        <a:srgbClr val="EEECE1"/>
      </a:lt2>
      <a:accent1>
        <a:srgbClr val="24126E"/>
      </a:accent1>
      <a:accent2>
        <a:srgbClr val="D70073"/>
      </a:accent2>
      <a:accent3>
        <a:srgbClr val="C8BDE0"/>
      </a:accent3>
      <a:accent4>
        <a:srgbClr val="FFC4E4"/>
      </a:accent4>
      <a:accent5>
        <a:srgbClr val="917CEA"/>
      </a:accent5>
      <a:accent6>
        <a:srgbClr val="FF89C8"/>
      </a:accent6>
      <a:hlink>
        <a:srgbClr val="38126E"/>
      </a:hlink>
      <a:folHlink>
        <a:srgbClr val="D7007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3" id="{077150D9-73C2-4EC4-B63C-7F36685D4AE9}" vid="{CC5B100A-368A-4809-813B-01FDE850BEAB}"/>
    </a:ext>
  </a:extLst>
</a:theme>
</file>

<file path=ppt/theme/theme6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FE3898A9F40B4AA1E64DE3594590C4" ma:contentTypeVersion="15" ma:contentTypeDescription="Een nieuw document maken." ma:contentTypeScope="" ma:versionID="937e9d32800ba1cd54f803c696e9a07c">
  <xsd:schema xmlns:xsd="http://www.w3.org/2001/XMLSchema" xmlns:xs="http://www.w3.org/2001/XMLSchema" xmlns:p="http://schemas.microsoft.com/office/2006/metadata/properties" xmlns:ns2="c96a6e63-7a4c-415e-a135-0d280d212f60" xmlns:ns3="0dd2303e-39a5-4199-a8dc-5b6285e9f2b4" targetNamespace="http://schemas.microsoft.com/office/2006/metadata/properties" ma:root="true" ma:fieldsID="2584c136080b5c71f1cb76ebdcc8b2b9" ns2:_="" ns3:_="">
    <xsd:import namespace="c96a6e63-7a4c-415e-a135-0d280d212f60"/>
    <xsd:import namespace="0dd2303e-39a5-4199-a8dc-5b6285e9f2b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6a6e63-7a4c-415e-a135-0d280d212f6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b9cd68ec-95c9-42b4-acb8-28f978d797bc}" ma:internalName="TaxCatchAll" ma:showField="CatchAllData" ma:web="c96a6e63-7a4c-415e-a135-0d280d212f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d2303e-39a5-4199-a8dc-5b6285e9f2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Afbeeldingtags" ma:readOnly="false" ma:fieldId="{5cf76f15-5ced-4ddc-b409-7134ff3c332f}" ma:taxonomyMulti="true" ma:sspId="6dec7f85-a9d7-4c7a-9206-676116ff958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dd2303e-39a5-4199-a8dc-5b6285e9f2b4">
      <Terms xmlns="http://schemas.microsoft.com/office/infopath/2007/PartnerControls"/>
    </lcf76f155ced4ddcb4097134ff3c332f>
    <TaxCatchAll xmlns="c96a6e63-7a4c-415e-a135-0d280d212f6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4AABC8-D479-4D84-B948-FD3AEAA28F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6a6e63-7a4c-415e-a135-0d280d212f60"/>
    <ds:schemaRef ds:uri="0dd2303e-39a5-4199-a8dc-5b6285e9f2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663857-EE18-4BAA-BE6E-01C4655F5211}">
  <ds:schemaRefs>
    <ds:schemaRef ds:uri="http://schemas.microsoft.com/office/2006/metadata/properties"/>
    <ds:schemaRef ds:uri="http://schemas.microsoft.com/office/infopath/2007/PartnerControls"/>
    <ds:schemaRef ds:uri="0dd2303e-39a5-4199-a8dc-5b6285e9f2b4"/>
    <ds:schemaRef ds:uri="c96a6e63-7a4c-415e-a135-0d280d212f60"/>
  </ds:schemaRefs>
</ds:datastoreItem>
</file>

<file path=customXml/itemProps3.xml><?xml version="1.0" encoding="utf-8"?>
<ds:datastoreItem xmlns:ds="http://schemas.openxmlformats.org/officeDocument/2006/customXml" ds:itemID="{9603DC8C-2FC7-49D3-AF82-312EAE5BB5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Summa College PPT Template</Template>
  <TotalTime>515</TotalTime>
  <Words>1048</Words>
  <Application>Microsoft Office PowerPoint</Application>
  <PresentationFormat>Diavoorstelling (16:9)</PresentationFormat>
  <Paragraphs>154</Paragraphs>
  <Slides>19</Slides>
  <Notes>10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5</vt:i4>
      </vt:variant>
      <vt:variant>
        <vt:lpstr>Diatitels</vt:lpstr>
      </vt:variant>
      <vt:variant>
        <vt:i4>19</vt:i4>
      </vt:variant>
    </vt:vector>
  </HeadingPairs>
  <TitlesOfParts>
    <vt:vector size="29" baseType="lpstr">
      <vt:lpstr>Arial</vt:lpstr>
      <vt:lpstr>Calibri</vt:lpstr>
      <vt:lpstr>Lato Extended</vt:lpstr>
      <vt:lpstr>Trebuchet MS</vt:lpstr>
      <vt:lpstr>Wingdings</vt:lpstr>
      <vt:lpstr>Kantoorthema</vt:lpstr>
      <vt:lpstr>2_Office Theme</vt:lpstr>
      <vt:lpstr>3_Office Theme</vt:lpstr>
      <vt:lpstr>4_Office Theme</vt:lpstr>
      <vt:lpstr>5_Office Theme</vt:lpstr>
      <vt:lpstr>Testen</vt:lpstr>
      <vt:lpstr>Testen</vt:lpstr>
      <vt:lpstr>Testen</vt:lpstr>
      <vt:lpstr>Testen</vt:lpstr>
      <vt:lpstr>Testen</vt:lpstr>
      <vt:lpstr>TESTPLAN</vt:lpstr>
      <vt:lpstr>Testen - Testplan</vt:lpstr>
      <vt:lpstr>Testen - Testplan</vt:lpstr>
      <vt:lpstr>Testen - Testplan</vt:lpstr>
      <vt:lpstr>Testen - Testplan</vt:lpstr>
      <vt:lpstr>Testen - Testplan</vt:lpstr>
      <vt:lpstr>Testen - Testplan</vt:lpstr>
      <vt:lpstr>Testen - Testplan</vt:lpstr>
      <vt:lpstr>Testrapport</vt:lpstr>
      <vt:lpstr>Testen - Testrapport</vt:lpstr>
      <vt:lpstr>Testen - Testrapport</vt:lpstr>
      <vt:lpstr>Testen - Testrapport</vt:lpstr>
      <vt:lpstr>Testen - Testrapport</vt:lpstr>
      <vt:lpstr>Testen</vt:lpstr>
    </vt:vector>
  </TitlesOfParts>
  <Company>Summa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Ontwerpen Klassendiagram</dc:title>
  <dc:creator>Hosewol, Tommy</dc:creator>
  <cp:lastModifiedBy>Hendriks, Ryan</cp:lastModifiedBy>
  <cp:revision>2</cp:revision>
  <dcterms:created xsi:type="dcterms:W3CDTF">2023-08-28T10:48:59Z</dcterms:created>
  <dcterms:modified xsi:type="dcterms:W3CDTF">2023-12-12T14:45:17Z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Title">
    <vt:lpwstr>Vul hier de titel in</vt:lpwstr>
  </property>
  <property fmtid="{D5CDD505-2E9C-101B-9397-08002B2CF9AE}" pid="3" name="prDocument_language">
    <vt:lpwstr>Nederlands</vt:lpwstr>
  </property>
  <property fmtid="{D5CDD505-2E9C-101B-9397-08002B2CF9AE}" pid="4" name="prDate">
    <vt:lpwstr>13-1-2021</vt:lpwstr>
  </property>
  <property fmtid="{D5CDD505-2E9C-101B-9397-08002B2CF9AE}" pid="5" name="prPrint_date">
    <vt:lpwstr>No</vt:lpwstr>
  </property>
  <property fmtid="{D5CDD505-2E9C-101B-9397-08002B2CF9AE}" pid="6" name="prPrint_page">
    <vt:lpwstr>No</vt:lpwstr>
  </property>
  <property fmtid="{D5CDD505-2E9C-101B-9397-08002B2CF9AE}" pid="7" name="prCover_page_picture_16x9">
    <vt:lpwstr>C:\Users\dehn\Downloads\Powerpoint Template.png</vt:lpwstr>
  </property>
  <property fmtid="{D5CDD505-2E9C-101B-9397-08002B2CF9AE}" pid="8" name="prShow_as">
    <vt:lpwstr/>
  </property>
  <property fmtid="{D5CDD505-2E9C-101B-9397-08002B2CF9AE}" pid="9" name="prSchool">
    <vt:lpwstr>Summa College</vt:lpwstr>
  </property>
  <property fmtid="{D5CDD505-2E9C-101B-9397-08002B2CF9AE}" pid="10" name="prAuthor">
    <vt:lpwstr>Geen</vt:lpwstr>
  </property>
  <property fmtid="{D5CDD505-2E9C-101B-9397-08002B2CF9AE}" pid="11" name="clientname">
    <vt:lpwstr>ROC Summa College</vt:lpwstr>
  </property>
  <property fmtid="{D5CDD505-2E9C-101B-9397-08002B2CF9AE}" pid="12" name="doctype">
    <vt:lpwstr>Regular16x9</vt:lpwstr>
  </property>
  <property fmtid="{D5CDD505-2E9C-101B-9397-08002B2CF9AE}" pid="13" name="cldocument">
    <vt:lpwstr>1043</vt:lpwstr>
  </property>
  <property fmtid="{D5CDD505-2E9C-101B-9397-08002B2CF9AE}" pid="14" name="delshapeSLIDEMASTER;title_logo">
    <vt:lpwstr>SLIDEMASTER;5;1;layout;1</vt:lpwstr>
  </property>
  <property fmtid="{D5CDD505-2E9C-101B-9397-08002B2CF9AE}" pid="15" name="sld1">
    <vt:lpwstr>256</vt:lpwstr>
  </property>
  <property fmtid="{D5CDD505-2E9C-101B-9397-08002B2CF9AE}" pid="16" name="delshapeSLIDEMASTER;logo">
    <vt:lpwstr>SLIDEMASTER;7;1</vt:lpwstr>
  </property>
  <property fmtid="{D5CDD505-2E9C-101B-9397-08002B2CF9AE}" pid="17" name="delshapeSLIDEMASTER;Picture_first">
    <vt:lpwstr>SLIDEMASTER;7;1;layout;1</vt:lpwstr>
  </property>
  <property fmtid="{D5CDD505-2E9C-101B-9397-08002B2CF9AE}" pid="18" name="ContentTypeId">
    <vt:lpwstr>0x01010040FE3898A9F40B4AA1E64DE3594590C4</vt:lpwstr>
  </property>
  <property fmtid="{D5CDD505-2E9C-101B-9397-08002B2CF9AE}" pid="19" name="MediaServiceImageTags">
    <vt:lpwstr/>
  </property>
</Properties>
</file>