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  <p:sldMasterId id="2147483687" r:id="rId6"/>
    <p:sldMasterId id="2147483700" r:id="rId7"/>
    <p:sldMasterId id="2147483714" r:id="rId8"/>
  </p:sldMasterIdLst>
  <p:notesMasterIdLst>
    <p:notesMasterId r:id="rId19"/>
  </p:notesMasterIdLst>
  <p:sldIdLst>
    <p:sldId id="256" r:id="rId9"/>
    <p:sldId id="428" r:id="rId10"/>
    <p:sldId id="452" r:id="rId11"/>
    <p:sldId id="456" r:id="rId12"/>
    <p:sldId id="459" r:id="rId13"/>
    <p:sldId id="457" r:id="rId14"/>
    <p:sldId id="458" r:id="rId15"/>
    <p:sldId id="462" r:id="rId16"/>
    <p:sldId id="463" r:id="rId17"/>
    <p:sldId id="455" r:id="rId18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086E9-8CED-451E-B8C2-88B28CCBD87E}" v="40" dt="2023-08-28T11:17:11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ldonk, Ron van" userId="f45ee03c-26a0-4e4c-b8d6-6218e6996a82" providerId="ADAL" clId="{9F5FFED7-409A-422A-B2CF-CBFAACCC874A}"/>
    <pc:docChg chg="undo custSel addSld delSld modSld">
      <pc:chgData name="Asseldonk, Ron van" userId="f45ee03c-26a0-4e4c-b8d6-6218e6996a82" providerId="ADAL" clId="{9F5FFED7-409A-422A-B2CF-CBFAACCC874A}" dt="2023-02-06T15:13:29.818" v="5136" actId="20577"/>
      <pc:docMkLst>
        <pc:docMk/>
      </pc:docMkLst>
      <pc:sldChg chg="modSp mod">
        <pc:chgData name="Asseldonk, Ron van" userId="f45ee03c-26a0-4e4c-b8d6-6218e6996a82" providerId="ADAL" clId="{9F5FFED7-409A-422A-B2CF-CBFAACCC874A}" dt="2023-02-06T12:28:14.792" v="239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9F5FFED7-409A-422A-B2CF-CBFAACCC874A}" dt="2023-02-06T12:28:14.792" v="239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addSp modSp mod">
        <pc:chgData name="Asseldonk, Ron van" userId="f45ee03c-26a0-4e4c-b8d6-6218e6996a82" providerId="ADAL" clId="{9F5FFED7-409A-422A-B2CF-CBFAACCC874A}" dt="2023-02-01T12:44:09.293" v="209" actId="14100"/>
        <pc:sldMkLst>
          <pc:docMk/>
          <pc:sldMk cId="1473326266" sldId="258"/>
        </pc:sldMkLst>
        <pc:spChg chg="add mod">
          <ac:chgData name="Asseldonk, Ron van" userId="f45ee03c-26a0-4e4c-b8d6-6218e6996a82" providerId="ADAL" clId="{9F5FFED7-409A-422A-B2CF-CBFAACCC874A}" dt="2023-02-01T12:44:09.293" v="209" actId="14100"/>
          <ac:spMkLst>
            <pc:docMk/>
            <pc:sldMk cId="1473326266" sldId="258"/>
            <ac:spMk id="4" creationId="{F784473E-BE8D-2FD9-09A4-24FAC881D426}"/>
          </ac:spMkLst>
        </pc:spChg>
        <pc:spChg chg="mod">
          <ac:chgData name="Asseldonk, Ron van" userId="f45ee03c-26a0-4e4c-b8d6-6218e6996a82" providerId="ADAL" clId="{9F5FFED7-409A-422A-B2CF-CBFAACCC874A}" dt="2023-02-01T12:41:46.766" v="70" actId="20577"/>
          <ac:spMkLst>
            <pc:docMk/>
            <pc:sldMk cId="1473326266" sldId="258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1T12:42:35.507" v="125" actId="20577"/>
          <ac:spMkLst>
            <pc:docMk/>
            <pc:sldMk cId="1473326266" sldId="258"/>
            <ac:spMk id="10" creationId="{00000000-0000-0000-0000-000000000000}"/>
          </ac:spMkLst>
        </pc:spChg>
        <pc:picChg chg="add mod">
          <ac:chgData name="Asseldonk, Ron van" userId="f45ee03c-26a0-4e4c-b8d6-6218e6996a82" providerId="ADAL" clId="{9F5FFED7-409A-422A-B2CF-CBFAACCC874A}" dt="2023-02-01T12:42:30.955" v="115" actId="1076"/>
          <ac:picMkLst>
            <pc:docMk/>
            <pc:sldMk cId="1473326266" sldId="258"/>
            <ac:picMk id="3" creationId="{EDBCC224-120D-69B8-4FB4-8C11A1CF398D}"/>
          </ac:picMkLst>
        </pc:picChg>
      </pc:sldChg>
      <pc:sldChg chg="modSp add mod setBg">
        <pc:chgData name="Asseldonk, Ron van" userId="f45ee03c-26a0-4e4c-b8d6-6218e6996a82" providerId="ADAL" clId="{9F5FFED7-409A-422A-B2CF-CBFAACCC874A}" dt="2023-02-01T12:43:04.031" v="195" actId="20577"/>
        <pc:sldMkLst>
          <pc:docMk/>
          <pc:sldMk cId="2292492409" sldId="407"/>
        </pc:sldMkLst>
        <pc:spChg chg="mod">
          <ac:chgData name="Asseldonk, Ron van" userId="f45ee03c-26a0-4e4c-b8d6-6218e6996a82" providerId="ADAL" clId="{9F5FFED7-409A-422A-B2CF-CBFAACCC874A}" dt="2023-02-01T12:43:04.031" v="195" actId="20577"/>
          <ac:spMkLst>
            <pc:docMk/>
            <pc:sldMk cId="2292492409" sldId="407"/>
            <ac:spMk id="4" creationId="{00000000-0000-0000-0000-000000000000}"/>
          </ac:spMkLst>
        </pc:spChg>
      </pc:sldChg>
      <pc:sldChg chg="addSp delSp modSp add mod">
        <pc:chgData name="Asseldonk, Ron van" userId="f45ee03c-26a0-4e4c-b8d6-6218e6996a82" providerId="ADAL" clId="{9F5FFED7-409A-422A-B2CF-CBFAACCC874A}" dt="2023-02-06T12:30:12.445" v="336" actId="1076"/>
        <pc:sldMkLst>
          <pc:docMk/>
          <pc:sldMk cId="767586764" sldId="408"/>
        </pc:sldMkLst>
        <pc:spChg chg="del">
          <ac:chgData name="Asseldonk, Ron van" userId="f45ee03c-26a0-4e4c-b8d6-6218e6996a82" providerId="ADAL" clId="{9F5FFED7-409A-422A-B2CF-CBFAACCC874A}" dt="2023-02-01T12:44:21.480" v="212" actId="478"/>
          <ac:spMkLst>
            <pc:docMk/>
            <pc:sldMk cId="767586764" sldId="408"/>
            <ac:spMk id="4" creationId="{F784473E-BE8D-2FD9-09A4-24FAC881D426}"/>
          </ac:spMkLst>
        </pc:spChg>
        <pc:spChg chg="mod">
          <ac:chgData name="Asseldonk, Ron van" userId="f45ee03c-26a0-4e4c-b8d6-6218e6996a82" providerId="ADAL" clId="{9F5FFED7-409A-422A-B2CF-CBFAACCC874A}" dt="2023-02-06T12:29:35.004" v="331" actId="20577"/>
          <ac:spMkLst>
            <pc:docMk/>
            <pc:sldMk cId="767586764" sldId="408"/>
            <ac:spMk id="10" creationId="{00000000-0000-0000-0000-000000000000}"/>
          </ac:spMkLst>
        </pc:spChg>
        <pc:picChg chg="del">
          <ac:chgData name="Asseldonk, Ron van" userId="f45ee03c-26a0-4e4c-b8d6-6218e6996a82" providerId="ADAL" clId="{9F5FFED7-409A-422A-B2CF-CBFAACCC874A}" dt="2023-02-01T12:44:20.612" v="211" actId="478"/>
          <ac:picMkLst>
            <pc:docMk/>
            <pc:sldMk cId="767586764" sldId="408"/>
            <ac:picMk id="3" creationId="{EDBCC224-120D-69B8-4FB4-8C11A1CF398D}"/>
          </ac:picMkLst>
        </pc:picChg>
        <pc:picChg chg="add mod modCrop">
          <ac:chgData name="Asseldonk, Ron van" userId="f45ee03c-26a0-4e4c-b8d6-6218e6996a82" providerId="ADAL" clId="{9F5FFED7-409A-422A-B2CF-CBFAACCC874A}" dt="2023-02-06T12:30:12.445" v="336" actId="1076"/>
          <ac:picMkLst>
            <pc:docMk/>
            <pc:sldMk cId="767586764" sldId="408"/>
            <ac:picMk id="5" creationId="{62181F9D-21DD-84BC-1E79-2177558806FE}"/>
          </ac:picMkLst>
        </pc:picChg>
      </pc:sldChg>
      <pc:sldChg chg="add">
        <pc:chgData name="Asseldonk, Ron van" userId="f45ee03c-26a0-4e4c-b8d6-6218e6996a82" providerId="ADAL" clId="{9F5FFED7-409A-422A-B2CF-CBFAACCC874A}" dt="2023-02-01T12:44:26.904" v="215"/>
        <pc:sldMkLst>
          <pc:docMk/>
          <pc:sldMk cId="3042512437" sldId="409"/>
        </pc:sldMkLst>
      </pc:sldChg>
      <pc:sldChg chg="modSp mod">
        <pc:chgData name="Asseldonk, Ron van" userId="f45ee03c-26a0-4e4c-b8d6-6218e6996a82" providerId="ADAL" clId="{9F5FFED7-409A-422A-B2CF-CBFAACCC874A}" dt="2023-02-06T14:27:32.764" v="500" actId="20577"/>
        <pc:sldMkLst>
          <pc:docMk/>
          <pc:sldMk cId="1416663624" sldId="418"/>
        </pc:sldMkLst>
        <pc:spChg chg="mod">
          <ac:chgData name="Asseldonk, Ron van" userId="f45ee03c-26a0-4e4c-b8d6-6218e6996a82" providerId="ADAL" clId="{9F5FFED7-409A-422A-B2CF-CBFAACCC874A}" dt="2023-02-06T14:27:32.764" v="500" actId="20577"/>
          <ac:spMkLst>
            <pc:docMk/>
            <pc:sldMk cId="1416663624" sldId="418"/>
            <ac:spMk id="3" creationId="{528D6B8B-2CAD-A548-05D1-CA93017A9DEB}"/>
          </ac:spMkLst>
        </pc:spChg>
      </pc:sldChg>
      <pc:sldChg chg="modSp mod">
        <pc:chgData name="Asseldonk, Ron van" userId="f45ee03c-26a0-4e4c-b8d6-6218e6996a82" providerId="ADAL" clId="{9F5FFED7-409A-422A-B2CF-CBFAACCC874A}" dt="2023-02-06T14:52:21.449" v="3406" actId="20577"/>
        <pc:sldMkLst>
          <pc:docMk/>
          <pc:sldMk cId="2125146620" sldId="428"/>
        </pc:sldMkLst>
        <pc:spChg chg="mod">
          <ac:chgData name="Asseldonk, Ron van" userId="f45ee03c-26a0-4e4c-b8d6-6218e6996a82" providerId="ADAL" clId="{9F5FFED7-409A-422A-B2CF-CBFAACCC874A}" dt="2023-02-06T14:27:38.876" v="510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9F5FFED7-409A-422A-B2CF-CBFAACCC874A}" dt="2023-02-06T14:52:21.449" v="3406" actId="20577"/>
          <ac:spMkLst>
            <pc:docMk/>
            <pc:sldMk cId="2125146620" sldId="428"/>
            <ac:spMk id="8" creationId="{00000000-0000-0000-0000-000000000000}"/>
          </ac:spMkLst>
        </pc:spChg>
      </pc:sldChg>
      <pc:sldChg chg="addSp modSp mod">
        <pc:chgData name="Asseldonk, Ron van" userId="f45ee03c-26a0-4e4c-b8d6-6218e6996a82" providerId="ADAL" clId="{9F5FFED7-409A-422A-B2CF-CBFAACCC874A}" dt="2023-02-06T14:27:10.571" v="479" actId="20577"/>
        <pc:sldMkLst>
          <pc:docMk/>
          <pc:sldMk cId="3246387827" sldId="434"/>
        </pc:sldMkLst>
        <pc:spChg chg="add mod">
          <ac:chgData name="Asseldonk, Ron van" userId="f45ee03c-26a0-4e4c-b8d6-6218e6996a82" providerId="ADAL" clId="{9F5FFED7-409A-422A-B2CF-CBFAACCC874A}" dt="2023-02-06T14:27:10.571" v="479" actId="20577"/>
          <ac:spMkLst>
            <pc:docMk/>
            <pc:sldMk cId="3246387827" sldId="434"/>
            <ac:spMk id="2" creationId="{EF7F76AD-3D3D-A241-126F-F89982185112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26:01.911" v="411" actId="20577"/>
        <pc:sldMkLst>
          <pc:docMk/>
          <pc:sldMk cId="1017553878" sldId="435"/>
        </pc:sldMkLst>
        <pc:spChg chg="mod">
          <ac:chgData name="Asseldonk, Ron van" userId="f45ee03c-26a0-4e4c-b8d6-6218e6996a82" providerId="ADAL" clId="{9F5FFED7-409A-422A-B2CF-CBFAACCC874A}" dt="2023-02-06T14:26:01.911" v="411" actId="20577"/>
          <ac:spMkLst>
            <pc:docMk/>
            <pc:sldMk cId="1017553878" sldId="435"/>
            <ac:spMk id="4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29:40.619" v="690" actId="20577"/>
        <pc:sldMkLst>
          <pc:docMk/>
          <pc:sldMk cId="2994153470" sldId="436"/>
        </pc:sldMkLst>
        <pc:spChg chg="mod">
          <ac:chgData name="Asseldonk, Ron van" userId="f45ee03c-26a0-4e4c-b8d6-6218e6996a82" providerId="ADAL" clId="{9F5FFED7-409A-422A-B2CF-CBFAACCC874A}" dt="2023-02-06T14:28:19.394" v="532" actId="20577"/>
          <ac:spMkLst>
            <pc:docMk/>
            <pc:sldMk cId="2994153470" sldId="436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29:40.619" v="690" actId="20577"/>
          <ac:spMkLst>
            <pc:docMk/>
            <pc:sldMk cId="2994153470" sldId="436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49:48.900" v="3008" actId="20577"/>
        <pc:sldMkLst>
          <pc:docMk/>
          <pc:sldMk cId="2844636645" sldId="437"/>
        </pc:sldMkLst>
        <pc:spChg chg="mod">
          <ac:chgData name="Asseldonk, Ron van" userId="f45ee03c-26a0-4e4c-b8d6-6218e6996a82" providerId="ADAL" clId="{9F5FFED7-409A-422A-B2CF-CBFAACCC874A}" dt="2023-02-06T14:41:08.298" v="1796" actId="20577"/>
          <ac:spMkLst>
            <pc:docMk/>
            <pc:sldMk cId="2844636645" sldId="437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49:48.900" v="3008" actId="20577"/>
          <ac:spMkLst>
            <pc:docMk/>
            <pc:sldMk cId="2844636645" sldId="437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4:59.377" v="3508" actId="20577"/>
        <pc:sldMkLst>
          <pc:docMk/>
          <pc:sldMk cId="2006119960" sldId="440"/>
        </pc:sldMkLst>
        <pc:spChg chg="mod">
          <ac:chgData name="Asseldonk, Ron van" userId="f45ee03c-26a0-4e4c-b8d6-6218e6996a82" providerId="ADAL" clId="{9F5FFED7-409A-422A-B2CF-CBFAACCC874A}" dt="2023-02-06T14:54:29.698" v="3501" actId="20577"/>
          <ac:spMkLst>
            <pc:docMk/>
            <pc:sldMk cId="2006119960" sldId="440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54:59.377" v="3508" actId="20577"/>
          <ac:spMkLst>
            <pc:docMk/>
            <pc:sldMk cId="2006119960" sldId="440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49:59.612" v="3038" actId="20577"/>
        <pc:sldMkLst>
          <pc:docMk/>
          <pc:sldMk cId="2436995472" sldId="441"/>
        </pc:sldMkLst>
        <pc:spChg chg="mod">
          <ac:chgData name="Asseldonk, Ron van" userId="f45ee03c-26a0-4e4c-b8d6-6218e6996a82" providerId="ADAL" clId="{9F5FFED7-409A-422A-B2CF-CBFAACCC874A}" dt="2023-02-06T14:46:33.815" v="2470"/>
          <ac:spMkLst>
            <pc:docMk/>
            <pc:sldMk cId="2436995472" sldId="441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49:59.612" v="3038" actId="20577"/>
          <ac:spMkLst>
            <pc:docMk/>
            <pc:sldMk cId="2436995472" sldId="441"/>
            <ac:spMk id="10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0:32.083" v="3079" actId="20577"/>
        <pc:sldMkLst>
          <pc:docMk/>
          <pc:sldMk cId="1555671969" sldId="442"/>
        </pc:sldMkLst>
        <pc:spChg chg="mod">
          <ac:chgData name="Asseldonk, Ron van" userId="f45ee03c-26a0-4e4c-b8d6-6218e6996a82" providerId="ADAL" clId="{9F5FFED7-409A-422A-B2CF-CBFAACCC874A}" dt="2023-02-06T14:50:32.083" v="3079" actId="20577"/>
          <ac:spMkLst>
            <pc:docMk/>
            <pc:sldMk cId="1555671969" sldId="442"/>
            <ac:spMk id="4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1:53.708" v="3340" actId="20577"/>
        <pc:sldMkLst>
          <pc:docMk/>
          <pc:sldMk cId="1260253403" sldId="443"/>
        </pc:sldMkLst>
        <pc:spChg chg="mod">
          <ac:chgData name="Asseldonk, Ron van" userId="f45ee03c-26a0-4e4c-b8d6-6218e6996a82" providerId="ADAL" clId="{9F5FFED7-409A-422A-B2CF-CBFAACCC874A}" dt="2023-02-06T14:50:47.735" v="3114" actId="20577"/>
          <ac:spMkLst>
            <pc:docMk/>
            <pc:sldMk cId="1260253403" sldId="443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4:51:53.708" v="3340" actId="20577"/>
          <ac:spMkLst>
            <pc:docMk/>
            <pc:sldMk cId="1260253403" sldId="443"/>
            <ac:spMk id="10" creationId="{00000000-0000-0000-0000-000000000000}"/>
          </ac:spMkLst>
        </pc:spChg>
      </pc:sldChg>
      <pc:sldChg chg="addSp delSp modSp add mod delAnim">
        <pc:chgData name="Asseldonk, Ron van" userId="f45ee03c-26a0-4e4c-b8d6-6218e6996a82" providerId="ADAL" clId="{9F5FFED7-409A-422A-B2CF-CBFAACCC874A}" dt="2023-02-06T14:53:59.024" v="3484" actId="20577"/>
        <pc:sldMkLst>
          <pc:docMk/>
          <pc:sldMk cId="1735082915" sldId="444"/>
        </pc:sldMkLst>
        <pc:spChg chg="del">
          <ac:chgData name="Asseldonk, Ron van" userId="f45ee03c-26a0-4e4c-b8d6-6218e6996a82" providerId="ADAL" clId="{9F5FFED7-409A-422A-B2CF-CBFAACCC874A}" dt="2023-02-06T14:52:51.205" v="3409" actId="478"/>
          <ac:spMkLst>
            <pc:docMk/>
            <pc:sldMk cId="1735082915" sldId="444"/>
            <ac:spMk id="3" creationId="{528D6B8B-2CAD-A548-05D1-CA93017A9DEB}"/>
          </ac:spMkLst>
        </pc:spChg>
        <pc:spChg chg="add mod">
          <ac:chgData name="Asseldonk, Ron van" userId="f45ee03c-26a0-4e4c-b8d6-6218e6996a82" providerId="ADAL" clId="{9F5FFED7-409A-422A-B2CF-CBFAACCC874A}" dt="2023-02-06T14:53:59.024" v="3484" actId="20577"/>
          <ac:spMkLst>
            <pc:docMk/>
            <pc:sldMk cId="1735082915" sldId="444"/>
            <ac:spMk id="4" creationId="{0338872E-7566-1D3C-BE43-2E66E0410583}"/>
          </ac:spMkLst>
        </pc:spChg>
        <pc:spChg chg="add del mod">
          <ac:chgData name="Asseldonk, Ron van" userId="f45ee03c-26a0-4e4c-b8d6-6218e6996a82" providerId="ADAL" clId="{9F5FFED7-409A-422A-B2CF-CBFAACCC874A}" dt="2023-02-06T14:52:53.713" v="3410" actId="478"/>
          <ac:spMkLst>
            <pc:docMk/>
            <pc:sldMk cId="1735082915" sldId="444"/>
            <ac:spMk id="6" creationId="{63BD17E7-193D-27EB-9B83-379C9B37F2C5}"/>
          </ac:spMkLst>
        </pc:spChg>
        <pc:spChg chg="del">
          <ac:chgData name="Asseldonk, Ron van" userId="f45ee03c-26a0-4e4c-b8d6-6218e6996a82" providerId="ADAL" clId="{9F5FFED7-409A-422A-B2CF-CBFAACCC874A}" dt="2023-02-06T14:52:47.378" v="3408" actId="478"/>
          <ac:spMkLst>
            <pc:docMk/>
            <pc:sldMk cId="1735082915" sldId="444"/>
            <ac:spMk id="8" creationId="{00000000-0000-0000-0000-000000000000}"/>
          </ac:spMkLst>
        </pc:spChg>
      </pc:sldChg>
      <pc:sldChg chg="modSp add mod">
        <pc:chgData name="Asseldonk, Ron van" userId="f45ee03c-26a0-4e4c-b8d6-6218e6996a82" providerId="ADAL" clId="{9F5FFED7-409A-422A-B2CF-CBFAACCC874A}" dt="2023-02-06T14:54:13.241" v="3490" actId="20577"/>
        <pc:sldMkLst>
          <pc:docMk/>
          <pc:sldMk cId="1674216188" sldId="445"/>
        </pc:sldMkLst>
        <pc:spChg chg="mod">
          <ac:chgData name="Asseldonk, Ron van" userId="f45ee03c-26a0-4e4c-b8d6-6218e6996a82" providerId="ADAL" clId="{9F5FFED7-409A-422A-B2CF-CBFAACCC874A}" dt="2023-02-06T14:54:13.241" v="3490" actId="20577"/>
          <ac:spMkLst>
            <pc:docMk/>
            <pc:sldMk cId="1674216188" sldId="445"/>
            <ac:spMk id="4" creationId="{0338872E-7566-1D3C-BE43-2E66E0410583}"/>
          </ac:spMkLst>
        </pc:spChg>
      </pc:sldChg>
      <pc:sldChg chg="addSp modSp add mod">
        <pc:chgData name="Asseldonk, Ron van" userId="f45ee03c-26a0-4e4c-b8d6-6218e6996a82" providerId="ADAL" clId="{9F5FFED7-409A-422A-B2CF-CBFAACCC874A}" dt="2023-02-06T15:04:09.135" v="4300" actId="20577"/>
        <pc:sldMkLst>
          <pc:docMk/>
          <pc:sldMk cId="1540599288" sldId="446"/>
        </pc:sldMkLst>
        <pc:spChg chg="mod">
          <ac:chgData name="Asseldonk, Ron van" userId="f45ee03c-26a0-4e4c-b8d6-6218e6996a82" providerId="ADAL" clId="{9F5FFED7-409A-422A-B2CF-CBFAACCC874A}" dt="2023-02-06T15:04:09.135" v="4300" actId="20577"/>
          <ac:spMkLst>
            <pc:docMk/>
            <pc:sldMk cId="1540599288" sldId="446"/>
            <ac:spMk id="10" creationId="{00000000-0000-0000-0000-000000000000}"/>
          </ac:spMkLst>
        </pc:spChg>
        <pc:graphicFrameChg chg="add mod modGraphic">
          <ac:chgData name="Asseldonk, Ron van" userId="f45ee03c-26a0-4e4c-b8d6-6218e6996a82" providerId="ADAL" clId="{9F5FFED7-409A-422A-B2CF-CBFAACCC874A}" dt="2023-02-06T15:02:21.471" v="4227" actId="207"/>
          <ac:graphicFrameMkLst>
            <pc:docMk/>
            <pc:sldMk cId="1540599288" sldId="446"/>
            <ac:graphicFrameMk id="2" creationId="{F8E29AA4-72F5-E4D0-F1C4-FD4C9991AC0D}"/>
          </ac:graphicFrameMkLst>
        </pc:graphicFrameChg>
      </pc:sldChg>
      <pc:sldChg chg="delSp modSp add mod">
        <pc:chgData name="Asseldonk, Ron van" userId="f45ee03c-26a0-4e4c-b8d6-6218e6996a82" providerId="ADAL" clId="{9F5FFED7-409A-422A-B2CF-CBFAACCC874A}" dt="2023-02-06T15:05:09.966" v="4480" actId="478"/>
        <pc:sldMkLst>
          <pc:docMk/>
          <pc:sldMk cId="404356322" sldId="447"/>
        </pc:sldMkLst>
        <pc:spChg chg="mod">
          <ac:chgData name="Asseldonk, Ron van" userId="f45ee03c-26a0-4e4c-b8d6-6218e6996a82" providerId="ADAL" clId="{9F5FFED7-409A-422A-B2CF-CBFAACCC874A}" dt="2023-02-06T15:03:57.121" v="4242" actId="20577"/>
          <ac:spMkLst>
            <pc:docMk/>
            <pc:sldMk cId="404356322" sldId="447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5:05:04.716" v="4479" actId="20577"/>
          <ac:spMkLst>
            <pc:docMk/>
            <pc:sldMk cId="404356322" sldId="447"/>
            <ac:spMk id="10" creationId="{00000000-0000-0000-0000-000000000000}"/>
          </ac:spMkLst>
        </pc:spChg>
        <pc:graphicFrameChg chg="del">
          <ac:chgData name="Asseldonk, Ron van" userId="f45ee03c-26a0-4e4c-b8d6-6218e6996a82" providerId="ADAL" clId="{9F5FFED7-409A-422A-B2CF-CBFAACCC874A}" dt="2023-02-06T15:05:09.966" v="4480" actId="478"/>
          <ac:graphicFrameMkLst>
            <pc:docMk/>
            <pc:sldMk cId="404356322" sldId="447"/>
            <ac:graphicFrameMk id="2" creationId="{F8E29AA4-72F5-E4D0-F1C4-FD4C9991AC0D}"/>
          </ac:graphicFrameMkLst>
        </pc:graphicFrameChg>
      </pc:sldChg>
      <pc:sldChg chg="modSp add mod">
        <pc:chgData name="Asseldonk, Ron van" userId="f45ee03c-26a0-4e4c-b8d6-6218e6996a82" providerId="ADAL" clId="{9F5FFED7-409A-422A-B2CF-CBFAACCC874A}" dt="2023-02-06T15:13:29.818" v="5136" actId="20577"/>
        <pc:sldMkLst>
          <pc:docMk/>
          <pc:sldMk cId="2204741580" sldId="448"/>
        </pc:sldMkLst>
        <pc:spChg chg="mod">
          <ac:chgData name="Asseldonk, Ron van" userId="f45ee03c-26a0-4e4c-b8d6-6218e6996a82" providerId="ADAL" clId="{9F5FFED7-409A-422A-B2CF-CBFAACCC874A}" dt="2023-02-06T15:07:24.245" v="4500" actId="20577"/>
          <ac:spMkLst>
            <pc:docMk/>
            <pc:sldMk cId="2204741580" sldId="448"/>
            <ac:spMk id="8" creationId="{00000000-0000-0000-0000-000000000000}"/>
          </ac:spMkLst>
        </pc:spChg>
        <pc:spChg chg="mod">
          <ac:chgData name="Asseldonk, Ron van" userId="f45ee03c-26a0-4e4c-b8d6-6218e6996a82" providerId="ADAL" clId="{9F5FFED7-409A-422A-B2CF-CBFAACCC874A}" dt="2023-02-06T15:13:29.818" v="5136" actId="20577"/>
          <ac:spMkLst>
            <pc:docMk/>
            <pc:sldMk cId="2204741580" sldId="448"/>
            <ac:spMk id="10" creationId="{00000000-0000-0000-0000-000000000000}"/>
          </ac:spMkLst>
        </pc:spChg>
      </pc:sldChg>
    </pc:docChg>
  </pc:docChgLst>
  <pc:docChgLst>
    <pc:chgData name="Hosewol, Tommy" userId="392e3741-520e-4b58-8a00-78e675b3fe63" providerId="ADAL" clId="{705779EA-9831-4481-9991-9B1B0F1B50C3}"/>
    <pc:docChg chg="custSel modSld">
      <pc:chgData name="Hosewol, Tommy" userId="392e3741-520e-4b58-8a00-78e675b3fe63" providerId="ADAL" clId="{705779EA-9831-4481-9991-9B1B0F1B50C3}" dt="2023-02-06T14:12:49.590" v="79" actId="1038"/>
      <pc:docMkLst>
        <pc:docMk/>
      </pc:docMkLst>
      <pc:sldChg chg="addSp delSp modSp">
        <pc:chgData name="Hosewol, Tommy" userId="392e3741-520e-4b58-8a00-78e675b3fe63" providerId="ADAL" clId="{705779EA-9831-4481-9991-9B1B0F1B50C3}" dt="2023-02-06T14:12:49.590" v="79" actId="1038"/>
        <pc:sldMkLst>
          <pc:docMk/>
          <pc:sldMk cId="3246387827" sldId="434"/>
        </pc:sldMkLst>
        <pc:picChg chg="add del mod">
          <ac:chgData name="Hosewol, Tommy" userId="392e3741-520e-4b58-8a00-78e675b3fe63" providerId="ADAL" clId="{705779EA-9831-4481-9991-9B1B0F1B50C3}" dt="2023-02-06T14:12:37.556" v="73" actId="478"/>
          <ac:picMkLst>
            <pc:docMk/>
            <pc:sldMk cId="3246387827" sldId="434"/>
            <ac:picMk id="2" creationId="{75E6EE49-6B83-4AFD-B77B-7027F9CE3DD1}"/>
          </ac:picMkLst>
        </pc:picChg>
        <pc:picChg chg="add mod">
          <ac:chgData name="Hosewol, Tommy" userId="392e3741-520e-4b58-8a00-78e675b3fe63" providerId="ADAL" clId="{705779EA-9831-4481-9991-9B1B0F1B50C3}" dt="2023-02-06T14:12:49.590" v="79" actId="1038"/>
          <ac:picMkLst>
            <pc:docMk/>
            <pc:sldMk cId="3246387827" sldId="434"/>
            <ac:picMk id="3" creationId="{49432684-A207-4A4F-9E8A-EE73B53E9FFD}"/>
          </ac:picMkLst>
        </pc:picChg>
      </pc:sldChg>
    </pc:docChg>
  </pc:docChgLst>
  <pc:docChgLst>
    <pc:chgData name="Asseldonk, Ron van" userId="f45ee03c-26a0-4e4c-b8d6-6218e6996a82" providerId="ADAL" clId="{D29F363E-40CB-41AC-8E0A-291ED513E531}"/>
    <pc:docChg chg="undo redo custSel addSld delSld modSld sldOrd">
      <pc:chgData name="Asseldonk, Ron van" userId="f45ee03c-26a0-4e4c-b8d6-6218e6996a82" providerId="ADAL" clId="{D29F363E-40CB-41AC-8E0A-291ED513E531}" dt="2023-05-04T21:57:39.275" v="2792"/>
      <pc:docMkLst>
        <pc:docMk/>
      </pc:docMkLst>
      <pc:sldChg chg="modSp mod">
        <pc:chgData name="Asseldonk, Ron van" userId="f45ee03c-26a0-4e4c-b8d6-6218e6996a82" providerId="ADAL" clId="{D29F363E-40CB-41AC-8E0A-291ED513E531}" dt="2023-05-04T21:57:06.139" v="2788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D29F363E-40CB-41AC-8E0A-291ED513E531}" dt="2023-05-04T21:57:06.139" v="2788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473326266" sldId="258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292492409" sldId="40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767586764" sldId="408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042512437" sldId="409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356703365" sldId="410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330520686" sldId="41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919353744" sldId="41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643459620" sldId="41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471036074" sldId="41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928686096" sldId="41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4223966066" sldId="416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54732728" sldId="41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416663624" sldId="418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378811925" sldId="419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674997032" sldId="420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687714633" sldId="42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227704066" sldId="42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674194772" sldId="42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581591897" sldId="42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784030838" sldId="42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144052461" sldId="427"/>
        </pc:sldMkLst>
      </pc:sldChg>
      <pc:sldChg chg="modSp mod modAnim">
        <pc:chgData name="Asseldonk, Ron van" userId="f45ee03c-26a0-4e4c-b8d6-6218e6996a82" providerId="ADAL" clId="{D29F363E-40CB-41AC-8E0A-291ED513E531}" dt="2023-05-04T21:57:39.275" v="2792"/>
        <pc:sldMkLst>
          <pc:docMk/>
          <pc:sldMk cId="2125146620" sldId="428"/>
        </pc:sldMkLst>
        <pc:spChg chg="mod">
          <ac:chgData name="Asseldonk, Ron van" userId="f45ee03c-26a0-4e4c-b8d6-6218e6996a82" providerId="ADAL" clId="{D29F363E-40CB-41AC-8E0A-291ED513E531}" dt="2023-05-04T21:57:25.333" v="2789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D29F363E-40CB-41AC-8E0A-291ED513E531}" dt="2023-05-04T21:57:39.275" v="2792"/>
          <ac:spMkLst>
            <pc:docMk/>
            <pc:sldMk cId="2125146620" sldId="428"/>
            <ac:spMk id="8" creationId="{00000000-0000-0000-0000-000000000000}"/>
          </ac:spMkLst>
        </pc:spChg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92095389" sldId="429"/>
        </pc:sldMkLst>
      </pc:sldChg>
      <pc:sldChg chg="addSp delSp modSp mod ord modAnim">
        <pc:chgData name="Asseldonk, Ron van" userId="f45ee03c-26a0-4e4c-b8d6-6218e6996a82" providerId="ADAL" clId="{D29F363E-40CB-41AC-8E0A-291ED513E531}" dt="2023-05-04T19:17:26.086" v="464"/>
        <pc:sldMkLst>
          <pc:docMk/>
          <pc:sldMk cId="2638265229" sldId="430"/>
        </pc:sldMkLst>
        <pc:spChg chg="add mod">
          <ac:chgData name="Asseldonk, Ron van" userId="f45ee03c-26a0-4e4c-b8d6-6218e6996a82" providerId="ADAL" clId="{D29F363E-40CB-41AC-8E0A-291ED513E531}" dt="2023-05-04T19:07:22.951" v="196" actId="20577"/>
          <ac:spMkLst>
            <pc:docMk/>
            <pc:sldMk cId="2638265229" sldId="430"/>
            <ac:spMk id="3" creationId="{D6F5DE42-DEB5-B035-6F8E-01A754355581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4" creationId="{72D7B701-BB0C-93CD-F459-595F0BF63B87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5" creationId="{DA6A10C5-2DDC-269C-B4C7-D28619503499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6" creationId="{17012904-4220-276B-03D2-2AE348A072C3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7" creationId="{0B1C9817-939C-AF07-5AD8-3CFC99486F5E}"/>
          </ac:spMkLst>
        </pc:spChg>
        <pc:spChg chg="mod">
          <ac:chgData name="Asseldonk, Ron van" userId="f45ee03c-26a0-4e4c-b8d6-6218e6996a82" providerId="ADAL" clId="{D29F363E-40CB-41AC-8E0A-291ED513E531}" dt="2023-05-04T19:07:15.756" v="174" actId="20577"/>
          <ac:spMkLst>
            <pc:docMk/>
            <pc:sldMk cId="2638265229" sldId="430"/>
            <ac:spMk id="8" creationId="{00000000-0000-0000-0000-000000000000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9" creationId="{D953E46B-A4A8-7C5A-591C-14965E8DCA0F}"/>
          </ac:spMkLst>
        </pc:spChg>
        <pc:spChg chg="del mod">
          <ac:chgData name="Asseldonk, Ron van" userId="f45ee03c-26a0-4e4c-b8d6-6218e6996a82" providerId="ADAL" clId="{D29F363E-40CB-41AC-8E0A-291ED513E531}" dt="2023-05-04T19:07:09.999" v="151" actId="478"/>
          <ac:spMkLst>
            <pc:docMk/>
            <pc:sldMk cId="2638265229" sldId="430"/>
            <ac:spMk id="10" creationId="{00000000-0000-0000-0000-000000000000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11" creationId="{7288CC39-394A-5CBE-4454-C139ABAEE239}"/>
          </ac:spMkLst>
        </pc:spChg>
        <pc:spChg chg="add mod">
          <ac:chgData name="Asseldonk, Ron van" userId="f45ee03c-26a0-4e4c-b8d6-6218e6996a82" providerId="ADAL" clId="{D29F363E-40CB-41AC-8E0A-291ED513E531}" dt="2023-05-04T19:11:27.934" v="347" actId="1076"/>
          <ac:spMkLst>
            <pc:docMk/>
            <pc:sldMk cId="2638265229" sldId="430"/>
            <ac:spMk id="12" creationId="{EC96D831-DFBD-2990-4E0A-A5AD183506C3}"/>
          </ac:spMkLst>
        </pc:spChg>
        <pc:spChg chg="add mod">
          <ac:chgData name="Asseldonk, Ron van" userId="f45ee03c-26a0-4e4c-b8d6-6218e6996a82" providerId="ADAL" clId="{D29F363E-40CB-41AC-8E0A-291ED513E531}" dt="2023-05-04T19:11:51.536" v="400" actId="14100"/>
          <ac:spMkLst>
            <pc:docMk/>
            <pc:sldMk cId="2638265229" sldId="430"/>
            <ac:spMk id="13" creationId="{952F21BD-08B8-9122-6EE6-15A4572A7505}"/>
          </ac:spMkLst>
        </pc:spChg>
        <pc:spChg chg="add mod">
          <ac:chgData name="Asseldonk, Ron van" userId="f45ee03c-26a0-4e4c-b8d6-6218e6996a82" providerId="ADAL" clId="{D29F363E-40CB-41AC-8E0A-291ED513E531}" dt="2023-05-04T19:11:41.248" v="399" actId="20577"/>
          <ac:spMkLst>
            <pc:docMk/>
            <pc:sldMk cId="2638265229" sldId="430"/>
            <ac:spMk id="16" creationId="{B1BDE44B-4065-714D-FE1E-04A06A64F589}"/>
          </ac:spMkLst>
        </pc:spChg>
        <pc:spChg chg="add mod">
          <ac:chgData name="Asseldonk, Ron van" userId="f45ee03c-26a0-4e4c-b8d6-6218e6996a82" providerId="ADAL" clId="{D29F363E-40CB-41AC-8E0A-291ED513E531}" dt="2023-05-04T19:12:58.682" v="422" actId="207"/>
          <ac:spMkLst>
            <pc:docMk/>
            <pc:sldMk cId="2638265229" sldId="430"/>
            <ac:spMk id="18" creationId="{A8C965A4-51D0-79A0-5892-6CFEFA0B2AAD}"/>
          </ac:spMkLst>
        </pc:spChg>
        <pc:spChg chg="add mod">
          <ac:chgData name="Asseldonk, Ron van" userId="f45ee03c-26a0-4e4c-b8d6-6218e6996a82" providerId="ADAL" clId="{D29F363E-40CB-41AC-8E0A-291ED513E531}" dt="2023-05-04T19:13:23.178" v="438" actId="1076"/>
          <ac:spMkLst>
            <pc:docMk/>
            <pc:sldMk cId="2638265229" sldId="430"/>
            <ac:spMk id="22" creationId="{1EE99522-3DC8-8BF2-69A8-7F138E629F07}"/>
          </ac:spMkLst>
        </pc:spChg>
        <pc:spChg chg="add mod">
          <ac:chgData name="Asseldonk, Ron van" userId="f45ee03c-26a0-4e4c-b8d6-6218e6996a82" providerId="ADAL" clId="{D29F363E-40CB-41AC-8E0A-291ED513E531}" dt="2023-05-04T19:13:52.553" v="454" actId="20577"/>
          <ac:spMkLst>
            <pc:docMk/>
            <pc:sldMk cId="2638265229" sldId="430"/>
            <ac:spMk id="26" creationId="{1B38BFF7-52AF-2DC8-E253-ECE961D7A9EC}"/>
          </ac:spMkLst>
        </pc:spChg>
        <pc:cxnChg chg="add mod">
          <ac:chgData name="Asseldonk, Ron van" userId="f45ee03c-26a0-4e4c-b8d6-6218e6996a82" providerId="ADAL" clId="{D29F363E-40CB-41AC-8E0A-291ED513E531}" dt="2023-05-04T19:11:51.536" v="400" actId="14100"/>
          <ac:cxnSpMkLst>
            <pc:docMk/>
            <pc:sldMk cId="2638265229" sldId="430"/>
            <ac:cxnSpMk id="15" creationId="{FABF826C-4A7D-ADC1-ABF9-05C688A3B6B3}"/>
          </ac:cxnSpMkLst>
        </pc:cxnChg>
        <pc:cxnChg chg="add mod">
          <ac:chgData name="Asseldonk, Ron van" userId="f45ee03c-26a0-4e4c-b8d6-6218e6996a82" providerId="ADAL" clId="{D29F363E-40CB-41AC-8E0A-291ED513E531}" dt="2023-05-04T19:13:06.474" v="425" actId="14100"/>
          <ac:cxnSpMkLst>
            <pc:docMk/>
            <pc:sldMk cId="2638265229" sldId="430"/>
            <ac:cxnSpMk id="19" creationId="{9EA1628C-23DD-B120-3A0C-40297561FDA1}"/>
          </ac:cxnSpMkLst>
        </pc:cxnChg>
        <pc:cxnChg chg="add mod">
          <ac:chgData name="Asseldonk, Ron van" userId="f45ee03c-26a0-4e4c-b8d6-6218e6996a82" providerId="ADAL" clId="{D29F363E-40CB-41AC-8E0A-291ED513E531}" dt="2023-05-04T19:13:30.941" v="441" actId="14100"/>
          <ac:cxnSpMkLst>
            <pc:docMk/>
            <pc:sldMk cId="2638265229" sldId="430"/>
            <ac:cxnSpMk id="23" creationId="{02AC59A0-3AF5-35E8-44D9-4538F07EADCC}"/>
          </ac:cxnSpMkLst>
        </pc:cxnChg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954569581" sldId="43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873667426" sldId="43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09507577" sldId="43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3246387827" sldId="43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017553878" sldId="43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994153470" sldId="436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844636645" sldId="43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006119960" sldId="440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436995472" sldId="441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555671969" sldId="442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260253403" sldId="443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735082915" sldId="444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674216188" sldId="445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1540599288" sldId="446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404356322" sldId="447"/>
        </pc:sldMkLst>
      </pc:sldChg>
      <pc:sldChg chg="del">
        <pc:chgData name="Asseldonk, Ron van" userId="f45ee03c-26a0-4e4c-b8d6-6218e6996a82" providerId="ADAL" clId="{D29F363E-40CB-41AC-8E0A-291ED513E531}" dt="2023-05-04T21:54:50.373" v="2709" actId="2696"/>
        <pc:sldMkLst>
          <pc:docMk/>
          <pc:sldMk cId="2204741580" sldId="448"/>
        </pc:sldMkLst>
      </pc:sldChg>
      <pc:sldChg chg="addSp delSp modSp add mod delAnim">
        <pc:chgData name="Asseldonk, Ron van" userId="f45ee03c-26a0-4e4c-b8d6-6218e6996a82" providerId="ADAL" clId="{D29F363E-40CB-41AC-8E0A-291ED513E531}" dt="2023-05-04T21:38:37.076" v="1615" actId="20577"/>
        <pc:sldMkLst>
          <pc:docMk/>
          <pc:sldMk cId="2546608574" sldId="449"/>
        </pc:sldMkLst>
        <pc:spChg chg="del mod">
          <ac:chgData name="Asseldonk, Ron van" userId="f45ee03c-26a0-4e4c-b8d6-6218e6996a82" providerId="ADAL" clId="{D29F363E-40CB-41AC-8E0A-291ED513E531}" dt="2023-05-04T19:32:32.638" v="849" actId="478"/>
          <ac:spMkLst>
            <pc:docMk/>
            <pc:sldMk cId="2546608574" sldId="449"/>
            <ac:spMk id="3" creationId="{D6F5DE42-DEB5-B035-6F8E-01A754355581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4" creationId="{72D7B701-BB0C-93CD-F459-595F0BF63B87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5" creationId="{DA6A10C5-2DDC-269C-B4C7-D28619503499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6" creationId="{17012904-4220-276B-03D2-2AE348A072C3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7" creationId="{0B1C9817-939C-AF07-5AD8-3CFC99486F5E}"/>
          </ac:spMkLst>
        </pc:spChg>
        <pc:spChg chg="mod">
          <ac:chgData name="Asseldonk, Ron van" userId="f45ee03c-26a0-4e4c-b8d6-6218e6996a82" providerId="ADAL" clId="{D29F363E-40CB-41AC-8E0A-291ED513E531}" dt="2023-05-04T21:38:37.076" v="1615" actId="20577"/>
          <ac:spMkLst>
            <pc:docMk/>
            <pc:sldMk cId="2546608574" sldId="449"/>
            <ac:spMk id="8" creationId="{00000000-0000-0000-0000-000000000000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9" creationId="{D953E46B-A4A8-7C5A-591C-14965E8DCA0F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1" creationId="{7288CC39-394A-5CBE-4454-C139ABAEE239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2" creationId="{EC96D831-DFBD-2990-4E0A-A5AD183506C3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3" creationId="{952F21BD-08B8-9122-6EE6-15A4572A7505}"/>
          </ac:spMkLst>
        </pc:spChg>
        <pc:spChg chg="add del mod">
          <ac:chgData name="Asseldonk, Ron van" userId="f45ee03c-26a0-4e4c-b8d6-6218e6996a82" providerId="ADAL" clId="{D29F363E-40CB-41AC-8E0A-291ED513E531}" dt="2023-05-04T19:32:35.720" v="850" actId="478"/>
          <ac:spMkLst>
            <pc:docMk/>
            <pc:sldMk cId="2546608574" sldId="449"/>
            <ac:spMk id="14" creationId="{629F01DA-5052-8C96-983E-398C798C10F7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6" creationId="{B1BDE44B-4065-714D-FE1E-04A06A64F589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18" creationId="{A8C965A4-51D0-79A0-5892-6CFEFA0B2AAD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22" creationId="{1EE99522-3DC8-8BF2-69A8-7F138E629F07}"/>
          </ac:spMkLst>
        </pc:spChg>
        <pc:spChg chg="del">
          <ac:chgData name="Asseldonk, Ron van" userId="f45ee03c-26a0-4e4c-b8d6-6218e6996a82" providerId="ADAL" clId="{D29F363E-40CB-41AC-8E0A-291ED513E531}" dt="2023-05-04T19:21:56.566" v="508" actId="478"/>
          <ac:spMkLst>
            <pc:docMk/>
            <pc:sldMk cId="2546608574" sldId="449"/>
            <ac:spMk id="26" creationId="{1B38BFF7-52AF-2DC8-E253-ECE961D7A9EC}"/>
          </ac:spMkLst>
        </pc:spChg>
        <pc:graphicFrameChg chg="add mod modGraphic">
          <ac:chgData name="Asseldonk, Ron van" userId="f45ee03c-26a0-4e4c-b8d6-6218e6996a82" providerId="ADAL" clId="{D29F363E-40CB-41AC-8E0A-291ED513E531}" dt="2023-05-04T19:37:45.603" v="1109" actId="20577"/>
          <ac:graphicFrameMkLst>
            <pc:docMk/>
            <pc:sldMk cId="2546608574" sldId="449"/>
            <ac:graphicFrameMk id="2" creationId="{5B6705E0-6862-1C0D-6D99-3685F537DA68}"/>
          </ac:graphicFrameMkLst>
        </pc:graphicFrameChg>
        <pc:cxnChg chg="del mod">
          <ac:chgData name="Asseldonk, Ron van" userId="f45ee03c-26a0-4e4c-b8d6-6218e6996a82" providerId="ADAL" clId="{D29F363E-40CB-41AC-8E0A-291ED513E531}" dt="2023-05-04T19:21:56.566" v="508" actId="478"/>
          <ac:cxnSpMkLst>
            <pc:docMk/>
            <pc:sldMk cId="2546608574" sldId="449"/>
            <ac:cxnSpMk id="15" creationId="{FABF826C-4A7D-ADC1-ABF9-05C688A3B6B3}"/>
          </ac:cxnSpMkLst>
        </pc:cxnChg>
        <pc:cxnChg chg="del mod">
          <ac:chgData name="Asseldonk, Ron van" userId="f45ee03c-26a0-4e4c-b8d6-6218e6996a82" providerId="ADAL" clId="{D29F363E-40CB-41AC-8E0A-291ED513E531}" dt="2023-05-04T19:21:56.566" v="508" actId="478"/>
          <ac:cxnSpMkLst>
            <pc:docMk/>
            <pc:sldMk cId="2546608574" sldId="449"/>
            <ac:cxnSpMk id="19" creationId="{9EA1628C-23DD-B120-3A0C-40297561FDA1}"/>
          </ac:cxnSpMkLst>
        </pc:cxnChg>
        <pc:cxnChg chg="del mod">
          <ac:chgData name="Asseldonk, Ron van" userId="f45ee03c-26a0-4e4c-b8d6-6218e6996a82" providerId="ADAL" clId="{D29F363E-40CB-41AC-8E0A-291ED513E531}" dt="2023-05-04T19:21:56.566" v="508" actId="478"/>
          <ac:cxnSpMkLst>
            <pc:docMk/>
            <pc:sldMk cId="2546608574" sldId="449"/>
            <ac:cxnSpMk id="23" creationId="{02AC59A0-3AF5-35E8-44D9-4538F07EADCC}"/>
          </ac:cxnSpMkLst>
        </pc:cxnChg>
      </pc:sldChg>
      <pc:sldChg chg="add del">
        <pc:chgData name="Asseldonk, Ron van" userId="f45ee03c-26a0-4e4c-b8d6-6218e6996a82" providerId="ADAL" clId="{D29F363E-40CB-41AC-8E0A-291ED513E531}" dt="2023-05-04T19:39:07.107" v="1112" actId="47"/>
        <pc:sldMkLst>
          <pc:docMk/>
          <pc:sldMk cId="1318870171" sldId="450"/>
        </pc:sldMkLst>
      </pc:sldChg>
      <pc:sldChg chg="modSp add mod">
        <pc:chgData name="Asseldonk, Ron van" userId="f45ee03c-26a0-4e4c-b8d6-6218e6996a82" providerId="ADAL" clId="{D29F363E-40CB-41AC-8E0A-291ED513E531}" dt="2023-05-04T19:48:15.495" v="1605" actId="20577"/>
        <pc:sldMkLst>
          <pc:docMk/>
          <pc:sldMk cId="172555323" sldId="451"/>
        </pc:sldMkLst>
        <pc:spChg chg="mod">
          <ac:chgData name="Asseldonk, Ron van" userId="f45ee03c-26a0-4e4c-b8d6-6218e6996a82" providerId="ADAL" clId="{D29F363E-40CB-41AC-8E0A-291ED513E531}" dt="2023-05-04T19:39:18.884" v="1158" actId="20577"/>
          <ac:spMkLst>
            <pc:docMk/>
            <pc:sldMk cId="172555323" sldId="451"/>
            <ac:spMk id="8" creationId="{00000000-0000-0000-0000-000000000000}"/>
          </ac:spMkLst>
        </pc:spChg>
        <pc:graphicFrameChg chg="mod modGraphic">
          <ac:chgData name="Asseldonk, Ron van" userId="f45ee03c-26a0-4e4c-b8d6-6218e6996a82" providerId="ADAL" clId="{D29F363E-40CB-41AC-8E0A-291ED513E531}" dt="2023-05-04T19:48:15.495" v="1605" actId="20577"/>
          <ac:graphicFrameMkLst>
            <pc:docMk/>
            <pc:sldMk cId="172555323" sldId="451"/>
            <ac:graphicFrameMk id="2" creationId="{5B6705E0-6862-1C0D-6D99-3685F537DA68}"/>
          </ac:graphicFrameMkLst>
        </pc:graphicFrameChg>
      </pc:sldChg>
      <pc:sldChg chg="addSp delSp modSp add mod">
        <pc:chgData name="Asseldonk, Ron van" userId="f45ee03c-26a0-4e4c-b8d6-6218e6996a82" providerId="ADAL" clId="{D29F363E-40CB-41AC-8E0A-291ED513E531}" dt="2023-05-04T21:40:40.749" v="1863" actId="207"/>
        <pc:sldMkLst>
          <pc:docMk/>
          <pc:sldMk cId="3768719641" sldId="452"/>
        </pc:sldMkLst>
        <pc:spChg chg="add mod">
          <ac:chgData name="Asseldonk, Ron van" userId="f45ee03c-26a0-4e4c-b8d6-6218e6996a82" providerId="ADAL" clId="{D29F363E-40CB-41AC-8E0A-291ED513E531}" dt="2023-05-04T21:40:40.749" v="1863" actId="207"/>
          <ac:spMkLst>
            <pc:docMk/>
            <pc:sldMk cId="3768719641" sldId="452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38:42.590" v="1624" actId="20577"/>
          <ac:spMkLst>
            <pc:docMk/>
            <pc:sldMk cId="3768719641" sldId="452"/>
            <ac:spMk id="8" creationId="{00000000-0000-0000-0000-000000000000}"/>
          </ac:spMkLst>
        </pc:spChg>
        <pc:graphicFrameChg chg="del">
          <ac:chgData name="Asseldonk, Ron van" userId="f45ee03c-26a0-4e4c-b8d6-6218e6996a82" providerId="ADAL" clId="{D29F363E-40CB-41AC-8E0A-291ED513E531}" dt="2023-05-04T21:39:01.050" v="1625" actId="478"/>
          <ac:graphicFrameMkLst>
            <pc:docMk/>
            <pc:sldMk cId="3768719641" sldId="452"/>
            <ac:graphicFrameMk id="2" creationId="{5B6705E0-6862-1C0D-6D99-3685F537DA68}"/>
          </ac:graphicFrameMkLst>
        </pc:graphicFrameChg>
      </pc:sldChg>
      <pc:sldChg chg="modSp add mod">
        <pc:chgData name="Asseldonk, Ron van" userId="f45ee03c-26a0-4e4c-b8d6-6218e6996a82" providerId="ADAL" clId="{D29F363E-40CB-41AC-8E0A-291ED513E531}" dt="2023-05-04T21:49:03.782" v="2333" actId="20577"/>
        <pc:sldMkLst>
          <pc:docMk/>
          <pc:sldMk cId="732138108" sldId="453"/>
        </pc:sldMkLst>
        <pc:spChg chg="mod">
          <ac:chgData name="Asseldonk, Ron van" userId="f45ee03c-26a0-4e4c-b8d6-6218e6996a82" providerId="ADAL" clId="{D29F363E-40CB-41AC-8E0A-291ED513E531}" dt="2023-05-04T21:49:03.782" v="2333" actId="20577"/>
          <ac:spMkLst>
            <pc:docMk/>
            <pc:sldMk cId="732138108" sldId="453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41:27.553" v="1880" actId="20577"/>
          <ac:spMkLst>
            <pc:docMk/>
            <pc:sldMk cId="732138108" sldId="453"/>
            <ac:spMk id="8" creationId="{00000000-0000-0000-0000-000000000000}"/>
          </ac:spMkLst>
        </pc:spChg>
      </pc:sldChg>
      <pc:sldChg chg="addSp delSp modSp add mod">
        <pc:chgData name="Asseldonk, Ron van" userId="f45ee03c-26a0-4e4c-b8d6-6218e6996a82" providerId="ADAL" clId="{D29F363E-40CB-41AC-8E0A-291ED513E531}" dt="2023-05-04T21:54:25.919" v="2708" actId="20577"/>
        <pc:sldMkLst>
          <pc:docMk/>
          <pc:sldMk cId="3123147452" sldId="454"/>
        </pc:sldMkLst>
        <pc:spChg chg="mod">
          <ac:chgData name="Asseldonk, Ron van" userId="f45ee03c-26a0-4e4c-b8d6-6218e6996a82" providerId="ADAL" clId="{D29F363E-40CB-41AC-8E0A-291ED513E531}" dt="2023-05-04T21:54:17.888" v="2701" actId="1076"/>
          <ac:spMkLst>
            <pc:docMk/>
            <pc:sldMk cId="3123147452" sldId="454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54:25.919" v="2708" actId="20577"/>
          <ac:spMkLst>
            <pc:docMk/>
            <pc:sldMk cId="3123147452" sldId="454"/>
            <ac:spMk id="8" creationId="{00000000-0000-0000-0000-000000000000}"/>
          </ac:spMkLst>
        </pc:spChg>
        <pc:graphicFrameChg chg="add del mod">
          <ac:chgData name="Asseldonk, Ron van" userId="f45ee03c-26a0-4e4c-b8d6-6218e6996a82" providerId="ADAL" clId="{D29F363E-40CB-41AC-8E0A-291ED513E531}" dt="2023-05-04T21:53:15.376" v="2672" actId="478"/>
          <ac:graphicFrameMkLst>
            <pc:docMk/>
            <pc:sldMk cId="3123147452" sldId="454"/>
            <ac:graphicFrameMk id="2" creationId="{FC1B0E96-2B03-7CCA-24A1-2B0816265C54}"/>
          </ac:graphicFrameMkLst>
        </pc:graphicFrameChg>
      </pc:sldChg>
      <pc:sldChg chg="delSp modSp add mod">
        <pc:chgData name="Asseldonk, Ron van" userId="f45ee03c-26a0-4e4c-b8d6-6218e6996a82" providerId="ADAL" clId="{D29F363E-40CB-41AC-8E0A-291ED513E531}" dt="2023-05-04T21:56:34.247" v="2780" actId="478"/>
        <pc:sldMkLst>
          <pc:docMk/>
          <pc:sldMk cId="1755346075" sldId="455"/>
        </pc:sldMkLst>
        <pc:spChg chg="del mod">
          <ac:chgData name="Asseldonk, Ron van" userId="f45ee03c-26a0-4e4c-b8d6-6218e6996a82" providerId="ADAL" clId="{D29F363E-40CB-41AC-8E0A-291ED513E531}" dt="2023-05-04T21:56:34.247" v="2780" actId="478"/>
          <ac:spMkLst>
            <pc:docMk/>
            <pc:sldMk cId="1755346075" sldId="455"/>
            <ac:spMk id="3" creationId="{82374570-697E-EA67-8665-81ACD44475B6}"/>
          </ac:spMkLst>
        </pc:spChg>
        <pc:spChg chg="mod">
          <ac:chgData name="Asseldonk, Ron van" userId="f45ee03c-26a0-4e4c-b8d6-6218e6996a82" providerId="ADAL" clId="{D29F363E-40CB-41AC-8E0A-291ED513E531}" dt="2023-05-04T21:55:03.362" v="2718" actId="122"/>
          <ac:spMkLst>
            <pc:docMk/>
            <pc:sldMk cId="1755346075" sldId="455"/>
            <ac:spMk id="8" creationId="{00000000-0000-0000-0000-000000000000}"/>
          </ac:spMkLst>
        </pc:spChg>
      </pc:sldChg>
    </pc:docChg>
  </pc:docChgLst>
  <pc:docChgLst>
    <pc:chgData name="Asseldonk, Ron van" userId="f45ee03c-26a0-4e4c-b8d6-6218e6996a82" providerId="ADAL" clId="{1E7086E9-8CED-451E-B8C2-88B28CCBD87E}"/>
    <pc:docChg chg="undo custSel addSld delSld modSld sldOrd">
      <pc:chgData name="Asseldonk, Ron van" userId="f45ee03c-26a0-4e4c-b8d6-6218e6996a82" providerId="ADAL" clId="{1E7086E9-8CED-451E-B8C2-88B28CCBD87E}" dt="2023-08-28T11:19:04.862" v="2567" actId="20577"/>
      <pc:docMkLst>
        <pc:docMk/>
      </pc:docMkLst>
      <pc:sldChg chg="modSp mod">
        <pc:chgData name="Asseldonk, Ron van" userId="f45ee03c-26a0-4e4c-b8d6-6218e6996a82" providerId="ADAL" clId="{1E7086E9-8CED-451E-B8C2-88B28CCBD87E}" dt="2023-08-28T09:29:18.684" v="15" actId="20577"/>
        <pc:sldMkLst>
          <pc:docMk/>
          <pc:sldMk cId="1625815960" sldId="256"/>
        </pc:sldMkLst>
        <pc:spChg chg="mod">
          <ac:chgData name="Asseldonk, Ron van" userId="f45ee03c-26a0-4e4c-b8d6-6218e6996a82" providerId="ADAL" clId="{1E7086E9-8CED-451E-B8C2-88B28CCBD87E}" dt="2023-08-28T09:29:18.684" v="15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modSp mod">
        <pc:chgData name="Asseldonk, Ron van" userId="f45ee03c-26a0-4e4c-b8d6-6218e6996a82" providerId="ADAL" clId="{1E7086E9-8CED-451E-B8C2-88B28CCBD87E}" dt="2023-08-28T11:13:55.514" v="2258" actId="20577"/>
        <pc:sldMkLst>
          <pc:docMk/>
          <pc:sldMk cId="2125146620" sldId="428"/>
        </pc:sldMkLst>
        <pc:spChg chg="mod">
          <ac:chgData name="Asseldonk, Ron van" userId="f45ee03c-26a0-4e4c-b8d6-6218e6996a82" providerId="ADAL" clId="{1E7086E9-8CED-451E-B8C2-88B28CCBD87E}" dt="2023-08-28T11:13:55.514" v="2258" actId="20577"/>
          <ac:spMkLst>
            <pc:docMk/>
            <pc:sldMk cId="2125146620" sldId="428"/>
            <ac:spMk id="3" creationId="{528D6B8B-2CAD-A548-05D1-CA93017A9DEB}"/>
          </ac:spMkLst>
        </pc:spChg>
        <pc:spChg chg="mod">
          <ac:chgData name="Asseldonk, Ron van" userId="f45ee03c-26a0-4e4c-b8d6-6218e6996a82" providerId="ADAL" clId="{1E7086E9-8CED-451E-B8C2-88B28CCBD87E}" dt="2023-08-28T10:36:52.168" v="603" actId="20577"/>
          <ac:spMkLst>
            <pc:docMk/>
            <pc:sldMk cId="2125146620" sldId="428"/>
            <ac:spMk id="8" creationId="{00000000-0000-0000-0000-000000000000}"/>
          </ac:spMkLst>
        </pc:spChg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2638265229" sldId="430"/>
        </pc:sldMkLst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2546608574" sldId="449"/>
        </pc:sldMkLst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172555323" sldId="451"/>
        </pc:sldMkLst>
      </pc:sldChg>
      <pc:sldChg chg="addSp delSp modSp mod ord">
        <pc:chgData name="Asseldonk, Ron van" userId="f45ee03c-26a0-4e4c-b8d6-6218e6996a82" providerId="ADAL" clId="{1E7086E9-8CED-451E-B8C2-88B28CCBD87E}" dt="2023-08-28T10:37:57.501" v="730" actId="404"/>
        <pc:sldMkLst>
          <pc:docMk/>
          <pc:sldMk cId="3768719641" sldId="452"/>
        </pc:sldMkLst>
        <pc:spChg chg="add del mod">
          <ac:chgData name="Asseldonk, Ron van" userId="f45ee03c-26a0-4e4c-b8d6-6218e6996a82" providerId="ADAL" clId="{1E7086E9-8CED-451E-B8C2-88B28CCBD87E}" dt="2023-08-28T10:37:57.501" v="730" actId="404"/>
          <ac:spMkLst>
            <pc:docMk/>
            <pc:sldMk cId="3768719641" sldId="452"/>
            <ac:spMk id="3" creationId="{82374570-697E-EA67-8665-81ACD44475B6}"/>
          </ac:spMkLst>
        </pc:spChg>
        <pc:spChg chg="add del mod">
          <ac:chgData name="Asseldonk, Ron van" userId="f45ee03c-26a0-4e4c-b8d6-6218e6996a82" providerId="ADAL" clId="{1E7086E9-8CED-451E-B8C2-88B28CCBD87E}" dt="2023-08-28T09:29:42.054" v="51" actId="478"/>
          <ac:spMkLst>
            <pc:docMk/>
            <pc:sldMk cId="3768719641" sldId="452"/>
            <ac:spMk id="4" creationId="{BDF17017-E69A-43CC-2078-90845A933449}"/>
          </ac:spMkLst>
        </pc:spChg>
        <pc:spChg chg="add del mod">
          <ac:chgData name="Asseldonk, Ron van" userId="f45ee03c-26a0-4e4c-b8d6-6218e6996a82" providerId="ADAL" clId="{1E7086E9-8CED-451E-B8C2-88B28CCBD87E}" dt="2023-08-28T09:29:42.054" v="51" actId="478"/>
          <ac:spMkLst>
            <pc:docMk/>
            <pc:sldMk cId="3768719641" sldId="452"/>
            <ac:spMk id="8" creationId="{00000000-0000-0000-0000-000000000000}"/>
          </ac:spMkLst>
        </pc:spChg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732138108" sldId="453"/>
        </pc:sldMkLst>
      </pc:sldChg>
      <pc:sldChg chg="del">
        <pc:chgData name="Asseldonk, Ron van" userId="f45ee03c-26a0-4e4c-b8d6-6218e6996a82" providerId="ADAL" clId="{1E7086E9-8CED-451E-B8C2-88B28CCBD87E}" dt="2023-08-28T10:36:11.095" v="510" actId="47"/>
        <pc:sldMkLst>
          <pc:docMk/>
          <pc:sldMk cId="3123147452" sldId="454"/>
        </pc:sldMkLst>
      </pc:sldChg>
      <pc:sldChg chg="addSp delSp modSp add mod">
        <pc:chgData name="Asseldonk, Ron van" userId="f45ee03c-26a0-4e4c-b8d6-6218e6996a82" providerId="ADAL" clId="{1E7086E9-8CED-451E-B8C2-88B28CCBD87E}" dt="2023-08-28T11:14:38.038" v="2286" actId="1076"/>
        <pc:sldMkLst>
          <pc:docMk/>
          <pc:sldMk cId="2194829202" sldId="456"/>
        </pc:sldMkLst>
        <pc:spChg chg="add del mod">
          <ac:chgData name="Asseldonk, Ron van" userId="f45ee03c-26a0-4e4c-b8d6-6218e6996a82" providerId="ADAL" clId="{1E7086E9-8CED-451E-B8C2-88B28CCBD87E}" dt="2023-08-28T11:14:21.415" v="2264" actId="20577"/>
          <ac:spMkLst>
            <pc:docMk/>
            <pc:sldMk cId="2194829202" sldId="456"/>
            <ac:spMk id="2" creationId="{59F14577-63BB-E6B2-5DAC-9923E5375EF3}"/>
          </ac:spMkLst>
        </pc:spChg>
        <pc:spChg chg="del">
          <ac:chgData name="Asseldonk, Ron van" userId="f45ee03c-26a0-4e4c-b8d6-6218e6996a82" providerId="ADAL" clId="{1E7086E9-8CED-451E-B8C2-88B28CCBD87E}" dt="2023-08-28T09:31:07.013" v="204" actId="478"/>
          <ac:spMkLst>
            <pc:docMk/>
            <pc:sldMk cId="2194829202" sldId="456"/>
            <ac:spMk id="3" creationId="{82374570-697E-EA67-8665-81ACD44475B6}"/>
          </ac:spMkLst>
        </pc:spChg>
        <pc:spChg chg="add mod">
          <ac:chgData name="Asseldonk, Ron van" userId="f45ee03c-26a0-4e4c-b8d6-6218e6996a82" providerId="ADAL" clId="{1E7086E9-8CED-451E-B8C2-88B28CCBD87E}" dt="2023-08-28T10:43:59.477" v="1391" actId="1076"/>
          <ac:spMkLst>
            <pc:docMk/>
            <pc:sldMk cId="2194829202" sldId="456"/>
            <ac:spMk id="5" creationId="{0632C446-4B50-8F58-B711-0C5906713BB4}"/>
          </ac:spMkLst>
        </pc:spChg>
        <pc:spChg chg="mod">
          <ac:chgData name="Asseldonk, Ron van" userId="f45ee03c-26a0-4e4c-b8d6-6218e6996a82" providerId="ADAL" clId="{1E7086E9-8CED-451E-B8C2-88B28CCBD87E}" dt="2023-08-28T09:31:03.521" v="203" actId="20577"/>
          <ac:spMkLst>
            <pc:docMk/>
            <pc:sldMk cId="2194829202" sldId="456"/>
            <ac:spMk id="8" creationId="{00000000-0000-0000-0000-000000000000}"/>
          </ac:spMkLst>
        </pc:spChg>
        <pc:spChg chg="add mod">
          <ac:chgData name="Asseldonk, Ron van" userId="f45ee03c-26a0-4e4c-b8d6-6218e6996a82" providerId="ADAL" clId="{1E7086E9-8CED-451E-B8C2-88B28CCBD87E}" dt="2023-08-28T11:14:31.837" v="2285" actId="1036"/>
          <ac:spMkLst>
            <pc:docMk/>
            <pc:sldMk cId="2194829202" sldId="456"/>
            <ac:spMk id="17" creationId="{E08F478A-B7D9-300F-D576-6CEACA649EF6}"/>
          </ac:spMkLst>
        </pc:spChg>
        <pc:spChg chg="add mod">
          <ac:chgData name="Asseldonk, Ron van" userId="f45ee03c-26a0-4e4c-b8d6-6218e6996a82" providerId="ADAL" clId="{1E7086E9-8CED-451E-B8C2-88B28CCBD87E}" dt="2023-08-28T11:14:31.837" v="2285" actId="1036"/>
          <ac:spMkLst>
            <pc:docMk/>
            <pc:sldMk cId="2194829202" sldId="456"/>
            <ac:spMk id="18" creationId="{56904FDF-9D4B-C936-D610-A4E3CF235D3B}"/>
          </ac:spMkLst>
        </pc:spChg>
        <pc:picChg chg="add mod">
          <ac:chgData name="Asseldonk, Ron van" userId="f45ee03c-26a0-4e4c-b8d6-6218e6996a82" providerId="ADAL" clId="{1E7086E9-8CED-451E-B8C2-88B28CCBD87E}" dt="2023-08-28T10:43:55.604" v="1390" actId="1076"/>
          <ac:picMkLst>
            <pc:docMk/>
            <pc:sldMk cId="2194829202" sldId="456"/>
            <ac:picMk id="4" creationId="{8C30B473-6499-BBB9-C697-9E908D6AFFE9}"/>
          </ac:picMkLst>
        </pc:picChg>
        <pc:picChg chg="add mod">
          <ac:chgData name="Asseldonk, Ron van" userId="f45ee03c-26a0-4e4c-b8d6-6218e6996a82" providerId="ADAL" clId="{1E7086E9-8CED-451E-B8C2-88B28CCBD87E}" dt="2023-08-28T11:14:38.038" v="2286" actId="1076"/>
          <ac:picMkLst>
            <pc:docMk/>
            <pc:sldMk cId="2194829202" sldId="456"/>
            <ac:picMk id="6" creationId="{1D13EB2C-D995-CA32-94B2-BD029146098E}"/>
          </ac:picMkLst>
        </pc:picChg>
        <pc:cxnChg chg="add mod">
          <ac:chgData name="Asseldonk, Ron van" userId="f45ee03c-26a0-4e4c-b8d6-6218e6996a82" providerId="ADAL" clId="{1E7086E9-8CED-451E-B8C2-88B28CCBD87E}" dt="2023-08-28T10:47:15.275" v="1453" actId="1582"/>
          <ac:cxnSpMkLst>
            <pc:docMk/>
            <pc:sldMk cId="2194829202" sldId="456"/>
            <ac:cxnSpMk id="9" creationId="{C10C0970-CA81-D97D-C601-1207CD0E0136}"/>
          </ac:cxnSpMkLst>
        </pc:cxnChg>
        <pc:cxnChg chg="add del mod">
          <ac:chgData name="Asseldonk, Ron van" userId="f45ee03c-26a0-4e4c-b8d6-6218e6996a82" providerId="ADAL" clId="{1E7086E9-8CED-451E-B8C2-88B28CCBD87E}" dt="2023-08-28T10:47:29.208" v="1456" actId="478"/>
          <ac:cxnSpMkLst>
            <pc:docMk/>
            <pc:sldMk cId="2194829202" sldId="456"/>
            <ac:cxnSpMk id="10" creationId="{4ED029A5-889B-3FE5-4966-EF1B44B60424}"/>
          </ac:cxnSpMkLst>
        </pc:cxnChg>
        <pc:cxnChg chg="add mod">
          <ac:chgData name="Asseldonk, Ron van" userId="f45ee03c-26a0-4e4c-b8d6-6218e6996a82" providerId="ADAL" clId="{1E7086E9-8CED-451E-B8C2-88B28CCBD87E}" dt="2023-08-28T11:14:31.837" v="2285" actId="1036"/>
          <ac:cxnSpMkLst>
            <pc:docMk/>
            <pc:sldMk cId="2194829202" sldId="456"/>
            <ac:cxnSpMk id="12" creationId="{83B8372D-A4D8-D105-4BBC-90D974B8C021}"/>
          </ac:cxnSpMkLst>
        </pc:cxnChg>
        <pc:cxnChg chg="add mod">
          <ac:chgData name="Asseldonk, Ron van" userId="f45ee03c-26a0-4e4c-b8d6-6218e6996a82" providerId="ADAL" clId="{1E7086E9-8CED-451E-B8C2-88B28CCBD87E}" dt="2023-08-28T11:14:31.837" v="2285" actId="1036"/>
          <ac:cxnSpMkLst>
            <pc:docMk/>
            <pc:sldMk cId="2194829202" sldId="456"/>
            <ac:cxnSpMk id="14" creationId="{547B8E9B-4D9B-4764-BAB0-61683531E497}"/>
          </ac:cxnSpMkLst>
        </pc:cxnChg>
      </pc:sldChg>
      <pc:sldChg chg="addSp delSp modSp add mod modAnim">
        <pc:chgData name="Asseldonk, Ron van" userId="f45ee03c-26a0-4e4c-b8d6-6218e6996a82" providerId="ADAL" clId="{1E7086E9-8CED-451E-B8C2-88B28CCBD87E}" dt="2023-08-28T11:17:07.792" v="2402"/>
        <pc:sldMkLst>
          <pc:docMk/>
          <pc:sldMk cId="989034742" sldId="457"/>
        </pc:sldMkLst>
        <pc:spChg chg="del">
          <ac:chgData name="Asseldonk, Ron van" userId="f45ee03c-26a0-4e4c-b8d6-6218e6996a82" providerId="ADAL" clId="{1E7086E9-8CED-451E-B8C2-88B28CCBD87E}" dt="2023-08-28T09:34:48.458" v="306" actId="478"/>
          <ac:spMkLst>
            <pc:docMk/>
            <pc:sldMk cId="989034742" sldId="457"/>
            <ac:spMk id="2" creationId="{59F14577-63BB-E6B2-5DAC-9923E5375EF3}"/>
          </ac:spMkLst>
        </pc:spChg>
        <pc:spChg chg="del">
          <ac:chgData name="Asseldonk, Ron van" userId="f45ee03c-26a0-4e4c-b8d6-6218e6996a82" providerId="ADAL" clId="{1E7086E9-8CED-451E-B8C2-88B28CCBD87E}" dt="2023-08-28T09:34:50.610" v="307" actId="478"/>
          <ac:spMkLst>
            <pc:docMk/>
            <pc:sldMk cId="989034742" sldId="457"/>
            <ac:spMk id="5" creationId="{0632C446-4B50-8F58-B711-0C5906713BB4}"/>
          </ac:spMkLst>
        </pc:spChg>
        <pc:spChg chg="mod">
          <ac:chgData name="Asseldonk, Ron van" userId="f45ee03c-26a0-4e4c-b8d6-6218e6996a82" providerId="ADAL" clId="{1E7086E9-8CED-451E-B8C2-88B28CCBD87E}" dt="2023-08-28T10:38:15.591" v="752" actId="20577"/>
          <ac:spMkLst>
            <pc:docMk/>
            <pc:sldMk cId="989034742" sldId="457"/>
            <ac:spMk id="8" creationId="{00000000-0000-0000-0000-000000000000}"/>
          </ac:spMkLst>
        </pc:spChg>
        <pc:spChg chg="add mod">
          <ac:chgData name="Asseldonk, Ron van" userId="f45ee03c-26a0-4e4c-b8d6-6218e6996a82" providerId="ADAL" clId="{1E7086E9-8CED-451E-B8C2-88B28CCBD87E}" dt="2023-08-28T10:38:23.793" v="762" actId="20577"/>
          <ac:spMkLst>
            <pc:docMk/>
            <pc:sldMk cId="989034742" sldId="457"/>
            <ac:spMk id="24" creationId="{10260491-7BEA-8F7D-2FB8-8C19CAC70D98}"/>
          </ac:spMkLst>
        </pc:spChg>
        <pc:grpChg chg="add mod">
          <ac:chgData name="Asseldonk, Ron van" userId="f45ee03c-26a0-4e4c-b8d6-6218e6996a82" providerId="ADAL" clId="{1E7086E9-8CED-451E-B8C2-88B28CCBD87E}" dt="2023-08-28T10:35:38.698" v="506" actId="164"/>
          <ac:grpSpMkLst>
            <pc:docMk/>
            <pc:sldMk cId="989034742" sldId="457"/>
            <ac:grpSpMk id="22" creationId="{1BBBD770-4FCF-06AB-49D7-B9E7F4E7FF4B}"/>
          </ac:grpSpMkLst>
        </pc:grpChg>
        <pc:grpChg chg="add mod">
          <ac:chgData name="Asseldonk, Ron van" userId="f45ee03c-26a0-4e4c-b8d6-6218e6996a82" providerId="ADAL" clId="{1E7086E9-8CED-451E-B8C2-88B28CCBD87E}" dt="2023-08-28T10:35:42.398" v="507" actId="164"/>
          <ac:grpSpMkLst>
            <pc:docMk/>
            <pc:sldMk cId="989034742" sldId="457"/>
            <ac:grpSpMk id="23" creationId="{EFF1F448-DF93-6B58-AABB-44118ACB3967}"/>
          </ac:grpSpMkLst>
        </pc:grpChg>
        <pc:picChg chg="add del mod">
          <ac:chgData name="Asseldonk, Ron van" userId="f45ee03c-26a0-4e4c-b8d6-6218e6996a82" providerId="ADAL" clId="{1E7086E9-8CED-451E-B8C2-88B28CCBD87E}" dt="2023-08-28T09:35:48.462" v="310" actId="478"/>
          <ac:picMkLst>
            <pc:docMk/>
            <pc:sldMk cId="989034742" sldId="457"/>
            <ac:picMk id="3" creationId="{51B50D66-0F64-4CE5-A18D-ABE44BF1B226}"/>
          </ac:picMkLst>
        </pc:picChg>
        <pc:picChg chg="del">
          <ac:chgData name="Asseldonk, Ron van" userId="f45ee03c-26a0-4e4c-b8d6-6218e6996a82" providerId="ADAL" clId="{1E7086E9-8CED-451E-B8C2-88B28CCBD87E}" dt="2023-08-28T09:34:50.610" v="307" actId="478"/>
          <ac:picMkLst>
            <pc:docMk/>
            <pc:sldMk cId="989034742" sldId="457"/>
            <ac:picMk id="4" creationId="{8C30B473-6499-BBB9-C697-9E908D6AFFE9}"/>
          </ac:picMkLst>
        </pc:picChg>
        <pc:picChg chg="del">
          <ac:chgData name="Asseldonk, Ron van" userId="f45ee03c-26a0-4e4c-b8d6-6218e6996a82" providerId="ADAL" clId="{1E7086E9-8CED-451E-B8C2-88B28CCBD87E}" dt="2023-08-28T09:34:50.610" v="307" actId="478"/>
          <ac:picMkLst>
            <pc:docMk/>
            <pc:sldMk cId="989034742" sldId="457"/>
            <ac:picMk id="6" creationId="{1D13EB2C-D995-CA32-94B2-BD029146098E}"/>
          </ac:picMkLst>
        </pc:picChg>
        <pc:picChg chg="add del mod">
          <ac:chgData name="Asseldonk, Ron van" userId="f45ee03c-26a0-4e4c-b8d6-6218e6996a82" providerId="ADAL" clId="{1E7086E9-8CED-451E-B8C2-88B28CCBD87E}" dt="2023-08-28T10:19:38.812" v="391" actId="478"/>
          <ac:picMkLst>
            <pc:docMk/>
            <pc:sldMk cId="989034742" sldId="457"/>
            <ac:picMk id="9" creationId="{09640E0A-BFD9-5ED4-ECFC-5B0FF02B62FE}"/>
          </ac:picMkLst>
        </pc:picChg>
        <pc:picChg chg="add mod modCrop">
          <ac:chgData name="Asseldonk, Ron van" userId="f45ee03c-26a0-4e4c-b8d6-6218e6996a82" providerId="ADAL" clId="{1E7086E9-8CED-451E-B8C2-88B28CCBD87E}" dt="2023-08-28T10:35:38.698" v="506" actId="164"/>
          <ac:picMkLst>
            <pc:docMk/>
            <pc:sldMk cId="989034742" sldId="457"/>
            <ac:picMk id="11" creationId="{1BED3298-8E9B-F11D-9B53-B1B486AF0206}"/>
          </ac:picMkLst>
        </pc:picChg>
        <pc:picChg chg="add mod ord">
          <ac:chgData name="Asseldonk, Ron van" userId="f45ee03c-26a0-4e4c-b8d6-6218e6996a82" providerId="ADAL" clId="{1E7086E9-8CED-451E-B8C2-88B28CCBD87E}" dt="2023-08-28T10:35:38.698" v="506" actId="164"/>
          <ac:picMkLst>
            <pc:docMk/>
            <pc:sldMk cId="989034742" sldId="457"/>
            <ac:picMk id="13" creationId="{BD747D3F-24F7-B3C1-02AD-AD266C5A428F}"/>
          </ac:picMkLst>
        </pc:picChg>
        <pc:picChg chg="add del mod">
          <ac:chgData name="Asseldonk, Ron van" userId="f45ee03c-26a0-4e4c-b8d6-6218e6996a82" providerId="ADAL" clId="{1E7086E9-8CED-451E-B8C2-88B28CCBD87E}" dt="2023-08-28T10:24:59.193" v="448" actId="478"/>
          <ac:picMkLst>
            <pc:docMk/>
            <pc:sldMk cId="989034742" sldId="457"/>
            <ac:picMk id="15" creationId="{F2F5B112-7368-C7F5-722B-4A6A25330012}"/>
          </ac:picMkLst>
        </pc:picChg>
        <pc:picChg chg="add mod modCrop">
          <ac:chgData name="Asseldonk, Ron van" userId="f45ee03c-26a0-4e4c-b8d6-6218e6996a82" providerId="ADAL" clId="{1E7086E9-8CED-451E-B8C2-88B28CCBD87E}" dt="2023-08-28T10:35:42.398" v="507" actId="164"/>
          <ac:picMkLst>
            <pc:docMk/>
            <pc:sldMk cId="989034742" sldId="457"/>
            <ac:picMk id="17" creationId="{13A21C1E-022D-FC3C-6228-AE89D75AAD24}"/>
          </ac:picMkLst>
        </pc:picChg>
        <pc:picChg chg="add del mod ord">
          <ac:chgData name="Asseldonk, Ron van" userId="f45ee03c-26a0-4e4c-b8d6-6218e6996a82" providerId="ADAL" clId="{1E7086E9-8CED-451E-B8C2-88B28CCBD87E}" dt="2023-08-28T10:25:45.921" v="455" actId="478"/>
          <ac:picMkLst>
            <pc:docMk/>
            <pc:sldMk cId="989034742" sldId="457"/>
            <ac:picMk id="19" creationId="{D3272D2A-7198-FEE6-7794-E55351949354}"/>
          </ac:picMkLst>
        </pc:picChg>
        <pc:picChg chg="add mod ord">
          <ac:chgData name="Asseldonk, Ron van" userId="f45ee03c-26a0-4e4c-b8d6-6218e6996a82" providerId="ADAL" clId="{1E7086E9-8CED-451E-B8C2-88B28CCBD87E}" dt="2023-08-28T10:35:42.398" v="507" actId="164"/>
          <ac:picMkLst>
            <pc:docMk/>
            <pc:sldMk cId="989034742" sldId="457"/>
            <ac:picMk id="21" creationId="{1CFDFB62-DD84-424A-FA0B-E798D2E34409}"/>
          </ac:picMkLst>
        </pc:picChg>
      </pc:sldChg>
      <pc:sldChg chg="addSp delSp modSp add mod modAnim">
        <pc:chgData name="Asseldonk, Ron van" userId="f45ee03c-26a0-4e4c-b8d6-6218e6996a82" providerId="ADAL" clId="{1E7086E9-8CED-451E-B8C2-88B28CCBD87E}" dt="2023-08-28T11:17:09.746" v="2403"/>
        <pc:sldMkLst>
          <pc:docMk/>
          <pc:sldMk cId="1722868297" sldId="458"/>
        </pc:sldMkLst>
        <pc:spChg chg="add mod">
          <ac:chgData name="Asseldonk, Ron van" userId="f45ee03c-26a0-4e4c-b8d6-6218e6996a82" providerId="ADAL" clId="{1E7086E9-8CED-451E-B8C2-88B28CCBD87E}" dt="2023-08-28T10:38:36.650" v="781" actId="20577"/>
          <ac:spMkLst>
            <pc:docMk/>
            <pc:sldMk cId="1722868297" sldId="458"/>
            <ac:spMk id="9" creationId="{3B8E6224-4DF1-74E4-8D28-13DEFED006C7}"/>
          </ac:spMkLst>
        </pc:spChg>
        <pc:grpChg chg="add mod">
          <ac:chgData name="Asseldonk, Ron van" userId="f45ee03c-26a0-4e4c-b8d6-6218e6996a82" providerId="ADAL" clId="{1E7086E9-8CED-451E-B8C2-88B28CCBD87E}" dt="2023-08-28T10:35:47.493" v="508" actId="164"/>
          <ac:grpSpMkLst>
            <pc:docMk/>
            <pc:sldMk cId="1722868297" sldId="458"/>
            <ac:grpSpMk id="6" creationId="{4D5D183F-0D49-D447-0A01-CEDEC9AE19C9}"/>
          </ac:grpSpMkLst>
        </pc:grpChg>
        <pc:grpChg chg="add mod">
          <ac:chgData name="Asseldonk, Ron van" userId="f45ee03c-26a0-4e4c-b8d6-6218e6996a82" providerId="ADAL" clId="{1E7086E9-8CED-451E-B8C2-88B28CCBD87E}" dt="2023-08-28T10:35:50.694" v="509" actId="164"/>
          <ac:grpSpMkLst>
            <pc:docMk/>
            <pc:sldMk cId="1722868297" sldId="458"/>
            <ac:grpSpMk id="7" creationId="{DFADADED-D380-FE1F-3028-4A61EA1CE586}"/>
          </ac:grpSpMkLst>
        </pc:grpChg>
        <pc:picChg chg="add mod ord">
          <ac:chgData name="Asseldonk, Ron van" userId="f45ee03c-26a0-4e4c-b8d6-6218e6996a82" providerId="ADAL" clId="{1E7086E9-8CED-451E-B8C2-88B28CCBD87E}" dt="2023-08-28T10:35:47.493" v="508" actId="164"/>
          <ac:picMkLst>
            <pc:docMk/>
            <pc:sldMk cId="1722868297" sldId="458"/>
            <ac:picMk id="3" creationId="{C28F6649-075C-4519-E606-69D02DF82756}"/>
          </ac:picMkLst>
        </pc:picChg>
        <pc:picChg chg="add mod ord">
          <ac:chgData name="Asseldonk, Ron van" userId="f45ee03c-26a0-4e4c-b8d6-6218e6996a82" providerId="ADAL" clId="{1E7086E9-8CED-451E-B8C2-88B28CCBD87E}" dt="2023-08-28T10:35:50.694" v="509" actId="164"/>
          <ac:picMkLst>
            <pc:docMk/>
            <pc:sldMk cId="1722868297" sldId="458"/>
            <ac:picMk id="5" creationId="{2314D631-A334-39C4-4F86-1BF77651247C}"/>
          </ac:picMkLst>
        </pc:picChg>
        <pc:picChg chg="mod">
          <ac:chgData name="Asseldonk, Ron van" userId="f45ee03c-26a0-4e4c-b8d6-6218e6996a82" providerId="ADAL" clId="{1E7086E9-8CED-451E-B8C2-88B28CCBD87E}" dt="2023-08-28T10:35:47.493" v="508" actId="164"/>
          <ac:picMkLst>
            <pc:docMk/>
            <pc:sldMk cId="1722868297" sldId="458"/>
            <ac:picMk id="11" creationId="{1BED3298-8E9B-F11D-9B53-B1B486AF0206}"/>
          </ac:picMkLst>
        </pc:picChg>
        <pc:picChg chg="del">
          <ac:chgData name="Asseldonk, Ron van" userId="f45ee03c-26a0-4e4c-b8d6-6218e6996a82" providerId="ADAL" clId="{1E7086E9-8CED-451E-B8C2-88B28CCBD87E}" dt="2023-08-28T10:32:33.198" v="492" actId="478"/>
          <ac:picMkLst>
            <pc:docMk/>
            <pc:sldMk cId="1722868297" sldId="458"/>
            <ac:picMk id="13" creationId="{BD747D3F-24F7-B3C1-02AD-AD266C5A428F}"/>
          </ac:picMkLst>
        </pc:picChg>
        <pc:picChg chg="mod">
          <ac:chgData name="Asseldonk, Ron van" userId="f45ee03c-26a0-4e4c-b8d6-6218e6996a82" providerId="ADAL" clId="{1E7086E9-8CED-451E-B8C2-88B28CCBD87E}" dt="2023-08-28T10:35:50.694" v="509" actId="164"/>
          <ac:picMkLst>
            <pc:docMk/>
            <pc:sldMk cId="1722868297" sldId="458"/>
            <ac:picMk id="17" creationId="{13A21C1E-022D-FC3C-6228-AE89D75AAD24}"/>
          </ac:picMkLst>
        </pc:picChg>
        <pc:picChg chg="del">
          <ac:chgData name="Asseldonk, Ron van" userId="f45ee03c-26a0-4e4c-b8d6-6218e6996a82" providerId="ADAL" clId="{1E7086E9-8CED-451E-B8C2-88B28CCBD87E}" dt="2023-08-28T10:34:30.232" v="498" actId="478"/>
          <ac:picMkLst>
            <pc:docMk/>
            <pc:sldMk cId="1722868297" sldId="458"/>
            <ac:picMk id="21" creationId="{1CFDFB62-DD84-424A-FA0B-E798D2E34409}"/>
          </ac:picMkLst>
        </pc:picChg>
      </pc:sldChg>
      <pc:sldChg chg="delSp modSp add mod">
        <pc:chgData name="Asseldonk, Ron van" userId="f45ee03c-26a0-4e4c-b8d6-6218e6996a82" providerId="ADAL" clId="{1E7086E9-8CED-451E-B8C2-88B28CCBD87E}" dt="2023-08-28T10:42:44.847" v="1272" actId="207"/>
        <pc:sldMkLst>
          <pc:docMk/>
          <pc:sldMk cId="918980167" sldId="459"/>
        </pc:sldMkLst>
        <pc:spChg chg="mod">
          <ac:chgData name="Asseldonk, Ron van" userId="f45ee03c-26a0-4e4c-b8d6-6218e6996a82" providerId="ADAL" clId="{1E7086E9-8CED-451E-B8C2-88B28CCBD87E}" dt="2023-08-28T10:42:44.847" v="1272" actId="207"/>
          <ac:spMkLst>
            <pc:docMk/>
            <pc:sldMk cId="918980167" sldId="459"/>
            <ac:spMk id="2" creationId="{59F14577-63BB-E6B2-5DAC-9923E5375EF3}"/>
          </ac:spMkLst>
        </pc:spChg>
        <pc:spChg chg="del">
          <ac:chgData name="Asseldonk, Ron van" userId="f45ee03c-26a0-4e4c-b8d6-6218e6996a82" providerId="ADAL" clId="{1E7086E9-8CED-451E-B8C2-88B28CCBD87E}" dt="2023-08-28T10:39:45.950" v="895" actId="478"/>
          <ac:spMkLst>
            <pc:docMk/>
            <pc:sldMk cId="918980167" sldId="459"/>
            <ac:spMk id="5" creationId="{0632C446-4B50-8F58-B711-0C5906713BB4}"/>
          </ac:spMkLst>
        </pc:spChg>
        <pc:spChg chg="mod">
          <ac:chgData name="Asseldonk, Ron van" userId="f45ee03c-26a0-4e4c-b8d6-6218e6996a82" providerId="ADAL" clId="{1E7086E9-8CED-451E-B8C2-88B28CCBD87E}" dt="2023-08-28T10:39:19.669" v="803" actId="20577"/>
          <ac:spMkLst>
            <pc:docMk/>
            <pc:sldMk cId="918980167" sldId="459"/>
            <ac:spMk id="8" creationId="{00000000-0000-0000-0000-000000000000}"/>
          </ac:spMkLst>
        </pc:spChg>
        <pc:picChg chg="del">
          <ac:chgData name="Asseldonk, Ron van" userId="f45ee03c-26a0-4e4c-b8d6-6218e6996a82" providerId="ADAL" clId="{1E7086E9-8CED-451E-B8C2-88B28CCBD87E}" dt="2023-08-28T10:39:45.006" v="894" actId="478"/>
          <ac:picMkLst>
            <pc:docMk/>
            <pc:sldMk cId="918980167" sldId="459"/>
            <ac:picMk id="4" creationId="{8C30B473-6499-BBB9-C697-9E908D6AFFE9}"/>
          </ac:picMkLst>
        </pc:picChg>
        <pc:picChg chg="del">
          <ac:chgData name="Asseldonk, Ron van" userId="f45ee03c-26a0-4e4c-b8d6-6218e6996a82" providerId="ADAL" clId="{1E7086E9-8CED-451E-B8C2-88B28CCBD87E}" dt="2023-08-28T10:39:46.830" v="896" actId="478"/>
          <ac:picMkLst>
            <pc:docMk/>
            <pc:sldMk cId="918980167" sldId="459"/>
            <ac:picMk id="6" creationId="{1D13EB2C-D995-CA32-94B2-BD029146098E}"/>
          </ac:picMkLst>
        </pc:picChg>
      </pc:sldChg>
      <pc:sldChg chg="delSp modSp add del mod">
        <pc:chgData name="Asseldonk, Ron van" userId="f45ee03c-26a0-4e4c-b8d6-6218e6996a82" providerId="ADAL" clId="{1E7086E9-8CED-451E-B8C2-88B28CCBD87E}" dt="2023-08-28T10:58:09.917" v="1601" actId="47"/>
        <pc:sldMkLst>
          <pc:docMk/>
          <pc:sldMk cId="3743878971" sldId="460"/>
        </pc:sldMkLst>
        <pc:grpChg chg="del">
          <ac:chgData name="Asseldonk, Ron van" userId="f45ee03c-26a0-4e4c-b8d6-6218e6996a82" providerId="ADAL" clId="{1E7086E9-8CED-451E-B8C2-88B28CCBD87E}" dt="2023-08-28T10:57:19.935" v="1583" actId="165"/>
          <ac:grpSpMkLst>
            <pc:docMk/>
            <pc:sldMk cId="3743878971" sldId="460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1E7086E9-8CED-451E-B8C2-88B28CCBD87E}" dt="2023-08-28T10:57:23.665" v="1584" actId="165"/>
          <ac:grpSpMkLst>
            <pc:docMk/>
            <pc:sldMk cId="3743878971" sldId="460"/>
            <ac:grpSpMk id="7" creationId="{DFADADED-D380-FE1F-3028-4A61EA1CE586}"/>
          </ac:grpSpMkLst>
        </pc:grpChg>
        <pc:picChg chg="del mod topLvl">
          <ac:chgData name="Asseldonk, Ron van" userId="f45ee03c-26a0-4e4c-b8d6-6218e6996a82" providerId="ADAL" clId="{1E7086E9-8CED-451E-B8C2-88B28CCBD87E}" dt="2023-08-28T10:57:25.289" v="1585" actId="478"/>
          <ac:picMkLst>
            <pc:docMk/>
            <pc:sldMk cId="3743878971" sldId="460"/>
            <ac:picMk id="3" creationId="{C28F6649-075C-4519-E606-69D02DF82756}"/>
          </ac:picMkLst>
        </pc:picChg>
        <pc:picChg chg="mod topLvl">
          <ac:chgData name="Asseldonk, Ron van" userId="f45ee03c-26a0-4e4c-b8d6-6218e6996a82" providerId="ADAL" clId="{1E7086E9-8CED-451E-B8C2-88B28CCBD87E}" dt="2023-08-28T10:57:23.665" v="1584" actId="165"/>
          <ac:picMkLst>
            <pc:docMk/>
            <pc:sldMk cId="3743878971" sldId="460"/>
            <ac:picMk id="5" creationId="{2314D631-A334-39C4-4F86-1BF77651247C}"/>
          </ac:picMkLst>
        </pc:picChg>
        <pc:picChg chg="mod topLvl">
          <ac:chgData name="Asseldonk, Ron van" userId="f45ee03c-26a0-4e4c-b8d6-6218e6996a82" providerId="ADAL" clId="{1E7086E9-8CED-451E-B8C2-88B28CCBD87E}" dt="2023-08-28T10:57:19.935" v="1583" actId="165"/>
          <ac:picMkLst>
            <pc:docMk/>
            <pc:sldMk cId="3743878971" sldId="460"/>
            <ac:picMk id="11" creationId="{1BED3298-8E9B-F11D-9B53-B1B486AF0206}"/>
          </ac:picMkLst>
        </pc:picChg>
        <pc:picChg chg="mod topLvl">
          <ac:chgData name="Asseldonk, Ron van" userId="f45ee03c-26a0-4e4c-b8d6-6218e6996a82" providerId="ADAL" clId="{1E7086E9-8CED-451E-B8C2-88B28CCBD87E}" dt="2023-08-28T10:57:23.665" v="1584" actId="165"/>
          <ac:picMkLst>
            <pc:docMk/>
            <pc:sldMk cId="3743878971" sldId="460"/>
            <ac:picMk id="17" creationId="{13A21C1E-022D-FC3C-6228-AE89D75AAD24}"/>
          </ac:picMkLst>
        </pc:picChg>
      </pc:sldChg>
      <pc:sldChg chg="addSp delSp modSp add del mod ord">
        <pc:chgData name="Asseldonk, Ron van" userId="f45ee03c-26a0-4e4c-b8d6-6218e6996a82" providerId="ADAL" clId="{1E7086E9-8CED-451E-B8C2-88B28CCBD87E}" dt="2023-08-28T11:15:03.376" v="2287" actId="47"/>
        <pc:sldMkLst>
          <pc:docMk/>
          <pc:sldMk cId="2499831331" sldId="461"/>
        </pc:sldMkLst>
        <pc:grpChg chg="add del">
          <ac:chgData name="Asseldonk, Ron van" userId="f45ee03c-26a0-4e4c-b8d6-6218e6996a82" providerId="ADAL" clId="{1E7086E9-8CED-451E-B8C2-88B28CCBD87E}" dt="2023-08-28T10:58:02.205" v="1598" actId="478"/>
          <ac:grpSpMkLst>
            <pc:docMk/>
            <pc:sldMk cId="2499831331" sldId="461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1E7086E9-8CED-451E-B8C2-88B28CCBD87E}" dt="2023-08-28T11:01:39.254" v="1617" actId="165"/>
          <ac:grpSpMkLst>
            <pc:docMk/>
            <pc:sldMk cId="2499831331" sldId="461"/>
            <ac:grpSpMk id="7" creationId="{DFADADED-D380-FE1F-3028-4A61EA1CE586}"/>
          </ac:grpSpMkLst>
        </pc:grpChg>
        <pc:grpChg chg="add mod">
          <ac:chgData name="Asseldonk, Ron van" userId="f45ee03c-26a0-4e4c-b8d6-6218e6996a82" providerId="ADAL" clId="{1E7086E9-8CED-451E-B8C2-88B28CCBD87E}" dt="2023-08-28T11:02:01.433" v="1621" actId="164"/>
          <ac:grpSpMkLst>
            <pc:docMk/>
            <pc:sldMk cId="2499831331" sldId="461"/>
            <ac:grpSpMk id="10" creationId="{7B8D637A-EC1C-3890-3759-BD6CE6D2EBFF}"/>
          </ac:grpSpMkLst>
        </pc:grpChg>
        <pc:picChg chg="mod">
          <ac:chgData name="Asseldonk, Ron van" userId="f45ee03c-26a0-4e4c-b8d6-6218e6996a82" providerId="ADAL" clId="{1E7086E9-8CED-451E-B8C2-88B28CCBD87E}" dt="2023-08-28T10:57:41.996" v="1588" actId="1076"/>
          <ac:picMkLst>
            <pc:docMk/>
            <pc:sldMk cId="2499831331" sldId="461"/>
            <ac:picMk id="3" creationId="{C28F6649-075C-4519-E606-69D02DF82756}"/>
          </ac:picMkLst>
        </pc:picChg>
        <pc:picChg chg="add del mod">
          <ac:chgData name="Asseldonk, Ron van" userId="f45ee03c-26a0-4e4c-b8d6-6218e6996a82" providerId="ADAL" clId="{1E7086E9-8CED-451E-B8C2-88B28CCBD87E}" dt="2023-08-28T10:58:01.717" v="1597" actId="22"/>
          <ac:picMkLst>
            <pc:docMk/>
            <pc:sldMk cId="2499831331" sldId="461"/>
            <ac:picMk id="4" creationId="{487C51EB-500A-2C68-FB0B-8EFA1109D5F8}"/>
          </ac:picMkLst>
        </pc:picChg>
        <pc:picChg chg="mod topLvl">
          <ac:chgData name="Asseldonk, Ron van" userId="f45ee03c-26a0-4e4c-b8d6-6218e6996a82" providerId="ADAL" clId="{1E7086E9-8CED-451E-B8C2-88B28CCBD87E}" dt="2023-08-28T11:02:01.433" v="1621" actId="164"/>
          <ac:picMkLst>
            <pc:docMk/>
            <pc:sldMk cId="2499831331" sldId="461"/>
            <ac:picMk id="5" creationId="{2314D631-A334-39C4-4F86-1BF77651247C}"/>
          </ac:picMkLst>
        </pc:picChg>
        <pc:picChg chg="mod topLvl">
          <ac:chgData name="Asseldonk, Ron van" userId="f45ee03c-26a0-4e4c-b8d6-6218e6996a82" providerId="ADAL" clId="{1E7086E9-8CED-451E-B8C2-88B28CCBD87E}" dt="2023-08-28T11:02:01.433" v="1621" actId="164"/>
          <ac:picMkLst>
            <pc:docMk/>
            <pc:sldMk cId="2499831331" sldId="461"/>
            <ac:picMk id="17" creationId="{13A21C1E-022D-FC3C-6228-AE89D75AAD24}"/>
          </ac:picMkLst>
        </pc:picChg>
      </pc:sldChg>
      <pc:sldChg chg="addSp delSp modSp add mod modAnim">
        <pc:chgData name="Asseldonk, Ron van" userId="f45ee03c-26a0-4e4c-b8d6-6218e6996a82" providerId="ADAL" clId="{1E7086E9-8CED-451E-B8C2-88B28CCBD87E}" dt="2023-08-28T11:17:11.868" v="2404"/>
        <pc:sldMkLst>
          <pc:docMk/>
          <pc:sldMk cId="2302242516" sldId="462"/>
        </pc:sldMkLst>
        <pc:spChg chg="mod">
          <ac:chgData name="Asseldonk, Ron van" userId="f45ee03c-26a0-4e4c-b8d6-6218e6996a82" providerId="ADAL" clId="{1E7086E9-8CED-451E-B8C2-88B28CCBD87E}" dt="2023-08-28T11:15:17.143" v="2328" actId="20577"/>
          <ac:spMkLst>
            <pc:docMk/>
            <pc:sldMk cId="2302242516" sldId="462"/>
            <ac:spMk id="9" creationId="{3B8E6224-4DF1-74E4-8D28-13DEFED006C7}"/>
          </ac:spMkLst>
        </pc:spChg>
        <pc:grpChg chg="del">
          <ac:chgData name="Asseldonk, Ron van" userId="f45ee03c-26a0-4e4c-b8d6-6218e6996a82" providerId="ADAL" clId="{1E7086E9-8CED-451E-B8C2-88B28CCBD87E}" dt="2023-08-28T10:58:17.025" v="1603" actId="165"/>
          <ac:grpSpMkLst>
            <pc:docMk/>
            <pc:sldMk cId="2302242516" sldId="462"/>
            <ac:grpSpMk id="6" creationId="{4D5D183F-0D49-D447-0A01-CEDEC9AE19C9}"/>
          </ac:grpSpMkLst>
        </pc:grpChg>
        <pc:grpChg chg="del">
          <ac:chgData name="Asseldonk, Ron van" userId="f45ee03c-26a0-4e4c-b8d6-6218e6996a82" providerId="ADAL" clId="{1E7086E9-8CED-451E-B8C2-88B28CCBD87E}" dt="2023-08-28T11:00:59.805" v="1613" actId="478"/>
          <ac:grpSpMkLst>
            <pc:docMk/>
            <pc:sldMk cId="2302242516" sldId="462"/>
            <ac:grpSpMk id="7" creationId="{DFADADED-D380-FE1F-3028-4A61EA1CE586}"/>
          </ac:grpSpMkLst>
        </pc:grpChg>
        <pc:grpChg chg="add mod">
          <ac:chgData name="Asseldonk, Ron van" userId="f45ee03c-26a0-4e4c-b8d6-6218e6996a82" providerId="ADAL" clId="{1E7086E9-8CED-451E-B8C2-88B28CCBD87E}" dt="2023-08-28T11:01:52.709" v="1619" actId="164"/>
          <ac:grpSpMkLst>
            <pc:docMk/>
            <pc:sldMk cId="2302242516" sldId="462"/>
            <ac:grpSpMk id="14" creationId="{5C922F0A-DCE0-0C7D-7C1D-305694578D84}"/>
          </ac:grpSpMkLst>
        </pc:grpChg>
        <pc:picChg chg="del mod topLvl">
          <ac:chgData name="Asseldonk, Ron van" userId="f45ee03c-26a0-4e4c-b8d6-6218e6996a82" providerId="ADAL" clId="{1E7086E9-8CED-451E-B8C2-88B28CCBD87E}" dt="2023-08-28T10:58:19.798" v="1604" actId="478"/>
          <ac:picMkLst>
            <pc:docMk/>
            <pc:sldMk cId="2302242516" sldId="462"/>
            <ac:picMk id="3" creationId="{C28F6649-075C-4519-E606-69D02DF82756}"/>
          </ac:picMkLst>
        </pc:picChg>
        <pc:picChg chg="add mod ord">
          <ac:chgData name="Asseldonk, Ron van" userId="f45ee03c-26a0-4e4c-b8d6-6218e6996a82" providerId="ADAL" clId="{1E7086E9-8CED-451E-B8C2-88B28CCBD87E}" dt="2023-08-28T10:58:41.331" v="1610" actId="14100"/>
          <ac:picMkLst>
            <pc:docMk/>
            <pc:sldMk cId="2302242516" sldId="462"/>
            <ac:picMk id="4" creationId="{7D255F32-CE42-1E92-1049-059FD9B4D084}"/>
          </ac:picMkLst>
        </pc:picChg>
        <pc:picChg chg="mod topLvl">
          <ac:chgData name="Asseldonk, Ron van" userId="f45ee03c-26a0-4e4c-b8d6-6218e6996a82" providerId="ADAL" clId="{1E7086E9-8CED-451E-B8C2-88B28CCBD87E}" dt="2023-08-28T10:58:48.238" v="1612" actId="1076"/>
          <ac:picMkLst>
            <pc:docMk/>
            <pc:sldMk cId="2302242516" sldId="462"/>
            <ac:picMk id="11" creationId="{1BED3298-8E9B-F11D-9B53-B1B486AF0206}"/>
          </ac:picMkLst>
        </pc:picChg>
        <pc:picChg chg="add mod">
          <ac:chgData name="Asseldonk, Ron van" userId="f45ee03c-26a0-4e4c-b8d6-6218e6996a82" providerId="ADAL" clId="{1E7086E9-8CED-451E-B8C2-88B28CCBD87E}" dt="2023-08-28T11:01:52.709" v="1619" actId="164"/>
          <ac:picMkLst>
            <pc:docMk/>
            <pc:sldMk cId="2302242516" sldId="462"/>
            <ac:picMk id="12" creationId="{50161B6F-CD3C-3B58-5438-49947093682E}"/>
          </ac:picMkLst>
        </pc:picChg>
        <pc:picChg chg="add mod">
          <ac:chgData name="Asseldonk, Ron van" userId="f45ee03c-26a0-4e4c-b8d6-6218e6996a82" providerId="ADAL" clId="{1E7086E9-8CED-451E-B8C2-88B28CCBD87E}" dt="2023-08-28T11:01:52.709" v="1619" actId="164"/>
          <ac:picMkLst>
            <pc:docMk/>
            <pc:sldMk cId="2302242516" sldId="462"/>
            <ac:picMk id="13" creationId="{245F0988-5296-3984-C1DF-DE98A77CE9F3}"/>
          </ac:picMkLst>
        </pc:picChg>
      </pc:sldChg>
      <pc:sldChg chg="addSp delSp modSp add mod">
        <pc:chgData name="Asseldonk, Ron van" userId="f45ee03c-26a0-4e4c-b8d6-6218e6996a82" providerId="ADAL" clId="{1E7086E9-8CED-451E-B8C2-88B28CCBD87E}" dt="2023-08-28T11:19:04.862" v="2567" actId="20577"/>
        <pc:sldMkLst>
          <pc:docMk/>
          <pc:sldMk cId="1453527515" sldId="463"/>
        </pc:sldMkLst>
        <pc:spChg chg="add del mod">
          <ac:chgData name="Asseldonk, Ron van" userId="f45ee03c-26a0-4e4c-b8d6-6218e6996a82" providerId="ADAL" clId="{1E7086E9-8CED-451E-B8C2-88B28CCBD87E}" dt="2023-08-28T11:11:12.997" v="1703"/>
          <ac:spMkLst>
            <pc:docMk/>
            <pc:sldMk cId="1453527515" sldId="463"/>
            <ac:spMk id="2" creationId="{871BFD2D-0EBF-7299-9BFD-FBFC2D1FCB1E}"/>
          </ac:spMkLst>
        </pc:spChg>
        <pc:spChg chg="add mod">
          <ac:chgData name="Asseldonk, Ron van" userId="f45ee03c-26a0-4e4c-b8d6-6218e6996a82" providerId="ADAL" clId="{1E7086E9-8CED-451E-B8C2-88B28CCBD87E}" dt="2023-08-28T11:19:04.862" v="2567" actId="20577"/>
          <ac:spMkLst>
            <pc:docMk/>
            <pc:sldMk cId="1453527515" sldId="463"/>
            <ac:spMk id="3" creationId="{BFEB0E70-6F64-50B3-FFCC-B2DBD09526D3}"/>
          </ac:spMkLst>
        </pc:spChg>
        <pc:spChg chg="mod">
          <ac:chgData name="Asseldonk, Ron van" userId="f45ee03c-26a0-4e4c-b8d6-6218e6996a82" providerId="ADAL" clId="{1E7086E9-8CED-451E-B8C2-88B28CCBD87E}" dt="2023-08-28T11:03:25.101" v="1643" actId="20577"/>
          <ac:spMkLst>
            <pc:docMk/>
            <pc:sldMk cId="1453527515" sldId="463"/>
            <ac:spMk id="8" creationId="{00000000-0000-0000-0000-000000000000}"/>
          </ac:spMkLst>
        </pc:spChg>
        <pc:spChg chg="del mod">
          <ac:chgData name="Asseldonk, Ron van" userId="f45ee03c-26a0-4e4c-b8d6-6218e6996a82" providerId="ADAL" clId="{1E7086E9-8CED-451E-B8C2-88B28CCBD87E}" dt="2023-08-28T11:11:15.212" v="1704" actId="478"/>
          <ac:spMkLst>
            <pc:docMk/>
            <pc:sldMk cId="1453527515" sldId="463"/>
            <ac:spMk id="9" creationId="{3B8E6224-4DF1-74E4-8D28-13DEFED006C7}"/>
          </ac:spMkLst>
        </pc:spChg>
        <pc:grpChg chg="del">
          <ac:chgData name="Asseldonk, Ron van" userId="f45ee03c-26a0-4e4c-b8d6-6218e6996a82" providerId="ADAL" clId="{1E7086E9-8CED-451E-B8C2-88B28CCBD87E}" dt="2023-08-28T11:03:27.616" v="1645" actId="478"/>
          <ac:grpSpMkLst>
            <pc:docMk/>
            <pc:sldMk cId="1453527515" sldId="463"/>
            <ac:grpSpMk id="14" creationId="{5C922F0A-DCE0-0C7D-7C1D-305694578D84}"/>
          </ac:grpSpMkLst>
        </pc:grpChg>
        <pc:picChg chg="del">
          <ac:chgData name="Asseldonk, Ron van" userId="f45ee03c-26a0-4e4c-b8d6-6218e6996a82" providerId="ADAL" clId="{1E7086E9-8CED-451E-B8C2-88B28CCBD87E}" dt="2023-08-28T11:03:27.055" v="1644" actId="478"/>
          <ac:picMkLst>
            <pc:docMk/>
            <pc:sldMk cId="1453527515" sldId="463"/>
            <ac:picMk id="4" creationId="{7D255F32-CE42-1E92-1049-059FD9B4D084}"/>
          </ac:picMkLst>
        </pc:picChg>
        <pc:picChg chg="del mod">
          <ac:chgData name="Asseldonk, Ron van" userId="f45ee03c-26a0-4e4c-b8d6-6218e6996a82" providerId="ADAL" clId="{1E7086E9-8CED-451E-B8C2-88B28CCBD87E}" dt="2023-08-28T11:03:28.463" v="1647" actId="478"/>
          <ac:picMkLst>
            <pc:docMk/>
            <pc:sldMk cId="1453527515" sldId="463"/>
            <ac:picMk id="11" creationId="{1BED3298-8E9B-F11D-9B53-B1B486AF0206}"/>
          </ac:picMkLst>
        </pc:picChg>
      </pc:sldChg>
    </pc:docChg>
  </pc:docChgLst>
  <pc:docChgLst>
    <pc:chgData name="Hosewol, Tommy" userId="392e3741-520e-4b58-8a00-78e675b3fe63" providerId="ADAL" clId="{3626CCBC-80D4-4D82-9E72-FE06F2CF5A48}"/>
    <pc:docChg chg="modSld">
      <pc:chgData name="Hosewol, Tommy" userId="392e3741-520e-4b58-8a00-78e675b3fe63" providerId="ADAL" clId="{3626CCBC-80D4-4D82-9E72-FE06F2CF5A48}" dt="2023-03-30T07:37:34.375" v="31" actId="20577"/>
      <pc:docMkLst>
        <pc:docMk/>
      </pc:docMkLst>
      <pc:sldChg chg="modSp">
        <pc:chgData name="Hosewol, Tommy" userId="392e3741-520e-4b58-8a00-78e675b3fe63" providerId="ADAL" clId="{3626CCBC-80D4-4D82-9E72-FE06F2CF5A48}" dt="2023-03-30T07:37:34.375" v="31" actId="20577"/>
        <pc:sldMkLst>
          <pc:docMk/>
          <pc:sldMk cId="404356322" sldId="447"/>
        </pc:sldMkLst>
        <pc:spChg chg="mod">
          <ac:chgData name="Hosewol, Tommy" userId="392e3741-520e-4b58-8a00-78e675b3fe63" providerId="ADAL" clId="{3626CCBC-80D4-4D82-9E72-FE06F2CF5A48}" dt="2023-03-30T07:37:34.375" v="31" actId="20577"/>
          <ac:spMkLst>
            <pc:docMk/>
            <pc:sldMk cId="404356322" sldId="447"/>
            <ac:spMk id="10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46E-2"/>
          <c:w val="0.91652257425910988"/>
          <c:h val="0.7010289869478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effectLst>
              <a:outerShdw sx="1000" sy="1000" algn="tl" rotWithShape="0">
                <a:prstClr val="black"/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3-4250-86DB-6E9E648DBC81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53-4250-86DB-6E9E648DBC81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EE53-4250-86DB-6E9E648DBC81}"/>
              </c:ext>
            </c:extLst>
          </c:dPt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53-4250-86DB-6E9E648DBC81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53-4250-86DB-6E9E648DBC81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53-4250-86DB-6E9E648DB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23138816"/>
        <c:axId val="123140352"/>
      </c:barChart>
      <c:catAx>
        <c:axId val="123138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123140352"/>
        <c:crosses val="autoZero"/>
        <c:auto val="1"/>
        <c:lblAlgn val="ctr"/>
        <c:lblOffset val="100"/>
        <c:noMultiLvlLbl val="0"/>
      </c:catAx>
      <c:valAx>
        <c:axId val="123140352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23138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503714345715862E-2"/>
          <c:y val="0.92223181123993525"/>
          <c:w val="0.84987532858631676"/>
          <c:h val="7.3767997508421931E-2"/>
        </c:manualLayout>
      </c:layout>
      <c:overlay val="0"/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39E-2"/>
          <c:w val="0.73866551047675555"/>
          <c:h val="0.70102898694789095"/>
        </c:manualLayout>
      </c:layout>
      <c:lineChart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ln w="44450" cap="sq">
              <a:solidFill>
                <a:schemeClr val="accent1"/>
              </a:solidFill>
            </a:ln>
          </c:spPr>
          <c:marker>
            <c:symbol val="none"/>
          </c:marker>
          <c:dPt>
            <c:idx val="1"/>
            <c:bubble3D val="0"/>
            <c:spPr/>
            <c:extLst>
              <c:ext xmlns:c16="http://schemas.microsoft.com/office/drawing/2014/chart" uri="{C3380CC4-5D6E-409C-BE32-E72D297353CC}">
                <c16:uniqueId val="{00000001-B47B-4FF0-BDF9-713BEEF1174B}"/>
              </c:ext>
            </c:extLst>
          </c:dPt>
          <c:dPt>
            <c:idx val="2"/>
            <c:bubble3D val="0"/>
            <c:spPr/>
            <c:extLst>
              <c:ext xmlns:c16="http://schemas.microsoft.com/office/drawing/2014/chart" uri="{C3380CC4-5D6E-409C-BE32-E72D297353CC}">
                <c16:uniqueId val="{00000003-B47B-4FF0-BDF9-713BEEF1174B}"/>
              </c:ext>
            </c:extLst>
          </c:dPt>
          <c:dPt>
            <c:idx val="3"/>
            <c:bubble3D val="0"/>
            <c:spPr/>
            <c:extLst>
              <c:ext xmlns:c16="http://schemas.microsoft.com/office/drawing/2014/chart" uri="{C3380CC4-5D6E-409C-BE32-E72D297353CC}">
                <c16:uniqueId val="{00000005-B47B-4FF0-BDF9-713BEEF1174B}"/>
              </c:ext>
            </c:extLst>
          </c:dPt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47B-4FF0-BDF9-713BEEF1174B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47B-4FF0-BDF9-713BEEF1174B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ln w="44450" cap="sq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47B-4FF0-BDF9-713BEEF1174B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ln w="4445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47B-4FF0-BDF9-713BEEF1174B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47B-4FF0-BDF9-713BEEF11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6080"/>
        <c:axId val="221087616"/>
      </c:lineChart>
      <c:catAx>
        <c:axId val="22108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221087616"/>
        <c:crosses val="autoZero"/>
        <c:auto val="1"/>
        <c:lblAlgn val="ctr"/>
        <c:lblOffset val="100"/>
        <c:noMultiLvlLbl val="0"/>
      </c:catAx>
      <c:valAx>
        <c:axId val="221087616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086080"/>
        <c:crosses val="autoZero"/>
        <c:crossBetween val="midCat"/>
      </c:valAx>
    </c:plotArea>
    <c:legend>
      <c:legendPos val="tr"/>
      <c:overlay val="1"/>
      <c:spPr>
        <a:ln w="63500"/>
      </c:spPr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zero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6A8F-C38A-47D8-B5FD-C270ABA25FC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2B6C2F-3825-4ABB-B74F-4653027F3755}">
      <dgm:prSet phldrT="[Tekst]"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C5773E77-02F9-4BBF-B8AC-0F38D2330EE9}" type="par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3287146-E408-4015-AD58-3DF1CE019A1A}" type="sib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A230DB61-FEF0-486E-8B8A-60FE84EB729B}" type="asst">
      <dgm:prSet phldrT="[Tekst]"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D52E24AE-004D-4156-8AB3-65F95144F39C}" type="par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AFA1B1D-564F-497E-9801-BC606F5E64BC}" type="sib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7800414-71DE-45FA-9ED7-61D84DD3C983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C20ECA0-CF8D-43D0-B716-390DAB0791F3}" type="par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8DD7992C-E232-4C43-A6F8-72FD7C7F6C6F}" type="sib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BE2C1603-93F8-4926-BC25-3D24EB5ADAD8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1DCF696-D4B5-44D0-8A32-7724BCA71470}" type="par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FBD61E47-9C54-4612-9026-EAF2AEA75F53}" type="sib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1E6EC2A7-A64C-491A-9BE1-F10EF7686C0E}">
      <dgm:prSet custT="1"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553DE1E6-F4FE-4D2F-8F2A-233187EE6D39}" type="par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27FE81A-3248-4FF2-B5B7-0DCC34AD3844}" type="sib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E60063C-A51D-4D67-BAB1-EDEE6322CF1A}" type="pres">
      <dgm:prSet presAssocID="{73FB6A8F-C38A-47D8-B5FD-C270ABA25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09C22-A3D7-4A9D-8FB4-638E0824F0EB}" type="pres">
      <dgm:prSet presAssocID="{632B6C2F-3825-4ABB-B74F-4653027F3755}" presName="hierRoot1" presStyleCnt="0">
        <dgm:presLayoutVars>
          <dgm:hierBranch val="init"/>
        </dgm:presLayoutVars>
      </dgm:prSet>
      <dgm:spPr/>
    </dgm:pt>
    <dgm:pt modelId="{E073C90D-9757-44BF-9C1C-03B5401C974A}" type="pres">
      <dgm:prSet presAssocID="{632B6C2F-3825-4ABB-B74F-4653027F3755}" presName="rootComposite1" presStyleCnt="0"/>
      <dgm:spPr/>
    </dgm:pt>
    <dgm:pt modelId="{CF718096-0E44-4A86-8845-C6FB2C1F8042}" type="pres">
      <dgm:prSet presAssocID="{632B6C2F-3825-4ABB-B74F-4653027F3755}" presName="rootText1" presStyleLbl="node0" presStyleIdx="0" presStyleCnt="1" custScaleX="232130" custScaleY="99860">
        <dgm:presLayoutVars>
          <dgm:chPref val="3"/>
        </dgm:presLayoutVars>
      </dgm:prSet>
      <dgm:spPr/>
    </dgm:pt>
    <dgm:pt modelId="{9E9DD7DD-1EB0-4538-BE80-9E38EDBD3478}" type="pres">
      <dgm:prSet presAssocID="{632B6C2F-3825-4ABB-B74F-4653027F3755}" presName="rootConnector1" presStyleLbl="node1" presStyleIdx="0" presStyleCnt="0"/>
      <dgm:spPr/>
    </dgm:pt>
    <dgm:pt modelId="{69B14817-AE25-4B99-AA0B-E10C6C85E704}" type="pres">
      <dgm:prSet presAssocID="{632B6C2F-3825-4ABB-B74F-4653027F3755}" presName="hierChild2" presStyleCnt="0"/>
      <dgm:spPr/>
    </dgm:pt>
    <dgm:pt modelId="{87AEB91E-7C46-4D81-A428-1CAFDFF69D53}" type="pres">
      <dgm:prSet presAssocID="{632B6C2F-3825-4ABB-B74F-4653027F3755}" presName="hierChild3" presStyleCnt="0"/>
      <dgm:spPr/>
    </dgm:pt>
    <dgm:pt modelId="{4BB6C106-7169-4194-9607-6ABB301D60D8}" type="pres">
      <dgm:prSet presAssocID="{D52E24AE-004D-4156-8AB3-65F95144F39C}" presName="Name111" presStyleLbl="parChTrans1D2" presStyleIdx="0" presStyleCnt="1"/>
      <dgm:spPr/>
    </dgm:pt>
    <dgm:pt modelId="{4025ACD4-B837-4ED5-AFC5-1F9423219966}" type="pres">
      <dgm:prSet presAssocID="{A230DB61-FEF0-486E-8B8A-60FE84EB729B}" presName="hierRoot3" presStyleCnt="0">
        <dgm:presLayoutVars>
          <dgm:hierBranch val="init"/>
        </dgm:presLayoutVars>
      </dgm:prSet>
      <dgm:spPr/>
    </dgm:pt>
    <dgm:pt modelId="{83D9CBD1-03F3-4E86-9DB3-56DD2724FDB4}" type="pres">
      <dgm:prSet presAssocID="{A230DB61-FEF0-486E-8B8A-60FE84EB729B}" presName="rootComposite3" presStyleCnt="0"/>
      <dgm:spPr/>
    </dgm:pt>
    <dgm:pt modelId="{12F4BA7F-E42A-4DFE-A49D-C0D2C663C771}" type="pres">
      <dgm:prSet presAssocID="{A230DB61-FEF0-486E-8B8A-60FE84EB729B}" presName="rootText3" presStyleLbl="asst1" presStyleIdx="0" presStyleCnt="1" custScaleY="105176">
        <dgm:presLayoutVars>
          <dgm:chPref val="3"/>
        </dgm:presLayoutVars>
      </dgm:prSet>
      <dgm:spPr/>
    </dgm:pt>
    <dgm:pt modelId="{430274AF-E452-4A41-992E-C59C352D3DFB}" type="pres">
      <dgm:prSet presAssocID="{A230DB61-FEF0-486E-8B8A-60FE84EB729B}" presName="rootConnector3" presStyleLbl="asst1" presStyleIdx="0" presStyleCnt="1"/>
      <dgm:spPr/>
    </dgm:pt>
    <dgm:pt modelId="{8D15033D-6212-48EC-AB7D-4C8EAFA8161E}" type="pres">
      <dgm:prSet presAssocID="{A230DB61-FEF0-486E-8B8A-60FE84EB729B}" presName="hierChild6" presStyleCnt="0"/>
      <dgm:spPr/>
    </dgm:pt>
    <dgm:pt modelId="{0135B339-6520-4545-A54A-6F9993DC0ED2}" type="pres">
      <dgm:prSet presAssocID="{9C20ECA0-CF8D-43D0-B716-390DAB0791F3}" presName="Name37" presStyleLbl="parChTrans1D3" presStyleIdx="0" presStyleCnt="3"/>
      <dgm:spPr/>
    </dgm:pt>
    <dgm:pt modelId="{41CA1A5F-1669-4D00-884E-D4D95D66939D}" type="pres">
      <dgm:prSet presAssocID="{97800414-71DE-45FA-9ED7-61D84DD3C983}" presName="hierRoot2" presStyleCnt="0">
        <dgm:presLayoutVars>
          <dgm:hierBranch val="init"/>
        </dgm:presLayoutVars>
      </dgm:prSet>
      <dgm:spPr/>
    </dgm:pt>
    <dgm:pt modelId="{8C33FFAD-BFED-4E29-AB71-392F89BFD3B5}" type="pres">
      <dgm:prSet presAssocID="{97800414-71DE-45FA-9ED7-61D84DD3C983}" presName="rootComposite" presStyleCnt="0"/>
      <dgm:spPr/>
    </dgm:pt>
    <dgm:pt modelId="{077E15D0-D1AB-453F-86AF-0FF51CFD5F34}" type="pres">
      <dgm:prSet presAssocID="{97800414-71DE-45FA-9ED7-61D84DD3C983}" presName="rootText" presStyleLbl="node3" presStyleIdx="0" presStyleCnt="3" custLinFactX="-28944" custLinFactNeighborX="-100000" custLinFactNeighborY="20131">
        <dgm:presLayoutVars>
          <dgm:chPref val="3"/>
        </dgm:presLayoutVars>
      </dgm:prSet>
      <dgm:spPr/>
    </dgm:pt>
    <dgm:pt modelId="{3372DD3D-DBAF-4585-A7D4-5265BC7BCFE4}" type="pres">
      <dgm:prSet presAssocID="{97800414-71DE-45FA-9ED7-61D84DD3C983}" presName="rootConnector" presStyleLbl="node3" presStyleIdx="0" presStyleCnt="3"/>
      <dgm:spPr/>
    </dgm:pt>
    <dgm:pt modelId="{1F063BFA-5420-4DED-A68D-77A7049758CA}" type="pres">
      <dgm:prSet presAssocID="{97800414-71DE-45FA-9ED7-61D84DD3C983}" presName="hierChild4" presStyleCnt="0"/>
      <dgm:spPr/>
    </dgm:pt>
    <dgm:pt modelId="{34094F81-FF93-4751-BF8A-91945BAE685A}" type="pres">
      <dgm:prSet presAssocID="{97800414-71DE-45FA-9ED7-61D84DD3C983}" presName="hierChild5" presStyleCnt="0"/>
      <dgm:spPr/>
    </dgm:pt>
    <dgm:pt modelId="{9445B725-C093-449B-BB59-397DAB68486B}" type="pres">
      <dgm:prSet presAssocID="{61DCF696-D4B5-44D0-8A32-7724BCA71470}" presName="Name37" presStyleLbl="parChTrans1D3" presStyleIdx="1" presStyleCnt="3"/>
      <dgm:spPr/>
    </dgm:pt>
    <dgm:pt modelId="{59D13A38-C078-486B-BCAD-51B0BB29FEBB}" type="pres">
      <dgm:prSet presAssocID="{BE2C1603-93F8-4926-BC25-3D24EB5ADAD8}" presName="hierRoot2" presStyleCnt="0">
        <dgm:presLayoutVars>
          <dgm:hierBranch val="init"/>
        </dgm:presLayoutVars>
      </dgm:prSet>
      <dgm:spPr/>
    </dgm:pt>
    <dgm:pt modelId="{F3F8924C-7C64-4AEF-9E7D-6F0134FD3AD9}" type="pres">
      <dgm:prSet presAssocID="{BE2C1603-93F8-4926-BC25-3D24EB5ADAD8}" presName="rootComposite" presStyleCnt="0"/>
      <dgm:spPr/>
    </dgm:pt>
    <dgm:pt modelId="{423EB37B-1BA1-4867-847C-8F30E75FFBA7}" type="pres">
      <dgm:prSet presAssocID="{BE2C1603-93F8-4926-BC25-3D24EB5ADAD8}" presName="rootText" presStyleLbl="node3" presStyleIdx="1" presStyleCnt="3" custLinFactY="-21869" custLinFactNeighborX="-1957" custLinFactNeighborY="-100000">
        <dgm:presLayoutVars>
          <dgm:chPref val="3"/>
        </dgm:presLayoutVars>
      </dgm:prSet>
      <dgm:spPr/>
    </dgm:pt>
    <dgm:pt modelId="{333DECFD-800C-4F24-8322-0FF9AF7E4F67}" type="pres">
      <dgm:prSet presAssocID="{BE2C1603-93F8-4926-BC25-3D24EB5ADAD8}" presName="rootConnector" presStyleLbl="node3" presStyleIdx="1" presStyleCnt="3"/>
      <dgm:spPr/>
    </dgm:pt>
    <dgm:pt modelId="{27376220-72BE-485B-AD41-537FF4424197}" type="pres">
      <dgm:prSet presAssocID="{BE2C1603-93F8-4926-BC25-3D24EB5ADAD8}" presName="hierChild4" presStyleCnt="0"/>
      <dgm:spPr/>
    </dgm:pt>
    <dgm:pt modelId="{8365C3AD-933F-4C93-AD13-7BE662581FC5}" type="pres">
      <dgm:prSet presAssocID="{BE2C1603-93F8-4926-BC25-3D24EB5ADAD8}" presName="hierChild5" presStyleCnt="0"/>
      <dgm:spPr/>
    </dgm:pt>
    <dgm:pt modelId="{E158B500-1CDE-48A4-A0D8-70FAAD5CB445}" type="pres">
      <dgm:prSet presAssocID="{553DE1E6-F4FE-4D2F-8F2A-233187EE6D39}" presName="Name37" presStyleLbl="parChTrans1D3" presStyleIdx="2" presStyleCnt="3"/>
      <dgm:spPr/>
    </dgm:pt>
    <dgm:pt modelId="{3B1BC407-1611-4991-8F13-DA775B71BC6D}" type="pres">
      <dgm:prSet presAssocID="{1E6EC2A7-A64C-491A-9BE1-F10EF7686C0E}" presName="hierRoot2" presStyleCnt="0">
        <dgm:presLayoutVars>
          <dgm:hierBranch val="init"/>
        </dgm:presLayoutVars>
      </dgm:prSet>
      <dgm:spPr/>
    </dgm:pt>
    <dgm:pt modelId="{6EB8CEED-5A8F-43F1-B68F-4CE4D0CA471A}" type="pres">
      <dgm:prSet presAssocID="{1E6EC2A7-A64C-491A-9BE1-F10EF7686C0E}" presName="rootComposite" presStyleCnt="0"/>
      <dgm:spPr/>
    </dgm:pt>
    <dgm:pt modelId="{26F4A66E-DED2-45E3-8F21-84F4E3D83FBC}" type="pres">
      <dgm:prSet presAssocID="{1E6EC2A7-A64C-491A-9BE1-F10EF7686C0E}" presName="rootText" presStyleLbl="node3" presStyleIdx="2" presStyleCnt="3" custLinFactX="44009" custLinFactY="-100000" custLinFactNeighborX="100000" custLinFactNeighborY="-167744">
        <dgm:presLayoutVars>
          <dgm:chPref val="3"/>
        </dgm:presLayoutVars>
      </dgm:prSet>
      <dgm:spPr/>
    </dgm:pt>
    <dgm:pt modelId="{2F60D36C-2166-48F1-80F4-0EA96A258DF8}" type="pres">
      <dgm:prSet presAssocID="{1E6EC2A7-A64C-491A-9BE1-F10EF7686C0E}" presName="rootConnector" presStyleLbl="node3" presStyleIdx="2" presStyleCnt="3"/>
      <dgm:spPr/>
    </dgm:pt>
    <dgm:pt modelId="{C1742CC1-AC12-46E6-97A7-E8857FD764EE}" type="pres">
      <dgm:prSet presAssocID="{1E6EC2A7-A64C-491A-9BE1-F10EF7686C0E}" presName="hierChild4" presStyleCnt="0"/>
      <dgm:spPr/>
    </dgm:pt>
    <dgm:pt modelId="{D2E81E95-4A5E-4BCD-8FBD-79C19B05019B}" type="pres">
      <dgm:prSet presAssocID="{1E6EC2A7-A64C-491A-9BE1-F10EF7686C0E}" presName="hierChild5" presStyleCnt="0"/>
      <dgm:spPr/>
    </dgm:pt>
    <dgm:pt modelId="{BB28E530-CC27-4F51-8271-7682E080FC0F}" type="pres">
      <dgm:prSet presAssocID="{A230DB61-FEF0-486E-8B8A-60FE84EB729B}" presName="hierChild7" presStyleCnt="0"/>
      <dgm:spPr/>
    </dgm:pt>
  </dgm:ptLst>
  <dgm:cxnLst>
    <dgm:cxn modelId="{77355903-C959-4925-AA0F-0F3A6A097173}" type="presOf" srcId="{632B6C2F-3825-4ABB-B74F-4653027F3755}" destId="{9E9DD7DD-1EB0-4538-BE80-9E38EDBD3478}" srcOrd="1" destOrd="0" presId="urn:microsoft.com/office/officeart/2005/8/layout/orgChart1"/>
    <dgm:cxn modelId="{97780807-6D7B-4531-8E85-749F62B781D3}" type="presOf" srcId="{73FB6A8F-C38A-47D8-B5FD-C270ABA25FC5}" destId="{7E60063C-A51D-4D67-BAB1-EDEE6322CF1A}" srcOrd="0" destOrd="0" presId="urn:microsoft.com/office/officeart/2005/8/layout/orgChart1"/>
    <dgm:cxn modelId="{A484A01A-37A2-457D-9DD5-E02A9EECF76E}" type="presOf" srcId="{553DE1E6-F4FE-4D2F-8F2A-233187EE6D39}" destId="{E158B500-1CDE-48A4-A0D8-70FAAD5CB445}" srcOrd="0" destOrd="0" presId="urn:microsoft.com/office/officeart/2005/8/layout/orgChart1"/>
    <dgm:cxn modelId="{8545DE22-5F0D-4375-9D1F-1FFBF84F139C}" srcId="{A230DB61-FEF0-486E-8B8A-60FE84EB729B}" destId="{BE2C1603-93F8-4926-BC25-3D24EB5ADAD8}" srcOrd="1" destOrd="0" parTransId="{61DCF696-D4B5-44D0-8A32-7724BCA71470}" sibTransId="{FBD61E47-9C54-4612-9026-EAF2AEA75F53}"/>
    <dgm:cxn modelId="{80BC062D-9F5F-4032-9E0B-AAF92CF24D72}" srcId="{A230DB61-FEF0-486E-8B8A-60FE84EB729B}" destId="{97800414-71DE-45FA-9ED7-61D84DD3C983}" srcOrd="0" destOrd="0" parTransId="{9C20ECA0-CF8D-43D0-B716-390DAB0791F3}" sibTransId="{8DD7992C-E232-4C43-A6F8-72FD7C7F6C6F}"/>
    <dgm:cxn modelId="{E10B8635-167C-4713-A652-13C7B7061FBB}" type="presOf" srcId="{BE2C1603-93F8-4926-BC25-3D24EB5ADAD8}" destId="{423EB37B-1BA1-4867-847C-8F30E75FFBA7}" srcOrd="0" destOrd="0" presId="urn:microsoft.com/office/officeart/2005/8/layout/orgChart1"/>
    <dgm:cxn modelId="{4F8D1461-17F9-4055-89BA-5C3529ED9566}" type="presOf" srcId="{632B6C2F-3825-4ABB-B74F-4653027F3755}" destId="{CF718096-0E44-4A86-8845-C6FB2C1F8042}" srcOrd="0" destOrd="0" presId="urn:microsoft.com/office/officeart/2005/8/layout/orgChart1"/>
    <dgm:cxn modelId="{B2FFC94E-8D0D-4598-B244-EDACED5AE049}" type="presOf" srcId="{D52E24AE-004D-4156-8AB3-65F95144F39C}" destId="{4BB6C106-7169-4194-9607-6ABB301D60D8}" srcOrd="0" destOrd="0" presId="urn:microsoft.com/office/officeart/2005/8/layout/orgChart1"/>
    <dgm:cxn modelId="{F8A51B54-30DF-4D47-9FA8-A99964DFA576}" srcId="{632B6C2F-3825-4ABB-B74F-4653027F3755}" destId="{A230DB61-FEF0-486E-8B8A-60FE84EB729B}" srcOrd="0" destOrd="0" parTransId="{D52E24AE-004D-4156-8AB3-65F95144F39C}" sibTransId="{6AFA1B1D-564F-497E-9801-BC606F5E64BC}"/>
    <dgm:cxn modelId="{08B3B177-0DF0-4EEF-B93D-E47E107964F9}" type="presOf" srcId="{9C20ECA0-CF8D-43D0-B716-390DAB0791F3}" destId="{0135B339-6520-4545-A54A-6F9993DC0ED2}" srcOrd="0" destOrd="0" presId="urn:microsoft.com/office/officeart/2005/8/layout/orgChart1"/>
    <dgm:cxn modelId="{E8DDB279-EF42-4D7F-9740-860746074564}" type="presOf" srcId="{1E6EC2A7-A64C-491A-9BE1-F10EF7686C0E}" destId="{26F4A66E-DED2-45E3-8F21-84F4E3D83FBC}" srcOrd="0" destOrd="0" presId="urn:microsoft.com/office/officeart/2005/8/layout/orgChart1"/>
    <dgm:cxn modelId="{D05BE57B-EAC6-47F8-A655-B0C323A04759}" type="presOf" srcId="{A230DB61-FEF0-486E-8B8A-60FE84EB729B}" destId="{12F4BA7F-E42A-4DFE-A49D-C0D2C663C771}" srcOrd="0" destOrd="0" presId="urn:microsoft.com/office/officeart/2005/8/layout/orgChart1"/>
    <dgm:cxn modelId="{C79E2893-FEA1-4257-AAE9-7E9828E96BDC}" srcId="{73FB6A8F-C38A-47D8-B5FD-C270ABA25FC5}" destId="{632B6C2F-3825-4ABB-B74F-4653027F3755}" srcOrd="0" destOrd="0" parTransId="{C5773E77-02F9-4BBF-B8AC-0F38D2330EE9}" sibTransId="{73287146-E408-4015-AD58-3DF1CE019A1A}"/>
    <dgm:cxn modelId="{34454299-4EB5-4659-80FC-53A241AFEA52}" type="presOf" srcId="{1E6EC2A7-A64C-491A-9BE1-F10EF7686C0E}" destId="{2F60D36C-2166-48F1-80F4-0EA96A258DF8}" srcOrd="1" destOrd="0" presId="urn:microsoft.com/office/officeart/2005/8/layout/orgChart1"/>
    <dgm:cxn modelId="{E0C601AD-1DF0-4A9A-8B59-2173D6519CDF}" type="presOf" srcId="{A230DB61-FEF0-486E-8B8A-60FE84EB729B}" destId="{430274AF-E452-4A41-992E-C59C352D3DFB}" srcOrd="1" destOrd="0" presId="urn:microsoft.com/office/officeart/2005/8/layout/orgChart1"/>
    <dgm:cxn modelId="{A80780B0-162C-41BF-AC3E-BB98E3DE9490}" type="presOf" srcId="{BE2C1603-93F8-4926-BC25-3D24EB5ADAD8}" destId="{333DECFD-800C-4F24-8322-0FF9AF7E4F67}" srcOrd="1" destOrd="0" presId="urn:microsoft.com/office/officeart/2005/8/layout/orgChart1"/>
    <dgm:cxn modelId="{F9A7E7DC-5F7C-4EED-84C7-E5BFB8F3A76A}" type="presOf" srcId="{97800414-71DE-45FA-9ED7-61D84DD3C983}" destId="{3372DD3D-DBAF-4585-A7D4-5265BC7BCFE4}" srcOrd="1" destOrd="0" presId="urn:microsoft.com/office/officeart/2005/8/layout/orgChart1"/>
    <dgm:cxn modelId="{31C968F5-CC7B-4DDC-848A-3267F9C475D2}" srcId="{A230DB61-FEF0-486E-8B8A-60FE84EB729B}" destId="{1E6EC2A7-A64C-491A-9BE1-F10EF7686C0E}" srcOrd="2" destOrd="0" parTransId="{553DE1E6-F4FE-4D2F-8F2A-233187EE6D39}" sibTransId="{627FE81A-3248-4FF2-B5B7-0DCC34AD3844}"/>
    <dgm:cxn modelId="{79BBC8FA-1FD2-4AAC-A446-C16A3B0390A5}" type="presOf" srcId="{97800414-71DE-45FA-9ED7-61D84DD3C983}" destId="{077E15D0-D1AB-453F-86AF-0FF51CFD5F34}" srcOrd="0" destOrd="0" presId="urn:microsoft.com/office/officeart/2005/8/layout/orgChart1"/>
    <dgm:cxn modelId="{F09F64FD-6076-4E6D-BD91-D7755000C516}" type="presOf" srcId="{61DCF696-D4B5-44D0-8A32-7724BCA71470}" destId="{9445B725-C093-449B-BB59-397DAB68486B}" srcOrd="0" destOrd="0" presId="urn:microsoft.com/office/officeart/2005/8/layout/orgChart1"/>
    <dgm:cxn modelId="{30D2D0C5-944F-4882-B9D7-B60F2F57F5FC}" type="presParOf" srcId="{7E60063C-A51D-4D67-BAB1-EDEE6322CF1A}" destId="{E4409C22-A3D7-4A9D-8FB4-638E0824F0EB}" srcOrd="0" destOrd="0" presId="urn:microsoft.com/office/officeart/2005/8/layout/orgChart1"/>
    <dgm:cxn modelId="{E3617678-6DE1-45FC-9330-5D3237230A0F}" type="presParOf" srcId="{E4409C22-A3D7-4A9D-8FB4-638E0824F0EB}" destId="{E073C90D-9757-44BF-9C1C-03B5401C974A}" srcOrd="0" destOrd="0" presId="urn:microsoft.com/office/officeart/2005/8/layout/orgChart1"/>
    <dgm:cxn modelId="{55479625-0E9A-4AC6-A863-E3A40E45BC61}" type="presParOf" srcId="{E073C90D-9757-44BF-9C1C-03B5401C974A}" destId="{CF718096-0E44-4A86-8845-C6FB2C1F8042}" srcOrd="0" destOrd="0" presId="urn:microsoft.com/office/officeart/2005/8/layout/orgChart1"/>
    <dgm:cxn modelId="{DA2C2CF3-8D5B-4F7D-B001-A2A6E30EEC38}" type="presParOf" srcId="{E073C90D-9757-44BF-9C1C-03B5401C974A}" destId="{9E9DD7DD-1EB0-4538-BE80-9E38EDBD3478}" srcOrd="1" destOrd="0" presId="urn:microsoft.com/office/officeart/2005/8/layout/orgChart1"/>
    <dgm:cxn modelId="{9AA241C5-9233-43B9-AB51-2C9B1685089E}" type="presParOf" srcId="{E4409C22-A3D7-4A9D-8FB4-638E0824F0EB}" destId="{69B14817-AE25-4B99-AA0B-E10C6C85E704}" srcOrd="1" destOrd="0" presId="urn:microsoft.com/office/officeart/2005/8/layout/orgChart1"/>
    <dgm:cxn modelId="{9B645A2B-31C0-4DE4-BC18-2BE50E05D3D8}" type="presParOf" srcId="{E4409C22-A3D7-4A9D-8FB4-638E0824F0EB}" destId="{87AEB91E-7C46-4D81-A428-1CAFDFF69D53}" srcOrd="2" destOrd="0" presId="urn:microsoft.com/office/officeart/2005/8/layout/orgChart1"/>
    <dgm:cxn modelId="{7E7A6584-60B2-46B3-8790-99A6709733C8}" type="presParOf" srcId="{87AEB91E-7C46-4D81-A428-1CAFDFF69D53}" destId="{4BB6C106-7169-4194-9607-6ABB301D60D8}" srcOrd="0" destOrd="0" presId="urn:microsoft.com/office/officeart/2005/8/layout/orgChart1"/>
    <dgm:cxn modelId="{EF7DD71D-C306-41B7-8C3A-C11422B37B7B}" type="presParOf" srcId="{87AEB91E-7C46-4D81-A428-1CAFDFF69D53}" destId="{4025ACD4-B837-4ED5-AFC5-1F9423219966}" srcOrd="1" destOrd="0" presId="urn:microsoft.com/office/officeart/2005/8/layout/orgChart1"/>
    <dgm:cxn modelId="{ED1AEC36-31D1-407E-9B9D-D966344214AC}" type="presParOf" srcId="{4025ACD4-B837-4ED5-AFC5-1F9423219966}" destId="{83D9CBD1-03F3-4E86-9DB3-56DD2724FDB4}" srcOrd="0" destOrd="0" presId="urn:microsoft.com/office/officeart/2005/8/layout/orgChart1"/>
    <dgm:cxn modelId="{09933890-4437-4C8B-8799-891EB6A985E2}" type="presParOf" srcId="{83D9CBD1-03F3-4E86-9DB3-56DD2724FDB4}" destId="{12F4BA7F-E42A-4DFE-A49D-C0D2C663C771}" srcOrd="0" destOrd="0" presId="urn:microsoft.com/office/officeart/2005/8/layout/orgChart1"/>
    <dgm:cxn modelId="{2A7BEA0C-A4D5-48BD-97E3-384B77101D22}" type="presParOf" srcId="{83D9CBD1-03F3-4E86-9DB3-56DD2724FDB4}" destId="{430274AF-E452-4A41-992E-C59C352D3DFB}" srcOrd="1" destOrd="0" presId="urn:microsoft.com/office/officeart/2005/8/layout/orgChart1"/>
    <dgm:cxn modelId="{84F4D7FC-0A58-4BB9-A798-EC0BA95611B2}" type="presParOf" srcId="{4025ACD4-B837-4ED5-AFC5-1F9423219966}" destId="{8D15033D-6212-48EC-AB7D-4C8EAFA8161E}" srcOrd="1" destOrd="0" presId="urn:microsoft.com/office/officeart/2005/8/layout/orgChart1"/>
    <dgm:cxn modelId="{6012EABB-3AD7-429F-9AEC-8DD04180DED5}" type="presParOf" srcId="{8D15033D-6212-48EC-AB7D-4C8EAFA8161E}" destId="{0135B339-6520-4545-A54A-6F9993DC0ED2}" srcOrd="0" destOrd="0" presId="urn:microsoft.com/office/officeart/2005/8/layout/orgChart1"/>
    <dgm:cxn modelId="{507C5799-C76B-414D-8FC1-B9730B1A2D43}" type="presParOf" srcId="{8D15033D-6212-48EC-AB7D-4C8EAFA8161E}" destId="{41CA1A5F-1669-4D00-884E-D4D95D66939D}" srcOrd="1" destOrd="0" presId="urn:microsoft.com/office/officeart/2005/8/layout/orgChart1"/>
    <dgm:cxn modelId="{E1C158A4-5CF3-4D89-95B0-45162C6D4326}" type="presParOf" srcId="{41CA1A5F-1669-4D00-884E-D4D95D66939D}" destId="{8C33FFAD-BFED-4E29-AB71-392F89BFD3B5}" srcOrd="0" destOrd="0" presId="urn:microsoft.com/office/officeart/2005/8/layout/orgChart1"/>
    <dgm:cxn modelId="{6894DDE2-10E2-42F6-B227-48647DC655F1}" type="presParOf" srcId="{8C33FFAD-BFED-4E29-AB71-392F89BFD3B5}" destId="{077E15D0-D1AB-453F-86AF-0FF51CFD5F34}" srcOrd="0" destOrd="0" presId="urn:microsoft.com/office/officeart/2005/8/layout/orgChart1"/>
    <dgm:cxn modelId="{087DF54A-D412-41FE-990F-834AD9CC0251}" type="presParOf" srcId="{8C33FFAD-BFED-4E29-AB71-392F89BFD3B5}" destId="{3372DD3D-DBAF-4585-A7D4-5265BC7BCFE4}" srcOrd="1" destOrd="0" presId="urn:microsoft.com/office/officeart/2005/8/layout/orgChart1"/>
    <dgm:cxn modelId="{70F6ABDB-53C4-431B-9F44-639F7D39C8B5}" type="presParOf" srcId="{41CA1A5F-1669-4D00-884E-D4D95D66939D}" destId="{1F063BFA-5420-4DED-A68D-77A7049758CA}" srcOrd="1" destOrd="0" presId="urn:microsoft.com/office/officeart/2005/8/layout/orgChart1"/>
    <dgm:cxn modelId="{4C150B6A-4846-4B92-B416-9C0FBB1CD826}" type="presParOf" srcId="{41CA1A5F-1669-4D00-884E-D4D95D66939D}" destId="{34094F81-FF93-4751-BF8A-91945BAE685A}" srcOrd="2" destOrd="0" presId="urn:microsoft.com/office/officeart/2005/8/layout/orgChart1"/>
    <dgm:cxn modelId="{B7F78CBC-F5DB-40AF-B82C-A8926ECAEE86}" type="presParOf" srcId="{8D15033D-6212-48EC-AB7D-4C8EAFA8161E}" destId="{9445B725-C093-449B-BB59-397DAB68486B}" srcOrd="2" destOrd="0" presId="urn:microsoft.com/office/officeart/2005/8/layout/orgChart1"/>
    <dgm:cxn modelId="{3A914A55-4A97-4CA2-AD66-91F443025C89}" type="presParOf" srcId="{8D15033D-6212-48EC-AB7D-4C8EAFA8161E}" destId="{59D13A38-C078-486B-BCAD-51B0BB29FEBB}" srcOrd="3" destOrd="0" presId="urn:microsoft.com/office/officeart/2005/8/layout/orgChart1"/>
    <dgm:cxn modelId="{D4628116-02D2-49F1-99E3-33B51F38AB14}" type="presParOf" srcId="{59D13A38-C078-486B-BCAD-51B0BB29FEBB}" destId="{F3F8924C-7C64-4AEF-9E7D-6F0134FD3AD9}" srcOrd="0" destOrd="0" presId="urn:microsoft.com/office/officeart/2005/8/layout/orgChart1"/>
    <dgm:cxn modelId="{11599D65-8090-4264-94D6-1FF540660A13}" type="presParOf" srcId="{F3F8924C-7C64-4AEF-9E7D-6F0134FD3AD9}" destId="{423EB37B-1BA1-4867-847C-8F30E75FFBA7}" srcOrd="0" destOrd="0" presId="urn:microsoft.com/office/officeart/2005/8/layout/orgChart1"/>
    <dgm:cxn modelId="{D1049E24-809D-4C9F-ACE4-CC55EEF63FAA}" type="presParOf" srcId="{F3F8924C-7C64-4AEF-9E7D-6F0134FD3AD9}" destId="{333DECFD-800C-4F24-8322-0FF9AF7E4F67}" srcOrd="1" destOrd="0" presId="urn:microsoft.com/office/officeart/2005/8/layout/orgChart1"/>
    <dgm:cxn modelId="{A501E28D-DF09-4FC4-A843-FB051C0DDF37}" type="presParOf" srcId="{59D13A38-C078-486B-BCAD-51B0BB29FEBB}" destId="{27376220-72BE-485B-AD41-537FF4424197}" srcOrd="1" destOrd="0" presId="urn:microsoft.com/office/officeart/2005/8/layout/orgChart1"/>
    <dgm:cxn modelId="{13945055-02EE-47CB-AAFF-239770B63CEF}" type="presParOf" srcId="{59D13A38-C078-486B-BCAD-51B0BB29FEBB}" destId="{8365C3AD-933F-4C93-AD13-7BE662581FC5}" srcOrd="2" destOrd="0" presId="urn:microsoft.com/office/officeart/2005/8/layout/orgChart1"/>
    <dgm:cxn modelId="{40E3B9C3-EB2A-4586-A67C-E4D5EC02FBE1}" type="presParOf" srcId="{8D15033D-6212-48EC-AB7D-4C8EAFA8161E}" destId="{E158B500-1CDE-48A4-A0D8-70FAAD5CB445}" srcOrd="4" destOrd="0" presId="urn:microsoft.com/office/officeart/2005/8/layout/orgChart1"/>
    <dgm:cxn modelId="{1EB31461-6D39-4BD0-B448-E8F5CF279E99}" type="presParOf" srcId="{8D15033D-6212-48EC-AB7D-4C8EAFA8161E}" destId="{3B1BC407-1611-4991-8F13-DA775B71BC6D}" srcOrd="5" destOrd="0" presId="urn:microsoft.com/office/officeart/2005/8/layout/orgChart1"/>
    <dgm:cxn modelId="{E76D90C6-B289-47F3-B980-8CCB6D589E42}" type="presParOf" srcId="{3B1BC407-1611-4991-8F13-DA775B71BC6D}" destId="{6EB8CEED-5A8F-43F1-B68F-4CE4D0CA471A}" srcOrd="0" destOrd="0" presId="urn:microsoft.com/office/officeart/2005/8/layout/orgChart1"/>
    <dgm:cxn modelId="{87E7370A-E46F-4000-90D5-A588A758C9B7}" type="presParOf" srcId="{6EB8CEED-5A8F-43F1-B68F-4CE4D0CA471A}" destId="{26F4A66E-DED2-45E3-8F21-84F4E3D83FBC}" srcOrd="0" destOrd="0" presId="urn:microsoft.com/office/officeart/2005/8/layout/orgChart1"/>
    <dgm:cxn modelId="{387E4E2B-4A25-4E09-9AFD-24DFC3973009}" type="presParOf" srcId="{6EB8CEED-5A8F-43F1-B68F-4CE4D0CA471A}" destId="{2F60D36C-2166-48F1-80F4-0EA96A258DF8}" srcOrd="1" destOrd="0" presId="urn:microsoft.com/office/officeart/2005/8/layout/orgChart1"/>
    <dgm:cxn modelId="{574E3B29-9613-4B2C-8B3B-1AB59E32AD97}" type="presParOf" srcId="{3B1BC407-1611-4991-8F13-DA775B71BC6D}" destId="{C1742CC1-AC12-46E6-97A7-E8857FD764EE}" srcOrd="1" destOrd="0" presId="urn:microsoft.com/office/officeart/2005/8/layout/orgChart1"/>
    <dgm:cxn modelId="{F9268356-C03F-4489-A2AC-5F1B519EA738}" type="presParOf" srcId="{3B1BC407-1611-4991-8F13-DA775B71BC6D}" destId="{D2E81E95-4A5E-4BCD-8FBD-79C19B05019B}" srcOrd="2" destOrd="0" presId="urn:microsoft.com/office/officeart/2005/8/layout/orgChart1"/>
    <dgm:cxn modelId="{8A750B34-6BD5-4D5E-B360-8244277F9250}" type="presParOf" srcId="{4025ACD4-B837-4ED5-AFC5-1F9423219966}" destId="{BB28E530-CC27-4F51-8271-7682E080FC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8B500-1CDE-48A4-A0D8-70FAAD5CB445}">
      <dsp:nvSpPr>
        <dsp:cNvPr id="0" name=""/>
        <dsp:cNvSpPr/>
      </dsp:nvSpPr>
      <dsp:spPr>
        <a:xfrm>
          <a:off x="3408602" y="1083908"/>
          <a:ext cx="1393487" cy="47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54"/>
              </a:lnTo>
              <a:lnTo>
                <a:pt x="1393487" y="4743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5B725-C093-449B-BB59-397DAB68486B}">
      <dsp:nvSpPr>
        <dsp:cNvPr id="0" name=""/>
        <dsp:cNvSpPr/>
      </dsp:nvSpPr>
      <dsp:spPr>
        <a:xfrm>
          <a:off x="3408602" y="1083908"/>
          <a:ext cx="114303" cy="49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34"/>
              </a:lnTo>
              <a:lnTo>
                <a:pt x="114303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B339-6520-4545-A54A-6F9993DC0ED2}">
      <dsp:nvSpPr>
        <dsp:cNvPr id="0" name=""/>
        <dsp:cNvSpPr/>
      </dsp:nvSpPr>
      <dsp:spPr>
        <a:xfrm>
          <a:off x="3286403" y="1083908"/>
          <a:ext cx="122199" cy="491334"/>
        </a:xfrm>
        <a:custGeom>
          <a:avLst/>
          <a:gdLst/>
          <a:ahLst/>
          <a:cxnLst/>
          <a:rect l="0" t="0" r="0" b="0"/>
          <a:pathLst>
            <a:path>
              <a:moveTo>
                <a:pt x="122199" y="0"/>
              </a:moveTo>
              <a:lnTo>
                <a:pt x="122199" y="491334"/>
              </a:lnTo>
              <a:lnTo>
                <a:pt x="0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C106-7169-4194-9607-6ABB301D60D8}">
      <dsp:nvSpPr>
        <dsp:cNvPr id="0" name=""/>
        <dsp:cNvSpPr/>
      </dsp:nvSpPr>
      <dsp:spPr>
        <a:xfrm>
          <a:off x="3846781" y="439015"/>
          <a:ext cx="661649" cy="414464"/>
        </a:xfrm>
        <a:custGeom>
          <a:avLst/>
          <a:gdLst/>
          <a:ahLst/>
          <a:cxnLst/>
          <a:rect l="0" t="0" r="0" b="0"/>
          <a:pathLst>
            <a:path>
              <a:moveTo>
                <a:pt x="661649" y="0"/>
              </a:moveTo>
              <a:lnTo>
                <a:pt x="661649" y="414464"/>
              </a:lnTo>
              <a:lnTo>
                <a:pt x="0" y="4144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096-0E44-4A86-8845-C6FB2C1F8042}">
      <dsp:nvSpPr>
        <dsp:cNvPr id="0" name=""/>
        <dsp:cNvSpPr/>
      </dsp:nvSpPr>
      <dsp:spPr>
        <a:xfrm>
          <a:off x="3491287" y="1449"/>
          <a:ext cx="2034288" cy="4375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3491287" y="1449"/>
        <a:ext cx="2034288" cy="437565"/>
      </dsp:txXfrm>
    </dsp:sp>
    <dsp:sp modelId="{12F4BA7F-E42A-4DFE-A49D-C0D2C663C771}">
      <dsp:nvSpPr>
        <dsp:cNvPr id="0" name=""/>
        <dsp:cNvSpPr/>
      </dsp:nvSpPr>
      <dsp:spPr>
        <a:xfrm>
          <a:off x="2970424" y="623050"/>
          <a:ext cx="876357" cy="460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2970424" y="623050"/>
        <a:ext cx="876357" cy="460858"/>
      </dsp:txXfrm>
    </dsp:sp>
    <dsp:sp modelId="{077E15D0-D1AB-453F-86AF-0FF51CFD5F34}">
      <dsp:nvSpPr>
        <dsp:cNvPr id="0" name=""/>
        <dsp:cNvSpPr/>
      </dsp:nvSpPr>
      <dsp:spPr>
        <a:xfrm>
          <a:off x="241004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2410046" y="1356153"/>
        <a:ext cx="876357" cy="438178"/>
      </dsp:txXfrm>
    </dsp:sp>
    <dsp:sp modelId="{423EB37B-1BA1-4867-847C-8F30E75FFBA7}">
      <dsp:nvSpPr>
        <dsp:cNvPr id="0" name=""/>
        <dsp:cNvSpPr/>
      </dsp:nvSpPr>
      <dsp:spPr>
        <a:xfrm>
          <a:off x="352290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3522906" y="1356153"/>
        <a:ext cx="876357" cy="438178"/>
      </dsp:txXfrm>
    </dsp:sp>
    <dsp:sp modelId="{26F4A66E-DED2-45E3-8F21-84F4E3D83FBC}">
      <dsp:nvSpPr>
        <dsp:cNvPr id="0" name=""/>
        <dsp:cNvSpPr/>
      </dsp:nvSpPr>
      <dsp:spPr>
        <a:xfrm>
          <a:off x="4802090" y="1339174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>
            <a:latin typeface="Trebuchet MS" pitchFamily="34" charset="0"/>
          </a:endParaRPr>
        </a:p>
      </dsp:txBody>
      <dsp:txXfrm>
        <a:off x="4802090" y="1339174"/>
        <a:ext cx="876357" cy="4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881DE-17CC-4D0C-9284-1425856F2BA4}" type="datetimeFigureOut">
              <a:rPr lang="nl-NL" smtClean="0"/>
              <a:t>28-8-2023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F254-04E5-41F6-8D77-FA704DF3F3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45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716816" y="4102100"/>
            <a:ext cx="949193" cy="25787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224816" y="4368800"/>
            <a:ext cx="588984" cy="237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00" y="2313900"/>
            <a:ext cx="7772400" cy="513000"/>
          </a:xfrm>
        </p:spPr>
        <p:txBody>
          <a:bodyPr>
            <a:normAutofit/>
          </a:bodyPr>
          <a:lstStyle>
            <a:lvl1pPr algn="ctr">
              <a:defRPr sz="3200" baseline="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800" y="2948400"/>
            <a:ext cx="7772400" cy="3780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13200" y="4780800"/>
            <a:ext cx="357709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800">
                <a:solidFill>
                  <a:schemeClr val="tx2"/>
                </a:solidFill>
                <a:latin typeface="Trebuchet MS" pitchFamily="34" charset="0"/>
              </a:rPr>
              <a:t>13/02/2023</a:t>
            </a:r>
          </a:p>
        </p:txBody>
      </p:sp>
      <p:pic>
        <p:nvPicPr>
          <p:cNvPr id="10" name="Afbeelding 6" descr="Haal_het_best_uit_jezelf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16" y="4765403"/>
            <a:ext cx="1047518" cy="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pic>
        <p:nvPicPr>
          <p:cNvPr id="5" name="Afbeelding 4" descr="haal het beste uit jezelf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39753" y="2571751"/>
            <a:ext cx="4824535" cy="4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28-8-2023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056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97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Titel</a:t>
            </a:r>
            <a:r>
              <a:rPr lang="en-US"/>
              <a:t> regel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9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28-8-2023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5212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4367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643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18041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18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err="1"/>
              <a:t>Titel</a:t>
            </a:r>
            <a:r>
              <a:rPr lang="en-US"/>
              <a:t> regel 1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Titel</a:t>
            </a:r>
            <a:r>
              <a:rPr lang="en-US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36430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theme" Target="../theme/them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224816" y="4724400"/>
            <a:ext cx="588984" cy="23775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716816" y="4457700"/>
            <a:ext cx="949193" cy="2578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143100"/>
            <a:ext cx="84960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915566"/>
            <a:ext cx="8496000" cy="307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6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13200" y="4779000"/>
            <a:ext cx="1512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NL" sz="800" baseline="0">
                <a:solidFill>
                  <a:schemeClr val="tx2"/>
                </a:solidFill>
                <a:latin typeface="Trebuchet MS" pitchFamily="34" charset="0"/>
              </a:rPr>
              <a:t>13/02/2023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810800" y="4779000"/>
            <a:ext cx="2520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nl-NL" sz="800" baseline="0">
                <a:solidFill>
                  <a:schemeClr val="accent2"/>
                </a:solidFill>
                <a:latin typeface="Trebuchet MS" pitchFamily="34" charset="0"/>
              </a:rPr>
              <a:t>pagina </a:t>
            </a:r>
            <a:fld id="{9C6EA153-CBFB-4144-A010-969715D6C4FF}" type="slidenum">
              <a:rPr lang="nl-NL" sz="800" baseline="0" smtClean="0">
                <a:solidFill>
                  <a:schemeClr val="accent2"/>
                </a:solidFill>
                <a:latin typeface="Trebuchet MS" pitchFamily="34" charset="0"/>
              </a:rPr>
              <a:t>‹nr.›</a:t>
            </a:fld>
            <a:endParaRPr lang="nl-NL" sz="800" baseline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73" r:id="rId9"/>
    <p:sldLayoutId id="214748372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169200" indent="-1692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3384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5076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6660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8244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26992982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68113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36773570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038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47471622"/>
              </p:ext>
            </p:extLst>
          </p:nvPr>
        </p:nvGraphicFramePr>
        <p:xfrm>
          <a:off x="313200" y="1058400"/>
          <a:ext cx="84888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804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21759927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37197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n2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 descr="lijnengrid.png">
            <a:extLst>
              <a:ext uri="{FF2B5EF4-FFF2-40B4-BE49-F238E27FC236}">
                <a16:creationId xmlns:a16="http://schemas.microsoft.com/office/drawing/2014/main" id="{642F0EE6-9C21-46CD-B035-CA4C52EEC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265" r="44257" b="48974"/>
          <a:stretch/>
        </p:blipFill>
        <p:spPr>
          <a:xfrm>
            <a:off x="313200" y="2145643"/>
            <a:ext cx="4572000" cy="1047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2000" y="2214000"/>
            <a:ext cx="4284016" cy="1233900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sz="2800" dirty="0" err="1"/>
              <a:t>Use</a:t>
            </a:r>
            <a:r>
              <a:rPr lang="nl-NL" sz="2800" dirty="0"/>
              <a:t> Case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400" y="3923100"/>
            <a:ext cx="1674000" cy="96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pPr algn="ctr"/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7553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520" y="1203598"/>
            <a:ext cx="8496000" cy="2160240"/>
          </a:xfrm>
        </p:spPr>
        <p:txBody>
          <a:bodyPr>
            <a:noAutofit/>
          </a:bodyPr>
          <a:lstStyle/>
          <a:p>
            <a:r>
              <a:rPr lang="nl-NL" sz="2000" dirty="0">
                <a:solidFill>
                  <a:srgbClr val="002060"/>
                </a:solidFill>
              </a:rPr>
              <a:t>- Doel van een </a:t>
            </a:r>
            <a:r>
              <a:rPr lang="nl-NL" sz="2000" dirty="0" err="1">
                <a:solidFill>
                  <a:srgbClr val="002060"/>
                </a:solidFill>
              </a:rPr>
              <a:t>use</a:t>
            </a:r>
            <a:r>
              <a:rPr lang="nl-NL" sz="2000" dirty="0">
                <a:solidFill>
                  <a:srgbClr val="002060"/>
                </a:solidFill>
              </a:rPr>
              <a:t> case diagram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r>
              <a:rPr lang="nl-NL" sz="2000" dirty="0">
                <a:solidFill>
                  <a:srgbClr val="002060"/>
                </a:solidFill>
              </a:rPr>
              <a:t>- Gebruikte symbolen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r>
              <a:rPr lang="nl-NL" sz="2000" dirty="0">
                <a:solidFill>
                  <a:srgbClr val="002060"/>
                </a:solidFill>
              </a:rPr>
              <a:t>- Tips/tricks</a:t>
            </a:r>
            <a:br>
              <a:rPr lang="nl-NL" sz="2000" dirty="0">
                <a:solidFill>
                  <a:srgbClr val="002060"/>
                </a:solidFill>
              </a:rPr>
            </a:br>
            <a:br>
              <a:rPr lang="nl-NL" sz="2000" dirty="0">
                <a:solidFill>
                  <a:srgbClr val="002060"/>
                </a:solidFill>
              </a:rPr>
            </a:br>
            <a:br>
              <a:rPr lang="nl-NL" dirty="0">
                <a:solidFill>
                  <a:srgbClr val="002060"/>
                </a:solidFill>
              </a:rPr>
            </a:b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8D6B8B-2CAD-A548-05D1-CA93017A9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</p:spTree>
    <p:extLst>
      <p:ext uri="{BB962C8B-B14F-4D97-AF65-F5344CB8AC3E}">
        <p14:creationId xmlns:p14="http://schemas.microsoft.com/office/powerpoint/2010/main" val="212514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Doel van een </a:t>
            </a:r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82374570-697E-EA67-8665-81ACD44475B6}"/>
              </a:ext>
            </a:extLst>
          </p:cNvPr>
          <p:cNvSpPr txBox="1">
            <a:spLocks/>
          </p:cNvSpPr>
          <p:nvPr/>
        </p:nvSpPr>
        <p:spPr>
          <a:xfrm>
            <a:off x="251520" y="1203598"/>
            <a:ext cx="8496000" cy="2160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000" b="0" dirty="0" err="1">
                <a:solidFill>
                  <a:schemeClr val="tx1"/>
                </a:solidFill>
              </a:rPr>
              <a:t>Use</a:t>
            </a:r>
            <a:r>
              <a:rPr lang="nl-NL" sz="2000" b="0" dirty="0">
                <a:solidFill>
                  <a:schemeClr val="tx1"/>
                </a:solidFill>
              </a:rPr>
              <a:t> cases dienen ervoor om de behoeften van het systeem te beschrijven voor verschillende doelgroepen/rollen.</a:t>
            </a:r>
          </a:p>
          <a:p>
            <a:endParaRPr lang="nl-NL" sz="2000" b="0" dirty="0">
              <a:solidFill>
                <a:schemeClr val="tx1"/>
              </a:solidFill>
            </a:endParaRPr>
          </a:p>
          <a:p>
            <a:endParaRPr lang="nl-NL" sz="2000" b="0" dirty="0">
              <a:solidFill>
                <a:schemeClr val="tx1"/>
              </a:solidFill>
            </a:endParaRPr>
          </a:p>
          <a:p>
            <a:r>
              <a:rPr lang="nl-NL" sz="2000" b="0" dirty="0">
                <a:solidFill>
                  <a:schemeClr val="tx1"/>
                </a:solidFill>
              </a:rPr>
              <a:t>Het beantwoord dus in één oogopslag de vraag: “welke rol kan wat doen in een systeem x?”</a:t>
            </a:r>
          </a:p>
        </p:txBody>
      </p:sp>
    </p:spTree>
    <p:extLst>
      <p:ext uri="{BB962C8B-B14F-4D97-AF65-F5344CB8AC3E}">
        <p14:creationId xmlns:p14="http://schemas.microsoft.com/office/powerpoint/2010/main" val="376871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Gebruikte symbolen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9F14577-63BB-E6B2-5DAC-9923E5375EF3}"/>
              </a:ext>
            </a:extLst>
          </p:cNvPr>
          <p:cNvSpPr txBox="1"/>
          <p:nvPr/>
        </p:nvSpPr>
        <p:spPr>
          <a:xfrm>
            <a:off x="286665" y="584286"/>
            <a:ext cx="8667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Actor</a:t>
            </a:r>
            <a:r>
              <a:rPr lang="nl-NL" sz="2000" dirty="0"/>
              <a:t>:      Een doelgroep (gebruiker)	</a:t>
            </a:r>
            <a:r>
              <a:rPr lang="nl-NL" sz="2000" b="1" dirty="0"/>
              <a:t>Associatie</a:t>
            </a:r>
            <a:endParaRPr lang="nl-NL" sz="2000" dirty="0"/>
          </a:p>
          <a:p>
            <a:r>
              <a:rPr lang="nl-NL" sz="2000" dirty="0"/>
              <a:t>	    van het systeem		(verbinding tussen actor  en </a:t>
            </a:r>
            <a:r>
              <a:rPr lang="nl-NL" sz="2000" dirty="0" err="1"/>
              <a:t>use</a:t>
            </a:r>
            <a:r>
              <a:rPr lang="nl-NL" sz="2000" dirty="0"/>
              <a:t> case)</a:t>
            </a:r>
          </a:p>
          <a:p>
            <a:endParaRPr lang="nl-NL" sz="2000" dirty="0"/>
          </a:p>
          <a:p>
            <a:r>
              <a:rPr lang="nl-NL" sz="2000" b="1" dirty="0"/>
              <a:t>System</a:t>
            </a:r>
            <a:r>
              <a:rPr lang="nl-NL" sz="2000" dirty="0"/>
              <a:t>:   Het systeem			</a:t>
            </a:r>
          </a:p>
          <a:p>
            <a:r>
              <a:rPr lang="nl-NL" sz="2000" b="1" dirty="0"/>
              <a:t>					</a:t>
            </a:r>
            <a:r>
              <a:rPr lang="nl-NL" sz="2000" b="1" dirty="0" err="1"/>
              <a:t>Include</a:t>
            </a:r>
            <a:r>
              <a:rPr lang="nl-NL" sz="2000" b="1" dirty="0"/>
              <a:t>/</a:t>
            </a:r>
            <a:r>
              <a:rPr lang="nl-NL" sz="2000" b="1" dirty="0" err="1"/>
              <a:t>extend</a:t>
            </a:r>
            <a:endParaRPr lang="nl-NL" sz="2000" dirty="0"/>
          </a:p>
          <a:p>
            <a:r>
              <a:rPr lang="nl-NL" sz="2000" dirty="0"/>
              <a:t>					(Verbinding tussen </a:t>
            </a:r>
            <a:r>
              <a:rPr lang="nl-NL" sz="2000" dirty="0" err="1"/>
              <a:t>use</a:t>
            </a:r>
            <a:r>
              <a:rPr lang="nl-NL" sz="2000" dirty="0"/>
              <a:t> cases)</a:t>
            </a:r>
          </a:p>
          <a:p>
            <a:endParaRPr lang="nl-NL" sz="2000" dirty="0"/>
          </a:p>
          <a:p>
            <a:endParaRPr lang="nl-NL" sz="2000" b="1" dirty="0"/>
          </a:p>
          <a:p>
            <a:endParaRPr lang="nl-NL" sz="2000" b="1" dirty="0"/>
          </a:p>
          <a:p>
            <a:r>
              <a:rPr lang="nl-NL" sz="2000" b="1" dirty="0"/>
              <a:t>&lt;&lt;</a:t>
            </a:r>
            <a:r>
              <a:rPr lang="nl-NL" sz="2000" b="1" dirty="0" err="1"/>
              <a:t>include</a:t>
            </a:r>
            <a:r>
              <a:rPr lang="nl-NL" sz="2000" b="1" dirty="0"/>
              <a:t>&gt;&gt;:</a:t>
            </a:r>
            <a:r>
              <a:rPr lang="nl-NL" sz="2000" dirty="0"/>
              <a:t> Uitbreiding </a:t>
            </a:r>
          </a:p>
          <a:p>
            <a:r>
              <a:rPr lang="nl-NL" sz="2000" b="1" dirty="0"/>
              <a:t>&lt;&lt;</a:t>
            </a:r>
            <a:r>
              <a:rPr lang="nl-NL" sz="2000" b="1" dirty="0" err="1"/>
              <a:t>extend</a:t>
            </a:r>
            <a:r>
              <a:rPr lang="nl-NL" sz="2000" b="1" dirty="0"/>
              <a:t>&gt;&gt;:</a:t>
            </a:r>
            <a:r>
              <a:rPr lang="nl-NL" sz="2000" dirty="0"/>
              <a:t> Optionele uitbreiding</a:t>
            </a:r>
          </a:p>
          <a:p>
            <a:endParaRPr lang="nl-NL" sz="2000" b="1" dirty="0"/>
          </a:p>
          <a:p>
            <a:r>
              <a:rPr lang="nl-NL" sz="2000" b="1" dirty="0"/>
              <a:t>	</a:t>
            </a:r>
            <a:r>
              <a:rPr lang="nl-NL" sz="2000" b="1" dirty="0" err="1"/>
              <a:t>Use</a:t>
            </a:r>
            <a:r>
              <a:rPr lang="nl-NL" sz="2000" b="1" dirty="0"/>
              <a:t> case</a:t>
            </a:r>
            <a:r>
              <a:rPr lang="nl-NL" sz="2000" dirty="0"/>
              <a:t>: Een behoefte van een doelgroep m.b.t. het systeem.</a:t>
            </a:r>
            <a:br>
              <a:rPr lang="nl-NL" sz="2000" dirty="0"/>
            </a:br>
            <a:endParaRPr lang="nl-NL" sz="2000" dirty="0"/>
          </a:p>
          <a:p>
            <a:endParaRPr lang="nl-NL" sz="2000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C30B473-6499-BBB9-C697-9E908D6A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0" y="885341"/>
            <a:ext cx="200025" cy="43815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632C446-4B50-8F58-B711-0C5906713BB4}"/>
              </a:ext>
            </a:extLst>
          </p:cNvPr>
          <p:cNvSpPr/>
          <p:nvPr/>
        </p:nvSpPr>
        <p:spPr>
          <a:xfrm>
            <a:off x="382820" y="1891485"/>
            <a:ext cx="1008112" cy="43204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D13EB2C-D995-CA32-94B2-BD029146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20" y="4139962"/>
            <a:ext cx="723900" cy="485775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10C0970-CA81-D97D-C601-1207CD0E0136}"/>
              </a:ext>
            </a:extLst>
          </p:cNvPr>
          <p:cNvCxnSpPr/>
          <p:nvPr/>
        </p:nvCxnSpPr>
        <p:spPr>
          <a:xfrm>
            <a:off x="4964546" y="1408545"/>
            <a:ext cx="2299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3B8372D-A4D8-D105-4BBC-90D974B8C021}"/>
              </a:ext>
            </a:extLst>
          </p:cNvPr>
          <p:cNvCxnSpPr>
            <a:cxnSpLocks/>
          </p:cNvCxnSpPr>
          <p:nvPr/>
        </p:nvCxnSpPr>
        <p:spPr>
          <a:xfrm>
            <a:off x="4964546" y="2780729"/>
            <a:ext cx="229985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47B8E9B-4D9B-4764-BAB0-61683531E497}"/>
              </a:ext>
            </a:extLst>
          </p:cNvPr>
          <p:cNvCxnSpPr>
            <a:cxnSpLocks/>
          </p:cNvCxnSpPr>
          <p:nvPr/>
        </p:nvCxnSpPr>
        <p:spPr>
          <a:xfrm flipH="1">
            <a:off x="4964546" y="3195778"/>
            <a:ext cx="226752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E08F478A-B7D9-300F-D576-6CEACA649EF6}"/>
              </a:ext>
            </a:extLst>
          </p:cNvPr>
          <p:cNvSpPr txBox="1"/>
          <p:nvPr/>
        </p:nvSpPr>
        <p:spPr>
          <a:xfrm>
            <a:off x="5407890" y="289339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&lt;&lt;</a:t>
            </a:r>
            <a:r>
              <a:rPr lang="nl-NL" dirty="0" err="1"/>
              <a:t>include</a:t>
            </a:r>
            <a:r>
              <a:rPr lang="nl-NL" dirty="0"/>
              <a:t>&gt;&gt;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6904FDF-9D4B-C936-D610-A4E3CF235D3B}"/>
              </a:ext>
            </a:extLst>
          </p:cNvPr>
          <p:cNvSpPr txBox="1"/>
          <p:nvPr/>
        </p:nvSpPr>
        <p:spPr>
          <a:xfrm>
            <a:off x="5403406" y="2463587"/>
            <a:ext cx="129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&lt;&lt;</a:t>
            </a:r>
            <a:r>
              <a:rPr lang="nl-NL" dirty="0" err="1"/>
              <a:t>extend</a:t>
            </a:r>
            <a:r>
              <a:rPr lang="nl-NL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19482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Gebruikte symbolen – </a:t>
            </a:r>
            <a:r>
              <a:rPr lang="nl-NL" dirty="0" err="1"/>
              <a:t>Include</a:t>
            </a:r>
            <a:r>
              <a:rPr lang="nl-NL" dirty="0"/>
              <a:t> en </a:t>
            </a:r>
            <a:r>
              <a:rPr lang="nl-NL" dirty="0" err="1"/>
              <a:t>Extend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9F14577-63BB-E6B2-5DAC-9923E5375EF3}"/>
              </a:ext>
            </a:extLst>
          </p:cNvPr>
          <p:cNvSpPr txBox="1"/>
          <p:nvPr/>
        </p:nvSpPr>
        <p:spPr>
          <a:xfrm>
            <a:off x="230909" y="584286"/>
            <a:ext cx="79574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FF0000"/>
                </a:solidFill>
              </a:rPr>
              <a:t>Let bij de </a:t>
            </a:r>
            <a:r>
              <a:rPr lang="nl-NL" sz="2000" dirty="0" err="1">
                <a:solidFill>
                  <a:srgbClr val="FF0000"/>
                </a:solidFill>
              </a:rPr>
              <a:t>Include</a:t>
            </a:r>
            <a:r>
              <a:rPr lang="nl-NL" sz="2000" dirty="0">
                <a:solidFill>
                  <a:srgbClr val="FF0000"/>
                </a:solidFill>
              </a:rPr>
              <a:t> en </a:t>
            </a:r>
            <a:r>
              <a:rPr lang="nl-NL" sz="2000" dirty="0" err="1">
                <a:solidFill>
                  <a:srgbClr val="FF0000"/>
                </a:solidFill>
              </a:rPr>
              <a:t>Extend</a:t>
            </a:r>
            <a:r>
              <a:rPr lang="nl-NL" sz="2000" dirty="0">
                <a:solidFill>
                  <a:srgbClr val="FF0000"/>
                </a:solidFill>
              </a:rPr>
              <a:t> goed op welke richting je de pijl zet!</a:t>
            </a:r>
          </a:p>
          <a:p>
            <a:r>
              <a:rPr lang="nl-NL" sz="2000" dirty="0">
                <a:solidFill>
                  <a:srgbClr val="FF0000"/>
                </a:solidFill>
              </a:rPr>
              <a:t>Dit is namelijk niet bij beiden hetzelfde.</a:t>
            </a:r>
          </a:p>
          <a:p>
            <a:endParaRPr lang="nl-NL" sz="2000" dirty="0"/>
          </a:p>
          <a:p>
            <a:r>
              <a:rPr lang="nl-NL" sz="2000" dirty="0"/>
              <a:t>Pijl loopt in de leesrichting als je de volgende zinnen gebruikt:</a:t>
            </a:r>
          </a:p>
          <a:p>
            <a:endParaRPr lang="nl-NL" sz="2000" dirty="0"/>
          </a:p>
          <a:p>
            <a:r>
              <a:rPr lang="nl-NL" sz="2000" b="1" dirty="0" err="1"/>
              <a:t>Extend</a:t>
            </a:r>
            <a:r>
              <a:rPr lang="nl-NL" sz="2000" b="1" dirty="0"/>
              <a:t>:</a:t>
            </a:r>
          </a:p>
          <a:p>
            <a:r>
              <a:rPr lang="nl-NL" sz="2000" dirty="0"/>
              <a:t>Registreren </a:t>
            </a:r>
            <a:r>
              <a:rPr lang="nl-NL" sz="2000" b="1" dirty="0"/>
              <a:t>is een mogelijke uitbreiding op </a:t>
            </a:r>
            <a:r>
              <a:rPr lang="nl-NL" sz="2000" dirty="0"/>
              <a:t>inloggen (pijl loopt dus van registreren naar inloggen).</a:t>
            </a:r>
          </a:p>
          <a:p>
            <a:endParaRPr lang="nl-NL" sz="2000" dirty="0"/>
          </a:p>
          <a:p>
            <a:r>
              <a:rPr lang="nl-NL" sz="2000" b="1" dirty="0" err="1"/>
              <a:t>Include</a:t>
            </a:r>
            <a:r>
              <a:rPr lang="nl-NL" sz="2000" b="1" dirty="0"/>
              <a:t>:</a:t>
            </a:r>
          </a:p>
          <a:p>
            <a:r>
              <a:rPr lang="nl-NL" sz="2000" dirty="0"/>
              <a:t>Medewerkers beheren </a:t>
            </a:r>
            <a:r>
              <a:rPr lang="nl-NL" sz="2000" b="1" dirty="0"/>
              <a:t>bevat</a:t>
            </a:r>
            <a:r>
              <a:rPr lang="nl-NL" sz="2000" dirty="0"/>
              <a:t> inloggen (pijl loopt dus van medewerkers beheren naar inloggen).</a:t>
            </a: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189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maak het overzichtelijk 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1BBBD770-4FCF-06AB-49D7-B9E7F4E7FF4B}"/>
              </a:ext>
            </a:extLst>
          </p:cNvPr>
          <p:cNvGrpSpPr/>
          <p:nvPr/>
        </p:nvGrpSpPr>
        <p:grpSpPr>
          <a:xfrm>
            <a:off x="81611" y="1071229"/>
            <a:ext cx="4325583" cy="3154936"/>
            <a:chOff x="81611" y="1071229"/>
            <a:chExt cx="4325583" cy="3154936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BD747D3F-24F7-B3C1-02AD-AD266C5A4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11" y="1071229"/>
              <a:ext cx="4325583" cy="3154936"/>
            </a:xfrm>
            <a:prstGeom prst="rect">
              <a:avLst/>
            </a:prstGeom>
          </p:spPr>
        </p:pic>
        <p:pic>
          <p:nvPicPr>
            <p:cNvPr id="11" name="Afbeelding 10" descr="Afbeelding met Menselijk gezicht, persoon, person, kleding&#10;&#10;Automatisch gegenereerde beschrijving">
              <a:extLst>
                <a:ext uri="{FF2B5EF4-FFF2-40B4-BE49-F238E27FC236}">
                  <a16:creationId xmlns:a16="http://schemas.microsoft.com/office/drawing/2014/main" id="{1BED3298-8E9B-F11D-9B53-B1B486AF0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59"/>
            <a:stretch/>
          </p:blipFill>
          <p:spPr>
            <a:xfrm>
              <a:off x="2731871" y="2317899"/>
              <a:ext cx="1561255" cy="1754372"/>
            </a:xfrm>
            <a:prstGeom prst="rect">
              <a:avLst/>
            </a:prstGeom>
          </p:spPr>
        </p:pic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EFF1F448-DF93-6B58-AABB-44118ACB3967}"/>
              </a:ext>
            </a:extLst>
          </p:cNvPr>
          <p:cNvGrpSpPr/>
          <p:nvPr/>
        </p:nvGrpSpPr>
        <p:grpSpPr>
          <a:xfrm>
            <a:off x="4853799" y="1107864"/>
            <a:ext cx="4287636" cy="3229217"/>
            <a:chOff x="4853799" y="1107864"/>
            <a:chExt cx="4287636" cy="3229217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1CFDFB62-DD84-424A-FA0B-E798D2E34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799" y="1107864"/>
              <a:ext cx="4287636" cy="3229217"/>
            </a:xfrm>
            <a:prstGeom prst="rect">
              <a:avLst/>
            </a:prstGeom>
          </p:spPr>
        </p:pic>
        <p:pic>
          <p:nvPicPr>
            <p:cNvPr id="17" name="Afbeelding 16" descr="Afbeelding met Menselijk gezicht, persoon, person, kleding&#10;&#10;Automatisch gegenereerde beschrijving">
              <a:extLst>
                <a:ext uri="{FF2B5EF4-FFF2-40B4-BE49-F238E27FC236}">
                  <a16:creationId xmlns:a16="http://schemas.microsoft.com/office/drawing/2014/main" id="{13A21C1E-022D-FC3C-6228-AE89D75AA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5"/>
            <a:stretch/>
          </p:blipFill>
          <p:spPr>
            <a:xfrm>
              <a:off x="7480622" y="2351721"/>
              <a:ext cx="1563295" cy="1754372"/>
            </a:xfrm>
            <a:prstGeom prst="rect">
              <a:avLst/>
            </a:prstGeom>
          </p:spPr>
        </p:pic>
      </p:grp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10260491-7BEA-8F7D-2FB8-8C19CAC70D98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Vat samen</a:t>
            </a:r>
          </a:p>
        </p:txBody>
      </p:sp>
    </p:spTree>
    <p:extLst>
      <p:ext uri="{BB962C8B-B14F-4D97-AF65-F5344CB8AC3E}">
        <p14:creationId xmlns:p14="http://schemas.microsoft.com/office/powerpoint/2010/main" val="9890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maak het overzichtelijk 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4D5D183F-0D49-D447-0A01-CEDEC9AE19C9}"/>
              </a:ext>
            </a:extLst>
          </p:cNvPr>
          <p:cNvGrpSpPr/>
          <p:nvPr/>
        </p:nvGrpSpPr>
        <p:grpSpPr>
          <a:xfrm>
            <a:off x="120147" y="1071229"/>
            <a:ext cx="4337721" cy="3265852"/>
            <a:chOff x="120147" y="1071229"/>
            <a:chExt cx="4337721" cy="3265852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C28F6649-075C-4519-E606-69D02DF82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47" y="1071229"/>
              <a:ext cx="4337721" cy="3265852"/>
            </a:xfrm>
            <a:prstGeom prst="rect">
              <a:avLst/>
            </a:prstGeom>
          </p:spPr>
        </p:pic>
        <p:pic>
          <p:nvPicPr>
            <p:cNvPr id="11" name="Afbeelding 10" descr="Afbeelding met Menselijk gezicht, persoon, person, kleding&#10;&#10;Automatisch gegenereerde beschrijving">
              <a:extLst>
                <a:ext uri="{FF2B5EF4-FFF2-40B4-BE49-F238E27FC236}">
                  <a16:creationId xmlns:a16="http://schemas.microsoft.com/office/drawing/2014/main" id="{1BED3298-8E9B-F11D-9B53-B1B486AF0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459"/>
            <a:stretch/>
          </p:blipFill>
          <p:spPr>
            <a:xfrm>
              <a:off x="2731871" y="2317899"/>
              <a:ext cx="1561255" cy="1754372"/>
            </a:xfrm>
            <a:prstGeom prst="rect">
              <a:avLst/>
            </a:prstGeom>
          </p:spPr>
        </p:pic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DFADADED-D380-FE1F-3028-4A61EA1CE586}"/>
              </a:ext>
            </a:extLst>
          </p:cNvPr>
          <p:cNvGrpSpPr/>
          <p:nvPr/>
        </p:nvGrpSpPr>
        <p:grpSpPr>
          <a:xfrm>
            <a:off x="4806279" y="1062878"/>
            <a:ext cx="4337721" cy="3269008"/>
            <a:chOff x="4806279" y="1062878"/>
            <a:chExt cx="4337721" cy="3269008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2314D631-A334-39C4-4F86-1BF776512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6279" y="1062878"/>
              <a:ext cx="4337721" cy="3269008"/>
            </a:xfrm>
            <a:prstGeom prst="rect">
              <a:avLst/>
            </a:prstGeom>
          </p:spPr>
        </p:pic>
        <p:pic>
          <p:nvPicPr>
            <p:cNvPr id="17" name="Afbeelding 16" descr="Afbeelding met Menselijk gezicht, persoon, person, kleding&#10;&#10;Automatisch gegenereerde beschrijving">
              <a:extLst>
                <a:ext uri="{FF2B5EF4-FFF2-40B4-BE49-F238E27FC236}">
                  <a16:creationId xmlns:a16="http://schemas.microsoft.com/office/drawing/2014/main" id="{13A21C1E-022D-FC3C-6228-AE89D75AA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5"/>
            <a:stretch/>
          </p:blipFill>
          <p:spPr>
            <a:xfrm>
              <a:off x="7480622" y="2351721"/>
              <a:ext cx="1563295" cy="1754372"/>
            </a:xfrm>
            <a:prstGeom prst="rect">
              <a:avLst/>
            </a:prstGeom>
          </p:spPr>
        </p:pic>
      </p:grp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3B8E6224-4DF1-74E4-8D28-13DEFED006C7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Pas overerving toe</a:t>
            </a:r>
          </a:p>
        </p:txBody>
      </p:sp>
    </p:spTree>
    <p:extLst>
      <p:ext uri="{BB962C8B-B14F-4D97-AF65-F5344CB8AC3E}">
        <p14:creationId xmlns:p14="http://schemas.microsoft.com/office/powerpoint/2010/main" val="17228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D255F32-CE42-1E92-1049-059FD9B4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" y="1062878"/>
            <a:ext cx="4382287" cy="334415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maak het overzichtelijk </a:t>
            </a:r>
          </a:p>
        </p:txBody>
      </p:sp>
      <p:pic>
        <p:nvPicPr>
          <p:cNvPr id="11" name="Afbeelding 10" descr="Afbeelding met Menselijk gezicht, persoon, person, kleding&#10;&#10;Automatisch gegenereerde beschrijving">
            <a:extLst>
              <a:ext uri="{FF2B5EF4-FFF2-40B4-BE49-F238E27FC236}">
                <a16:creationId xmlns:a16="http://schemas.microsoft.com/office/drawing/2014/main" id="{1BED3298-8E9B-F11D-9B53-B1B486AF0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9"/>
          <a:stretch/>
        </p:blipFill>
        <p:spPr>
          <a:xfrm>
            <a:off x="3444277" y="3148552"/>
            <a:ext cx="910124" cy="1022700"/>
          </a:xfrm>
          <a:prstGeom prst="rect">
            <a:avLst/>
          </a:prstGeom>
        </p:spPr>
      </p:pic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3B8E6224-4DF1-74E4-8D28-13DEFED006C7}"/>
              </a:ext>
            </a:extLst>
          </p:cNvPr>
          <p:cNvSpPr txBox="1">
            <a:spLocks/>
          </p:cNvSpPr>
          <p:nvPr/>
        </p:nvSpPr>
        <p:spPr>
          <a:xfrm>
            <a:off x="313200" y="594000"/>
            <a:ext cx="8496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800" b="1" kern="1200" baseline="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Inloggen / ingelogde gebruikers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5C922F0A-DCE0-0C7D-7C1D-305694578D84}"/>
              </a:ext>
            </a:extLst>
          </p:cNvPr>
          <p:cNvGrpSpPr/>
          <p:nvPr/>
        </p:nvGrpSpPr>
        <p:grpSpPr>
          <a:xfrm>
            <a:off x="4496941" y="1062878"/>
            <a:ext cx="4647060" cy="4083509"/>
            <a:chOff x="4496941" y="1062878"/>
            <a:chExt cx="4647060" cy="4083509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50161B6F-CD3C-3B58-5438-49947093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41" y="1062878"/>
              <a:ext cx="4647060" cy="4083509"/>
            </a:xfrm>
            <a:prstGeom prst="rect">
              <a:avLst/>
            </a:prstGeom>
          </p:spPr>
        </p:pic>
        <p:pic>
          <p:nvPicPr>
            <p:cNvPr id="13" name="Afbeelding 12" descr="Afbeelding met Menselijk gezicht, persoon, person, kleding&#10;&#10;Automatisch gegenereerde beschrijving">
              <a:extLst>
                <a:ext uri="{FF2B5EF4-FFF2-40B4-BE49-F238E27FC236}">
                  <a16:creationId xmlns:a16="http://schemas.microsoft.com/office/drawing/2014/main" id="{245F0988-5296-3984-C1DF-DE98A77CE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5"/>
            <a:stretch/>
          </p:blipFill>
          <p:spPr>
            <a:xfrm>
              <a:off x="7480622" y="2351721"/>
              <a:ext cx="1563295" cy="1754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2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2804" y="195486"/>
            <a:ext cx="8496000" cy="388800"/>
          </a:xfrm>
        </p:spPr>
        <p:txBody>
          <a:bodyPr>
            <a:noAutofit/>
          </a:bodyPr>
          <a:lstStyle/>
          <a:p>
            <a:r>
              <a:rPr lang="nl-NL" dirty="0"/>
              <a:t>Tips/tricks – veelgemaakte fouten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FEB0E70-6F64-50B3-FFCC-B2DBD09526D3}"/>
              </a:ext>
            </a:extLst>
          </p:cNvPr>
          <p:cNvSpPr txBox="1"/>
          <p:nvPr/>
        </p:nvSpPr>
        <p:spPr>
          <a:xfrm>
            <a:off x="230909" y="584286"/>
            <a:ext cx="7957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Beschrijven van een </a:t>
            </a:r>
            <a:r>
              <a:rPr lang="nl-NL" sz="1600" b="1" dirty="0" err="1"/>
              <a:t>Use</a:t>
            </a:r>
            <a:r>
              <a:rPr lang="nl-NL" sz="1600" b="1" dirty="0"/>
              <a:t> Case</a:t>
            </a:r>
          </a:p>
          <a:p>
            <a:r>
              <a:rPr lang="nl-NL" sz="1600" dirty="0"/>
              <a:t>Een </a:t>
            </a:r>
            <a:r>
              <a:rPr lang="nl-NL" sz="1600" dirty="0" err="1"/>
              <a:t>use</a:t>
            </a:r>
            <a:r>
              <a:rPr lang="nl-NL" sz="1600" dirty="0"/>
              <a:t> case beschrijft een behoefte en moet dus een werkwoord bevatten. Dit wordt vaak vergeten. Dus niet “Homepage”, maar “Homepage bekijken”.</a:t>
            </a:r>
          </a:p>
          <a:p>
            <a:endParaRPr lang="nl-NL" sz="1600" dirty="0"/>
          </a:p>
          <a:p>
            <a:r>
              <a:rPr lang="nl-NL" sz="1600" b="1" dirty="0"/>
              <a:t>Associatie i.c.m. inloggen</a:t>
            </a:r>
          </a:p>
          <a:p>
            <a:r>
              <a:rPr lang="nl-NL" sz="1600" dirty="0"/>
              <a:t>Inloggen is geen </a:t>
            </a:r>
            <a:r>
              <a:rPr lang="nl-NL" sz="1600" b="1" dirty="0"/>
              <a:t>behoefte</a:t>
            </a:r>
            <a:r>
              <a:rPr lang="nl-NL" sz="1600" dirty="0"/>
              <a:t> van een actor, dus maak die verbinding ook niet.</a:t>
            </a:r>
          </a:p>
          <a:p>
            <a:endParaRPr lang="nl-NL" sz="1600" dirty="0"/>
          </a:p>
          <a:p>
            <a:r>
              <a:rPr lang="nl-NL" sz="1600" b="1" dirty="0"/>
              <a:t>Actoren</a:t>
            </a:r>
            <a:r>
              <a:rPr lang="nl-NL" sz="1600" dirty="0"/>
              <a:t> </a:t>
            </a:r>
            <a:r>
              <a:rPr lang="nl-NL" sz="1600" b="1" dirty="0"/>
              <a:t>plaatsen</a:t>
            </a:r>
          </a:p>
          <a:p>
            <a:r>
              <a:rPr lang="nl-NL" sz="1600" dirty="0"/>
              <a:t>Sommige mensen plaatsen actoren binnen het kader van het systeem. Dit is fout, want nu schets je een persoon/rol die zichzelf fysiek in de software bevindt. Dit kan natuurlijk nooit. #kaboutersBestaanNiet</a:t>
            </a:r>
          </a:p>
          <a:p>
            <a:endParaRPr lang="nl-NL" sz="1600" dirty="0"/>
          </a:p>
          <a:p>
            <a:r>
              <a:rPr lang="nl-NL" sz="1600" b="1" dirty="0"/>
              <a:t>Systeem</a:t>
            </a:r>
          </a:p>
          <a:p>
            <a:r>
              <a:rPr lang="nl-NL" sz="1600" dirty="0"/>
              <a:t>- Systeem vergeten een naam te geven.</a:t>
            </a:r>
          </a:p>
          <a:p>
            <a:r>
              <a:rPr lang="nl-NL" sz="1600" dirty="0"/>
              <a:t>- Systeem vergeten.</a:t>
            </a:r>
          </a:p>
        </p:txBody>
      </p:sp>
    </p:spTree>
    <p:extLst>
      <p:ext uri="{BB962C8B-B14F-4D97-AF65-F5344CB8AC3E}">
        <p14:creationId xmlns:p14="http://schemas.microsoft.com/office/powerpoint/2010/main" val="14535275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F4FFAB5E-48BB-49C5-A32B-C60561999ED5}"/>
    </a:ext>
  </a:extLst>
</a:theme>
</file>

<file path=ppt/theme/theme2.xml><?xml version="1.0" encoding="utf-8"?>
<a:theme xmlns:a="http://schemas.openxmlformats.org/drawingml/2006/main" name="2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65301393-8A20-48F3-94B0-4159687C84DD}"/>
    </a:ext>
  </a:extLst>
</a:theme>
</file>

<file path=ppt/theme/theme3.xml><?xml version="1.0" encoding="utf-8"?>
<a:theme xmlns:a="http://schemas.openxmlformats.org/drawingml/2006/main" name="3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A486492E-321B-48AD-9C60-DB90829D9E78}"/>
    </a:ext>
  </a:extLst>
</a:theme>
</file>

<file path=ppt/theme/theme4.xml><?xml version="1.0" encoding="utf-8"?>
<a:theme xmlns:a="http://schemas.openxmlformats.org/drawingml/2006/main" name="4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FCE5003D-9997-4BA1-8AEF-E20A9C1A6E42}"/>
    </a:ext>
  </a:extLst>
</a:theme>
</file>

<file path=ppt/theme/theme5.xml><?xml version="1.0" encoding="utf-8"?>
<a:theme xmlns:a="http://schemas.openxmlformats.org/drawingml/2006/main" name="5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ular16x9.potx" id="{DE48C1D3-DED2-472A-830D-DD6945C196A7}" vid="{F1BE6920-C957-46BB-97BA-4FD9563AA002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3898A9F40B4AA1E64DE3594590C4" ma:contentTypeVersion="15" ma:contentTypeDescription="Een nieuw document maken." ma:contentTypeScope="" ma:versionID="937e9d32800ba1cd54f803c696e9a07c">
  <xsd:schema xmlns:xsd="http://www.w3.org/2001/XMLSchema" xmlns:xs="http://www.w3.org/2001/XMLSchema" xmlns:p="http://schemas.microsoft.com/office/2006/metadata/properties" xmlns:ns2="c96a6e63-7a4c-415e-a135-0d280d212f60" xmlns:ns3="0dd2303e-39a5-4199-a8dc-5b6285e9f2b4" targetNamespace="http://schemas.microsoft.com/office/2006/metadata/properties" ma:root="true" ma:fieldsID="2584c136080b5c71f1cb76ebdcc8b2b9" ns2:_="" ns3:_="">
    <xsd:import namespace="c96a6e63-7a4c-415e-a135-0d280d212f60"/>
    <xsd:import namespace="0dd2303e-39a5-4199-a8dc-5b6285e9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a6e63-7a4c-415e-a135-0d280d212f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9cd68ec-95c9-42b4-acb8-28f978d797bc}" ma:internalName="TaxCatchAll" ma:showField="CatchAllData" ma:web="c96a6e63-7a4c-415e-a135-0d280d212f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2303e-39a5-4199-a8dc-5b6285e9f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96a6e63-7a4c-415e-a135-0d280d212f60" xsi:nil="true"/>
    <lcf76f155ced4ddcb4097134ff3c332f xmlns="0dd2303e-39a5-4199-a8dc-5b6285e9f2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0310C5-CA71-4810-8EEF-E0701F948E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F2E3D3-AB9A-4570-B985-632FAF69C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a6e63-7a4c-415e-a135-0d280d212f60"/>
    <ds:schemaRef ds:uri="0dd2303e-39a5-4199-a8dc-5b6285e9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68898F-E96B-4821-B9F4-A77AEB263CF8}">
  <ds:schemaRefs>
    <ds:schemaRef ds:uri="http://schemas.microsoft.com/office/2006/metadata/properties"/>
    <ds:schemaRef ds:uri="http://purl.org/dc/terms/"/>
    <ds:schemaRef ds:uri="http://purl.org/dc/dcmitype/"/>
    <ds:schemaRef ds:uri="2d4b358f-e1ee-4cc5-a434-24ba8242ee1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080ec7b-137d-4b2b-8202-cb5e347ff6ee"/>
    <ds:schemaRef ds:uri="http://www.w3.org/XML/1998/namespace"/>
    <ds:schemaRef ds:uri="http://purl.org/dc/elements/1.1/"/>
    <ds:schemaRef ds:uri="c96a6e63-7a4c-415e-a135-0d280d212f60"/>
    <ds:schemaRef ds:uri="0dd2303e-39a5-4199-a8dc-5b6285e9f2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Regular16x9</Template>
  <TotalTime>186</TotalTime>
  <Words>379</Words>
  <Application>Microsoft Office PowerPoint</Application>
  <PresentationFormat>Diavoorstelling (16:9)</PresentationFormat>
  <Paragraphs>55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Kantoorthema</vt:lpstr>
      <vt:lpstr>2_Office Theme</vt:lpstr>
      <vt:lpstr>3_Office Theme</vt:lpstr>
      <vt:lpstr>4_Office Theme</vt:lpstr>
      <vt:lpstr>5_Office Theme</vt:lpstr>
      <vt:lpstr>Use Case Diagram</vt:lpstr>
      <vt:lpstr>- Doel van een use case diagram  - Gebruikte symbolen  - Tips/tricks   </vt:lpstr>
      <vt:lpstr>Doel van een Use Case Diagram</vt:lpstr>
      <vt:lpstr>Gebruikte symbolen</vt:lpstr>
      <vt:lpstr>Gebruikte symbolen – Include en Extend</vt:lpstr>
      <vt:lpstr>Tips/tricks – maak het overzichtelijk </vt:lpstr>
      <vt:lpstr>Tips/tricks – maak het overzichtelijk </vt:lpstr>
      <vt:lpstr>Tips/tricks – maak het overzichtelijk </vt:lpstr>
      <vt:lpstr>Tips/tricks – veelgemaakte fouten</vt:lpstr>
      <vt:lpstr>Vragen?</vt:lpstr>
    </vt:vector>
  </TitlesOfParts>
  <Company>Summa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Week 5</dc:title>
  <dc:creator>BUSE</dc:creator>
  <cp:lastModifiedBy>Asseldonk, Ron van</cp:lastModifiedBy>
  <cp:revision>2</cp:revision>
  <dcterms:created xsi:type="dcterms:W3CDTF">2019-09-26T09:11:28Z</dcterms:created>
  <dcterms:modified xsi:type="dcterms:W3CDTF">2023-08-28T11:19:09Z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Title">
    <vt:lpwstr>Programmeren Week 5</vt:lpwstr>
  </property>
  <property fmtid="{D5CDD505-2E9C-101B-9397-08002B2CF9AE}" pid="3" name="prDocument_language">
    <vt:lpwstr>Nederlands</vt:lpwstr>
  </property>
  <property fmtid="{D5CDD505-2E9C-101B-9397-08002B2CF9AE}" pid="4" name="prDate">
    <vt:lpwstr>26-9-2019</vt:lpwstr>
  </property>
  <property fmtid="{D5CDD505-2E9C-101B-9397-08002B2CF9AE}" pid="5" name="prPrint_date">
    <vt:lpwstr>Yes</vt:lpwstr>
  </property>
  <property fmtid="{D5CDD505-2E9C-101B-9397-08002B2CF9AE}" pid="6" name="prPrint_page">
    <vt:lpwstr>Yes</vt:lpwstr>
  </property>
  <property fmtid="{D5CDD505-2E9C-101B-9397-08002B2CF9AE}" pid="7" name="prCover_page_picture_16x9">
    <vt:lpwstr>O:\ALG-Afbeeldingenbibliotheek\Summa College\Summa College 16x9.png</vt:lpwstr>
  </property>
  <property fmtid="{D5CDD505-2E9C-101B-9397-08002B2CF9AE}" pid="8" name="prShow_as">
    <vt:lpwstr>Stef Buenen</vt:lpwstr>
  </property>
  <property fmtid="{D5CDD505-2E9C-101B-9397-08002B2CF9AE}" pid="9" name="prSchool">
    <vt:lpwstr>Summa ICT</vt:lpwstr>
  </property>
  <property fmtid="{D5CDD505-2E9C-101B-9397-08002B2CF9AE}" pid="10" name="prAuthor">
    <vt:lpwstr>BUSE</vt:lpwstr>
  </property>
  <property fmtid="{D5CDD505-2E9C-101B-9397-08002B2CF9AE}" pid="11" name="clientname">
    <vt:lpwstr>ROC Summa College</vt:lpwstr>
  </property>
  <property fmtid="{D5CDD505-2E9C-101B-9397-08002B2CF9AE}" pid="12" name="doctype">
    <vt:lpwstr>Regular16x9</vt:lpwstr>
  </property>
  <property fmtid="{D5CDD505-2E9C-101B-9397-08002B2CF9AE}" pid="13" name="cldocument">
    <vt:lpwstr>1043</vt:lpwstr>
  </property>
  <property fmtid="{D5CDD505-2E9C-101B-9397-08002B2CF9AE}" pid="14" name="delshapeSLIDEMASTER;title_mark">
    <vt:lpwstr>SLIDEMASTER;4;1;layout;1</vt:lpwstr>
  </property>
  <property fmtid="{D5CDD505-2E9C-101B-9397-08002B2CF9AE}" pid="15" name="delshapeSLIDEMASTER;title_logo">
    <vt:lpwstr>SLIDEMASTER;5;1;layout;1</vt:lpwstr>
  </property>
  <property fmtid="{D5CDD505-2E9C-101B-9397-08002B2CF9AE}" pid="16" name="sld1">
    <vt:lpwstr>256</vt:lpwstr>
  </property>
  <property fmtid="{D5CDD505-2E9C-101B-9397-08002B2CF9AE}" pid="17" name="delshapeSLIDEMASTER;logo">
    <vt:lpwstr>SLIDEMASTER;6;1</vt:lpwstr>
  </property>
  <property fmtid="{D5CDD505-2E9C-101B-9397-08002B2CF9AE}" pid="18" name="delshapeSLIDEMASTER;mark">
    <vt:lpwstr>SLIDEMASTER;7;1</vt:lpwstr>
  </property>
  <property fmtid="{D5CDD505-2E9C-101B-9397-08002B2CF9AE}" pid="19" name="delshapeSLIDEMASTER;Picture_first">
    <vt:lpwstr>SLIDEMASTER;6;1;layout;1</vt:lpwstr>
  </property>
  <property fmtid="{D5CDD505-2E9C-101B-9397-08002B2CF9AE}" pid="20" name="ContentTypeId">
    <vt:lpwstr>0x010100D46FC4C5AE2CF14AB54CA773555C165F</vt:lpwstr>
  </property>
  <property fmtid="{D5CDD505-2E9C-101B-9397-08002B2CF9AE}" pid="21" name="MediaServiceImageTags">
    <vt:lpwstr/>
  </property>
</Properties>
</file>