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38" r:id="rId2"/>
    <p:sldId id="339" r:id="rId3"/>
    <p:sldId id="340" r:id="rId4"/>
    <p:sldId id="328" r:id="rId5"/>
    <p:sldId id="310" r:id="rId6"/>
    <p:sldId id="341" r:id="rId7"/>
    <p:sldId id="342" r:id="rId8"/>
    <p:sldId id="344" r:id="rId9"/>
    <p:sldId id="316" r:id="rId10"/>
    <p:sldId id="277" r:id="rId11"/>
    <p:sldId id="276" r:id="rId12"/>
    <p:sldId id="289" r:id="rId13"/>
    <p:sldId id="346" r:id="rId14"/>
    <p:sldId id="347" r:id="rId15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50" autoAdjust="0"/>
  </p:normalViewPr>
  <p:slideViewPr>
    <p:cSldViewPr snapToGrid="0">
      <p:cViewPr>
        <p:scale>
          <a:sx n="50" d="100"/>
          <a:sy n="50" d="100"/>
        </p:scale>
        <p:origin x="29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04D45-DB65-4FB5-BD3B-CE3360EA7805}" type="datetimeFigureOut">
              <a:rPr lang="nl-NL" smtClean="0"/>
              <a:t>29-9-2022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63F3A-6C88-4DDC-83A7-1C96B9D5E38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6373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D046A-610E-425C-BC6D-89759F0DFCF8}" type="datetimeFigureOut">
              <a:rPr lang="nl-NL" smtClean="0"/>
              <a:t>29-9-2022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469DB-FB14-4A45-BAEE-C22CF5E952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8963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Klassiek </a:t>
            </a:r>
            <a:r>
              <a:rPr lang="nl-NL" dirty="0" err="1"/>
              <a:t>php</a:t>
            </a:r>
            <a:r>
              <a:rPr lang="nl-NL" dirty="0"/>
              <a:t> kent geen types en is </a:t>
            </a:r>
            <a:r>
              <a:rPr lang="nl-NL" dirty="0" err="1"/>
              <a:t>dynamically</a:t>
            </a:r>
            <a:r>
              <a:rPr lang="nl-NL" dirty="0"/>
              <a:t> </a:t>
            </a:r>
            <a:r>
              <a:rPr lang="nl-NL" dirty="0" err="1"/>
              <a:t>typed</a:t>
            </a:r>
            <a:endParaRPr lang="nl-NL" dirty="0"/>
          </a:p>
          <a:p>
            <a:r>
              <a:rPr lang="nl-NL" dirty="0"/>
              <a:t>Gebruik voor </a:t>
            </a:r>
            <a:r>
              <a:rPr lang="nl-NL" dirty="0" err="1"/>
              <a:t>typed</a:t>
            </a:r>
            <a:r>
              <a:rPr lang="nl-NL" dirty="0"/>
              <a:t> PHP </a:t>
            </a:r>
            <a:r>
              <a:rPr lang="nl-NL" dirty="0" err="1"/>
              <a:t>verie</a:t>
            </a:r>
            <a:r>
              <a:rPr lang="nl-NL" dirty="0"/>
              <a:t> </a:t>
            </a:r>
            <a:r>
              <a:rPr lang="nl-NL" dirty="0" err="1"/>
              <a:t>php</a:t>
            </a:r>
            <a:r>
              <a:rPr lang="nl-NL" dirty="0"/>
              <a:t> 8.1 of hoger, anders werken niet alle voorbeelden.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469DB-FB14-4A45-BAEE-C22CF5E9524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3703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C53D4-84BD-4F3D-B970-1BA30A37BD13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7202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469DB-FB14-4A45-BAEE-C22CF5E9524D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8668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 err="1"/>
              <a:t>enum</a:t>
            </a:r>
            <a:r>
              <a:rPr lang="nl-NL" dirty="0"/>
              <a:t>  </a:t>
            </a:r>
            <a:r>
              <a:rPr lang="nl-NL" dirty="0" err="1"/>
              <a:t>DaysOfWeek</a:t>
            </a:r>
            <a:r>
              <a:rPr lang="nl-NL" dirty="0"/>
              <a:t>  : int {</a:t>
            </a:r>
          </a:p>
          <a:p>
            <a:r>
              <a:rPr lang="nl-NL" dirty="0"/>
              <a:t>	case </a:t>
            </a:r>
            <a:r>
              <a:rPr lang="nl-NL" dirty="0" err="1"/>
              <a:t>Sunday</a:t>
            </a:r>
            <a:r>
              <a:rPr lang="nl-NL" dirty="0"/>
              <a:t> = 1; </a:t>
            </a:r>
          </a:p>
          <a:p>
            <a:r>
              <a:rPr lang="nl-NL" dirty="0"/>
              <a:t>	case </a:t>
            </a:r>
            <a:r>
              <a:rPr lang="nl-NL" dirty="0" err="1"/>
              <a:t>Monday</a:t>
            </a:r>
            <a:r>
              <a:rPr lang="nl-NL" dirty="0"/>
              <a:t> = 2; </a:t>
            </a:r>
          </a:p>
          <a:p>
            <a:endParaRPr lang="nl-NL" dirty="0"/>
          </a:p>
          <a:p>
            <a:r>
              <a:rPr lang="nl-NL" dirty="0"/>
              <a:t>}</a:t>
            </a:r>
          </a:p>
          <a:p>
            <a:endParaRPr lang="nl-NL" dirty="0"/>
          </a:p>
          <a:p>
            <a:r>
              <a:rPr lang="nl-NL" dirty="0" err="1"/>
              <a:t>enum</a:t>
            </a:r>
            <a:r>
              <a:rPr lang="nl-NL" dirty="0"/>
              <a:t> Status: string</a:t>
            </a:r>
          </a:p>
          <a:p>
            <a:r>
              <a:rPr lang="nl-NL" dirty="0"/>
              <a:t>{</a:t>
            </a:r>
          </a:p>
          <a:p>
            <a:r>
              <a:rPr lang="nl-NL" dirty="0"/>
              <a:t>    case DRAFT = 'draft';</a:t>
            </a:r>
          </a:p>
          <a:p>
            <a:r>
              <a:rPr lang="nl-NL" dirty="0"/>
              <a:t>    case PUBLISHED = '</a:t>
            </a:r>
            <a:r>
              <a:rPr lang="nl-NL" dirty="0" err="1"/>
              <a:t>published</a:t>
            </a:r>
            <a:r>
              <a:rPr lang="nl-NL" dirty="0"/>
              <a:t>';</a:t>
            </a:r>
          </a:p>
          <a:p>
            <a:r>
              <a:rPr lang="nl-NL" dirty="0"/>
              <a:t>    case ARCHIVED = '</a:t>
            </a:r>
            <a:r>
              <a:rPr lang="nl-NL" dirty="0" err="1"/>
              <a:t>archived</a:t>
            </a:r>
            <a:r>
              <a:rPr lang="nl-NL" dirty="0"/>
              <a:t>';</a:t>
            </a:r>
          </a:p>
          <a:p>
            <a:r>
              <a:rPr lang="nl-NL" dirty="0"/>
              <a:t>}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echo "Status = ".Status::DRAFT-&gt;</a:t>
            </a:r>
            <a:r>
              <a:rPr lang="nl-NL" dirty="0" err="1"/>
              <a:t>value</a:t>
            </a:r>
            <a:r>
              <a:rPr lang="nl-NL" dirty="0"/>
              <a:t>."&lt;</a:t>
            </a:r>
            <a:r>
              <a:rPr lang="nl-NL" dirty="0" err="1"/>
              <a:t>br</a:t>
            </a:r>
            <a:r>
              <a:rPr lang="nl-NL" dirty="0"/>
              <a:t>/&gt;";</a:t>
            </a:r>
          </a:p>
          <a:p>
            <a:r>
              <a:rPr lang="nl-NL" dirty="0"/>
              <a:t>echo "</a:t>
            </a:r>
            <a:r>
              <a:rPr lang="nl-NL" dirty="0" err="1"/>
              <a:t>DaysOfWeek</a:t>
            </a:r>
            <a:r>
              <a:rPr lang="nl-NL" dirty="0"/>
              <a:t> ".</a:t>
            </a:r>
            <a:r>
              <a:rPr lang="nl-NL" dirty="0" err="1"/>
              <a:t>DaysOfWeek</a:t>
            </a:r>
            <a:r>
              <a:rPr lang="nl-NL" dirty="0"/>
              <a:t>::</a:t>
            </a:r>
            <a:r>
              <a:rPr lang="nl-NL" dirty="0" err="1"/>
              <a:t>Sunday</a:t>
            </a:r>
            <a:r>
              <a:rPr lang="nl-NL" dirty="0"/>
              <a:t>-&gt;</a:t>
            </a:r>
            <a:r>
              <a:rPr lang="nl-NL" dirty="0" err="1"/>
              <a:t>value</a:t>
            </a:r>
            <a:r>
              <a:rPr lang="nl-NL" dirty="0"/>
              <a:t>."&lt;</a:t>
            </a:r>
            <a:r>
              <a:rPr lang="nl-NL" dirty="0" err="1"/>
              <a:t>br</a:t>
            </a:r>
            <a:r>
              <a:rPr lang="nl-NL" dirty="0"/>
              <a:t>/&gt;";</a:t>
            </a:r>
          </a:p>
          <a:p>
            <a:endParaRPr lang="nl-NL" dirty="0"/>
          </a:p>
          <a:p>
            <a:r>
              <a:rPr lang="nl-NL" dirty="0"/>
              <a:t>Voorbeeld van een enumeratie in </a:t>
            </a:r>
            <a:r>
              <a:rPr lang="nl-NL" dirty="0" err="1"/>
              <a:t>php</a:t>
            </a:r>
            <a:r>
              <a:rPr lang="nl-NL" dirty="0"/>
              <a:t> zoals het was voor versie 8.1: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 class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DaysOfWeek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const Sunday = 0;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const Monday = 1;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const Tuesday = 2;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const Wednesday = 3;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const Thursday = 4;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const Friday = 5;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const Saturday = 6;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8315F-9567-4F93-BDDF-A2C349A82445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7649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8315F-9567-4F93-BDDF-A2C349A82445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584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Demonstreer de </a:t>
            </a:r>
            <a:r>
              <a:rPr lang="nl-NL" dirty="0" err="1"/>
              <a:t>werkinging</a:t>
            </a:r>
            <a:r>
              <a:rPr lang="nl-NL" dirty="0"/>
              <a:t> van </a:t>
            </a:r>
            <a:r>
              <a:rPr lang="nl-NL" dirty="0" err="1"/>
              <a:t>strict</a:t>
            </a:r>
            <a:r>
              <a:rPr lang="nl-NL" dirty="0"/>
              <a:t>-types</a:t>
            </a:r>
          </a:p>
          <a:p>
            <a:endParaRPr lang="nl-NL" dirty="0"/>
          </a:p>
          <a:p>
            <a:r>
              <a:rPr lang="nl-NL" dirty="0"/>
              <a:t>https://www.php.net/manual/en/language.types.declarations.php</a:t>
            </a:r>
          </a:p>
          <a:p>
            <a:r>
              <a:rPr lang="nl-NL" dirty="0"/>
              <a:t>https://laravel-news.com/php7-typed-properties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469DB-FB14-4A45-BAEE-C22CF5E9524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9730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https://www.w3schools.com/php/php_oop_what_is.asp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469DB-FB14-4A45-BAEE-C22CF5E9524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3117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Klassiek </a:t>
            </a:r>
            <a:r>
              <a:rPr lang="nl-NL" dirty="0" err="1"/>
              <a:t>Php</a:t>
            </a:r>
            <a:r>
              <a:rPr lang="nl-NL" dirty="0"/>
              <a:t> geeft geen types</a:t>
            </a:r>
          </a:p>
          <a:p>
            <a:r>
              <a:rPr lang="nl-NL" dirty="0"/>
              <a:t>PHP heeft geen automatic </a:t>
            </a:r>
            <a:r>
              <a:rPr lang="nl-NL" dirty="0" err="1"/>
              <a:t>properties</a:t>
            </a:r>
            <a:r>
              <a:rPr lang="nl-NL" dirty="0"/>
              <a:t>. Je moet zelf met </a:t>
            </a:r>
            <a:r>
              <a:rPr lang="nl-NL" dirty="0" err="1"/>
              <a:t>getters</a:t>
            </a:r>
            <a:r>
              <a:rPr lang="nl-NL" dirty="0"/>
              <a:t> en setters aan de slag,</a:t>
            </a:r>
            <a:r>
              <a:rPr lang="nl-NL" baseline="0" dirty="0"/>
              <a:t> indien nodig</a:t>
            </a:r>
            <a:endParaRPr lang="nl-NL" dirty="0"/>
          </a:p>
          <a:p>
            <a:r>
              <a:rPr lang="nl-NL" dirty="0" err="1"/>
              <a:t>Constructor</a:t>
            </a:r>
            <a:r>
              <a:rPr lang="nl-NL" dirty="0"/>
              <a:t> __construct (2 </a:t>
            </a:r>
            <a:r>
              <a:rPr lang="nl-NL" dirty="0" err="1"/>
              <a:t>underscores</a:t>
            </a:r>
            <a:r>
              <a:rPr lang="nl-NL" dirty="0"/>
              <a:t>)</a:t>
            </a:r>
          </a:p>
          <a:p>
            <a:r>
              <a:rPr lang="nl-NL" dirty="0"/>
              <a:t>Private, public en </a:t>
            </a:r>
            <a:r>
              <a:rPr lang="nl-NL" dirty="0" err="1"/>
              <a:t>protected</a:t>
            </a:r>
            <a:r>
              <a:rPr lang="nl-NL" dirty="0"/>
              <a:t> is beschikbaar, maar niet voor class.</a:t>
            </a:r>
          </a:p>
          <a:p>
            <a:r>
              <a:rPr lang="nl-NL" dirty="0"/>
              <a:t>Let op $</a:t>
            </a:r>
            <a:r>
              <a:rPr lang="nl-NL" dirty="0" err="1"/>
              <a:t>this</a:t>
            </a:r>
            <a:r>
              <a:rPr lang="nl-NL" dirty="0"/>
              <a:t>-&gt;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Zie https://www.w3schools.com/php/php_oop_constructor.asp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469DB-FB14-4A45-BAEE-C22CF5E9524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41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Readonly maak je met een private field en een getter</a:t>
            </a:r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469DB-FB14-4A45-BAEE-C22CF5E9524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6936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Functie omtrek heeft een typecast naar int nodig omdat </a:t>
            </a:r>
            <a:r>
              <a:rPr lang="nl-NL" dirty="0" err="1"/>
              <a:t>round</a:t>
            </a:r>
            <a:r>
              <a:rPr lang="nl-NL" baseline="0" dirty="0"/>
              <a:t> een </a:t>
            </a:r>
            <a:r>
              <a:rPr lang="nl-NL" baseline="0" dirty="0" err="1"/>
              <a:t>float</a:t>
            </a:r>
            <a:r>
              <a:rPr lang="nl-NL" baseline="0" dirty="0"/>
              <a:t> terug geeft.</a:t>
            </a:r>
          </a:p>
          <a:p>
            <a:endParaRPr lang="nl-NL" dirty="0"/>
          </a:p>
          <a:p>
            <a:r>
              <a:rPr lang="nl-NL" dirty="0"/>
              <a:t>Aanmaak</a:t>
            </a:r>
            <a:r>
              <a:rPr lang="nl-NL" baseline="0" dirty="0"/>
              <a:t> object met </a:t>
            </a:r>
            <a:r>
              <a:rPr lang="nl-NL" baseline="0" dirty="0" err="1"/>
              <a:t>keyword</a:t>
            </a:r>
            <a:r>
              <a:rPr lang="nl-NL" baseline="0" dirty="0"/>
              <a:t> new</a:t>
            </a:r>
          </a:p>
          <a:p>
            <a:r>
              <a:rPr lang="nl-NL" baseline="0" dirty="0"/>
              <a:t>Toegang tot object met -&gt;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469DB-FB14-4A45-BAEE-C22CF5E9524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4809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Types die we gebruiken zijn, o.a.:</a:t>
            </a:r>
          </a:p>
          <a:p>
            <a:r>
              <a:rPr lang="nl-NL" baseline="0" dirty="0"/>
              <a:t>Int, </a:t>
            </a:r>
            <a:r>
              <a:rPr lang="nl-NL" baseline="0" dirty="0" err="1"/>
              <a:t>bool</a:t>
            </a:r>
            <a:r>
              <a:rPr lang="nl-NL" baseline="0" dirty="0"/>
              <a:t>, </a:t>
            </a:r>
            <a:r>
              <a:rPr lang="nl-NL" baseline="0" dirty="0" err="1"/>
              <a:t>float</a:t>
            </a:r>
            <a:r>
              <a:rPr lang="nl-NL" baseline="0" dirty="0"/>
              <a:t>, string, array, &lt;class&gt;, object</a:t>
            </a:r>
          </a:p>
          <a:p>
            <a:endParaRPr lang="nl-NL" baseline="0" dirty="0"/>
          </a:p>
          <a:p>
            <a:r>
              <a:rPr lang="nl-NL" baseline="0" dirty="0"/>
              <a:t>PHP kent nog geen </a:t>
            </a:r>
            <a:r>
              <a:rPr lang="nl-NL" baseline="0" dirty="0" err="1"/>
              <a:t>typed</a:t>
            </a:r>
            <a:r>
              <a:rPr lang="nl-NL" baseline="0" dirty="0"/>
              <a:t> arrays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469DB-FB14-4A45-BAEE-C22CF5E9524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9417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 </a:t>
            </a:r>
            <a:r>
              <a:rPr lang="nl-NL" dirty="0" err="1"/>
              <a:t>php</a:t>
            </a:r>
            <a:r>
              <a:rPr lang="nl-NL" dirty="0"/>
              <a:t> en javascript is er geen echt onderscheid tussen velden en </a:t>
            </a:r>
            <a:r>
              <a:rPr lang="nl-NL" dirty="0" err="1"/>
              <a:t>properties</a:t>
            </a:r>
            <a:endParaRPr lang="nl-NL" dirty="0"/>
          </a:p>
          <a:p>
            <a:r>
              <a:rPr lang="nl-NL" dirty="0"/>
              <a:t>__construct begint met 2 </a:t>
            </a:r>
            <a:r>
              <a:rPr lang="nl-NL" dirty="0" err="1"/>
              <a:t>underscores</a:t>
            </a:r>
            <a:endParaRPr lang="nl-NL" dirty="0"/>
          </a:p>
          <a:p>
            <a:r>
              <a:rPr lang="nl-NL" dirty="0"/>
              <a:t>ES6 doen we niet. We kunnen niet alles.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469DB-FB14-4A45-BAEE-C22CF5E9524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2738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C53D4-84BD-4F3D-B970-1BA30A37BD1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549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70DB-20F1-4C16-8556-41DB60DB9BD3}" type="datetimeFigureOut">
              <a:rPr lang="nl-NL" smtClean="0"/>
              <a:t>29-9-2022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36-CDB0-4D26-9348-2602139EE9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912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70DB-20F1-4C16-8556-41DB60DB9BD3}" type="datetimeFigureOut">
              <a:rPr lang="nl-NL" smtClean="0"/>
              <a:t>29-9-2022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36-CDB0-4D26-9348-2602139EE9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293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70DB-20F1-4C16-8556-41DB60DB9BD3}" type="datetimeFigureOut">
              <a:rPr lang="nl-NL" smtClean="0"/>
              <a:t>29-9-2022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36-CDB0-4D26-9348-2602139EE9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62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70DB-20F1-4C16-8556-41DB60DB9BD3}" type="datetimeFigureOut">
              <a:rPr lang="nl-NL" smtClean="0"/>
              <a:t>29-9-2022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36-CDB0-4D26-9348-2602139EE9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047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70DB-20F1-4C16-8556-41DB60DB9BD3}" type="datetimeFigureOut">
              <a:rPr lang="nl-NL" smtClean="0"/>
              <a:t>29-9-2022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36-CDB0-4D26-9348-2602139EE9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841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70DB-20F1-4C16-8556-41DB60DB9BD3}" type="datetimeFigureOut">
              <a:rPr lang="nl-NL" smtClean="0"/>
              <a:t>29-9-2022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36-CDB0-4D26-9348-2602139EE9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429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70DB-20F1-4C16-8556-41DB60DB9BD3}" type="datetimeFigureOut">
              <a:rPr lang="nl-NL" smtClean="0"/>
              <a:t>29-9-2022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36-CDB0-4D26-9348-2602139EE9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377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70DB-20F1-4C16-8556-41DB60DB9BD3}" type="datetimeFigureOut">
              <a:rPr lang="nl-NL" smtClean="0"/>
              <a:t>29-9-2022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36-CDB0-4D26-9348-2602139EE9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482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70DB-20F1-4C16-8556-41DB60DB9BD3}" type="datetimeFigureOut">
              <a:rPr lang="nl-NL" smtClean="0"/>
              <a:t>29-9-2022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36-CDB0-4D26-9348-2602139EE9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132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70DB-20F1-4C16-8556-41DB60DB9BD3}" type="datetimeFigureOut">
              <a:rPr lang="nl-NL" smtClean="0"/>
              <a:t>29-9-2022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36-CDB0-4D26-9348-2602139EE9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098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70DB-20F1-4C16-8556-41DB60DB9BD3}" type="datetimeFigureOut">
              <a:rPr lang="nl-NL" smtClean="0"/>
              <a:t>29-9-2022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CB36-CDB0-4D26-9348-2602139EE9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93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470DB-20F1-4C16-8556-41DB60DB9BD3}" type="datetimeFigureOut">
              <a:rPr lang="nl-NL" smtClean="0"/>
              <a:t>29-9-2022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BCB36-CDB0-4D26-9348-2602139EE9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655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434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l-NL"/>
              <a:t>Andere talen dan C#</a:t>
            </a:r>
            <a:br>
              <a:rPr lang="nl-NL"/>
            </a:br>
            <a:r>
              <a:rPr lang="nl-NL"/>
              <a:t>PHP</a:t>
            </a:r>
            <a:br>
              <a:rPr lang="nl-NL"/>
            </a:br>
            <a:r>
              <a:rPr lang="nl-NL"/>
              <a:t>typed PHP</a:t>
            </a:r>
          </a:p>
        </p:txBody>
      </p:sp>
    </p:spTree>
    <p:extLst>
      <p:ext uri="{BB962C8B-B14F-4D97-AF65-F5344CB8AC3E}">
        <p14:creationId xmlns:p14="http://schemas.microsoft.com/office/powerpoint/2010/main" val="186708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A9A7035B-62FE-40E1-B864-CDB5F7299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5762"/>
            <a:ext cx="10972800" cy="6086475"/>
          </a:xfrm>
          <a:prstGeom prst="rect">
            <a:avLst/>
          </a:prstGeom>
        </p:spPr>
      </p:pic>
      <p:sp>
        <p:nvSpPr>
          <p:cNvPr id="6" name="Titel 4"/>
          <p:cNvSpPr txBox="1">
            <a:spLocks/>
          </p:cNvSpPr>
          <p:nvPr/>
        </p:nvSpPr>
        <p:spPr>
          <a:xfrm>
            <a:off x="425789" y="492313"/>
            <a:ext cx="5651548" cy="12241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/>
              <a:t>Opdracht 1 </a:t>
            </a:r>
          </a:p>
          <a:p>
            <a:pPr algn="l"/>
            <a:r>
              <a:rPr lang="nl-NL"/>
              <a:t>Zet om naar typed PHP</a:t>
            </a:r>
            <a:br>
              <a:rPr lang="nl-NL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6645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0" y="0"/>
            <a:ext cx="11168743" cy="1224135"/>
          </a:xfrm>
        </p:spPr>
        <p:txBody>
          <a:bodyPr>
            <a:normAutofit/>
          </a:bodyPr>
          <a:lstStyle/>
          <a:p>
            <a:r>
              <a:rPr lang="nl-NL"/>
              <a:t>Opdracht 2: zet om naar typed PHP </a:t>
            </a:r>
            <a:br>
              <a:rPr lang="nl-NL"/>
            </a:br>
            <a:endParaRPr lang="nl-NL" sz="16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EDDC32D-B2F8-4767-B3C9-3B8D5EF96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2368136"/>
            <a:ext cx="121824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4"/>
          <p:cNvSpPr txBox="1">
            <a:spLocks/>
          </p:cNvSpPr>
          <p:nvPr/>
        </p:nvSpPr>
        <p:spPr>
          <a:xfrm>
            <a:off x="301636" y="127315"/>
            <a:ext cx="7772400" cy="1224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/>
              <a:t>Opdracht 3 : zet om naar typed PHP </a:t>
            </a:r>
            <a:br>
              <a:rPr lang="nl-NL"/>
            </a:br>
            <a:endParaRPr lang="nl-NL" sz="16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4677D48-1F46-48BA-ACB8-7BECDBA9B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97162"/>
            <a:ext cx="120396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83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/>
          <p:cNvSpPr txBox="1"/>
          <p:nvPr/>
        </p:nvSpPr>
        <p:spPr>
          <a:xfrm>
            <a:off x="6644511" y="486123"/>
            <a:ext cx="5074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Enumeratie in typed PHP</a:t>
            </a:r>
          </a:p>
          <a:p>
            <a:endParaRPr lang="nl-NL"/>
          </a:p>
          <a:p>
            <a:r>
              <a:rPr lang="nl-NL"/>
              <a:t>Vanaf PHP 8.1</a:t>
            </a: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19" y="3492674"/>
            <a:ext cx="3567299" cy="2350417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6112A191-8EA6-43D1-B88C-0F39CEF26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148" y="3255006"/>
            <a:ext cx="6439852" cy="282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74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D6888397-E7F7-4173-994C-C57DB695D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4762"/>
            <a:ext cx="12182475" cy="6848475"/>
          </a:xfrm>
          <a:prstGeom prst="rect">
            <a:avLst/>
          </a:prstGeom>
        </p:spPr>
      </p:pic>
      <p:sp>
        <p:nvSpPr>
          <p:cNvPr id="2" name="Tekstvak 1"/>
          <p:cNvSpPr txBox="1"/>
          <p:nvPr/>
        </p:nvSpPr>
        <p:spPr>
          <a:xfrm>
            <a:off x="7368804" y="136042"/>
            <a:ext cx="507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Inleveren op itslearning: zet om naar typed PHP</a:t>
            </a:r>
          </a:p>
        </p:txBody>
      </p:sp>
    </p:spTree>
    <p:extLst>
      <p:ext uri="{BB962C8B-B14F-4D97-AF65-F5344CB8AC3E}">
        <p14:creationId xmlns:p14="http://schemas.microsoft.com/office/powerpoint/2010/main" val="296736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434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l-NL"/>
              <a:t>Andere talen dan C#</a:t>
            </a:r>
            <a:br>
              <a:rPr lang="nl-NL"/>
            </a:br>
            <a:r>
              <a:rPr lang="nl-NL"/>
              <a:t>dynamically typed PHP</a:t>
            </a:r>
            <a:br>
              <a:rPr lang="nl-NL"/>
            </a:br>
            <a:r>
              <a:rPr lang="nl-NL"/>
              <a:t>statically typed PHP</a:t>
            </a:r>
          </a:p>
        </p:txBody>
      </p:sp>
    </p:spTree>
    <p:extLst>
      <p:ext uri="{BB962C8B-B14F-4D97-AF65-F5344CB8AC3E}">
        <p14:creationId xmlns:p14="http://schemas.microsoft.com/office/powerpoint/2010/main" val="7227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458431"/>
            <a:ext cx="10515600" cy="1325563"/>
          </a:xfrm>
        </p:spPr>
        <p:txBody>
          <a:bodyPr>
            <a:normAutofit/>
          </a:bodyPr>
          <a:lstStyle/>
          <a:p>
            <a:r>
              <a:rPr lang="nl-NL"/>
              <a:t>typed PHP</a:t>
            </a:r>
            <a:br>
              <a:rPr lang="nl-NL"/>
            </a:b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918931"/>
            <a:ext cx="10515600" cy="4351338"/>
          </a:xfrm>
        </p:spPr>
        <p:txBody>
          <a:bodyPr/>
          <a:lstStyle/>
          <a:p>
            <a:r>
              <a:rPr lang="nl-NL"/>
              <a:t>Properties</a:t>
            </a:r>
          </a:p>
          <a:p>
            <a:r>
              <a:rPr lang="nl-NL"/>
              <a:t>Return types</a:t>
            </a:r>
          </a:p>
          <a:p>
            <a:r>
              <a:rPr lang="nl-NL"/>
              <a:t>Parameters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778" y="1566222"/>
            <a:ext cx="5013973" cy="308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58C0A95B-0EF3-41D0-95C0-DE106DC0C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22" y="1690688"/>
            <a:ext cx="11756068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4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7771566" y="316404"/>
            <a:ext cx="656575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/>
              <a:t>Klassendiagram </a:t>
            </a:r>
          </a:p>
          <a:p>
            <a:r>
              <a:rPr lang="nl-NL"/>
              <a:t>naar klassiek PHP</a:t>
            </a:r>
          </a:p>
          <a:p>
            <a:r>
              <a:rPr lang="nl-NL"/>
              <a:t>Bol en Ster</a:t>
            </a:r>
          </a:p>
          <a:p>
            <a:r>
              <a:rPr lang="nl-NL"/>
              <a:t>met inheritance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0FE2D4FC-0735-49AB-8EDC-3F17D4963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45" y="632829"/>
            <a:ext cx="60388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6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7771566" y="316404"/>
            <a:ext cx="656575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/>
              <a:t>Klassendiagram </a:t>
            </a:r>
          </a:p>
          <a:p>
            <a:r>
              <a:rPr lang="nl-NL"/>
              <a:t>naar klassiek PHP</a:t>
            </a:r>
          </a:p>
          <a:p>
            <a:r>
              <a:rPr lang="nl-NL"/>
              <a:t>Bol en Ster</a:t>
            </a:r>
          </a:p>
          <a:p>
            <a:r>
              <a:rPr lang="nl-NL"/>
              <a:t>met readonly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1479451C-5617-4CBF-9DEE-06F05531F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766762"/>
            <a:ext cx="57054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7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7771566" y="316404"/>
            <a:ext cx="656575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/>
              <a:t>Klassendiagram </a:t>
            </a:r>
          </a:p>
          <a:p>
            <a:r>
              <a:rPr lang="nl-NL"/>
              <a:t>naar klassiek PHP</a:t>
            </a:r>
          </a:p>
          <a:p>
            <a:r>
              <a:rPr lang="nl-NL"/>
              <a:t>Bol en Ster</a:t>
            </a:r>
          </a:p>
          <a:p>
            <a:r>
              <a:rPr lang="nl-NL"/>
              <a:t>met readonly</a:t>
            </a:r>
          </a:p>
          <a:p>
            <a:r>
              <a:rPr lang="nl-NL"/>
              <a:t>toegepast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BD3E1266-77C2-4C0E-BF15-9896AF70F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404"/>
            <a:ext cx="764857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2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7771566" y="316404"/>
            <a:ext cx="656575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/>
              <a:t>Klassendiagram </a:t>
            </a:r>
          </a:p>
          <a:p>
            <a:r>
              <a:rPr lang="nl-NL"/>
              <a:t>naar typed PHP</a:t>
            </a:r>
          </a:p>
          <a:p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C9B10FD-8DAD-465E-8781-02AB84439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40" y="422649"/>
            <a:ext cx="7262489" cy="601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/>
              <a:t>Naamgeving</a:t>
            </a:r>
            <a:endParaRPr lang="nl-NL" dirty="0"/>
          </a:p>
        </p:txBody>
      </p:sp>
      <p:graphicFrame>
        <p:nvGraphicFramePr>
          <p:cNvPr id="3" name="Tijdelijke aanduiding voor inhoud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9385463"/>
              </p:ext>
            </p:extLst>
          </p:nvPr>
        </p:nvGraphicFramePr>
        <p:xfrm>
          <a:off x="457200" y="1292171"/>
          <a:ext cx="8064896" cy="48725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0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8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3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60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C#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PHP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  <a:latin typeface="+mn-lt"/>
                          <a:ea typeface="+mn-ea"/>
                          <a:cs typeface="+mn-cs"/>
                        </a:rPr>
                        <a:t>ES6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Klasse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PascalCase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PascalCase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  <a:latin typeface="+mn-lt"/>
                          <a:ea typeface="+mn-ea"/>
                          <a:cs typeface="+mn-cs"/>
                        </a:rPr>
                        <a:t>Veld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camelCase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camelCase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Methode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PascalCase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camelCase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Property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PascalCase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 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Constructor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PascalCase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</a:rPr>
                        <a:t> __construct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Destructor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~PascalCase</a:t>
                      </a:r>
                      <a:endParaRPr lang="nl-NL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effectLst/>
                        </a:rPr>
                        <a:t> __destruct</a:t>
                      </a: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N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3794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15589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2884</TotalTime>
  <Words>510</Words>
  <Application>Microsoft Office PowerPoint</Application>
  <PresentationFormat>Breedbeeld</PresentationFormat>
  <Paragraphs>135</Paragraphs>
  <Slides>14</Slides>
  <Notes>13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Kantoorthema</vt:lpstr>
      <vt:lpstr>Andere talen dan C# PHP typed PHP</vt:lpstr>
      <vt:lpstr>Andere talen dan C# dynamically typed PHP statically typed PHP</vt:lpstr>
      <vt:lpstr>typed PHP </vt:lpstr>
      <vt:lpstr>Voorbeeld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Opdracht 2: zet om naar typed PHP  </vt:lpstr>
      <vt:lpstr>PowerPoint-presentatie</vt:lpstr>
      <vt:lpstr>PowerPoint-presentatie</vt:lpstr>
      <vt:lpstr>PowerPoint-presentatie</vt:lpstr>
    </vt:vector>
  </TitlesOfParts>
  <Company>Summa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Amsterdam, Jeroen van</dc:creator>
  <cp:lastModifiedBy>Tran, Tutai</cp:lastModifiedBy>
  <cp:revision>274</cp:revision>
  <cp:lastPrinted>2022-09-22T09:25:04Z</cp:lastPrinted>
  <dcterms:created xsi:type="dcterms:W3CDTF">2016-12-27T14:52:59Z</dcterms:created>
  <dcterms:modified xsi:type="dcterms:W3CDTF">2022-09-29T11:47:39Z</dcterms:modified>
</cp:coreProperties>
</file>