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49" r:id="rId5"/>
  </p:sldMasterIdLst>
  <p:notesMasterIdLst>
    <p:notesMasterId r:id="rId12"/>
  </p:notesMasterIdLst>
  <p:sldIdLst>
    <p:sldId id="256" r:id="rId6"/>
    <p:sldId id="259" r:id="rId7"/>
    <p:sldId id="257" r:id="rId8"/>
    <p:sldId id="258" r:id="rId9"/>
    <p:sldId id="260" r:id="rId10"/>
    <p:sldId id="261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2" autoAdjust="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98CB-FF92-4DDF-AB00-FE96E31C5A22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ABCA1-2BC0-4BEA-896E-F27CCDF04F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00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4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86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4108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196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124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8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871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46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913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7895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23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92333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9263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8746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1" y="2063396"/>
            <a:ext cx="7796030" cy="3311189"/>
          </a:xfrm>
        </p:spPr>
        <p:txBody>
          <a:bodyPr>
            <a:normAutofit/>
          </a:bodyPr>
          <a:lstStyle>
            <a:lvl1pPr>
              <a:defRPr sz="18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28FC5F6-F338-4AE4-BB23-26385BCFC423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113E31D-E2AB-40D1-8B51-AFA5AFEF393A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09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4351" y="685800"/>
            <a:ext cx="7797662" cy="1158140"/>
          </a:xfrm>
        </p:spPr>
        <p:txBody>
          <a:bodyPr/>
          <a:lstStyle>
            <a:lvl1pPr>
              <a:defRPr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9AB4D41-86C1-4908-B66A-0B50CEB3BF29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11/7/2022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3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8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1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9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0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1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37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tm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1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EDF1D1B-AA20-406A-9739-B0DA19D2CBF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9" y="5882263"/>
            <a:ext cx="1325880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9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Eras Bold ITC" panose="020B0907030504020204" pitchFamily="34" charset="0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54968"/>
          </a:xfrm>
        </p:spPr>
        <p:txBody>
          <a:bodyPr>
            <a:noAutofit/>
          </a:bodyPr>
          <a:lstStyle/>
          <a:p>
            <a:r>
              <a:rPr lang="nl-NL" sz="3600" i="1" dirty="0" err="1">
                <a:solidFill>
                  <a:srgbClr val="FF0000"/>
                </a:solidFill>
                <a:latin typeface="Eras Bold ITC" panose="020B0907030504020204" pitchFamily="34" charset="0"/>
              </a:rPr>
              <a:t>Tonnemans</a:t>
            </a:r>
            <a:r>
              <a:rPr lang="nl-NL" sz="3600" i="1" dirty="0">
                <a:solidFill>
                  <a:srgbClr val="FF0000"/>
                </a:solidFill>
                <a:latin typeface="Eras Bold ITC" panose="020B0907030504020204" pitchFamily="34" charset="0"/>
              </a:rPr>
              <a:t> Automaterialen</a:t>
            </a:r>
            <a:endParaRPr lang="nl-NL" sz="3600" i="1" dirty="0">
              <a:solidFill>
                <a:srgbClr val="00B05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09599" y="1867884"/>
            <a:ext cx="6505921" cy="3311189"/>
          </a:xfrm>
        </p:spPr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Ruime keuze uit merkonderdelen</a:t>
            </a:r>
          </a:p>
          <a:p>
            <a:r>
              <a:rPr lang="nl-NL" dirty="0"/>
              <a:t>Super goedkoop in </a:t>
            </a:r>
            <a:r>
              <a:rPr lang="nl-NL" dirty="0" err="1"/>
              <a:t>refurbished</a:t>
            </a:r>
            <a:r>
              <a:rPr lang="nl-NL" dirty="0"/>
              <a:t> </a:t>
            </a:r>
            <a:r>
              <a:rPr lang="nl-NL" dirty="0" err="1"/>
              <a:t>parts</a:t>
            </a:r>
            <a:endParaRPr lang="nl-NL" dirty="0"/>
          </a:p>
          <a:p>
            <a:r>
              <a:rPr lang="nl-NL" dirty="0"/>
              <a:t>Alles voor uw auto en motorfiets.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23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>
                <a:latin typeface="Eras Bold ITC" panose="020B0907030504020204" pitchFamily="34" charset="0"/>
              </a:rPr>
              <a:t>Voor professionals en hobby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6793953" cy="3311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dirty="0"/>
              <a:t>U vindt als vakman en als hobbyist alle onderdelen voor uw auto, van lampjes tot zuigerveren, van remolie tot schoonmaakmaterialen, van spuitlak tot bougie</a:t>
            </a:r>
          </a:p>
        </p:txBody>
      </p:sp>
    </p:spTree>
    <p:extLst>
      <p:ext uri="{BB962C8B-B14F-4D97-AF65-F5344CB8AC3E}">
        <p14:creationId xmlns:p14="http://schemas.microsoft.com/office/powerpoint/2010/main" val="36701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29562" y="2238379"/>
            <a:ext cx="5598622" cy="2580122"/>
          </a:xfrm>
        </p:spPr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Merkonderdelen voor vele merken</a:t>
            </a: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Zeer goedkope onderdelen van gelijkwaardige kwaliteit</a:t>
            </a: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Alles op rekening!</a:t>
            </a: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Leverservice binnen 1 uur (straal van 20 km)</a:t>
            </a: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Niet op voorraad? Levering binnen 1 dag!</a:t>
            </a:r>
          </a:p>
        </p:txBody>
      </p:sp>
    </p:spTree>
    <p:extLst>
      <p:ext uri="{BB962C8B-B14F-4D97-AF65-F5344CB8AC3E}">
        <p14:creationId xmlns:p14="http://schemas.microsoft.com/office/powerpoint/2010/main" val="33175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873815"/>
          </a:xfrm>
        </p:spPr>
        <p:txBody>
          <a:bodyPr/>
          <a:lstStyle/>
          <a:p>
            <a:r>
              <a:rPr lang="nl-NL" dirty="0">
                <a:latin typeface="Eras Bold ITC" panose="020B0907030504020204" pitchFamily="34" charset="0"/>
              </a:rPr>
              <a:t>Hobbyisten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11560" y="1483415"/>
            <a:ext cx="7796030" cy="3745785"/>
          </a:xfrm>
        </p:spPr>
        <p:txBody>
          <a:bodyPr>
            <a:normAutofit/>
          </a:bodyPr>
          <a:lstStyle/>
          <a:p>
            <a:r>
              <a:rPr lang="nl-NL" dirty="0"/>
              <a:t>Alles om uw auto op te knappen</a:t>
            </a:r>
          </a:p>
          <a:p>
            <a:r>
              <a:rPr lang="nl-NL" dirty="0"/>
              <a:t>Ook mogelijk: huur van</a:t>
            </a:r>
          </a:p>
          <a:p>
            <a:pPr lvl="1"/>
            <a:r>
              <a:rPr lang="nl-NL" dirty="0"/>
              <a:t>Spuitinstallatie voor spuitwerk</a:t>
            </a:r>
          </a:p>
          <a:p>
            <a:pPr lvl="1"/>
            <a:r>
              <a:rPr lang="nl-NL" dirty="0"/>
              <a:t>Garagebox met brug</a:t>
            </a:r>
          </a:p>
          <a:p>
            <a:pPr lvl="1"/>
            <a:r>
              <a:rPr lang="nl-NL" dirty="0"/>
              <a:t>Aanhangwagens</a:t>
            </a:r>
          </a:p>
          <a:p>
            <a:pPr lvl="1"/>
            <a:endParaRPr lang="nl-NL" dirty="0"/>
          </a:p>
          <a:p>
            <a:pPr lvl="2"/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0316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574" y="665329"/>
            <a:ext cx="4860540" cy="924475"/>
          </a:xfrm>
        </p:spPr>
        <p:txBody>
          <a:bodyPr/>
          <a:lstStyle/>
          <a:p>
            <a:r>
              <a:rPr lang="nl-NL" dirty="0">
                <a:latin typeface="Eras Bold ITC" panose="020B0907030504020204" pitchFamily="34" charset="0"/>
              </a:rPr>
              <a:t>Onze kracht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725232" y="1717984"/>
            <a:ext cx="6182306" cy="32938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l-NL" sz="1800" dirty="0">
                <a:latin typeface="Calibri" panose="020F0502020204030204" pitchFamily="34" charset="0"/>
                <a:cs typeface="Calibri" panose="020F0502020204030204" pitchFamily="34" charset="0"/>
              </a:rPr>
              <a:t>Snelle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Breed aanbod voor professionals en hobbyisten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sz="1800" dirty="0">
                <a:latin typeface="Calibri" panose="020F0502020204030204" pitchFamily="34" charset="0"/>
                <a:cs typeface="Calibri" panose="020F0502020204030204" pitchFamily="34" charset="0"/>
              </a:rPr>
              <a:t>Scher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pe prijzen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Snelle levering</a:t>
            </a:r>
            <a:endParaRPr lang="nl-N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Vakkundig advies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sz="1800" dirty="0">
                <a:latin typeface="Calibri" panose="020F0502020204030204" pitchFamily="34" charset="0"/>
                <a:cs typeface="Calibri" panose="020F0502020204030204" pitchFamily="34" charset="0"/>
              </a:rPr>
              <a:t>Vele vestigingen: altijd dichtbij!</a:t>
            </a:r>
          </a:p>
        </p:txBody>
      </p:sp>
    </p:spTree>
    <p:extLst>
      <p:ext uri="{BB962C8B-B14F-4D97-AF65-F5344CB8AC3E}">
        <p14:creationId xmlns:p14="http://schemas.microsoft.com/office/powerpoint/2010/main" val="35207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A3326-22B5-4F0B-9536-6E11DB91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873125"/>
          </a:xfrm>
        </p:spPr>
        <p:txBody>
          <a:bodyPr/>
          <a:lstStyle/>
          <a:p>
            <a:r>
              <a:rPr lang="nl-NL" dirty="0">
                <a:latin typeface="Eras Bold ITC" panose="020B0907030504020204" pitchFamily="34" charset="0"/>
              </a:rPr>
              <a:t>Ons assortiment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A5117A08-22D8-4EB1-B1A4-C0E9634A56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7796030" cy="3311189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4382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jgesneden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FC4C5AE2CF14AB54CA773555C165F" ma:contentTypeVersion="16" ma:contentTypeDescription="Een nieuw document maken." ma:contentTypeScope="" ma:versionID="44e1110c16bb395ad7172c1d409c32f8">
  <xsd:schema xmlns:xsd="http://www.w3.org/2001/XMLSchema" xmlns:xs="http://www.w3.org/2001/XMLSchema" xmlns:p="http://schemas.microsoft.com/office/2006/metadata/properties" xmlns:ns2="8080ec7b-137d-4b2b-8202-cb5e347ff6ee" xmlns:ns3="2d4b358f-e1ee-4cc5-a434-24ba8242ee17" targetNamespace="http://schemas.microsoft.com/office/2006/metadata/properties" ma:root="true" ma:fieldsID="aeb99b21e0ffe0e5d61791c2e1eef874" ns2:_="" ns3:_="">
    <xsd:import namespace="8080ec7b-137d-4b2b-8202-cb5e347ff6ee"/>
    <xsd:import namespace="2d4b358f-e1ee-4cc5-a434-24ba8242e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b9l9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0ec7b-137d-4b2b-8202-cb5e347ff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b9l9" ma:index="10" nillable="true" ma:displayName="Persoon of groep" ma:list="UserInfo" ma:internalName="b9l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b358f-e1ee-4cc5-a434-24ba8242ee1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eb41270-c2c3-424e-9a8e-0dad60fe94a0}" ma:internalName="TaxCatchAll" ma:showField="CatchAllData" ma:web="2d4b358f-e1ee-4cc5-a434-24ba8242ee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9l9 xmlns="8080ec7b-137d-4b2b-8202-cb5e347ff6ee">
      <UserInfo>
        <DisplayName/>
        <AccountId xsi:nil="true"/>
        <AccountType/>
      </UserInfo>
    </b9l9>
    <TaxCatchAll xmlns="2d4b358f-e1ee-4cc5-a434-24ba8242ee17" xsi:nil="true"/>
    <lcf76f155ced4ddcb4097134ff3c332f xmlns="8080ec7b-137d-4b2b-8202-cb5e347ff6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412EF2-D8B6-432E-933E-FF8AECFD7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0ec7b-137d-4b2b-8202-cb5e347ff6ee"/>
    <ds:schemaRef ds:uri="2d4b358f-e1ee-4cc5-a434-24ba8242ee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2E815E-64D0-4CDE-BFF0-7BA397971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BC571D-DC79-4652-80E8-F1FE381B09C2}">
  <ds:schemaRefs>
    <ds:schemaRef ds:uri="http://schemas.microsoft.com/office/2006/metadata/properties"/>
    <ds:schemaRef ds:uri="http://schemas.microsoft.com/office/infopath/2007/PartnerControls"/>
    <ds:schemaRef ds:uri="8080ec7b-137d-4b2b-8202-cb5e347ff6ee"/>
    <ds:schemaRef ds:uri="2d4b358f-e1ee-4cc5-a434-24ba8242ee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127</Words>
  <Application>Microsoft Office PowerPoint</Application>
  <PresentationFormat>Diavoorstelling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Arial</vt:lpstr>
      <vt:lpstr>Calibri</vt:lpstr>
      <vt:lpstr>Eras Bold ITC</vt:lpstr>
      <vt:lpstr>Franklin Gothic Book</vt:lpstr>
      <vt:lpstr>Times New Roman</vt:lpstr>
      <vt:lpstr>Verdana</vt:lpstr>
      <vt:lpstr>Wingdings</vt:lpstr>
      <vt:lpstr>Kantoorthema</vt:lpstr>
      <vt:lpstr>Bijgesneden</vt:lpstr>
      <vt:lpstr>Tonnemans Automaterialen</vt:lpstr>
      <vt:lpstr>Voor professionals en hobby</vt:lpstr>
      <vt:lpstr>Professionals</vt:lpstr>
      <vt:lpstr>Hobbyisten</vt:lpstr>
      <vt:lpstr>Onze kracht</vt:lpstr>
      <vt:lpstr>Ons assortiment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Evelien Epping;Anne Timmer Melis</dc:creator>
  <cp:lastModifiedBy>Jac Versleijen</cp:lastModifiedBy>
  <cp:revision>28</cp:revision>
  <dcterms:created xsi:type="dcterms:W3CDTF">2016-12-15T10:02:29Z</dcterms:created>
  <dcterms:modified xsi:type="dcterms:W3CDTF">2022-11-07T07:04:40Z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0x010100D46FC4C5AE2CF14AB54CA773555C165F</vt:lpwstr>
  </property>
  <property fmtid="{D5CDD505-2E9C-101B-9397-08002B2CF9AE}" pid="3" name="MediaServiceImageTags">
    <vt:lpwstr/>
  </property>
</Properties>
</file>