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6" r:id="rId5"/>
    <p:sldMasterId id="2147483685" r:id="rId6"/>
  </p:sldMasterIdLst>
  <p:notesMasterIdLst>
    <p:notesMasterId r:id="rId13"/>
  </p:notesMasterIdLst>
  <p:sldIdLst>
    <p:sldId id="256" r:id="rId7"/>
    <p:sldId id="259" r:id="rId8"/>
    <p:sldId id="257" r:id="rId9"/>
    <p:sldId id="258" r:id="rId10"/>
    <p:sldId id="260" r:id="rId11"/>
    <p:sldId id="261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63" d="100"/>
          <a:sy n="63" d="100"/>
        </p:scale>
        <p:origin x="77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C3997-6485-4EF5-B5A9-2119795D8A5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43E3F2-4AC7-4C3C-8E3C-FBC16EBB9CC2}">
      <dgm:prSet phldrT="[Tekst]"/>
      <dgm:spPr/>
      <dgm:t>
        <a:bodyPr/>
        <a:lstStyle/>
        <a:p>
          <a:r>
            <a:rPr lang="en-US" dirty="0" err="1"/>
            <a:t>Directie</a:t>
          </a:r>
          <a:endParaRPr lang="en-US" dirty="0"/>
        </a:p>
      </dgm:t>
    </dgm:pt>
    <dgm:pt modelId="{3FD108E5-0346-4A75-85F4-44E114CE9189}" type="parTrans" cxnId="{9717FA59-0575-4303-BA8D-9934858AE627}">
      <dgm:prSet/>
      <dgm:spPr/>
      <dgm:t>
        <a:bodyPr/>
        <a:lstStyle/>
        <a:p>
          <a:endParaRPr lang="en-US"/>
        </a:p>
      </dgm:t>
    </dgm:pt>
    <dgm:pt modelId="{F25B37D3-F5F0-4BD1-93D4-6BC0EAE91136}" type="sibTrans" cxnId="{9717FA59-0575-4303-BA8D-9934858AE627}">
      <dgm:prSet/>
      <dgm:spPr/>
      <dgm:t>
        <a:bodyPr/>
        <a:lstStyle/>
        <a:p>
          <a:endParaRPr lang="en-US"/>
        </a:p>
      </dgm:t>
    </dgm:pt>
    <dgm:pt modelId="{E8DB4F93-E2AB-440E-87DC-0DE9DE5A3590}" type="asst">
      <dgm:prSet phldrT="[Tekst]"/>
      <dgm:spPr/>
      <dgm:t>
        <a:bodyPr/>
        <a:lstStyle/>
        <a:p>
          <a:r>
            <a:rPr lang="en-US" dirty="0" err="1"/>
            <a:t>Secretariaat</a:t>
          </a:r>
          <a:endParaRPr lang="en-US" dirty="0"/>
        </a:p>
      </dgm:t>
    </dgm:pt>
    <dgm:pt modelId="{A5F0AF1E-506B-4441-8089-43D4397A4A4D}" type="parTrans" cxnId="{69B7A207-F2C5-451B-BE23-1822828833D3}">
      <dgm:prSet/>
      <dgm:spPr/>
      <dgm:t>
        <a:bodyPr/>
        <a:lstStyle/>
        <a:p>
          <a:endParaRPr lang="en-US"/>
        </a:p>
      </dgm:t>
    </dgm:pt>
    <dgm:pt modelId="{80DADA97-D88C-4EBC-8626-F9F5C757A44B}" type="sibTrans" cxnId="{69B7A207-F2C5-451B-BE23-1822828833D3}">
      <dgm:prSet/>
      <dgm:spPr/>
      <dgm:t>
        <a:bodyPr/>
        <a:lstStyle/>
        <a:p>
          <a:endParaRPr lang="en-US"/>
        </a:p>
      </dgm:t>
    </dgm:pt>
    <dgm:pt modelId="{C72E8CD9-B009-43C7-AB85-4F423451EB8C}">
      <dgm:prSet phldrT="[Tekst]"/>
      <dgm:spPr/>
      <dgm:t>
        <a:bodyPr/>
        <a:lstStyle/>
        <a:p>
          <a:r>
            <a:rPr lang="en-US" dirty="0" err="1"/>
            <a:t>Inkoop</a:t>
          </a:r>
          <a:endParaRPr lang="en-US" dirty="0"/>
        </a:p>
      </dgm:t>
    </dgm:pt>
    <dgm:pt modelId="{DF6EA7B2-5266-4E03-AAC1-9CE74434FA8E}" type="parTrans" cxnId="{16A4EE4F-B17E-4595-A66E-0E0FB8792654}">
      <dgm:prSet/>
      <dgm:spPr/>
      <dgm:t>
        <a:bodyPr/>
        <a:lstStyle/>
        <a:p>
          <a:endParaRPr lang="en-US"/>
        </a:p>
      </dgm:t>
    </dgm:pt>
    <dgm:pt modelId="{068ED59C-B4DA-4767-88B2-8FE2D232EA2E}" type="sibTrans" cxnId="{16A4EE4F-B17E-4595-A66E-0E0FB8792654}">
      <dgm:prSet/>
      <dgm:spPr/>
      <dgm:t>
        <a:bodyPr/>
        <a:lstStyle/>
        <a:p>
          <a:endParaRPr lang="en-US"/>
        </a:p>
      </dgm:t>
    </dgm:pt>
    <dgm:pt modelId="{D3BFD203-A381-4460-904D-D6BCD5B4F0F4}">
      <dgm:prSet phldrT="[Tekst]"/>
      <dgm:spPr/>
      <dgm:t>
        <a:bodyPr/>
        <a:lstStyle/>
        <a:p>
          <a:r>
            <a:rPr lang="en-US" dirty="0"/>
            <a:t>Marketing</a:t>
          </a:r>
        </a:p>
      </dgm:t>
    </dgm:pt>
    <dgm:pt modelId="{E6A53DD2-F5C9-487D-807B-E6587B5793A4}" type="parTrans" cxnId="{1A23A0F3-93CE-41F5-867F-8988379053E1}">
      <dgm:prSet/>
      <dgm:spPr/>
      <dgm:t>
        <a:bodyPr/>
        <a:lstStyle/>
        <a:p>
          <a:endParaRPr lang="en-US"/>
        </a:p>
      </dgm:t>
    </dgm:pt>
    <dgm:pt modelId="{4BB951CF-47CE-43A7-A1E6-2DE27642D608}" type="sibTrans" cxnId="{1A23A0F3-93CE-41F5-867F-8988379053E1}">
      <dgm:prSet/>
      <dgm:spPr/>
      <dgm:t>
        <a:bodyPr/>
        <a:lstStyle/>
        <a:p>
          <a:endParaRPr lang="en-US"/>
        </a:p>
      </dgm:t>
    </dgm:pt>
    <dgm:pt modelId="{042A825F-A5C3-474D-BB5A-C4922EBBE143}">
      <dgm:prSet phldrT="[Tekst]"/>
      <dgm:spPr/>
      <dgm:t>
        <a:bodyPr/>
        <a:lstStyle/>
        <a:p>
          <a:r>
            <a:rPr lang="en-US" dirty="0" err="1"/>
            <a:t>Verkoopvloer</a:t>
          </a:r>
          <a:endParaRPr lang="en-US" dirty="0"/>
        </a:p>
      </dgm:t>
    </dgm:pt>
    <dgm:pt modelId="{8C14EDB6-2323-4BB7-B43E-9DB009E2C2E1}" type="parTrans" cxnId="{618B3CB5-5130-47E9-B681-DAD041353473}">
      <dgm:prSet/>
      <dgm:spPr/>
      <dgm:t>
        <a:bodyPr/>
        <a:lstStyle/>
        <a:p>
          <a:endParaRPr lang="en-US"/>
        </a:p>
      </dgm:t>
    </dgm:pt>
    <dgm:pt modelId="{03B59E12-9511-4B1F-AB3E-260AC9AD07B0}" type="sibTrans" cxnId="{618B3CB5-5130-47E9-B681-DAD041353473}">
      <dgm:prSet/>
      <dgm:spPr/>
      <dgm:t>
        <a:bodyPr/>
        <a:lstStyle/>
        <a:p>
          <a:endParaRPr lang="en-US"/>
        </a:p>
      </dgm:t>
    </dgm:pt>
    <dgm:pt modelId="{0F4EAE17-D2D4-4097-AFB9-8F6EB39260EC}" type="asst">
      <dgm:prSet phldrT="[Tekst]"/>
      <dgm:spPr/>
      <dgm:t>
        <a:bodyPr/>
        <a:lstStyle/>
        <a:p>
          <a:r>
            <a:rPr lang="en-US" dirty="0" err="1"/>
            <a:t>Juridische</a:t>
          </a:r>
          <a:r>
            <a:rPr lang="en-US" dirty="0"/>
            <a:t> </a:t>
          </a:r>
          <a:r>
            <a:rPr lang="en-US" dirty="0" err="1"/>
            <a:t>zaken</a:t>
          </a:r>
          <a:endParaRPr lang="en-US" dirty="0"/>
        </a:p>
      </dgm:t>
    </dgm:pt>
    <dgm:pt modelId="{6D4532B1-85FE-4A28-A8AD-79F1D49A24D6}" type="parTrans" cxnId="{C681A6C8-CD75-4FA3-9DCF-E714FA744D37}">
      <dgm:prSet/>
      <dgm:spPr/>
      <dgm:t>
        <a:bodyPr/>
        <a:lstStyle/>
        <a:p>
          <a:endParaRPr lang="en-US"/>
        </a:p>
      </dgm:t>
    </dgm:pt>
    <dgm:pt modelId="{3EC80481-6635-49CC-8B35-ACFA2B0320CA}" type="sibTrans" cxnId="{C681A6C8-CD75-4FA3-9DCF-E714FA744D37}">
      <dgm:prSet/>
      <dgm:spPr/>
      <dgm:t>
        <a:bodyPr/>
        <a:lstStyle/>
        <a:p>
          <a:endParaRPr lang="en-US"/>
        </a:p>
      </dgm:t>
    </dgm:pt>
    <dgm:pt modelId="{C17DA605-F77D-48EE-97DC-016F4655B9CD}" type="pres">
      <dgm:prSet presAssocID="{CD0C3997-6485-4EF5-B5A9-2119795D8A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5F6B17-C5D7-4C43-9790-AC2690642090}" type="pres">
      <dgm:prSet presAssocID="{DE43E3F2-4AC7-4C3C-8E3C-FBC16EBB9CC2}" presName="hierRoot1" presStyleCnt="0">
        <dgm:presLayoutVars>
          <dgm:hierBranch val="init"/>
        </dgm:presLayoutVars>
      </dgm:prSet>
      <dgm:spPr/>
    </dgm:pt>
    <dgm:pt modelId="{2CBE80C6-F050-40E3-A9AC-32EE7FF84D7A}" type="pres">
      <dgm:prSet presAssocID="{DE43E3F2-4AC7-4C3C-8E3C-FBC16EBB9CC2}" presName="rootComposite1" presStyleCnt="0"/>
      <dgm:spPr/>
    </dgm:pt>
    <dgm:pt modelId="{70021F7E-1129-416B-9A03-CFD2A147210A}" type="pres">
      <dgm:prSet presAssocID="{DE43E3F2-4AC7-4C3C-8E3C-FBC16EBB9CC2}" presName="rootText1" presStyleLbl="node0" presStyleIdx="0" presStyleCnt="1">
        <dgm:presLayoutVars>
          <dgm:chPref val="3"/>
        </dgm:presLayoutVars>
      </dgm:prSet>
      <dgm:spPr/>
    </dgm:pt>
    <dgm:pt modelId="{45EF2102-7D58-4123-AFAB-61B8A333377D}" type="pres">
      <dgm:prSet presAssocID="{DE43E3F2-4AC7-4C3C-8E3C-FBC16EBB9CC2}" presName="rootConnector1" presStyleLbl="node1" presStyleIdx="0" presStyleCnt="0"/>
      <dgm:spPr/>
    </dgm:pt>
    <dgm:pt modelId="{A6BBF054-EF24-4695-85DF-154D68BBC02D}" type="pres">
      <dgm:prSet presAssocID="{DE43E3F2-4AC7-4C3C-8E3C-FBC16EBB9CC2}" presName="hierChild2" presStyleCnt="0"/>
      <dgm:spPr/>
    </dgm:pt>
    <dgm:pt modelId="{1C5DECDB-99C1-4B1A-9F27-348BCF0A2864}" type="pres">
      <dgm:prSet presAssocID="{DF6EA7B2-5266-4E03-AAC1-9CE74434FA8E}" presName="Name37" presStyleLbl="parChTrans1D2" presStyleIdx="0" presStyleCnt="5"/>
      <dgm:spPr/>
    </dgm:pt>
    <dgm:pt modelId="{AC231475-3274-49C3-8FEA-F0964C979544}" type="pres">
      <dgm:prSet presAssocID="{C72E8CD9-B009-43C7-AB85-4F423451EB8C}" presName="hierRoot2" presStyleCnt="0">
        <dgm:presLayoutVars>
          <dgm:hierBranch val="init"/>
        </dgm:presLayoutVars>
      </dgm:prSet>
      <dgm:spPr/>
    </dgm:pt>
    <dgm:pt modelId="{CA662652-67EE-47E3-A0E3-B6C4B17A3FBF}" type="pres">
      <dgm:prSet presAssocID="{C72E8CD9-B009-43C7-AB85-4F423451EB8C}" presName="rootComposite" presStyleCnt="0"/>
      <dgm:spPr/>
    </dgm:pt>
    <dgm:pt modelId="{B412E44E-07BB-49F9-8361-172CD03FAC2A}" type="pres">
      <dgm:prSet presAssocID="{C72E8CD9-B009-43C7-AB85-4F423451EB8C}" presName="rootText" presStyleLbl="node2" presStyleIdx="0" presStyleCnt="3">
        <dgm:presLayoutVars>
          <dgm:chPref val="3"/>
        </dgm:presLayoutVars>
      </dgm:prSet>
      <dgm:spPr/>
    </dgm:pt>
    <dgm:pt modelId="{F93F0676-7724-44CE-857D-FD39EB9E792D}" type="pres">
      <dgm:prSet presAssocID="{C72E8CD9-B009-43C7-AB85-4F423451EB8C}" presName="rootConnector" presStyleLbl="node2" presStyleIdx="0" presStyleCnt="3"/>
      <dgm:spPr/>
    </dgm:pt>
    <dgm:pt modelId="{D61C1528-9A73-4663-8C54-2A1980584E41}" type="pres">
      <dgm:prSet presAssocID="{C72E8CD9-B009-43C7-AB85-4F423451EB8C}" presName="hierChild4" presStyleCnt="0"/>
      <dgm:spPr/>
    </dgm:pt>
    <dgm:pt modelId="{4071E305-AE9A-4793-9B98-F6B19BF58C05}" type="pres">
      <dgm:prSet presAssocID="{C72E8CD9-B009-43C7-AB85-4F423451EB8C}" presName="hierChild5" presStyleCnt="0"/>
      <dgm:spPr/>
    </dgm:pt>
    <dgm:pt modelId="{1ECAE454-9F8E-4886-9E55-EAFCA525BE18}" type="pres">
      <dgm:prSet presAssocID="{E6A53DD2-F5C9-487D-807B-E6587B5793A4}" presName="Name37" presStyleLbl="parChTrans1D2" presStyleIdx="1" presStyleCnt="5"/>
      <dgm:spPr/>
    </dgm:pt>
    <dgm:pt modelId="{4FD1BC19-A2EE-4DBC-8425-8590B313F73E}" type="pres">
      <dgm:prSet presAssocID="{D3BFD203-A381-4460-904D-D6BCD5B4F0F4}" presName="hierRoot2" presStyleCnt="0">
        <dgm:presLayoutVars>
          <dgm:hierBranch val="init"/>
        </dgm:presLayoutVars>
      </dgm:prSet>
      <dgm:spPr/>
    </dgm:pt>
    <dgm:pt modelId="{7386A91E-D87C-4637-BFC4-47C014F83B50}" type="pres">
      <dgm:prSet presAssocID="{D3BFD203-A381-4460-904D-D6BCD5B4F0F4}" presName="rootComposite" presStyleCnt="0"/>
      <dgm:spPr/>
    </dgm:pt>
    <dgm:pt modelId="{A8B86D2B-0776-4908-8E09-7EB47D131EE6}" type="pres">
      <dgm:prSet presAssocID="{D3BFD203-A381-4460-904D-D6BCD5B4F0F4}" presName="rootText" presStyleLbl="node2" presStyleIdx="1" presStyleCnt="3">
        <dgm:presLayoutVars>
          <dgm:chPref val="3"/>
        </dgm:presLayoutVars>
      </dgm:prSet>
      <dgm:spPr/>
    </dgm:pt>
    <dgm:pt modelId="{8EFA1247-96F1-49F6-A946-812CCCD6D40D}" type="pres">
      <dgm:prSet presAssocID="{D3BFD203-A381-4460-904D-D6BCD5B4F0F4}" presName="rootConnector" presStyleLbl="node2" presStyleIdx="1" presStyleCnt="3"/>
      <dgm:spPr/>
    </dgm:pt>
    <dgm:pt modelId="{B35F7CA3-1925-4B95-8770-F6B3FA4B116B}" type="pres">
      <dgm:prSet presAssocID="{D3BFD203-A381-4460-904D-D6BCD5B4F0F4}" presName="hierChild4" presStyleCnt="0"/>
      <dgm:spPr/>
    </dgm:pt>
    <dgm:pt modelId="{1887086C-E29F-413F-B0A2-8F55DEC6AED2}" type="pres">
      <dgm:prSet presAssocID="{D3BFD203-A381-4460-904D-D6BCD5B4F0F4}" presName="hierChild5" presStyleCnt="0"/>
      <dgm:spPr/>
    </dgm:pt>
    <dgm:pt modelId="{3DCAD09E-B975-4E29-A383-D42648A12787}" type="pres">
      <dgm:prSet presAssocID="{8C14EDB6-2323-4BB7-B43E-9DB009E2C2E1}" presName="Name37" presStyleLbl="parChTrans1D2" presStyleIdx="2" presStyleCnt="5"/>
      <dgm:spPr/>
    </dgm:pt>
    <dgm:pt modelId="{370ABFDD-5859-42C4-B08F-810E458FEB43}" type="pres">
      <dgm:prSet presAssocID="{042A825F-A5C3-474D-BB5A-C4922EBBE143}" presName="hierRoot2" presStyleCnt="0">
        <dgm:presLayoutVars>
          <dgm:hierBranch val="init"/>
        </dgm:presLayoutVars>
      </dgm:prSet>
      <dgm:spPr/>
    </dgm:pt>
    <dgm:pt modelId="{37A42CFC-DFFB-466E-A7CD-71CBFC989FEB}" type="pres">
      <dgm:prSet presAssocID="{042A825F-A5C3-474D-BB5A-C4922EBBE143}" presName="rootComposite" presStyleCnt="0"/>
      <dgm:spPr/>
    </dgm:pt>
    <dgm:pt modelId="{E7FE829A-A1C1-4DC0-A73B-906A1EA2EF44}" type="pres">
      <dgm:prSet presAssocID="{042A825F-A5C3-474D-BB5A-C4922EBBE143}" presName="rootText" presStyleLbl="node2" presStyleIdx="2" presStyleCnt="3">
        <dgm:presLayoutVars>
          <dgm:chPref val="3"/>
        </dgm:presLayoutVars>
      </dgm:prSet>
      <dgm:spPr/>
    </dgm:pt>
    <dgm:pt modelId="{9778C4CA-955A-49A7-91A1-11CE00AA419B}" type="pres">
      <dgm:prSet presAssocID="{042A825F-A5C3-474D-BB5A-C4922EBBE143}" presName="rootConnector" presStyleLbl="node2" presStyleIdx="2" presStyleCnt="3"/>
      <dgm:spPr/>
    </dgm:pt>
    <dgm:pt modelId="{511AAD3F-87B4-47F8-A144-FC720DE6E510}" type="pres">
      <dgm:prSet presAssocID="{042A825F-A5C3-474D-BB5A-C4922EBBE143}" presName="hierChild4" presStyleCnt="0"/>
      <dgm:spPr/>
    </dgm:pt>
    <dgm:pt modelId="{488E0C11-449C-4DB3-8C6E-46E7C5523E7C}" type="pres">
      <dgm:prSet presAssocID="{042A825F-A5C3-474D-BB5A-C4922EBBE143}" presName="hierChild5" presStyleCnt="0"/>
      <dgm:spPr/>
    </dgm:pt>
    <dgm:pt modelId="{41BFAB6A-C3C1-4CA9-84C8-6BEEF463ECAD}" type="pres">
      <dgm:prSet presAssocID="{DE43E3F2-4AC7-4C3C-8E3C-FBC16EBB9CC2}" presName="hierChild3" presStyleCnt="0"/>
      <dgm:spPr/>
    </dgm:pt>
    <dgm:pt modelId="{87103267-D494-417F-9614-4D4490768428}" type="pres">
      <dgm:prSet presAssocID="{A5F0AF1E-506B-4441-8089-43D4397A4A4D}" presName="Name111" presStyleLbl="parChTrans1D2" presStyleIdx="3" presStyleCnt="5"/>
      <dgm:spPr/>
    </dgm:pt>
    <dgm:pt modelId="{1884E4F3-D237-48B7-AC81-FEE19D3B35B6}" type="pres">
      <dgm:prSet presAssocID="{E8DB4F93-E2AB-440E-87DC-0DE9DE5A3590}" presName="hierRoot3" presStyleCnt="0">
        <dgm:presLayoutVars>
          <dgm:hierBranch val="init"/>
        </dgm:presLayoutVars>
      </dgm:prSet>
      <dgm:spPr/>
    </dgm:pt>
    <dgm:pt modelId="{FE72E98B-54EA-40EC-8254-11BD23032A04}" type="pres">
      <dgm:prSet presAssocID="{E8DB4F93-E2AB-440E-87DC-0DE9DE5A3590}" presName="rootComposite3" presStyleCnt="0"/>
      <dgm:spPr/>
    </dgm:pt>
    <dgm:pt modelId="{D6058874-268A-4AB2-9461-90326FC3616F}" type="pres">
      <dgm:prSet presAssocID="{E8DB4F93-E2AB-440E-87DC-0DE9DE5A3590}" presName="rootText3" presStyleLbl="asst1" presStyleIdx="0" presStyleCnt="2">
        <dgm:presLayoutVars>
          <dgm:chPref val="3"/>
        </dgm:presLayoutVars>
      </dgm:prSet>
      <dgm:spPr/>
    </dgm:pt>
    <dgm:pt modelId="{33541740-2D4D-411A-A6F5-65FDE56216C3}" type="pres">
      <dgm:prSet presAssocID="{E8DB4F93-E2AB-440E-87DC-0DE9DE5A3590}" presName="rootConnector3" presStyleLbl="asst1" presStyleIdx="0" presStyleCnt="2"/>
      <dgm:spPr/>
    </dgm:pt>
    <dgm:pt modelId="{C6E5B400-8580-44EA-ABCA-14A5EBF6045F}" type="pres">
      <dgm:prSet presAssocID="{E8DB4F93-E2AB-440E-87DC-0DE9DE5A3590}" presName="hierChild6" presStyleCnt="0"/>
      <dgm:spPr/>
    </dgm:pt>
    <dgm:pt modelId="{6229E5A9-11B3-4587-BFB7-EA3B6FC6ABFC}" type="pres">
      <dgm:prSet presAssocID="{E8DB4F93-E2AB-440E-87DC-0DE9DE5A3590}" presName="hierChild7" presStyleCnt="0"/>
      <dgm:spPr/>
    </dgm:pt>
    <dgm:pt modelId="{DF5F9AD1-44C6-4EAD-A4D0-DE03A14AC1F7}" type="pres">
      <dgm:prSet presAssocID="{6D4532B1-85FE-4A28-A8AD-79F1D49A24D6}" presName="Name111" presStyleLbl="parChTrans1D2" presStyleIdx="4" presStyleCnt="5"/>
      <dgm:spPr/>
    </dgm:pt>
    <dgm:pt modelId="{60EE3740-9E04-4400-88DB-5E769817F621}" type="pres">
      <dgm:prSet presAssocID="{0F4EAE17-D2D4-4097-AFB9-8F6EB39260EC}" presName="hierRoot3" presStyleCnt="0">
        <dgm:presLayoutVars>
          <dgm:hierBranch val="init"/>
        </dgm:presLayoutVars>
      </dgm:prSet>
      <dgm:spPr/>
    </dgm:pt>
    <dgm:pt modelId="{4C3D2492-4448-4C36-8001-AFC9F082F4EA}" type="pres">
      <dgm:prSet presAssocID="{0F4EAE17-D2D4-4097-AFB9-8F6EB39260EC}" presName="rootComposite3" presStyleCnt="0"/>
      <dgm:spPr/>
    </dgm:pt>
    <dgm:pt modelId="{AEDFF799-70AA-47F4-B5A9-70966E31456D}" type="pres">
      <dgm:prSet presAssocID="{0F4EAE17-D2D4-4097-AFB9-8F6EB39260EC}" presName="rootText3" presStyleLbl="asst1" presStyleIdx="1" presStyleCnt="2">
        <dgm:presLayoutVars>
          <dgm:chPref val="3"/>
        </dgm:presLayoutVars>
      </dgm:prSet>
      <dgm:spPr/>
    </dgm:pt>
    <dgm:pt modelId="{F9A27149-EAD0-4501-AEDA-E9430FE015BF}" type="pres">
      <dgm:prSet presAssocID="{0F4EAE17-D2D4-4097-AFB9-8F6EB39260EC}" presName="rootConnector3" presStyleLbl="asst1" presStyleIdx="1" presStyleCnt="2"/>
      <dgm:spPr/>
    </dgm:pt>
    <dgm:pt modelId="{E7FEEF84-BE71-45A3-B9D3-22ECF9DC5EE7}" type="pres">
      <dgm:prSet presAssocID="{0F4EAE17-D2D4-4097-AFB9-8F6EB39260EC}" presName="hierChild6" presStyleCnt="0"/>
      <dgm:spPr/>
    </dgm:pt>
    <dgm:pt modelId="{8E721B8F-9A38-4793-A917-C9CC19478E38}" type="pres">
      <dgm:prSet presAssocID="{0F4EAE17-D2D4-4097-AFB9-8F6EB39260EC}" presName="hierChild7" presStyleCnt="0"/>
      <dgm:spPr/>
    </dgm:pt>
  </dgm:ptLst>
  <dgm:cxnLst>
    <dgm:cxn modelId="{0CAF3F00-CD20-4E52-B687-6FFE930175EC}" type="presOf" srcId="{0F4EAE17-D2D4-4097-AFB9-8F6EB39260EC}" destId="{F9A27149-EAD0-4501-AEDA-E9430FE015BF}" srcOrd="1" destOrd="0" presId="urn:microsoft.com/office/officeart/2005/8/layout/orgChart1"/>
    <dgm:cxn modelId="{69B7A207-F2C5-451B-BE23-1822828833D3}" srcId="{DE43E3F2-4AC7-4C3C-8E3C-FBC16EBB9CC2}" destId="{E8DB4F93-E2AB-440E-87DC-0DE9DE5A3590}" srcOrd="0" destOrd="0" parTransId="{A5F0AF1E-506B-4441-8089-43D4397A4A4D}" sibTransId="{80DADA97-D88C-4EBC-8626-F9F5C757A44B}"/>
    <dgm:cxn modelId="{EDCB730B-53C7-4B96-A03A-8413C3452BC6}" type="presOf" srcId="{0F4EAE17-D2D4-4097-AFB9-8F6EB39260EC}" destId="{AEDFF799-70AA-47F4-B5A9-70966E31456D}" srcOrd="0" destOrd="0" presId="urn:microsoft.com/office/officeart/2005/8/layout/orgChart1"/>
    <dgm:cxn modelId="{2BBFC915-5956-4CA1-9499-16DCFAA4A0B6}" type="presOf" srcId="{DE43E3F2-4AC7-4C3C-8E3C-FBC16EBB9CC2}" destId="{70021F7E-1129-416B-9A03-CFD2A147210A}" srcOrd="0" destOrd="0" presId="urn:microsoft.com/office/officeart/2005/8/layout/orgChart1"/>
    <dgm:cxn modelId="{FC8C5920-C6AB-490E-9166-583D5D19563A}" type="presOf" srcId="{6D4532B1-85FE-4A28-A8AD-79F1D49A24D6}" destId="{DF5F9AD1-44C6-4EAD-A4D0-DE03A14AC1F7}" srcOrd="0" destOrd="0" presId="urn:microsoft.com/office/officeart/2005/8/layout/orgChart1"/>
    <dgm:cxn modelId="{98689D2F-959D-42A7-A6BA-AD9222FB696E}" type="presOf" srcId="{CD0C3997-6485-4EF5-B5A9-2119795D8A5F}" destId="{C17DA605-F77D-48EE-97DC-016F4655B9CD}" srcOrd="0" destOrd="0" presId="urn:microsoft.com/office/officeart/2005/8/layout/orgChart1"/>
    <dgm:cxn modelId="{E3BAAC34-969B-499C-BCA0-B71C0F5DD416}" type="presOf" srcId="{C72E8CD9-B009-43C7-AB85-4F423451EB8C}" destId="{F93F0676-7724-44CE-857D-FD39EB9E792D}" srcOrd="1" destOrd="0" presId="urn:microsoft.com/office/officeart/2005/8/layout/orgChart1"/>
    <dgm:cxn modelId="{BDD05140-045D-47FC-9AD5-F4DE1185B6F5}" type="presOf" srcId="{DE43E3F2-4AC7-4C3C-8E3C-FBC16EBB9CC2}" destId="{45EF2102-7D58-4123-AFAB-61B8A333377D}" srcOrd="1" destOrd="0" presId="urn:microsoft.com/office/officeart/2005/8/layout/orgChart1"/>
    <dgm:cxn modelId="{16A4EE4F-B17E-4595-A66E-0E0FB8792654}" srcId="{DE43E3F2-4AC7-4C3C-8E3C-FBC16EBB9CC2}" destId="{C72E8CD9-B009-43C7-AB85-4F423451EB8C}" srcOrd="2" destOrd="0" parTransId="{DF6EA7B2-5266-4E03-AAC1-9CE74434FA8E}" sibTransId="{068ED59C-B4DA-4767-88B2-8FE2D232EA2E}"/>
    <dgm:cxn modelId="{3A4F1D74-B19C-4FE4-973F-4E78E0D863D3}" type="presOf" srcId="{A5F0AF1E-506B-4441-8089-43D4397A4A4D}" destId="{87103267-D494-417F-9614-4D4490768428}" srcOrd="0" destOrd="0" presId="urn:microsoft.com/office/officeart/2005/8/layout/orgChart1"/>
    <dgm:cxn modelId="{9717FA59-0575-4303-BA8D-9934858AE627}" srcId="{CD0C3997-6485-4EF5-B5A9-2119795D8A5F}" destId="{DE43E3F2-4AC7-4C3C-8E3C-FBC16EBB9CC2}" srcOrd="0" destOrd="0" parTransId="{3FD108E5-0346-4A75-85F4-44E114CE9189}" sibTransId="{F25B37D3-F5F0-4BD1-93D4-6BC0EAE91136}"/>
    <dgm:cxn modelId="{4991D98A-7279-4027-B96C-8B9F2F06D47B}" type="presOf" srcId="{042A825F-A5C3-474D-BB5A-C4922EBBE143}" destId="{9778C4CA-955A-49A7-91A1-11CE00AA419B}" srcOrd="1" destOrd="0" presId="urn:microsoft.com/office/officeart/2005/8/layout/orgChart1"/>
    <dgm:cxn modelId="{9EA4709A-6A3C-4428-A959-7FF93A56C532}" type="presOf" srcId="{042A825F-A5C3-474D-BB5A-C4922EBBE143}" destId="{E7FE829A-A1C1-4DC0-A73B-906A1EA2EF44}" srcOrd="0" destOrd="0" presId="urn:microsoft.com/office/officeart/2005/8/layout/orgChart1"/>
    <dgm:cxn modelId="{2C2006A5-578F-41F6-9B90-7BF8B4184145}" type="presOf" srcId="{E6A53DD2-F5C9-487D-807B-E6587B5793A4}" destId="{1ECAE454-9F8E-4886-9E55-EAFCA525BE18}" srcOrd="0" destOrd="0" presId="urn:microsoft.com/office/officeart/2005/8/layout/orgChart1"/>
    <dgm:cxn modelId="{618B3CB5-5130-47E9-B681-DAD041353473}" srcId="{DE43E3F2-4AC7-4C3C-8E3C-FBC16EBB9CC2}" destId="{042A825F-A5C3-474D-BB5A-C4922EBBE143}" srcOrd="4" destOrd="0" parTransId="{8C14EDB6-2323-4BB7-B43E-9DB009E2C2E1}" sibTransId="{03B59E12-9511-4B1F-AB3E-260AC9AD07B0}"/>
    <dgm:cxn modelId="{8C9E60B7-5225-4EFD-AA07-307ACBDCA64B}" type="presOf" srcId="{E8DB4F93-E2AB-440E-87DC-0DE9DE5A3590}" destId="{D6058874-268A-4AB2-9461-90326FC3616F}" srcOrd="0" destOrd="0" presId="urn:microsoft.com/office/officeart/2005/8/layout/orgChart1"/>
    <dgm:cxn modelId="{A78E8FC0-1BAD-4D09-9AF3-DBE961A21D9F}" type="presOf" srcId="{DF6EA7B2-5266-4E03-AAC1-9CE74434FA8E}" destId="{1C5DECDB-99C1-4B1A-9F27-348BCF0A2864}" srcOrd="0" destOrd="0" presId="urn:microsoft.com/office/officeart/2005/8/layout/orgChart1"/>
    <dgm:cxn modelId="{393122C3-B66E-4844-89ED-D9EEA05809DD}" type="presOf" srcId="{E8DB4F93-E2AB-440E-87DC-0DE9DE5A3590}" destId="{33541740-2D4D-411A-A6F5-65FDE56216C3}" srcOrd="1" destOrd="0" presId="urn:microsoft.com/office/officeart/2005/8/layout/orgChart1"/>
    <dgm:cxn modelId="{0AED4CC3-E320-4222-AC2E-2C95EE082C8C}" type="presOf" srcId="{D3BFD203-A381-4460-904D-D6BCD5B4F0F4}" destId="{8EFA1247-96F1-49F6-A946-812CCCD6D40D}" srcOrd="1" destOrd="0" presId="urn:microsoft.com/office/officeart/2005/8/layout/orgChart1"/>
    <dgm:cxn modelId="{C681A6C8-CD75-4FA3-9DCF-E714FA744D37}" srcId="{DE43E3F2-4AC7-4C3C-8E3C-FBC16EBB9CC2}" destId="{0F4EAE17-D2D4-4097-AFB9-8F6EB39260EC}" srcOrd="1" destOrd="0" parTransId="{6D4532B1-85FE-4A28-A8AD-79F1D49A24D6}" sibTransId="{3EC80481-6635-49CC-8B35-ACFA2B0320CA}"/>
    <dgm:cxn modelId="{2D1067D1-ACBD-459B-B1CB-4D59316DE89D}" type="presOf" srcId="{C72E8CD9-B009-43C7-AB85-4F423451EB8C}" destId="{B412E44E-07BB-49F9-8361-172CD03FAC2A}" srcOrd="0" destOrd="0" presId="urn:microsoft.com/office/officeart/2005/8/layout/orgChart1"/>
    <dgm:cxn modelId="{52012DDA-8B80-4C9E-808A-948C39D08495}" type="presOf" srcId="{8C14EDB6-2323-4BB7-B43E-9DB009E2C2E1}" destId="{3DCAD09E-B975-4E29-A383-D42648A12787}" srcOrd="0" destOrd="0" presId="urn:microsoft.com/office/officeart/2005/8/layout/orgChart1"/>
    <dgm:cxn modelId="{A27EFEEB-F820-4509-AA90-624A02881903}" type="presOf" srcId="{D3BFD203-A381-4460-904D-D6BCD5B4F0F4}" destId="{A8B86D2B-0776-4908-8E09-7EB47D131EE6}" srcOrd="0" destOrd="0" presId="urn:microsoft.com/office/officeart/2005/8/layout/orgChart1"/>
    <dgm:cxn modelId="{1A23A0F3-93CE-41F5-867F-8988379053E1}" srcId="{DE43E3F2-4AC7-4C3C-8E3C-FBC16EBB9CC2}" destId="{D3BFD203-A381-4460-904D-D6BCD5B4F0F4}" srcOrd="3" destOrd="0" parTransId="{E6A53DD2-F5C9-487D-807B-E6587B5793A4}" sibTransId="{4BB951CF-47CE-43A7-A1E6-2DE27642D608}"/>
    <dgm:cxn modelId="{CBAD91E4-7D11-407A-BFF5-285F65A01CD4}" type="presParOf" srcId="{C17DA605-F77D-48EE-97DC-016F4655B9CD}" destId="{745F6B17-C5D7-4C43-9790-AC2690642090}" srcOrd="0" destOrd="0" presId="urn:microsoft.com/office/officeart/2005/8/layout/orgChart1"/>
    <dgm:cxn modelId="{7AE8B717-1F35-4B91-B104-F46BA4800079}" type="presParOf" srcId="{745F6B17-C5D7-4C43-9790-AC2690642090}" destId="{2CBE80C6-F050-40E3-A9AC-32EE7FF84D7A}" srcOrd="0" destOrd="0" presId="urn:microsoft.com/office/officeart/2005/8/layout/orgChart1"/>
    <dgm:cxn modelId="{9EE8AD98-D197-48BC-8E85-FE3EF705D5A7}" type="presParOf" srcId="{2CBE80C6-F050-40E3-A9AC-32EE7FF84D7A}" destId="{70021F7E-1129-416B-9A03-CFD2A147210A}" srcOrd="0" destOrd="0" presId="urn:microsoft.com/office/officeart/2005/8/layout/orgChart1"/>
    <dgm:cxn modelId="{49A39ABB-93BF-49AF-81DF-776DD54B9704}" type="presParOf" srcId="{2CBE80C6-F050-40E3-A9AC-32EE7FF84D7A}" destId="{45EF2102-7D58-4123-AFAB-61B8A333377D}" srcOrd="1" destOrd="0" presId="urn:microsoft.com/office/officeart/2005/8/layout/orgChart1"/>
    <dgm:cxn modelId="{AB0C1662-CBEB-42DC-9F93-80FDA1C74C25}" type="presParOf" srcId="{745F6B17-C5D7-4C43-9790-AC2690642090}" destId="{A6BBF054-EF24-4695-85DF-154D68BBC02D}" srcOrd="1" destOrd="0" presId="urn:microsoft.com/office/officeart/2005/8/layout/orgChart1"/>
    <dgm:cxn modelId="{5396C624-6A5D-4618-8EF7-2AB6E41848E2}" type="presParOf" srcId="{A6BBF054-EF24-4695-85DF-154D68BBC02D}" destId="{1C5DECDB-99C1-4B1A-9F27-348BCF0A2864}" srcOrd="0" destOrd="0" presId="urn:microsoft.com/office/officeart/2005/8/layout/orgChart1"/>
    <dgm:cxn modelId="{84FB8D19-309B-4427-A760-2D0EEB2A09CC}" type="presParOf" srcId="{A6BBF054-EF24-4695-85DF-154D68BBC02D}" destId="{AC231475-3274-49C3-8FEA-F0964C979544}" srcOrd="1" destOrd="0" presId="urn:microsoft.com/office/officeart/2005/8/layout/orgChart1"/>
    <dgm:cxn modelId="{5D00FFFC-8B9A-43CC-9410-881EA61A8491}" type="presParOf" srcId="{AC231475-3274-49C3-8FEA-F0964C979544}" destId="{CA662652-67EE-47E3-A0E3-B6C4B17A3FBF}" srcOrd="0" destOrd="0" presId="urn:microsoft.com/office/officeart/2005/8/layout/orgChart1"/>
    <dgm:cxn modelId="{FB2DC455-8897-438F-B98D-16F865003096}" type="presParOf" srcId="{CA662652-67EE-47E3-A0E3-B6C4B17A3FBF}" destId="{B412E44E-07BB-49F9-8361-172CD03FAC2A}" srcOrd="0" destOrd="0" presId="urn:microsoft.com/office/officeart/2005/8/layout/orgChart1"/>
    <dgm:cxn modelId="{7679BF55-AE4D-4954-B951-D12D5C250451}" type="presParOf" srcId="{CA662652-67EE-47E3-A0E3-B6C4B17A3FBF}" destId="{F93F0676-7724-44CE-857D-FD39EB9E792D}" srcOrd="1" destOrd="0" presId="urn:microsoft.com/office/officeart/2005/8/layout/orgChart1"/>
    <dgm:cxn modelId="{AF5AEE8F-C253-4AF5-9269-1C320E1238D2}" type="presParOf" srcId="{AC231475-3274-49C3-8FEA-F0964C979544}" destId="{D61C1528-9A73-4663-8C54-2A1980584E41}" srcOrd="1" destOrd="0" presId="urn:microsoft.com/office/officeart/2005/8/layout/orgChart1"/>
    <dgm:cxn modelId="{D65C4BF6-7696-4A59-ABAF-0E6FB9879F20}" type="presParOf" srcId="{AC231475-3274-49C3-8FEA-F0964C979544}" destId="{4071E305-AE9A-4793-9B98-F6B19BF58C05}" srcOrd="2" destOrd="0" presId="urn:microsoft.com/office/officeart/2005/8/layout/orgChart1"/>
    <dgm:cxn modelId="{E7905E14-B660-45D9-8290-2530064BC5F3}" type="presParOf" srcId="{A6BBF054-EF24-4695-85DF-154D68BBC02D}" destId="{1ECAE454-9F8E-4886-9E55-EAFCA525BE18}" srcOrd="2" destOrd="0" presId="urn:microsoft.com/office/officeart/2005/8/layout/orgChart1"/>
    <dgm:cxn modelId="{CD048A74-BBAF-4446-AB41-33E6DA504F86}" type="presParOf" srcId="{A6BBF054-EF24-4695-85DF-154D68BBC02D}" destId="{4FD1BC19-A2EE-4DBC-8425-8590B313F73E}" srcOrd="3" destOrd="0" presId="urn:microsoft.com/office/officeart/2005/8/layout/orgChart1"/>
    <dgm:cxn modelId="{CDF29425-3CC4-4286-BBC0-55BAA0435071}" type="presParOf" srcId="{4FD1BC19-A2EE-4DBC-8425-8590B313F73E}" destId="{7386A91E-D87C-4637-BFC4-47C014F83B50}" srcOrd="0" destOrd="0" presId="urn:microsoft.com/office/officeart/2005/8/layout/orgChart1"/>
    <dgm:cxn modelId="{26F9564F-D4AC-4981-B8BB-C2F8A15C0885}" type="presParOf" srcId="{7386A91E-D87C-4637-BFC4-47C014F83B50}" destId="{A8B86D2B-0776-4908-8E09-7EB47D131EE6}" srcOrd="0" destOrd="0" presId="urn:microsoft.com/office/officeart/2005/8/layout/orgChart1"/>
    <dgm:cxn modelId="{1569FAA6-20CD-450C-86EA-818CF08308A4}" type="presParOf" srcId="{7386A91E-D87C-4637-BFC4-47C014F83B50}" destId="{8EFA1247-96F1-49F6-A946-812CCCD6D40D}" srcOrd="1" destOrd="0" presId="urn:microsoft.com/office/officeart/2005/8/layout/orgChart1"/>
    <dgm:cxn modelId="{7CF07071-EC19-416C-A18E-6C8C0506C79E}" type="presParOf" srcId="{4FD1BC19-A2EE-4DBC-8425-8590B313F73E}" destId="{B35F7CA3-1925-4B95-8770-F6B3FA4B116B}" srcOrd="1" destOrd="0" presId="urn:microsoft.com/office/officeart/2005/8/layout/orgChart1"/>
    <dgm:cxn modelId="{7B1B6408-5481-4559-BC7D-5AA95462F3E6}" type="presParOf" srcId="{4FD1BC19-A2EE-4DBC-8425-8590B313F73E}" destId="{1887086C-E29F-413F-B0A2-8F55DEC6AED2}" srcOrd="2" destOrd="0" presId="urn:microsoft.com/office/officeart/2005/8/layout/orgChart1"/>
    <dgm:cxn modelId="{59793824-1370-452A-8331-474B0A834E54}" type="presParOf" srcId="{A6BBF054-EF24-4695-85DF-154D68BBC02D}" destId="{3DCAD09E-B975-4E29-A383-D42648A12787}" srcOrd="4" destOrd="0" presId="urn:microsoft.com/office/officeart/2005/8/layout/orgChart1"/>
    <dgm:cxn modelId="{F616575E-26D1-44B9-B133-57FFE805E6A5}" type="presParOf" srcId="{A6BBF054-EF24-4695-85DF-154D68BBC02D}" destId="{370ABFDD-5859-42C4-B08F-810E458FEB43}" srcOrd="5" destOrd="0" presId="urn:microsoft.com/office/officeart/2005/8/layout/orgChart1"/>
    <dgm:cxn modelId="{66737344-E60A-459D-AABD-5CE7B807F42A}" type="presParOf" srcId="{370ABFDD-5859-42C4-B08F-810E458FEB43}" destId="{37A42CFC-DFFB-466E-A7CD-71CBFC989FEB}" srcOrd="0" destOrd="0" presId="urn:microsoft.com/office/officeart/2005/8/layout/orgChart1"/>
    <dgm:cxn modelId="{B121A452-F984-4F7D-AAD7-ADA22A146D0A}" type="presParOf" srcId="{37A42CFC-DFFB-466E-A7CD-71CBFC989FEB}" destId="{E7FE829A-A1C1-4DC0-A73B-906A1EA2EF44}" srcOrd="0" destOrd="0" presId="urn:microsoft.com/office/officeart/2005/8/layout/orgChart1"/>
    <dgm:cxn modelId="{24DD0E08-1A51-416B-A5C0-AAEFC7D9B6D1}" type="presParOf" srcId="{37A42CFC-DFFB-466E-A7CD-71CBFC989FEB}" destId="{9778C4CA-955A-49A7-91A1-11CE00AA419B}" srcOrd="1" destOrd="0" presId="urn:microsoft.com/office/officeart/2005/8/layout/orgChart1"/>
    <dgm:cxn modelId="{5280CE74-9578-4A3B-B83F-9AA073F97F63}" type="presParOf" srcId="{370ABFDD-5859-42C4-B08F-810E458FEB43}" destId="{511AAD3F-87B4-47F8-A144-FC720DE6E510}" srcOrd="1" destOrd="0" presId="urn:microsoft.com/office/officeart/2005/8/layout/orgChart1"/>
    <dgm:cxn modelId="{8362581E-1BB7-4573-A55F-C8668027D24D}" type="presParOf" srcId="{370ABFDD-5859-42C4-B08F-810E458FEB43}" destId="{488E0C11-449C-4DB3-8C6E-46E7C5523E7C}" srcOrd="2" destOrd="0" presId="urn:microsoft.com/office/officeart/2005/8/layout/orgChart1"/>
    <dgm:cxn modelId="{0AFF1F5B-577F-49AB-880F-72669E0795BB}" type="presParOf" srcId="{745F6B17-C5D7-4C43-9790-AC2690642090}" destId="{41BFAB6A-C3C1-4CA9-84C8-6BEEF463ECAD}" srcOrd="2" destOrd="0" presId="urn:microsoft.com/office/officeart/2005/8/layout/orgChart1"/>
    <dgm:cxn modelId="{90EE8F65-9F0F-4487-927F-9F610B4ADC66}" type="presParOf" srcId="{41BFAB6A-C3C1-4CA9-84C8-6BEEF463ECAD}" destId="{87103267-D494-417F-9614-4D4490768428}" srcOrd="0" destOrd="0" presId="urn:microsoft.com/office/officeart/2005/8/layout/orgChart1"/>
    <dgm:cxn modelId="{5A4A3A5A-0F9F-4A1B-9AC9-B58976F29126}" type="presParOf" srcId="{41BFAB6A-C3C1-4CA9-84C8-6BEEF463ECAD}" destId="{1884E4F3-D237-48B7-AC81-FEE19D3B35B6}" srcOrd="1" destOrd="0" presId="urn:microsoft.com/office/officeart/2005/8/layout/orgChart1"/>
    <dgm:cxn modelId="{2F66F311-8FF9-4250-A9E4-67567EA16FE5}" type="presParOf" srcId="{1884E4F3-D237-48B7-AC81-FEE19D3B35B6}" destId="{FE72E98B-54EA-40EC-8254-11BD23032A04}" srcOrd="0" destOrd="0" presId="urn:microsoft.com/office/officeart/2005/8/layout/orgChart1"/>
    <dgm:cxn modelId="{ECEE6756-E6E9-4024-986E-EE2F447E7691}" type="presParOf" srcId="{FE72E98B-54EA-40EC-8254-11BD23032A04}" destId="{D6058874-268A-4AB2-9461-90326FC3616F}" srcOrd="0" destOrd="0" presId="urn:microsoft.com/office/officeart/2005/8/layout/orgChart1"/>
    <dgm:cxn modelId="{DF3F1ABA-4428-43E0-B1AC-B365C7A35740}" type="presParOf" srcId="{FE72E98B-54EA-40EC-8254-11BD23032A04}" destId="{33541740-2D4D-411A-A6F5-65FDE56216C3}" srcOrd="1" destOrd="0" presId="urn:microsoft.com/office/officeart/2005/8/layout/orgChart1"/>
    <dgm:cxn modelId="{2DFF713A-C415-4E86-BF3C-6BBA1E338DA5}" type="presParOf" srcId="{1884E4F3-D237-48B7-AC81-FEE19D3B35B6}" destId="{C6E5B400-8580-44EA-ABCA-14A5EBF6045F}" srcOrd="1" destOrd="0" presId="urn:microsoft.com/office/officeart/2005/8/layout/orgChart1"/>
    <dgm:cxn modelId="{0F4CED82-1294-4E19-BF40-ED8CFFE43EEA}" type="presParOf" srcId="{1884E4F3-D237-48B7-AC81-FEE19D3B35B6}" destId="{6229E5A9-11B3-4587-BFB7-EA3B6FC6ABFC}" srcOrd="2" destOrd="0" presId="urn:microsoft.com/office/officeart/2005/8/layout/orgChart1"/>
    <dgm:cxn modelId="{A6E65598-B243-44E5-B29E-88A1B61BA796}" type="presParOf" srcId="{41BFAB6A-C3C1-4CA9-84C8-6BEEF463ECAD}" destId="{DF5F9AD1-44C6-4EAD-A4D0-DE03A14AC1F7}" srcOrd="2" destOrd="0" presId="urn:microsoft.com/office/officeart/2005/8/layout/orgChart1"/>
    <dgm:cxn modelId="{F93BDC79-CB7A-4FE9-B836-E9930370D442}" type="presParOf" srcId="{41BFAB6A-C3C1-4CA9-84C8-6BEEF463ECAD}" destId="{60EE3740-9E04-4400-88DB-5E769817F621}" srcOrd="3" destOrd="0" presId="urn:microsoft.com/office/officeart/2005/8/layout/orgChart1"/>
    <dgm:cxn modelId="{13E40326-39EA-417A-8C25-9389661A7FAB}" type="presParOf" srcId="{60EE3740-9E04-4400-88DB-5E769817F621}" destId="{4C3D2492-4448-4C36-8001-AFC9F082F4EA}" srcOrd="0" destOrd="0" presId="urn:microsoft.com/office/officeart/2005/8/layout/orgChart1"/>
    <dgm:cxn modelId="{ECFBD453-2507-446D-8641-16473E9CCD3E}" type="presParOf" srcId="{4C3D2492-4448-4C36-8001-AFC9F082F4EA}" destId="{AEDFF799-70AA-47F4-B5A9-70966E31456D}" srcOrd="0" destOrd="0" presId="urn:microsoft.com/office/officeart/2005/8/layout/orgChart1"/>
    <dgm:cxn modelId="{43556AED-5359-444A-BE3F-00FCEE8B1048}" type="presParOf" srcId="{4C3D2492-4448-4C36-8001-AFC9F082F4EA}" destId="{F9A27149-EAD0-4501-AEDA-E9430FE015BF}" srcOrd="1" destOrd="0" presId="urn:microsoft.com/office/officeart/2005/8/layout/orgChart1"/>
    <dgm:cxn modelId="{EE027107-D25D-4606-BEEF-57145BC9E54C}" type="presParOf" srcId="{60EE3740-9E04-4400-88DB-5E769817F621}" destId="{E7FEEF84-BE71-45A3-B9D3-22ECF9DC5EE7}" srcOrd="1" destOrd="0" presId="urn:microsoft.com/office/officeart/2005/8/layout/orgChart1"/>
    <dgm:cxn modelId="{8D35547F-D1BE-4C7C-9200-A241E1D67B00}" type="presParOf" srcId="{60EE3740-9E04-4400-88DB-5E769817F621}" destId="{8E721B8F-9A38-4793-A917-C9CC19478E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F9AD1-44C6-4EAD-A4D0-DE03A14AC1F7}">
      <dsp:nvSpPr>
        <dsp:cNvPr id="0" name=""/>
        <dsp:cNvSpPr/>
      </dsp:nvSpPr>
      <dsp:spPr>
        <a:xfrm>
          <a:off x="3898106" y="863388"/>
          <a:ext cx="180867" cy="792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2373"/>
              </a:lnTo>
              <a:lnTo>
                <a:pt x="180867" y="7923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03267-D494-417F-9614-4D4490768428}">
      <dsp:nvSpPr>
        <dsp:cNvPr id="0" name=""/>
        <dsp:cNvSpPr/>
      </dsp:nvSpPr>
      <dsp:spPr>
        <a:xfrm>
          <a:off x="3717238" y="863388"/>
          <a:ext cx="180867" cy="792373"/>
        </a:xfrm>
        <a:custGeom>
          <a:avLst/>
          <a:gdLst/>
          <a:ahLst/>
          <a:cxnLst/>
          <a:rect l="0" t="0" r="0" b="0"/>
          <a:pathLst>
            <a:path>
              <a:moveTo>
                <a:pt x="180867" y="0"/>
              </a:moveTo>
              <a:lnTo>
                <a:pt x="180867" y="792373"/>
              </a:lnTo>
              <a:lnTo>
                <a:pt x="0" y="7923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AD09E-B975-4E29-A383-D42648A12787}">
      <dsp:nvSpPr>
        <dsp:cNvPr id="0" name=""/>
        <dsp:cNvSpPr/>
      </dsp:nvSpPr>
      <dsp:spPr>
        <a:xfrm>
          <a:off x="3898106" y="863388"/>
          <a:ext cx="2084287" cy="158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79"/>
              </a:lnTo>
              <a:lnTo>
                <a:pt x="2084287" y="1403879"/>
              </a:lnTo>
              <a:lnTo>
                <a:pt x="2084287" y="15847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AE454-9F8E-4886-9E55-EAFCA525BE18}">
      <dsp:nvSpPr>
        <dsp:cNvPr id="0" name=""/>
        <dsp:cNvSpPr/>
      </dsp:nvSpPr>
      <dsp:spPr>
        <a:xfrm>
          <a:off x="3852386" y="863388"/>
          <a:ext cx="91440" cy="1584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47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DECDB-99C1-4B1A-9F27-348BCF0A2864}">
      <dsp:nvSpPr>
        <dsp:cNvPr id="0" name=""/>
        <dsp:cNvSpPr/>
      </dsp:nvSpPr>
      <dsp:spPr>
        <a:xfrm>
          <a:off x="1813818" y="863388"/>
          <a:ext cx="2084287" cy="1584747"/>
        </a:xfrm>
        <a:custGeom>
          <a:avLst/>
          <a:gdLst/>
          <a:ahLst/>
          <a:cxnLst/>
          <a:rect l="0" t="0" r="0" b="0"/>
          <a:pathLst>
            <a:path>
              <a:moveTo>
                <a:pt x="2084287" y="0"/>
              </a:moveTo>
              <a:lnTo>
                <a:pt x="2084287" y="1403879"/>
              </a:lnTo>
              <a:lnTo>
                <a:pt x="0" y="1403879"/>
              </a:lnTo>
              <a:lnTo>
                <a:pt x="0" y="158474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21F7E-1129-416B-9A03-CFD2A147210A}">
      <dsp:nvSpPr>
        <dsp:cNvPr id="0" name=""/>
        <dsp:cNvSpPr/>
      </dsp:nvSpPr>
      <dsp:spPr>
        <a:xfrm>
          <a:off x="3036830" y="2112"/>
          <a:ext cx="1722551" cy="861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Directie</a:t>
          </a:r>
          <a:endParaRPr lang="en-US" sz="2200" kern="1200" dirty="0"/>
        </a:p>
      </dsp:txBody>
      <dsp:txXfrm>
        <a:off x="3036830" y="2112"/>
        <a:ext cx="1722551" cy="861275"/>
      </dsp:txXfrm>
    </dsp:sp>
    <dsp:sp modelId="{B412E44E-07BB-49F9-8361-172CD03FAC2A}">
      <dsp:nvSpPr>
        <dsp:cNvPr id="0" name=""/>
        <dsp:cNvSpPr/>
      </dsp:nvSpPr>
      <dsp:spPr>
        <a:xfrm>
          <a:off x="952542" y="2448136"/>
          <a:ext cx="1722551" cy="861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Inkoop</a:t>
          </a:r>
          <a:endParaRPr lang="en-US" sz="2200" kern="1200" dirty="0"/>
        </a:p>
      </dsp:txBody>
      <dsp:txXfrm>
        <a:off x="952542" y="2448136"/>
        <a:ext cx="1722551" cy="861275"/>
      </dsp:txXfrm>
    </dsp:sp>
    <dsp:sp modelId="{A8B86D2B-0776-4908-8E09-7EB47D131EE6}">
      <dsp:nvSpPr>
        <dsp:cNvPr id="0" name=""/>
        <dsp:cNvSpPr/>
      </dsp:nvSpPr>
      <dsp:spPr>
        <a:xfrm>
          <a:off x="3036830" y="2448136"/>
          <a:ext cx="1722551" cy="861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Marketing</a:t>
          </a:r>
        </a:p>
      </dsp:txBody>
      <dsp:txXfrm>
        <a:off x="3036830" y="2448136"/>
        <a:ext cx="1722551" cy="861275"/>
      </dsp:txXfrm>
    </dsp:sp>
    <dsp:sp modelId="{E7FE829A-A1C1-4DC0-A73B-906A1EA2EF44}">
      <dsp:nvSpPr>
        <dsp:cNvPr id="0" name=""/>
        <dsp:cNvSpPr/>
      </dsp:nvSpPr>
      <dsp:spPr>
        <a:xfrm>
          <a:off x="5121118" y="2448136"/>
          <a:ext cx="1722551" cy="861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Verkoopvloer</a:t>
          </a:r>
          <a:endParaRPr lang="en-US" sz="2200" kern="1200" dirty="0"/>
        </a:p>
      </dsp:txBody>
      <dsp:txXfrm>
        <a:off x="5121118" y="2448136"/>
        <a:ext cx="1722551" cy="861275"/>
      </dsp:txXfrm>
    </dsp:sp>
    <dsp:sp modelId="{D6058874-268A-4AB2-9461-90326FC3616F}">
      <dsp:nvSpPr>
        <dsp:cNvPr id="0" name=""/>
        <dsp:cNvSpPr/>
      </dsp:nvSpPr>
      <dsp:spPr>
        <a:xfrm>
          <a:off x="1994686" y="1225124"/>
          <a:ext cx="1722551" cy="861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Secretariaat</a:t>
          </a:r>
          <a:endParaRPr lang="en-US" sz="2200" kern="1200" dirty="0"/>
        </a:p>
      </dsp:txBody>
      <dsp:txXfrm>
        <a:off x="1994686" y="1225124"/>
        <a:ext cx="1722551" cy="861275"/>
      </dsp:txXfrm>
    </dsp:sp>
    <dsp:sp modelId="{AEDFF799-70AA-47F4-B5A9-70966E31456D}">
      <dsp:nvSpPr>
        <dsp:cNvPr id="0" name=""/>
        <dsp:cNvSpPr/>
      </dsp:nvSpPr>
      <dsp:spPr>
        <a:xfrm>
          <a:off x="4078974" y="1225124"/>
          <a:ext cx="1722551" cy="861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Juridische</a:t>
          </a:r>
          <a:r>
            <a:rPr lang="en-US" sz="2200" kern="1200" dirty="0"/>
            <a:t> </a:t>
          </a:r>
          <a:r>
            <a:rPr lang="en-US" sz="2200" kern="1200" dirty="0" err="1"/>
            <a:t>zaken</a:t>
          </a:r>
          <a:endParaRPr lang="en-US" sz="2200" kern="1200" dirty="0"/>
        </a:p>
      </dsp:txBody>
      <dsp:txXfrm>
        <a:off x="4078974" y="1225124"/>
        <a:ext cx="1722551" cy="861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98CB-FF92-4DDF-AB00-FE96E31C5A22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ABCA1-2BC0-4BEA-896E-F27CCDF04F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00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46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86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25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395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068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437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369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600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23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7113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223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3331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9720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90305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8197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249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109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1" y="2063396"/>
            <a:ext cx="7796030" cy="3311189"/>
          </a:xfrm>
        </p:spPr>
        <p:txBody>
          <a:bodyPr>
            <a:normAutofit/>
          </a:bodyPr>
          <a:lstStyle>
            <a:lvl1pPr>
              <a:defRPr sz="18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28FC5F6-F338-4AE4-BB23-26385BCFC423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113E31D-E2AB-40D1-8B51-AFA5AFEF393A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49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4351" y="685800"/>
            <a:ext cx="7797662" cy="1158140"/>
          </a:xfrm>
        </p:spPr>
        <p:txBody>
          <a:bodyPr/>
          <a:lstStyle>
            <a:lvl1pPr>
              <a:defRPr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9AB4D41-86C1-4908-B66A-0B50CEB3BF29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2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826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8880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2617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4756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9409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4593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72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047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15509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0066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09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1023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4908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3913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85214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60387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42310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5354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1" y="2063396"/>
            <a:ext cx="7796030" cy="3311189"/>
          </a:xfrm>
        </p:spPr>
        <p:txBody>
          <a:bodyPr>
            <a:normAutofit/>
          </a:bodyPr>
          <a:lstStyle>
            <a:lvl1pPr>
              <a:defRPr sz="18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28FC5F6-F338-4AE4-BB23-26385BCFC423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113E31D-E2AB-40D1-8B51-AFA5AFEF393A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9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0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1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37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1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1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6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Bemaxx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6505921" cy="3311189"/>
          </a:xfrm>
        </p:spPr>
        <p:txBody>
          <a:bodyPr>
            <a:normAutofit/>
          </a:bodyPr>
          <a:lstStyle/>
          <a:p>
            <a:r>
              <a:rPr lang="nl-NL" dirty="0"/>
              <a:t>Grootste keten hoveniers van Nederland sinds 1993</a:t>
            </a:r>
          </a:p>
          <a:p>
            <a:endParaRPr lang="nl-NL" dirty="0"/>
          </a:p>
          <a:p>
            <a:r>
              <a:rPr lang="nl-NL" dirty="0"/>
              <a:t>160 aangesloten hoveniersbedrijven in Nederland, Duitsland en België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234491"/>
            <a:ext cx="20862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Hoveniers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6793953" cy="3311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dirty="0" err="1"/>
              <a:t>Bemaxx</a:t>
            </a:r>
            <a:r>
              <a:rPr lang="nl-NL" dirty="0"/>
              <a:t> kent sinds de oprichting in 1993 een sterk stijgend aantal aangesloten hoveniers. Vooral in het Noorden van het land domineert de keten.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234491"/>
            <a:ext cx="20862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4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+mn-lt"/>
              </a:rPr>
              <a:t>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29562" y="2238379"/>
            <a:ext cx="5598622" cy="2580122"/>
          </a:xfrm>
        </p:spPr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20% extra aangesloten hoveniersbedrijven in 2025</a:t>
            </a: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25% extra klanten in 2025</a:t>
            </a: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Focus op het midden en het zuiden van Nederland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234491"/>
            <a:ext cx="20862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 bereiken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14351" y="1628800"/>
            <a:ext cx="7796030" cy="374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Primair </a:t>
            </a:r>
            <a:r>
              <a:rPr lang="nl-NL" dirty="0" err="1"/>
              <a:t>crossmediaal</a:t>
            </a:r>
            <a:r>
              <a:rPr lang="nl-NL" dirty="0"/>
              <a:t> introductie</a:t>
            </a:r>
          </a:p>
          <a:p>
            <a:pPr lvl="1"/>
            <a:r>
              <a:rPr lang="nl-NL" sz="1800" dirty="0"/>
              <a:t>Tv-reclame</a:t>
            </a:r>
          </a:p>
          <a:p>
            <a:pPr lvl="1"/>
            <a:r>
              <a:rPr lang="nl-NL" sz="1800" dirty="0"/>
              <a:t>Huis-aan-huisfolder</a:t>
            </a:r>
          </a:p>
          <a:p>
            <a:pPr lvl="1"/>
            <a:r>
              <a:rPr lang="nl-NL" sz="1800" dirty="0"/>
              <a:t>Sociale media</a:t>
            </a:r>
          </a:p>
          <a:p>
            <a:pPr lvl="2"/>
            <a:r>
              <a:rPr lang="nl-NL" sz="1800" dirty="0"/>
              <a:t>Twitter </a:t>
            </a:r>
          </a:p>
          <a:p>
            <a:pPr lvl="2"/>
            <a:r>
              <a:rPr lang="nl-NL" sz="1800" dirty="0"/>
              <a:t>Facebook</a:t>
            </a:r>
          </a:p>
          <a:p>
            <a:pPr lvl="2"/>
            <a:r>
              <a:rPr lang="nl-NL" sz="1800" dirty="0"/>
              <a:t>Pinterest</a:t>
            </a:r>
          </a:p>
          <a:p>
            <a:pPr lvl="2"/>
            <a:r>
              <a:rPr lang="nl-NL" sz="1800" dirty="0"/>
              <a:t>Instagram</a:t>
            </a:r>
          </a:p>
          <a:p>
            <a:pPr lvl="2"/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234491"/>
            <a:ext cx="20862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574" y="665329"/>
            <a:ext cx="4860540" cy="924475"/>
          </a:xfrm>
        </p:spPr>
        <p:txBody>
          <a:bodyPr/>
          <a:lstStyle/>
          <a:p>
            <a:r>
              <a:rPr lang="nl-NL" dirty="0"/>
              <a:t>Alles tezamen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725232" y="1717984"/>
            <a:ext cx="6182306" cy="329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Crossmediale inzet</a:t>
            </a:r>
          </a:p>
          <a:p>
            <a:pPr lvl="1"/>
            <a:r>
              <a:rPr lang="nl-NL" sz="1800" dirty="0"/>
              <a:t>Online leader </a:t>
            </a:r>
          </a:p>
          <a:p>
            <a:pPr lvl="1"/>
            <a:r>
              <a:rPr lang="nl-NL" sz="1800" dirty="0"/>
              <a:t>Nieuwe inzichten in </a:t>
            </a:r>
            <a:r>
              <a:rPr lang="nl-NL" sz="1800" dirty="0" err="1"/>
              <a:t>Bemaxx</a:t>
            </a:r>
            <a:endParaRPr lang="nl-NL" sz="1800" dirty="0"/>
          </a:p>
          <a:p>
            <a:pPr lvl="1"/>
            <a:r>
              <a:rPr lang="nl-NL" sz="1800" dirty="0"/>
              <a:t>Online klantenservice</a:t>
            </a:r>
          </a:p>
          <a:p>
            <a:pPr lvl="1"/>
            <a:r>
              <a:rPr lang="nl-NL" sz="1800" dirty="0"/>
              <a:t>Binnen een haalbaar budget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234491"/>
            <a:ext cx="20862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A3326-22B5-4F0B-9536-6E11DB9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Organigram</a:t>
            </a:r>
          </a:p>
        </p:txBody>
      </p:sp>
      <p:graphicFrame>
        <p:nvGraphicFramePr>
          <p:cNvPr id="3" name="Tijdelijke aanduiding voor inhoud 2">
            <a:extLst>
              <a:ext uri="{FF2B5EF4-FFF2-40B4-BE49-F238E27FC236}">
                <a16:creationId xmlns:a16="http://schemas.microsoft.com/office/drawing/2014/main" id="{89996EAF-8062-39EB-409D-8693D3A20E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50807586"/>
              </p:ext>
            </p:extLst>
          </p:nvPr>
        </p:nvGraphicFramePr>
        <p:xfrm>
          <a:off x="609599" y="1639716"/>
          <a:ext cx="7796213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1" y="5234491"/>
            <a:ext cx="20862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82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9l9 xmlns="8080ec7b-137d-4b2b-8202-cb5e347ff6ee">
      <UserInfo>
        <DisplayName/>
        <AccountId xsi:nil="true"/>
        <AccountType/>
      </UserInfo>
    </b9l9>
    <TaxCatchAll xmlns="2d4b358f-e1ee-4cc5-a434-24ba8242ee17" xsi:nil="true"/>
    <lcf76f155ced4ddcb4097134ff3c332f xmlns="8080ec7b-137d-4b2b-8202-cb5e347ff6e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FC4C5AE2CF14AB54CA773555C165F" ma:contentTypeVersion="16" ma:contentTypeDescription="Een nieuw document maken." ma:contentTypeScope="" ma:versionID="44e1110c16bb395ad7172c1d409c32f8">
  <xsd:schema xmlns:xsd="http://www.w3.org/2001/XMLSchema" xmlns:xs="http://www.w3.org/2001/XMLSchema" xmlns:p="http://schemas.microsoft.com/office/2006/metadata/properties" xmlns:ns2="8080ec7b-137d-4b2b-8202-cb5e347ff6ee" xmlns:ns3="2d4b358f-e1ee-4cc5-a434-24ba8242ee17" targetNamespace="http://schemas.microsoft.com/office/2006/metadata/properties" ma:root="true" ma:fieldsID="aeb99b21e0ffe0e5d61791c2e1eef874" ns2:_="" ns3:_="">
    <xsd:import namespace="8080ec7b-137d-4b2b-8202-cb5e347ff6ee"/>
    <xsd:import namespace="2d4b358f-e1ee-4cc5-a434-24ba8242e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b9l9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0ec7b-137d-4b2b-8202-cb5e347ff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b9l9" ma:index="10" nillable="true" ma:displayName="Persoon of groep" ma:list="UserInfo" ma:internalName="b9l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b358f-e1ee-4cc5-a434-24ba8242ee1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eb41270-c2c3-424e-9a8e-0dad60fe94a0}" ma:internalName="TaxCatchAll" ma:showField="CatchAllData" ma:web="2d4b358f-e1ee-4cc5-a434-24ba8242ee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BC571D-DC79-4652-80E8-F1FE381B09C2}">
  <ds:schemaRefs>
    <ds:schemaRef ds:uri="http://schemas.microsoft.com/office/2006/metadata/properties"/>
    <ds:schemaRef ds:uri="http://schemas.microsoft.com/office/infopath/2007/PartnerControls"/>
    <ds:schemaRef ds:uri="8080ec7b-137d-4b2b-8202-cb5e347ff6ee"/>
    <ds:schemaRef ds:uri="2d4b358f-e1ee-4cc5-a434-24ba8242ee17"/>
  </ds:schemaRefs>
</ds:datastoreItem>
</file>

<file path=customXml/itemProps2.xml><?xml version="1.0" encoding="utf-8"?>
<ds:datastoreItem xmlns:ds="http://schemas.openxmlformats.org/officeDocument/2006/customXml" ds:itemID="{912E815E-64D0-4CDE-BFF0-7BA397971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412EF2-D8B6-432E-933E-FF8AECFD7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0ec7b-137d-4b2b-8202-cb5e347ff6ee"/>
    <ds:schemaRef ds:uri="2d4b358f-e1ee-4cc5-a434-24ba8242ee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103</Words>
  <Application>Microsoft Office PowerPoint</Application>
  <PresentationFormat>Diavoorstelling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4" baseType="lpstr">
      <vt:lpstr>Arial</vt:lpstr>
      <vt:lpstr>Calibri</vt:lpstr>
      <vt:lpstr>Trebuchet MS</vt:lpstr>
      <vt:lpstr>Verdana</vt:lpstr>
      <vt:lpstr>Wingdings 3</vt:lpstr>
      <vt:lpstr>Kantoorthema</vt:lpstr>
      <vt:lpstr>Facet</vt:lpstr>
      <vt:lpstr>1_Facet</vt:lpstr>
      <vt:lpstr>Bemaxx</vt:lpstr>
      <vt:lpstr>Hoveniers</vt:lpstr>
      <vt:lpstr>Doelstellingen</vt:lpstr>
      <vt:lpstr>Doelgroep bereiken</vt:lpstr>
      <vt:lpstr>Alles tezamen</vt:lpstr>
      <vt:lpstr>Organigram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Evelien Epping;Anne Timmer Melis</dc:creator>
  <cp:lastModifiedBy>Tran, Tutai</cp:lastModifiedBy>
  <cp:revision>20</cp:revision>
  <dcterms:created xsi:type="dcterms:W3CDTF">2016-12-15T10:02:29Z</dcterms:created>
  <dcterms:modified xsi:type="dcterms:W3CDTF">2022-09-13T09:31:56Z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0x010100D46FC4C5AE2CF14AB54CA773555C165F</vt:lpwstr>
  </property>
  <property fmtid="{D5CDD505-2E9C-101B-9397-08002B2CF9AE}" pid="3" name="MediaServiceImageTags">
    <vt:lpwstr/>
  </property>
</Properties>
</file>