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8" r:id="rId2"/>
    <p:sldId id="296" r:id="rId3"/>
    <p:sldId id="278" r:id="rId4"/>
    <p:sldId id="283" r:id="rId5"/>
    <p:sldId id="305" r:id="rId6"/>
    <p:sldId id="280" r:id="rId7"/>
    <p:sldId id="300" r:id="rId8"/>
    <p:sldId id="301" r:id="rId9"/>
    <p:sldId id="299" r:id="rId10"/>
    <p:sldId id="314" r:id="rId11"/>
    <p:sldId id="315" r:id="rId12"/>
    <p:sldId id="316" r:id="rId13"/>
    <p:sldId id="318" r:id="rId14"/>
    <p:sldId id="276" r:id="rId15"/>
    <p:sldId id="312" r:id="rId16"/>
    <p:sldId id="319" r:id="rId1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95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4D45-DB65-4FB5-BD3B-CE3360EA7805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63F3A-6C88-4DDC-83A7-1C96B9D5E3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637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D046A-610E-425C-BC6D-89759F0DFCF8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469DB-FB14-4A45-BAEE-C22CF5E952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96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Nieuw wpf-project</a:t>
            </a:r>
          </a:p>
          <a:p>
            <a:r>
              <a:rPr lang="nl-NL"/>
              <a:t>Superklasse </a:t>
            </a:r>
            <a:r>
              <a:rPr lang="nl-NL" dirty="0"/>
              <a:t>en subklasse</a:t>
            </a:r>
          </a:p>
          <a:p>
            <a:r>
              <a:rPr lang="nl-NL" dirty="0"/>
              <a:t>Subklasse</a:t>
            </a:r>
            <a:r>
              <a:rPr lang="nl-NL" baseline="0" dirty="0"/>
              <a:t> erft alle </a:t>
            </a:r>
            <a:r>
              <a:rPr lang="nl-NL" baseline="0" err="1"/>
              <a:t>publics</a:t>
            </a:r>
            <a:r>
              <a:rPr lang="nl-NL" baseline="0"/>
              <a:t> (en </a:t>
            </a:r>
            <a:r>
              <a:rPr lang="nl-NL" baseline="0" dirty="0" err="1"/>
              <a:t>protected</a:t>
            </a:r>
            <a:r>
              <a:rPr lang="nl-NL" baseline="0" dirty="0"/>
              <a:t>) van superklasse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3D4-84BD-4F3D-B970-1BA30A37BD1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334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49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05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Persoon</a:t>
            </a:r>
            <a:r>
              <a:rPr lang="nl-NL" baseline="0" dirty="0"/>
              <a:t> is een superklasse. Andere afgeleide is bijvoorbeeld Werknemer.</a:t>
            </a:r>
            <a:endParaRPr lang="nl-NL" dirty="0"/>
          </a:p>
          <a:p>
            <a:r>
              <a:rPr lang="nl-NL" dirty="0"/>
              <a:t>Voor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Naam kun je automatische property alleen met get doen, zonder set.</a:t>
            </a:r>
          </a:p>
          <a:p>
            <a:r>
              <a:rPr lang="nl-NL" dirty="0"/>
              <a:t>Voor </a:t>
            </a:r>
            <a:r>
              <a:rPr lang="nl-NL" dirty="0" err="1"/>
              <a:t>read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Einddatum past private set beter, want wordt aangepast door methode Verlenging.</a:t>
            </a:r>
            <a:endParaRPr lang="nl-NL" dirty="0"/>
          </a:p>
          <a:p>
            <a:r>
              <a:rPr lang="nl-NL" dirty="0"/>
              <a:t>Kwaliteit van dit klassendiagram staat niet ter discussie.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3D4-84BD-4F3D-B970-1BA30A37BD1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390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kun je automatische property alleen met get doen, zonder set.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In dit geval past </a:t>
            </a:r>
            <a:r>
              <a:rPr lang="nl-NL" baseline="0"/>
              <a:t>private set beter, want het wordt aangepast in methoden.</a:t>
            </a:r>
            <a:endParaRPr lang="nl-NL" dirty="0"/>
          </a:p>
          <a:p>
            <a:r>
              <a:rPr lang="nl-NL" dirty="0"/>
              <a:t>Kwaliteit van dit </a:t>
            </a:r>
            <a:r>
              <a:rPr lang="nl-NL" dirty="0" err="1"/>
              <a:t>klassediagram</a:t>
            </a:r>
            <a:r>
              <a:rPr lang="nl-NL" dirty="0"/>
              <a:t> staat niet ter discussie.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3D4-84BD-4F3D-B970-1BA30A37BD1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019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kun je automatische property alleen met get doen, zonder set.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In dit geval past dat goed want de readonly’s worden alleen in de constructors geschreven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3D4-84BD-4F3D-B970-1BA30A37BD1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202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Verhuur en Retourneer zijn </a:t>
            </a:r>
            <a:r>
              <a:rPr lang="nl-NL" dirty="0" err="1"/>
              <a:t>overloaded</a:t>
            </a:r>
            <a:r>
              <a:rPr lang="nl-NL" dirty="0"/>
              <a:t> functies,</a:t>
            </a:r>
            <a:r>
              <a:rPr lang="nl-NL" baseline="0" dirty="0"/>
              <a:t> geen probleem voor C#, dus kun je gewoon zo gebruiken.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En wat is dan </a:t>
            </a:r>
            <a:r>
              <a:rPr lang="nl-NL" baseline="0" dirty="0" err="1"/>
              <a:t>overriding</a:t>
            </a:r>
            <a:r>
              <a:rPr lang="nl-NL" baseline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Extra opmerking: </a:t>
            </a:r>
            <a:r>
              <a:rPr lang="nl-NL" baseline="0" dirty="0" err="1"/>
              <a:t>TrekhaakAanwezig</a:t>
            </a:r>
            <a:r>
              <a:rPr lang="nl-NL" baseline="0" dirty="0"/>
              <a:t> had ook best een property van Auto kunnen zijn </a:t>
            </a:r>
            <a:r>
              <a:rPr lang="nl-NL" baseline="0" dirty="0" err="1"/>
              <a:t>ipv</a:t>
            </a:r>
            <a:r>
              <a:rPr lang="nl-NL" baseline="0" dirty="0"/>
              <a:t> Standaard.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77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Nieuw </a:t>
            </a:r>
            <a:r>
              <a:rPr lang="nl-NL" dirty="0" err="1"/>
              <a:t>wpf</a:t>
            </a:r>
            <a:r>
              <a:rPr lang="nl-NL" dirty="0"/>
              <a:t>-project: </a:t>
            </a:r>
            <a:r>
              <a:rPr lang="nl-NL" dirty="0" err="1"/>
              <a:t>MainWindow</a:t>
            </a:r>
            <a:r>
              <a:rPr lang="nl-NL" dirty="0"/>
              <a:t> erft van </a:t>
            </a:r>
            <a:r>
              <a:rPr lang="nl-NL" dirty="0" err="1"/>
              <a:t>Window</a:t>
            </a:r>
            <a:endParaRPr lang="nl-NL" dirty="0"/>
          </a:p>
          <a:p>
            <a:r>
              <a:rPr lang="nl-NL" dirty="0"/>
              <a:t>Superklasse en subklasse</a:t>
            </a:r>
          </a:p>
          <a:p>
            <a:r>
              <a:rPr lang="nl-NL" dirty="0"/>
              <a:t>Subklasse</a:t>
            </a:r>
            <a:r>
              <a:rPr lang="nl-NL" baseline="0" dirty="0"/>
              <a:t> erft alle </a:t>
            </a:r>
            <a:r>
              <a:rPr lang="nl-NL" baseline="0" dirty="0" err="1"/>
              <a:t>publics</a:t>
            </a:r>
            <a:r>
              <a:rPr lang="nl-NL" baseline="0" dirty="0"/>
              <a:t> (en </a:t>
            </a:r>
            <a:r>
              <a:rPr lang="nl-NL" baseline="0" dirty="0" err="1"/>
              <a:t>protected</a:t>
            </a:r>
            <a:r>
              <a:rPr lang="nl-NL" baseline="0" dirty="0"/>
              <a:t>) van superklasse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3D4-84BD-4F3D-B970-1BA30A37BD1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44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Dit is de code van MainWindow</a:t>
            </a:r>
          </a:p>
          <a:p>
            <a:r>
              <a:rPr lang="nl-NL"/>
              <a:t>Aanroep </a:t>
            </a:r>
            <a:r>
              <a:rPr lang="nl-NL" dirty="0" err="1"/>
              <a:t>InitializeComponent</a:t>
            </a:r>
            <a:r>
              <a:rPr lang="nl-NL" dirty="0"/>
              <a:t> (implementatiedetail) krijg je gratis</a:t>
            </a:r>
          </a:p>
          <a:p>
            <a:r>
              <a:rPr lang="nl-NL" dirty="0"/>
              <a:t>Gedefinieerd in </a:t>
            </a:r>
            <a:r>
              <a:rPr lang="nl-NL" dirty="0" err="1"/>
              <a:t>IComponentConnector</a:t>
            </a:r>
            <a:r>
              <a:rPr lang="nl-NL" dirty="0"/>
              <a:t> Interface en geïmplementeerd</a:t>
            </a:r>
            <a:r>
              <a:rPr lang="nl-NL" baseline="0" dirty="0"/>
              <a:t> in de </a:t>
            </a:r>
            <a:r>
              <a:rPr lang="nl-NL" baseline="0"/>
              <a:t>Component klasse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4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Inheritance</a:t>
            </a:r>
            <a:r>
              <a:rPr lang="nl-NL" dirty="0"/>
              <a:t> in</a:t>
            </a:r>
            <a:r>
              <a:rPr lang="nl-NL" baseline="0" dirty="0"/>
              <a:t> .NET (niet de nieuwste versie, maar nog steeds zo)</a:t>
            </a:r>
            <a:endParaRPr lang="nl-NL" dirty="0"/>
          </a:p>
          <a:p>
            <a:r>
              <a:rPr lang="nl-NL" dirty="0"/>
              <a:t>WPF variant</a:t>
            </a:r>
          </a:p>
          <a:p>
            <a:r>
              <a:rPr lang="nl-NL" dirty="0"/>
              <a:t>ASP en </a:t>
            </a:r>
            <a:r>
              <a:rPr lang="nl-NL" dirty="0" err="1"/>
              <a:t>Xamarin</a:t>
            </a:r>
            <a:r>
              <a:rPr lang="nl-NL" dirty="0"/>
              <a:t> is enigszins anders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35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Voorbeeld met eigen klassen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35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Wat hebben deze</a:t>
            </a:r>
            <a:r>
              <a:rPr lang="nl-NL" baseline="0"/>
              <a:t> klassen gemeenschappelijk?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10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Haal de dubbelingen er uit (DRY)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10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Ster, Planeet en Maan erven alles van Bol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0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Eerst uitwerken op white</a:t>
            </a:r>
            <a:r>
              <a:rPr lang="nl-NL" baseline="0"/>
              <a:t> board of code editor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59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12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93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2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4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29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77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8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32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70DB-20F1-4C16-8556-41DB60DB9BD3}" type="datetimeFigureOut">
              <a:rPr lang="nl-NL" smtClean="0"/>
              <a:t>21-9-2022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5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-811192" y="222701"/>
            <a:ext cx="7772400" cy="1224135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Inheritance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621427" y="3682314"/>
            <a:ext cx="1556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Superklasse</a:t>
            </a:r>
          </a:p>
          <a:p>
            <a:pPr algn="r"/>
            <a:endParaRPr lang="nl-NL" dirty="0"/>
          </a:p>
          <a:p>
            <a:pPr algn="r"/>
            <a:endParaRPr lang="nl-NL" dirty="0"/>
          </a:p>
          <a:p>
            <a:pPr algn="r"/>
            <a:endParaRPr lang="nl-NL" dirty="0"/>
          </a:p>
          <a:p>
            <a:pPr algn="r"/>
            <a:endParaRPr lang="nl-NL" dirty="0"/>
          </a:p>
          <a:p>
            <a:pPr algn="r"/>
            <a:endParaRPr lang="nl-NL" dirty="0"/>
          </a:p>
          <a:p>
            <a:pPr algn="r"/>
            <a:r>
              <a:rPr lang="nl-NL" dirty="0"/>
              <a:t>Subklasse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331844" y="1639957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WPF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84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EA10AAB5-8176-40B7-8FCD-4E780A8E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2663"/>
            <a:ext cx="4448175" cy="37719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C2A65B5-C70D-4AFC-8C89-56B82F6F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411" y="995938"/>
            <a:ext cx="62388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B16F3797-9EEB-4BA1-BE9E-E81191ED6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530" y="647469"/>
            <a:ext cx="12087624" cy="5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3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3E471A5-113F-4B23-8AC0-F55D3715F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5762"/>
            <a:ext cx="10972800" cy="6086475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00505" y="307494"/>
            <a:ext cx="5651548" cy="1224135"/>
          </a:xfrm>
        </p:spPr>
        <p:txBody>
          <a:bodyPr>
            <a:normAutofit fontScale="90000"/>
          </a:bodyPr>
          <a:lstStyle/>
          <a:p>
            <a:pPr algn="l"/>
            <a:r>
              <a:rPr lang="nl-NL"/>
              <a:t>Opdracht 1 </a:t>
            </a:r>
            <a:br>
              <a:rPr lang="nl-NL"/>
            </a:br>
            <a:r>
              <a:rPr lang="nl-NL" sz="3100"/>
              <a:t>zet om naar code</a:t>
            </a:r>
            <a:endParaRPr lang="nl-NL" sz="3100" dirty="0"/>
          </a:p>
        </p:txBody>
      </p:sp>
    </p:spTree>
    <p:extLst>
      <p:ext uri="{BB962C8B-B14F-4D97-AF65-F5344CB8AC3E}">
        <p14:creationId xmlns:p14="http://schemas.microsoft.com/office/powerpoint/2010/main" val="239534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073875" y="117889"/>
            <a:ext cx="7772400" cy="1224135"/>
          </a:xfrm>
        </p:spPr>
        <p:txBody>
          <a:bodyPr>
            <a:normAutofit/>
          </a:bodyPr>
          <a:lstStyle/>
          <a:p>
            <a:r>
              <a:rPr lang="nl-NL"/>
              <a:t>Opdracht 2 </a:t>
            </a:r>
            <a:br>
              <a:rPr lang="nl-NL"/>
            </a:br>
            <a:endParaRPr lang="nl-NL" sz="16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51A4FCD-8E13-4F9E-AA1B-83C90D1B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368136"/>
            <a:ext cx="12182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49274" y="237454"/>
            <a:ext cx="12108264" cy="1224135"/>
          </a:xfrm>
        </p:spPr>
        <p:txBody>
          <a:bodyPr>
            <a:normAutofit fontScale="90000"/>
          </a:bodyPr>
          <a:lstStyle/>
          <a:p>
            <a:pPr algn="l"/>
            <a:r>
              <a:rPr lang="nl-NL" sz="5400"/>
              <a:t>Opdracht 3</a:t>
            </a:r>
            <a:r>
              <a:rPr lang="nl-NL" sz="4900"/>
              <a:t>: </a:t>
            </a:r>
            <a:br>
              <a:rPr lang="nl-NL" sz="4900"/>
            </a:br>
            <a:r>
              <a:rPr lang="nl-NL" sz="3100"/>
              <a:t>breng inheritance aan en zet om naar code</a:t>
            </a:r>
            <a:br>
              <a:rPr lang="nl-NL"/>
            </a:br>
            <a:endParaRPr lang="nl-NL" sz="16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4" y="1742856"/>
            <a:ext cx="7262812" cy="51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overloading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D1D991E-F111-4B8F-A513-94937885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9925"/>
            <a:ext cx="3415474" cy="20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2073875" y="117889"/>
            <a:ext cx="777240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Inleveropdracht </a:t>
            </a:r>
            <a:r>
              <a:rPr lang="nl-NL"/>
              <a:t>Carrent </a:t>
            </a:r>
            <a:br>
              <a:rPr lang="nl-NL"/>
            </a:br>
            <a:r>
              <a:rPr lang="nl-NL" sz="1600"/>
              <a:t>zet om naar C#</a:t>
            </a:r>
            <a:endParaRPr lang="nl-NL" sz="16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703A3C3-A04C-44E4-95DB-D32C8CEA5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97162"/>
            <a:ext cx="120396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6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-811192" y="222701"/>
            <a:ext cx="7772400" cy="1224135"/>
          </a:xfrm>
        </p:spPr>
        <p:txBody>
          <a:bodyPr>
            <a:normAutofit/>
          </a:bodyPr>
          <a:lstStyle/>
          <a:p>
            <a:r>
              <a:rPr lang="nl-NL" dirty="0" err="1"/>
              <a:t>Inheritance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621427" y="3682314"/>
            <a:ext cx="1556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Superklasse</a:t>
            </a:r>
          </a:p>
          <a:p>
            <a:pPr algn="r"/>
            <a:endParaRPr lang="nl-NL" dirty="0"/>
          </a:p>
          <a:p>
            <a:pPr algn="r"/>
            <a:endParaRPr lang="nl-NL" dirty="0"/>
          </a:p>
          <a:p>
            <a:pPr algn="r"/>
            <a:endParaRPr lang="nl-NL" dirty="0"/>
          </a:p>
          <a:p>
            <a:pPr algn="r"/>
            <a:endParaRPr lang="nl-NL" dirty="0"/>
          </a:p>
          <a:p>
            <a:pPr algn="r"/>
            <a:endParaRPr lang="nl-NL" dirty="0"/>
          </a:p>
          <a:p>
            <a:pPr algn="r"/>
            <a:r>
              <a:rPr lang="nl-NL" dirty="0"/>
              <a:t>Subklasse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331844" y="1639957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WPF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9916D3B-BA89-48C3-B701-71E2CBBF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208" y="0"/>
            <a:ext cx="5197249" cy="68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100137"/>
            <a:ext cx="6953250" cy="46577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A72D345-6045-4524-91E2-A54E718DC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986"/>
            <a:ext cx="4200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1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13" y="391886"/>
            <a:ext cx="6553048" cy="6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3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onnestelsel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84" y="-12354"/>
            <a:ext cx="12234484" cy="72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-1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Voorbeeld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2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" y="2316873"/>
            <a:ext cx="11906483" cy="25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3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9178"/>
            <a:ext cx="11813819" cy="25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3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Inheritance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828913-31CD-4DEA-B8DC-D871DE08C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015060"/>
            <a:ext cx="119062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Voorbeeld klassendiagram naar C#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A1C855-EF7A-4017-B7DA-1E14B430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006058"/>
            <a:ext cx="120967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791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343</Words>
  <Application>Microsoft Office PowerPoint</Application>
  <PresentationFormat>Breedbeeld</PresentationFormat>
  <Paragraphs>73</Paragraphs>
  <Slides>16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Inheritance</vt:lpstr>
      <vt:lpstr>Inheritance</vt:lpstr>
      <vt:lpstr>PowerPoint-presentatie</vt:lpstr>
      <vt:lpstr>PowerPoint-presentatie</vt:lpstr>
      <vt:lpstr>PowerPoint-presentatie</vt:lpstr>
      <vt:lpstr>Voorbeeld</vt:lpstr>
      <vt:lpstr>Voorbeeld</vt:lpstr>
      <vt:lpstr>Inheritance</vt:lpstr>
      <vt:lpstr>Voorbeeld klassendiagram naar C#</vt:lpstr>
      <vt:lpstr>PowerPoint-presentatie</vt:lpstr>
      <vt:lpstr>PowerPoint-presentatie</vt:lpstr>
      <vt:lpstr>Opdracht 1  zet om naar code</vt:lpstr>
      <vt:lpstr>Opdracht 2  </vt:lpstr>
      <vt:lpstr>Opdracht 3:  breng inheritance aan en zet om naar code </vt:lpstr>
      <vt:lpstr>overloading</vt:lpstr>
      <vt:lpstr>PowerPoint-presentatie</vt:lpstr>
    </vt:vector>
  </TitlesOfParts>
  <Company>Summa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Amsterdam, Jeroen van</dc:creator>
  <cp:lastModifiedBy>Tran, Tutai</cp:lastModifiedBy>
  <cp:revision>172</cp:revision>
  <cp:lastPrinted>2020-02-20T11:47:36Z</cp:lastPrinted>
  <dcterms:created xsi:type="dcterms:W3CDTF">2016-12-27T14:52:59Z</dcterms:created>
  <dcterms:modified xsi:type="dcterms:W3CDTF">2022-09-21T10:14:07Z</dcterms:modified>
</cp:coreProperties>
</file>