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8" r:id="rId2"/>
    <p:sldId id="339" r:id="rId3"/>
    <p:sldId id="340" r:id="rId4"/>
    <p:sldId id="328" r:id="rId5"/>
    <p:sldId id="310" r:id="rId6"/>
    <p:sldId id="341" r:id="rId7"/>
    <p:sldId id="342" r:id="rId8"/>
    <p:sldId id="344" r:id="rId9"/>
    <p:sldId id="316" r:id="rId10"/>
    <p:sldId id="277" r:id="rId11"/>
    <p:sldId id="276" r:id="rId12"/>
    <p:sldId id="289" r:id="rId13"/>
    <p:sldId id="346" r:id="rId14"/>
    <p:sldId id="347" r:id="rId15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50" autoAdjust="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4D45-DB65-4FB5-BD3B-CE3360EA7805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63F3A-6C88-4DDC-83A7-1C96B9D5E3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6373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D046A-610E-425C-BC6D-89759F0DFCF8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469DB-FB14-4A45-BAEE-C22CF5E952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96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Klassiek </a:t>
            </a:r>
            <a:r>
              <a:rPr lang="nl-NL" dirty="0" err="1"/>
              <a:t>php</a:t>
            </a:r>
            <a:r>
              <a:rPr lang="nl-NL" dirty="0"/>
              <a:t> kent geen types en is </a:t>
            </a:r>
            <a:r>
              <a:rPr lang="nl-NL" dirty="0" err="1"/>
              <a:t>dynamically</a:t>
            </a:r>
            <a:r>
              <a:rPr lang="nl-NL" dirty="0"/>
              <a:t> </a:t>
            </a:r>
            <a:r>
              <a:rPr lang="nl-NL" dirty="0" err="1"/>
              <a:t>typed</a:t>
            </a:r>
            <a:endParaRPr lang="nl-NL" dirty="0"/>
          </a:p>
          <a:p>
            <a:r>
              <a:rPr lang="nl-NL" dirty="0"/>
              <a:t>Gebruik voor </a:t>
            </a:r>
            <a:r>
              <a:rPr lang="nl-NL" dirty="0" err="1"/>
              <a:t>typed</a:t>
            </a:r>
            <a:r>
              <a:rPr lang="nl-NL" dirty="0"/>
              <a:t> PHP </a:t>
            </a:r>
            <a:r>
              <a:rPr lang="nl-NL" dirty="0" err="1"/>
              <a:t>verie</a:t>
            </a:r>
            <a:r>
              <a:rPr lang="nl-NL" dirty="0"/>
              <a:t> </a:t>
            </a:r>
            <a:r>
              <a:rPr lang="nl-NL" dirty="0" err="1"/>
              <a:t>php</a:t>
            </a:r>
            <a:r>
              <a:rPr lang="nl-NL" dirty="0"/>
              <a:t> 8.1 of hoger, anders werken niet alle voorbeelden.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3703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53D4-84BD-4F3D-B970-1BA30A37BD1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20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668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enum</a:t>
            </a:r>
            <a:r>
              <a:rPr lang="nl-NL" dirty="0"/>
              <a:t>  </a:t>
            </a:r>
            <a:r>
              <a:rPr lang="nl-NL" dirty="0" err="1"/>
              <a:t>DaysOfWeek</a:t>
            </a:r>
            <a:r>
              <a:rPr lang="nl-NL" dirty="0"/>
              <a:t>  : int {</a:t>
            </a:r>
          </a:p>
          <a:p>
            <a:r>
              <a:rPr lang="nl-NL" dirty="0"/>
              <a:t>	case </a:t>
            </a:r>
            <a:r>
              <a:rPr lang="nl-NL" dirty="0" err="1"/>
              <a:t>Sunday</a:t>
            </a:r>
            <a:r>
              <a:rPr lang="nl-NL" dirty="0"/>
              <a:t> = 1; </a:t>
            </a:r>
          </a:p>
          <a:p>
            <a:r>
              <a:rPr lang="nl-NL" dirty="0"/>
              <a:t>	case </a:t>
            </a:r>
            <a:r>
              <a:rPr lang="nl-NL" dirty="0" err="1"/>
              <a:t>Monday</a:t>
            </a:r>
            <a:r>
              <a:rPr lang="nl-NL" dirty="0"/>
              <a:t> = 2; </a:t>
            </a:r>
          </a:p>
          <a:p>
            <a:endParaRPr lang="nl-NL" dirty="0"/>
          </a:p>
          <a:p>
            <a:r>
              <a:rPr lang="nl-NL" dirty="0"/>
              <a:t>}</a:t>
            </a:r>
          </a:p>
          <a:p>
            <a:endParaRPr lang="nl-NL" dirty="0"/>
          </a:p>
          <a:p>
            <a:r>
              <a:rPr lang="nl-NL" dirty="0" err="1"/>
              <a:t>enum</a:t>
            </a:r>
            <a:r>
              <a:rPr lang="nl-NL" dirty="0"/>
              <a:t> Status: string</a:t>
            </a:r>
          </a:p>
          <a:p>
            <a:r>
              <a:rPr lang="nl-NL" dirty="0"/>
              <a:t>{</a:t>
            </a:r>
          </a:p>
          <a:p>
            <a:r>
              <a:rPr lang="nl-NL" dirty="0"/>
              <a:t>    case DRAFT = 'draft';</a:t>
            </a:r>
          </a:p>
          <a:p>
            <a:r>
              <a:rPr lang="nl-NL" dirty="0"/>
              <a:t>    case PUBLISHED = '</a:t>
            </a:r>
            <a:r>
              <a:rPr lang="nl-NL" dirty="0" err="1"/>
              <a:t>published</a:t>
            </a:r>
            <a:r>
              <a:rPr lang="nl-NL" dirty="0"/>
              <a:t>';</a:t>
            </a:r>
          </a:p>
          <a:p>
            <a:r>
              <a:rPr lang="nl-NL" dirty="0"/>
              <a:t>    case ARCHIVED = '</a:t>
            </a:r>
            <a:r>
              <a:rPr lang="nl-NL" dirty="0" err="1"/>
              <a:t>archived</a:t>
            </a:r>
            <a:r>
              <a:rPr lang="nl-NL" dirty="0"/>
              <a:t>';</a:t>
            </a:r>
          </a:p>
          <a:p>
            <a:r>
              <a:rPr lang="nl-NL" dirty="0"/>
              <a:t>}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echo "Status = ".Status::DRAFT-&gt;</a:t>
            </a:r>
            <a:r>
              <a:rPr lang="nl-NL" dirty="0" err="1"/>
              <a:t>value</a:t>
            </a:r>
            <a:r>
              <a:rPr lang="nl-NL" dirty="0"/>
              <a:t>."&lt;</a:t>
            </a:r>
            <a:r>
              <a:rPr lang="nl-NL" dirty="0" err="1"/>
              <a:t>br</a:t>
            </a:r>
            <a:r>
              <a:rPr lang="nl-NL" dirty="0"/>
              <a:t>/&gt;";</a:t>
            </a:r>
          </a:p>
          <a:p>
            <a:r>
              <a:rPr lang="nl-NL" dirty="0"/>
              <a:t>echo "</a:t>
            </a:r>
            <a:r>
              <a:rPr lang="nl-NL" dirty="0" err="1"/>
              <a:t>DaysOfWeek</a:t>
            </a:r>
            <a:r>
              <a:rPr lang="nl-NL" dirty="0"/>
              <a:t> ".</a:t>
            </a:r>
            <a:r>
              <a:rPr lang="nl-NL" dirty="0" err="1"/>
              <a:t>DaysOfWeek</a:t>
            </a:r>
            <a:r>
              <a:rPr lang="nl-NL" dirty="0"/>
              <a:t>::</a:t>
            </a:r>
            <a:r>
              <a:rPr lang="nl-NL" dirty="0" err="1"/>
              <a:t>Sunday</a:t>
            </a:r>
            <a:r>
              <a:rPr lang="nl-NL" dirty="0"/>
              <a:t>-&gt;</a:t>
            </a:r>
            <a:r>
              <a:rPr lang="nl-NL" dirty="0" err="1"/>
              <a:t>value</a:t>
            </a:r>
            <a:r>
              <a:rPr lang="nl-NL" dirty="0"/>
              <a:t>."&lt;</a:t>
            </a:r>
            <a:r>
              <a:rPr lang="nl-NL" dirty="0" err="1"/>
              <a:t>br</a:t>
            </a:r>
            <a:r>
              <a:rPr lang="nl-NL" dirty="0"/>
              <a:t>/&gt;";</a:t>
            </a:r>
          </a:p>
          <a:p>
            <a:endParaRPr lang="nl-NL" dirty="0"/>
          </a:p>
          <a:p>
            <a:r>
              <a:rPr lang="nl-NL" dirty="0"/>
              <a:t>Voorbeeld van een enumeratie in </a:t>
            </a:r>
            <a:r>
              <a:rPr lang="nl-NL" dirty="0" err="1"/>
              <a:t>php</a:t>
            </a:r>
            <a:r>
              <a:rPr lang="nl-NL" dirty="0"/>
              <a:t> zoals het was voor versie 8.1: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DaysOfWeek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Sunday = 0;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Monday = 1;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Tuesday = 2;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Wednesday = 3;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Thursday = 4;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Friday = 5;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Saturday = 6;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8315F-9567-4F93-BDDF-A2C349A8244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649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8315F-9567-4F93-BDDF-A2C349A8244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84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Demonstreer de </a:t>
            </a:r>
            <a:r>
              <a:rPr lang="nl-NL" dirty="0" err="1"/>
              <a:t>werkinging</a:t>
            </a:r>
            <a:r>
              <a:rPr lang="nl-NL" dirty="0"/>
              <a:t> van </a:t>
            </a:r>
            <a:r>
              <a:rPr lang="nl-NL" dirty="0" err="1"/>
              <a:t>strict</a:t>
            </a:r>
            <a:r>
              <a:rPr lang="nl-NL" dirty="0"/>
              <a:t>-types</a:t>
            </a:r>
          </a:p>
          <a:p>
            <a:endParaRPr lang="nl-NL" dirty="0"/>
          </a:p>
          <a:p>
            <a:r>
              <a:rPr lang="nl-NL" dirty="0"/>
              <a:t>https://www.php.net/manual/en/language.types.declarations.php</a:t>
            </a:r>
          </a:p>
          <a:p>
            <a:r>
              <a:rPr lang="nl-NL" dirty="0"/>
              <a:t>https://laravel-news.com/php7-typed-properties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73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https://www.w3schools.com/php/php_oop_what_is.asp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11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Klassiek </a:t>
            </a:r>
            <a:r>
              <a:rPr lang="nl-NL" dirty="0" err="1"/>
              <a:t>Php</a:t>
            </a:r>
            <a:r>
              <a:rPr lang="nl-NL" dirty="0"/>
              <a:t> geeft geen types</a:t>
            </a:r>
          </a:p>
          <a:p>
            <a:r>
              <a:rPr lang="nl-NL" dirty="0"/>
              <a:t>PHP heeft geen automatic </a:t>
            </a:r>
            <a:r>
              <a:rPr lang="nl-NL" dirty="0" err="1"/>
              <a:t>properties</a:t>
            </a:r>
            <a:r>
              <a:rPr lang="nl-NL" dirty="0"/>
              <a:t>. Je moet zelf met </a:t>
            </a:r>
            <a:r>
              <a:rPr lang="nl-NL" dirty="0" err="1"/>
              <a:t>getters</a:t>
            </a:r>
            <a:r>
              <a:rPr lang="nl-NL" dirty="0"/>
              <a:t> en setters aan de slag,</a:t>
            </a:r>
            <a:r>
              <a:rPr lang="nl-NL" baseline="0" dirty="0"/>
              <a:t> indien nodig</a:t>
            </a:r>
            <a:endParaRPr lang="nl-NL" dirty="0"/>
          </a:p>
          <a:p>
            <a:r>
              <a:rPr lang="nl-NL" dirty="0" err="1"/>
              <a:t>Constructor</a:t>
            </a:r>
            <a:r>
              <a:rPr lang="nl-NL" dirty="0"/>
              <a:t> __construct (2 </a:t>
            </a:r>
            <a:r>
              <a:rPr lang="nl-NL" dirty="0" err="1"/>
              <a:t>underscores</a:t>
            </a:r>
            <a:r>
              <a:rPr lang="nl-NL" dirty="0"/>
              <a:t>)</a:t>
            </a:r>
          </a:p>
          <a:p>
            <a:r>
              <a:rPr lang="nl-NL" dirty="0"/>
              <a:t>Private, public en </a:t>
            </a:r>
            <a:r>
              <a:rPr lang="nl-NL" dirty="0" err="1"/>
              <a:t>protected</a:t>
            </a:r>
            <a:r>
              <a:rPr lang="nl-NL" dirty="0"/>
              <a:t> is beschikbaar, maar niet voor class.</a:t>
            </a:r>
          </a:p>
          <a:p>
            <a:r>
              <a:rPr lang="nl-NL" dirty="0"/>
              <a:t>Let op $</a:t>
            </a:r>
            <a:r>
              <a:rPr lang="nl-NL" dirty="0" err="1"/>
              <a:t>this</a:t>
            </a:r>
            <a:r>
              <a:rPr lang="nl-NL" dirty="0"/>
              <a:t>-&gt;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Zie https://www.w3schools.com/php/php_oop_constructor.asp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4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Readonly maak je met een private field en een getter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93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Functie omtrek heeft een typecast naar int nodig omdat </a:t>
            </a:r>
            <a:r>
              <a:rPr lang="nl-NL" dirty="0" err="1"/>
              <a:t>round</a:t>
            </a:r>
            <a:r>
              <a:rPr lang="nl-NL" baseline="0" dirty="0"/>
              <a:t> een </a:t>
            </a:r>
            <a:r>
              <a:rPr lang="nl-NL" baseline="0" dirty="0" err="1"/>
              <a:t>float</a:t>
            </a:r>
            <a:r>
              <a:rPr lang="nl-NL" baseline="0" dirty="0"/>
              <a:t> terug geeft.</a:t>
            </a:r>
          </a:p>
          <a:p>
            <a:endParaRPr lang="nl-NL" dirty="0"/>
          </a:p>
          <a:p>
            <a:r>
              <a:rPr lang="nl-NL" dirty="0"/>
              <a:t>Aanmaak</a:t>
            </a:r>
            <a:r>
              <a:rPr lang="nl-NL" baseline="0" dirty="0"/>
              <a:t> object met </a:t>
            </a:r>
            <a:r>
              <a:rPr lang="nl-NL" baseline="0" dirty="0" err="1"/>
              <a:t>keyword</a:t>
            </a:r>
            <a:r>
              <a:rPr lang="nl-NL" baseline="0" dirty="0"/>
              <a:t> new</a:t>
            </a:r>
          </a:p>
          <a:p>
            <a:r>
              <a:rPr lang="nl-NL" baseline="0" dirty="0"/>
              <a:t>Toegang tot object met -&gt;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80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Types die we gebruiken zijn, o.a.:</a:t>
            </a:r>
          </a:p>
          <a:p>
            <a:r>
              <a:rPr lang="nl-NL" baseline="0" dirty="0"/>
              <a:t>Int, </a:t>
            </a:r>
            <a:r>
              <a:rPr lang="nl-NL" baseline="0" dirty="0" err="1"/>
              <a:t>bool</a:t>
            </a:r>
            <a:r>
              <a:rPr lang="nl-NL" baseline="0" dirty="0"/>
              <a:t>, </a:t>
            </a:r>
            <a:r>
              <a:rPr lang="nl-NL" baseline="0" dirty="0" err="1"/>
              <a:t>float</a:t>
            </a:r>
            <a:r>
              <a:rPr lang="nl-NL" baseline="0" dirty="0"/>
              <a:t>, string, array, &lt;class&gt;, object</a:t>
            </a:r>
          </a:p>
          <a:p>
            <a:endParaRPr lang="nl-NL" baseline="0" dirty="0"/>
          </a:p>
          <a:p>
            <a:r>
              <a:rPr lang="nl-NL" baseline="0" dirty="0"/>
              <a:t>PHP kent nog geen </a:t>
            </a:r>
            <a:r>
              <a:rPr lang="nl-NL" baseline="0" dirty="0" err="1"/>
              <a:t>typed</a:t>
            </a:r>
            <a:r>
              <a:rPr lang="nl-NL" baseline="0" dirty="0"/>
              <a:t> arrays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941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php</a:t>
            </a:r>
            <a:r>
              <a:rPr lang="nl-NL" dirty="0"/>
              <a:t> en javascript is er geen echt onderscheid tussen velden en </a:t>
            </a:r>
            <a:r>
              <a:rPr lang="nl-NL" dirty="0" err="1"/>
              <a:t>properties</a:t>
            </a:r>
            <a:endParaRPr lang="nl-NL" dirty="0"/>
          </a:p>
          <a:p>
            <a:r>
              <a:rPr lang="nl-NL" dirty="0"/>
              <a:t>__construct begint met 2 </a:t>
            </a:r>
            <a:r>
              <a:rPr lang="nl-NL" dirty="0" err="1"/>
              <a:t>underscores</a:t>
            </a:r>
            <a:endParaRPr lang="nl-NL" dirty="0"/>
          </a:p>
          <a:p>
            <a:r>
              <a:rPr lang="nl-NL" dirty="0"/>
              <a:t>ES6 doen we niet. We kunnen niet alles.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73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53D4-84BD-4F3D-B970-1BA30A37BD1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49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12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93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2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4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4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29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77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8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32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9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70DB-20F1-4C16-8556-41DB60DB9BD3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5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434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/>
              <a:t>Andere talen dan C#</a:t>
            </a:r>
            <a:br>
              <a:rPr lang="nl-NL"/>
            </a:br>
            <a:r>
              <a:rPr lang="nl-NL"/>
              <a:t>PHP</a:t>
            </a:r>
            <a:br>
              <a:rPr lang="nl-NL"/>
            </a:br>
            <a:r>
              <a:rPr lang="nl-NL"/>
              <a:t>typed PHP</a:t>
            </a:r>
          </a:p>
        </p:txBody>
      </p:sp>
    </p:spTree>
    <p:extLst>
      <p:ext uri="{BB962C8B-B14F-4D97-AF65-F5344CB8AC3E}">
        <p14:creationId xmlns:p14="http://schemas.microsoft.com/office/powerpoint/2010/main" val="18670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9A7035B-62FE-40E1-B864-CDB5F729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5762"/>
            <a:ext cx="10972800" cy="6086475"/>
          </a:xfrm>
          <a:prstGeom prst="rect">
            <a:avLst/>
          </a:prstGeom>
        </p:spPr>
      </p:pic>
      <p:sp>
        <p:nvSpPr>
          <p:cNvPr id="6" name="Titel 4"/>
          <p:cNvSpPr txBox="1">
            <a:spLocks/>
          </p:cNvSpPr>
          <p:nvPr/>
        </p:nvSpPr>
        <p:spPr>
          <a:xfrm>
            <a:off x="425789" y="492313"/>
            <a:ext cx="5651548" cy="1224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/>
              <a:t>Opdracht 1 </a:t>
            </a:r>
          </a:p>
          <a:p>
            <a:pPr algn="l"/>
            <a:r>
              <a:rPr lang="nl-NL"/>
              <a:t>Zet om naar typed PHP</a:t>
            </a:r>
            <a:br>
              <a:rPr lang="nl-NL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664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0" y="0"/>
            <a:ext cx="11168743" cy="1224135"/>
          </a:xfrm>
        </p:spPr>
        <p:txBody>
          <a:bodyPr>
            <a:normAutofit/>
          </a:bodyPr>
          <a:lstStyle/>
          <a:p>
            <a:r>
              <a:rPr lang="nl-NL"/>
              <a:t>Opdracht 2: zet om naar typed PHP </a:t>
            </a:r>
            <a:br>
              <a:rPr lang="nl-NL"/>
            </a:br>
            <a:endParaRPr lang="nl-NL" sz="16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DDC32D-B2F8-4767-B3C9-3B8D5EF9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368136"/>
            <a:ext cx="121824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 txBox="1">
            <a:spLocks/>
          </p:cNvSpPr>
          <p:nvPr/>
        </p:nvSpPr>
        <p:spPr>
          <a:xfrm>
            <a:off x="301636" y="127315"/>
            <a:ext cx="777240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Opdracht 3 : zet om naar typed PHP </a:t>
            </a:r>
            <a:br>
              <a:rPr lang="nl-NL"/>
            </a:br>
            <a:endParaRPr lang="nl-NL" sz="16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677D48-1F46-48BA-ACB8-7BECDBA9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97162"/>
            <a:ext cx="120396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6644511" y="486123"/>
            <a:ext cx="507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Enumeratie in typed PHP</a:t>
            </a:r>
          </a:p>
          <a:p>
            <a:endParaRPr lang="nl-NL"/>
          </a:p>
          <a:p>
            <a:r>
              <a:rPr lang="nl-NL"/>
              <a:t>Vanaf PHP 8.1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9" y="3492674"/>
            <a:ext cx="3567299" cy="2350417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112A191-8EA6-43D1-B88C-0F39CEF26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148" y="3255006"/>
            <a:ext cx="6439852" cy="28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6888397-E7F7-4173-994C-C57DB695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4762"/>
            <a:ext cx="12182475" cy="6848475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7368804" y="136042"/>
            <a:ext cx="50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Inleveren op itslearning: zet om naar typed PHP</a:t>
            </a:r>
          </a:p>
        </p:txBody>
      </p:sp>
    </p:spTree>
    <p:extLst>
      <p:ext uri="{BB962C8B-B14F-4D97-AF65-F5344CB8AC3E}">
        <p14:creationId xmlns:p14="http://schemas.microsoft.com/office/powerpoint/2010/main" val="296736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434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/>
              <a:t>Andere talen dan C#</a:t>
            </a:r>
            <a:br>
              <a:rPr lang="nl-NL"/>
            </a:br>
            <a:r>
              <a:rPr lang="nl-NL"/>
              <a:t>dynamically typed PHP</a:t>
            </a:r>
            <a:br>
              <a:rPr lang="nl-NL"/>
            </a:br>
            <a:r>
              <a:rPr lang="nl-NL"/>
              <a:t>statically typed PHP</a:t>
            </a:r>
          </a:p>
        </p:txBody>
      </p:sp>
    </p:spTree>
    <p:extLst>
      <p:ext uri="{BB962C8B-B14F-4D97-AF65-F5344CB8AC3E}">
        <p14:creationId xmlns:p14="http://schemas.microsoft.com/office/powerpoint/2010/main" val="722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58431"/>
            <a:ext cx="10515600" cy="1325563"/>
          </a:xfrm>
        </p:spPr>
        <p:txBody>
          <a:bodyPr>
            <a:normAutofit/>
          </a:bodyPr>
          <a:lstStyle/>
          <a:p>
            <a:r>
              <a:rPr lang="nl-NL"/>
              <a:t>typed PHP</a:t>
            </a:r>
            <a:br>
              <a:rPr lang="nl-NL"/>
            </a:b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918931"/>
            <a:ext cx="10515600" cy="4351338"/>
          </a:xfrm>
        </p:spPr>
        <p:txBody>
          <a:bodyPr/>
          <a:lstStyle/>
          <a:p>
            <a:r>
              <a:rPr lang="nl-NL"/>
              <a:t>Properties</a:t>
            </a:r>
          </a:p>
          <a:p>
            <a:r>
              <a:rPr lang="nl-NL"/>
              <a:t>Return types</a:t>
            </a:r>
          </a:p>
          <a:p>
            <a:r>
              <a:rPr lang="nl-NL"/>
              <a:t>Parameters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78" y="1566222"/>
            <a:ext cx="5013973" cy="30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8C0A95B-0EF3-41D0-95C0-DE106DC0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1690688"/>
            <a:ext cx="1175606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4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7771566" y="316404"/>
            <a:ext cx="656575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Klassendiagram </a:t>
            </a:r>
          </a:p>
          <a:p>
            <a:r>
              <a:rPr lang="nl-NL"/>
              <a:t>naar klassiek PHP</a:t>
            </a:r>
          </a:p>
          <a:p>
            <a:r>
              <a:rPr lang="nl-NL"/>
              <a:t>Bol en Ster</a:t>
            </a:r>
          </a:p>
          <a:p>
            <a:r>
              <a:rPr lang="nl-NL"/>
              <a:t>met inheritance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FE2D4FC-0735-49AB-8EDC-3F17D496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45" y="632829"/>
            <a:ext cx="60388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7771566" y="316404"/>
            <a:ext cx="656575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Klassendiagram </a:t>
            </a:r>
          </a:p>
          <a:p>
            <a:r>
              <a:rPr lang="nl-NL"/>
              <a:t>naar klassiek PHP</a:t>
            </a:r>
          </a:p>
          <a:p>
            <a:r>
              <a:rPr lang="nl-NL"/>
              <a:t>Bol en Ster</a:t>
            </a:r>
          </a:p>
          <a:p>
            <a:r>
              <a:rPr lang="nl-NL"/>
              <a:t>met readonly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479451C-5617-4CBF-9DEE-06F05531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766762"/>
            <a:ext cx="5705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7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7771566" y="316404"/>
            <a:ext cx="656575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Klassendiagram </a:t>
            </a:r>
          </a:p>
          <a:p>
            <a:r>
              <a:rPr lang="nl-NL"/>
              <a:t>naar klassiek PHP</a:t>
            </a:r>
          </a:p>
          <a:p>
            <a:r>
              <a:rPr lang="nl-NL"/>
              <a:t>Bol en Ster</a:t>
            </a:r>
          </a:p>
          <a:p>
            <a:r>
              <a:rPr lang="nl-NL"/>
              <a:t>met readonly</a:t>
            </a:r>
          </a:p>
          <a:p>
            <a:r>
              <a:rPr lang="nl-NL"/>
              <a:t>toegepast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D3E1266-77C2-4C0E-BF15-9896AF70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04"/>
            <a:ext cx="76485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2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7771566" y="316404"/>
            <a:ext cx="656575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Klassendiagram </a:t>
            </a:r>
          </a:p>
          <a:p>
            <a:r>
              <a:rPr lang="nl-NL"/>
              <a:t>naar typed PHP</a:t>
            </a:r>
          </a:p>
          <a:p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C9B10FD-8DAD-465E-8781-02AB84439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40" y="422649"/>
            <a:ext cx="7262489" cy="60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Naamgeving</a:t>
            </a:r>
            <a:endParaRPr lang="nl-NL" dirty="0"/>
          </a:p>
        </p:txBody>
      </p:sp>
      <p:graphicFrame>
        <p:nvGraphicFramePr>
          <p:cNvPr id="3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385463"/>
              </p:ext>
            </p:extLst>
          </p:nvPr>
        </p:nvGraphicFramePr>
        <p:xfrm>
          <a:off x="457200" y="1292171"/>
          <a:ext cx="8064896" cy="4872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C#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PHP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  <a:latin typeface="+mn-lt"/>
                          <a:ea typeface="+mn-ea"/>
                          <a:cs typeface="+mn-cs"/>
                        </a:rPr>
                        <a:t>ES6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Klasse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  <a:latin typeface="+mn-lt"/>
                          <a:ea typeface="+mn-ea"/>
                          <a:cs typeface="+mn-cs"/>
                        </a:rPr>
                        <a:t>Veld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camelCase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camelCase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Methode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camelCase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Property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Constructor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__construct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Destructor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~PascalCase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 __destruct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79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558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510</Words>
  <Application>Microsoft Office PowerPoint</Application>
  <PresentationFormat>Breedbeeld</PresentationFormat>
  <Paragraphs>135</Paragraphs>
  <Slides>14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Kantoorthema</vt:lpstr>
      <vt:lpstr>Andere talen dan C# PHP typed PHP</vt:lpstr>
      <vt:lpstr>Andere talen dan C# dynamically typed PHP statically typed PHP</vt:lpstr>
      <vt:lpstr>typed PHP </vt:lpstr>
      <vt:lpstr>Voorbeeld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Opdracht 2: zet om naar typed PHP  </vt:lpstr>
      <vt:lpstr>PowerPoint-presentatie</vt:lpstr>
      <vt:lpstr>PowerPoint-presentatie</vt:lpstr>
      <vt:lpstr>PowerPoint-presentatie</vt:lpstr>
    </vt:vector>
  </TitlesOfParts>
  <Company>Summa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Amsterdam, Jeroen van</dc:creator>
  <cp:lastModifiedBy>Amsterdam, Jeroen van</cp:lastModifiedBy>
  <cp:revision>274</cp:revision>
  <cp:lastPrinted>2022-09-22T09:25:04Z</cp:lastPrinted>
  <dcterms:created xsi:type="dcterms:W3CDTF">2016-12-27T14:52:59Z</dcterms:created>
  <dcterms:modified xsi:type="dcterms:W3CDTF">2022-09-22T11:28:08Z</dcterms:modified>
</cp:coreProperties>
</file>