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01" r:id="rId5"/>
    <p:sldId id="328" r:id="rId6"/>
    <p:sldId id="323" r:id="rId7"/>
    <p:sldId id="332" r:id="rId8"/>
    <p:sldId id="333" r:id="rId9"/>
    <p:sldId id="334" r:id="rId10"/>
    <p:sldId id="326" r:id="rId11"/>
    <p:sldId id="336" r:id="rId12"/>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9150" autoAdjust="0"/>
  </p:normalViewPr>
  <p:slideViewPr>
    <p:cSldViewPr snapToGrid="0">
      <p:cViewPr varScale="1">
        <p:scale>
          <a:sx n="40" d="100"/>
          <a:sy n="40" d="100"/>
        </p:scale>
        <p:origin x="2318" y="24"/>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2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CD81F-CA22-4960-A46B-6B60CC91D41C}" type="datetime1">
              <a:rPr lang="nl-NL" smtClean="0"/>
              <a:t>19-10-2022</a:t>
            </a:fld>
            <a:endParaRPr lang="nl-NL"/>
          </a:p>
        </p:txBody>
      </p:sp>
      <p:sp>
        <p:nvSpPr>
          <p:cNvPr id="4" name="Tijdelijke aanduiding voor voettekst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B70B9B7-785A-4976-B902-CA7EFE182F33}" type="slidenum">
              <a:rPr lang="nl-NL" smtClean="0"/>
              <a:t>‹nr.›</a:t>
            </a:fld>
            <a:endParaRPr lang="nl-NL"/>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018A27D-A157-4763-AE95-B66FBCD122D3}" type="datetime1">
              <a:rPr lang="nl-NL" noProof="0" smtClean="0"/>
              <a:t>19-10-2022</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C7A5702-C22C-4453-948F-F1BC33F661B3}" type="slidenum">
              <a:rPr lang="nl-NL" noProof="0" smtClean="0"/>
              <a:t>‹nr.›</a:t>
            </a:fld>
            <a:endParaRPr lang="nl-NL" noProof="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Automutilatie, ook wel bekend als zelfbeschadiging, is een onderwerp waar een groot taboe op rust.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Mensen vinden het bijvoorbeeld ongepast om over te praten, toch komt het helaas vaker voor in Nederland en andere landen dan je zelf denkt.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Bij zelfbeschadiging doe je je eigen lichaam verwonden in een zich herhalende patroon, zonder dat je bewuste suïcidale intenties hebt.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maken websites hier ook misbruik van.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Op sommige </a:t>
            </a:r>
            <a:r>
              <a:rPr lang="nl-NL" sz="1800" dirty="0" err="1">
                <a:effectLst/>
                <a:latin typeface="Arial" panose="020B0604020202020204" pitchFamily="34" charset="0"/>
                <a:ea typeface="Calibri" panose="020F0502020204030204" pitchFamily="34" charset="0"/>
                <a:cs typeface="Arial" panose="020B0604020202020204" pitchFamily="34" charset="0"/>
              </a:rPr>
              <a:t>socialemediaplatformen</a:t>
            </a:r>
            <a:r>
              <a:rPr lang="nl-NL" sz="1800" dirty="0">
                <a:effectLst/>
                <a:latin typeface="Arial" panose="020B0604020202020204" pitchFamily="34" charset="0"/>
                <a:ea typeface="Calibri" panose="020F0502020204030204" pitchFamily="34" charset="0"/>
                <a:cs typeface="Arial" panose="020B0604020202020204" pitchFamily="34" charset="0"/>
              </a:rPr>
              <a:t> en websites wordt zelfbeschadiging namelijk verheerlijkt, wat weer grote gevolgen kan hebben voor bepaalde mensen die dat dus zien.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Daarom gaat dit betoog dus over dat Websites die zelfbeschadiging verheerlijken geblokkeerd moeten worden.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Ik ben het eens omdat zelfbeschadiging ook een oorzaak kan zijn van zelfdoding en in deze presentatie vertel ik jullie er meer over.</a:t>
            </a:r>
            <a:br>
              <a:rPr lang="nl-NL"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Tijdelijke aanduiding voor datum 3"/>
          <p:cNvSpPr>
            <a:spLocks noGrp="1"/>
          </p:cNvSpPr>
          <p:nvPr>
            <p:ph type="dt" idx="1"/>
          </p:nvPr>
        </p:nvSpPr>
        <p:spPr/>
        <p:txBody>
          <a:bodyPr/>
          <a:lstStyle/>
          <a:p>
            <a:pPr rtl="0"/>
            <a:fld id="{0018A27D-A157-4763-AE95-B66FBCD122D3}" type="datetime1">
              <a:rPr lang="nl-NL" noProof="0" smtClean="0"/>
              <a:t>19-10-2022</a:t>
            </a:fld>
            <a:endParaRPr lang="nl-NL" noProof="0"/>
          </a:p>
        </p:txBody>
      </p:sp>
      <p:sp>
        <p:nvSpPr>
          <p:cNvPr id="5" name="Tijdelijke aanduiding voor dianummer 4"/>
          <p:cNvSpPr>
            <a:spLocks noGrp="1"/>
          </p:cNvSpPr>
          <p:nvPr>
            <p:ph type="sldNum" sz="quarter" idx="5"/>
          </p:nvPr>
        </p:nvSpPr>
        <p:spPr/>
        <p:txBody>
          <a:bodyPr/>
          <a:lstStyle/>
          <a:p>
            <a:pPr rtl="0"/>
            <a:fld id="{1C7A5702-C22C-4453-948F-F1BC33F661B3}" type="slidenum">
              <a:rPr lang="nl-NL" noProof="0" smtClean="0"/>
              <a:t>2</a:t>
            </a:fld>
            <a:endParaRPr lang="nl-NL" noProof="0"/>
          </a:p>
        </p:txBody>
      </p:sp>
    </p:spTree>
    <p:extLst>
      <p:ext uri="{BB962C8B-B14F-4D97-AF65-F5344CB8AC3E}">
        <p14:creationId xmlns:p14="http://schemas.microsoft.com/office/powerpoint/2010/main" val="353258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Zelfbeschadiging is net zo erg als zelfdoding.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Uit onderzoek van het Trimbos instituut blijkt dat ongeveer 15% van de adolescenten zichzelf ooit heeft zelfbeschadigd. In 2017 waren er 15.400 behandelingen op de spoedeisende hulp en waren er 7.700 ziekenhuisopnames in verband met zelfbeschadiging.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	Zelfbeschadiging is bij de meeste mensen een manier van om gaan met innerlijke pijn en negatieve emoties of gedachtes.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zijn er op langere termijn minder positieve gevolgen zoals psychische gevolgen door het steeds ontstaan van nieuwe negatieve gedachtes waardoor men zichzelf weer gaat beschadigen. Hierdoor kom je steeds in een cyclus terecht en moet iemand zichzelf steeds heftiger beschadigen met lichamelijke gevolgen als gevolg.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Als iemand zich door zelfbeschadiging niet beter gaat voelen kan er ook een risico zijn dat gedachten ontstaan over zelfdoding.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Zo zijn er volgens het CBS 1.859 zelfdodingen in 2021.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Hierbij nam het aantal zelfdodingen het sterkst toe onder mannen van 20 tot 30 jaar.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	Websites die zelfbeschadiging verheerlijken kunnen er dus ook voor zorgen dat mensen gedachtes gaan krijgen over zelfdoding.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3</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19-10-2022</a:t>
            </a:fld>
            <a:endParaRPr lang="nl-NL" dirty="0"/>
          </a:p>
        </p:txBody>
      </p:sp>
    </p:spTree>
    <p:extLst>
      <p:ext uri="{BB962C8B-B14F-4D97-AF65-F5344CB8AC3E}">
        <p14:creationId xmlns:p14="http://schemas.microsoft.com/office/powerpoint/2010/main" val="365018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r>
              <a:rPr lang="nl-NL" sz="1800" dirty="0">
                <a:effectLst/>
                <a:latin typeface="Arial" panose="020B0604020202020204" pitchFamily="34" charset="0"/>
                <a:ea typeface="Calibri" panose="020F0502020204030204" pitchFamily="34" charset="0"/>
              </a:rPr>
              <a:t>Helaas zijn er ook andere platformen die gebruikt worden om zelfbeschadiging te verheerlijken.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Volgens een artikel van RTL-nieuws blijkt uit onderzoek dat Instagram Nederlandse accounts die zelfbeschadiging verheerlijken gewoon online laat staan.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Deze accounts plaatsen dan afbeeldingen met tekst die het plegen van zelfdoding/ beschadiging verheerlijken met honderden volgers die dit dan zien.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Als zulke accounts gerapporteerd worden komt er dan een standaardreactie terug waarin stond dat de accounts de regels niet overtreden. </a:t>
            </a:r>
            <a:br>
              <a:rPr lang="nl-NL" sz="1800" dirty="0">
                <a:effectLst/>
                <a:latin typeface="Arial" panose="020B0604020202020204" pitchFamily="34" charset="0"/>
                <a:ea typeface="Calibri" panose="020F0502020204030204" pitchFamily="34" charset="0"/>
              </a:rPr>
            </a:br>
            <a:r>
              <a:rPr lang="nl-NL" sz="1800" b="1" dirty="0">
                <a:effectLst/>
                <a:latin typeface="Arial" panose="020B0604020202020204" pitchFamily="34" charset="0"/>
                <a:ea typeface="Calibri" panose="020F0502020204030204" pitchFamily="34" charset="0"/>
              </a:rPr>
              <a:t> 	</a:t>
            </a:r>
            <a:r>
              <a:rPr lang="nl-NL" sz="1800" dirty="0">
                <a:effectLst/>
                <a:latin typeface="Arial" panose="020B0604020202020204" pitchFamily="34" charset="0"/>
                <a:ea typeface="Calibri" panose="020F0502020204030204" pitchFamily="34" charset="0"/>
              </a:rPr>
              <a:t>Ook zijn er programma’s en series die zelfbeschadiging verheerlijken.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Een van de bekendste serie is </a:t>
            </a:r>
            <a:r>
              <a:rPr lang="nl-NL" sz="1800" i="1" dirty="0">
                <a:effectLst/>
                <a:latin typeface="Arial" panose="020B0604020202020204" pitchFamily="34" charset="0"/>
                <a:ea typeface="Calibri" panose="020F0502020204030204" pitchFamily="34" charset="0"/>
              </a:rPr>
              <a:t>13 </a:t>
            </a:r>
            <a:r>
              <a:rPr lang="nl-NL" sz="1800" i="1" dirty="0" err="1">
                <a:effectLst/>
                <a:latin typeface="Arial" panose="020B0604020202020204" pitchFamily="34" charset="0"/>
                <a:ea typeface="Calibri" panose="020F0502020204030204" pitchFamily="34" charset="0"/>
              </a:rPr>
              <a:t>Reasons</a:t>
            </a:r>
            <a:r>
              <a:rPr lang="nl-NL" sz="1800" i="1" dirty="0">
                <a:effectLst/>
                <a:latin typeface="Arial" panose="020B0604020202020204" pitchFamily="34" charset="0"/>
                <a:ea typeface="Calibri" panose="020F0502020204030204" pitchFamily="34" charset="0"/>
              </a:rPr>
              <a:t> </a:t>
            </a:r>
            <a:r>
              <a:rPr lang="nl-NL" sz="1800" i="1" dirty="0" err="1">
                <a:effectLst/>
                <a:latin typeface="Arial" panose="020B0604020202020204" pitchFamily="34" charset="0"/>
                <a:ea typeface="Calibri" panose="020F0502020204030204" pitchFamily="34" charset="0"/>
              </a:rPr>
              <a:t>Why</a:t>
            </a:r>
            <a:r>
              <a:rPr lang="nl-NL" sz="1800" dirty="0">
                <a:effectLst/>
                <a:latin typeface="Arial" panose="020B0604020202020204" pitchFamily="34" charset="0"/>
                <a:ea typeface="Calibri" panose="020F0502020204030204" pitchFamily="34" charset="0"/>
              </a:rPr>
              <a:t> een serie over een meisje dat 13 redens heeft nagelaten op cassettebandjes waarom zij haarzelf uit het leven heeft beroofd.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In de serie werden expliciete scenes getoond waar het meisje zelfmoord zou plegen.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Hierbij moeten er ook strengere regels komen dat deze accounts/ series strenger worden nagekeken om verheerlijking te voorkomen.</a:t>
            </a:r>
            <a:br>
              <a:rPr lang="nl-NL" sz="1800" b="1" dirty="0">
                <a:effectLst/>
                <a:latin typeface="Arial" panose="020B0604020202020204" pitchFamily="34" charset="0"/>
                <a:ea typeface="Calibri" panose="020F0502020204030204" pitchFamily="34" charset="0"/>
              </a:rPr>
            </a:br>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4</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19-10-2022</a:t>
            </a:fld>
            <a:endParaRPr lang="nl-NL" dirty="0"/>
          </a:p>
        </p:txBody>
      </p:sp>
    </p:spTree>
    <p:extLst>
      <p:ext uri="{BB962C8B-B14F-4D97-AF65-F5344CB8AC3E}">
        <p14:creationId xmlns:p14="http://schemas.microsoft.com/office/powerpoint/2010/main" val="65301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r>
              <a:rPr lang="nl-NL" sz="1800" dirty="0">
                <a:effectLst/>
                <a:latin typeface="Arial" panose="020B0604020202020204" pitchFamily="34" charset="0"/>
                <a:ea typeface="Calibri" panose="020F0502020204030204" pitchFamily="34" charset="0"/>
              </a:rPr>
              <a:t>Echter is het onmogelijk om alles te blokkeren.</a:t>
            </a:r>
            <a:br>
              <a:rPr lang="nl-NL" sz="1800" b="1"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Doordat er zoveel websites zijn en accounts op verschillende </a:t>
            </a:r>
            <a:r>
              <a:rPr lang="nl-NL" sz="1800" dirty="0" err="1">
                <a:effectLst/>
                <a:latin typeface="Arial" panose="020B0604020202020204" pitchFamily="34" charset="0"/>
                <a:ea typeface="Calibri" panose="020F0502020204030204" pitchFamily="34" charset="0"/>
              </a:rPr>
              <a:t>socialemediaplatformen</a:t>
            </a:r>
            <a:r>
              <a:rPr lang="nl-NL" sz="1800" dirty="0">
                <a:effectLst/>
                <a:latin typeface="Arial" panose="020B0604020202020204" pitchFamily="34" charset="0"/>
                <a:ea typeface="Calibri" panose="020F0502020204030204" pitchFamily="34" charset="0"/>
              </a:rPr>
              <a:t> is het helaas onmogelijk om alles te blokkeren.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Echter hebben veel platformen, zoals Twitter, Instagram en </a:t>
            </a:r>
            <a:r>
              <a:rPr lang="nl-NL" sz="1800" dirty="0" err="1">
                <a:effectLst/>
                <a:latin typeface="Arial" panose="020B0604020202020204" pitchFamily="34" charset="0"/>
                <a:ea typeface="Calibri" panose="020F0502020204030204" pitchFamily="34" charset="0"/>
              </a:rPr>
              <a:t>TikTok</a:t>
            </a:r>
            <a:r>
              <a:rPr lang="nl-NL" sz="1800" dirty="0">
                <a:effectLst/>
                <a:latin typeface="Arial" panose="020B0604020202020204" pitchFamily="34" charset="0"/>
                <a:ea typeface="Calibri" panose="020F0502020204030204" pitchFamily="34" charset="0"/>
              </a:rPr>
              <a:t> hun beleid veranderd en is alles strenger geworden.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Zo worden accounts die zelfdoding verheerlijken geblokkeerd voor een korte periode en als ze meerdere keren de regels schenden definitief verwijderd van de platformen.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Zo hebben ze bij YouTube ook hun beleid veranderd en geschreven wat je tegen zulke video’s kunt doen.</a:t>
            </a:r>
            <a:r>
              <a:rPr lang="en-US" dirty="0">
                <a:effectLst/>
              </a:rPr>
              <a:t> </a:t>
            </a:r>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5</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19-10-2022</a:t>
            </a:fld>
            <a:endParaRPr lang="nl-NL" dirty="0"/>
          </a:p>
        </p:txBody>
      </p:sp>
    </p:spTree>
    <p:extLst>
      <p:ext uri="{BB962C8B-B14F-4D97-AF65-F5344CB8AC3E}">
        <p14:creationId xmlns:p14="http://schemas.microsoft.com/office/powerpoint/2010/main" val="235046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6</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19-10-2022</a:t>
            </a:fld>
            <a:endParaRPr lang="nl-NL" dirty="0"/>
          </a:p>
        </p:txBody>
      </p:sp>
    </p:spTree>
    <p:extLst>
      <p:ext uri="{BB962C8B-B14F-4D97-AF65-F5344CB8AC3E}">
        <p14:creationId xmlns:p14="http://schemas.microsoft.com/office/powerpoint/2010/main" val="111699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We hebben dus gelezen wat zelfbeschadiging is en dat door zelfbeschadiging ook gedachten over zelfdoding kunnen ontstaan.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Ook is er in het artikel vernoemd dat er meerdere platformen zijn waarop zelfbeschadiging en zelfdoding wordt verheerlijkt.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is het niet mogelijk om alles te blokkeren omdat er zoveel verschillende sites/ accounts zijn op de verschillende platformen, maar zijn er wel strengere regels gekomen die helpen bij het blokkeren van accounts die zelfdoding verheerlijken.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Dus, Websites die zelfbeschadiging verheerlijken moeten geblokkeerd worden omdat als gevolg van zelfbeschadiging mensen ook andere problemen kunnen krijgen en zelfs aan zelfdoding kunnen gaan denken</a:t>
            </a:r>
            <a:r>
              <a:rPr lang="nl-NL" sz="1800">
                <a:effectLst/>
                <a:latin typeface="Arial" panose="020B0604020202020204" pitchFamily="34" charset="0"/>
                <a:ea typeface="Calibri" panose="020F0502020204030204" pitchFamily="34" charset="0"/>
                <a:cs typeface="Arial" panose="020B0604020202020204" pitchFamily="34" charset="0"/>
              </a:rPr>
              <a:t>. </a:t>
            </a:r>
            <a:br>
              <a:rPr lang="nl-NL" sz="1800">
                <a:effectLst/>
                <a:latin typeface="Arial" panose="020B0604020202020204" pitchFamily="34" charset="0"/>
                <a:ea typeface="Calibri" panose="020F0502020204030204" pitchFamily="34" charset="0"/>
                <a:cs typeface="Arial" panose="020B0604020202020204" pitchFamily="34" charset="0"/>
              </a:rPr>
            </a:br>
            <a:r>
              <a:rPr lang="nl-NL" sz="1800">
                <a:effectLst/>
                <a:latin typeface="Arial" panose="020B0604020202020204" pitchFamily="34" charset="0"/>
                <a:ea typeface="Calibri" panose="020F0502020204030204" pitchFamily="34" charset="0"/>
                <a:cs typeface="Arial" panose="020B0604020202020204" pitchFamily="34" charset="0"/>
              </a:rPr>
              <a:t>Daarom </a:t>
            </a:r>
            <a:r>
              <a:rPr lang="nl-NL" sz="1800" dirty="0">
                <a:effectLst/>
                <a:latin typeface="Arial" panose="020B0604020202020204" pitchFamily="34" charset="0"/>
                <a:ea typeface="Calibri" panose="020F0502020204030204" pitchFamily="34" charset="0"/>
                <a:cs typeface="Arial" panose="020B0604020202020204" pitchFamily="34" charset="0"/>
              </a:rPr>
              <a:t>moeten wij ervoor zorgen dat de websites en accounts op verschillende platformen die zelfbeschadiging verheerlijken zoveel mogelijk verwijderd en geblokkeerd worden.</a:t>
            </a:r>
            <a:br>
              <a:rPr lang="nl-NL"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endParaRPr lang="nl-NL" dirty="0"/>
          </a:p>
        </p:txBody>
      </p:sp>
      <p:sp>
        <p:nvSpPr>
          <p:cNvPr id="4" name="Tijdelijke aanduiding voor dianummer 3"/>
          <p:cNvSpPr>
            <a:spLocks noGrp="1"/>
          </p:cNvSpPr>
          <p:nvPr>
            <p:ph type="sldNum" sz="quarter" idx="5"/>
          </p:nvPr>
        </p:nvSpPr>
        <p:spPr/>
        <p:txBody>
          <a:bodyPr/>
          <a:lstStyle/>
          <a:p>
            <a:pPr rtl="0"/>
            <a:fld id="{1C7A5702-C22C-4453-948F-F1BC33F661B3}" type="slidenum">
              <a:rPr lang="nl-NL" smtClean="0"/>
              <a:t>7</a:t>
            </a:fld>
            <a:endParaRPr lang="nl-NL" dirty="0"/>
          </a:p>
        </p:txBody>
      </p:sp>
      <p:sp>
        <p:nvSpPr>
          <p:cNvPr id="5" name="Tijdelijke aanduiding voor datum 4">
            <a:extLst>
              <a:ext uri="{FF2B5EF4-FFF2-40B4-BE49-F238E27FC236}">
                <a16:creationId xmlns:a16="http://schemas.microsoft.com/office/drawing/2014/main" id="{F7F69AE8-5147-4C2C-9EB5-F797D6722E36}"/>
              </a:ext>
            </a:extLst>
          </p:cNvPr>
          <p:cNvSpPr>
            <a:spLocks noGrp="1"/>
          </p:cNvSpPr>
          <p:nvPr>
            <p:ph type="dt" idx="1"/>
          </p:nvPr>
        </p:nvSpPr>
        <p:spPr/>
        <p:txBody>
          <a:bodyPr/>
          <a:lstStyle/>
          <a:p>
            <a:pPr rtl="0"/>
            <a:fld id="{9D32C6DB-0FA2-4A27-8A6A-2888402DAEA5}" type="datetime1">
              <a:rPr lang="nl-NL" smtClean="0"/>
              <a:t>19-10-2022</a:t>
            </a:fld>
            <a:endParaRPr lang="nl-NL" dirty="0"/>
          </a:p>
        </p:txBody>
      </p:sp>
    </p:spTree>
    <p:extLst>
      <p:ext uri="{BB962C8B-B14F-4D97-AF65-F5344CB8AC3E}">
        <p14:creationId xmlns:p14="http://schemas.microsoft.com/office/powerpoint/2010/main" val="380657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8</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19-10-2022</a:t>
            </a:fld>
            <a:endParaRPr lang="nl-NL" dirty="0"/>
          </a:p>
        </p:txBody>
      </p:sp>
    </p:spTree>
    <p:extLst>
      <p:ext uri="{BB962C8B-B14F-4D97-AF65-F5344CB8AC3E}">
        <p14:creationId xmlns:p14="http://schemas.microsoft.com/office/powerpoint/2010/main" val="316294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citaat">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rtlCol="0">
            <a:noAutofit/>
          </a:bodyPr>
          <a:lstStyle/>
          <a:p>
            <a:pPr rtl="0"/>
            <a:r>
              <a:rPr lang="nl-NL" noProof="0"/>
              <a:t>Klik op het pictogram als u een afbeelding wilt toevoegen</a:t>
            </a:r>
          </a:p>
        </p:txBody>
      </p:sp>
      <p:sp>
        <p:nvSpPr>
          <p:cNvPr id="8" name="Titel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rtlCol="0" anchor="t">
            <a:normAutofit/>
          </a:bodyPr>
          <a:lstStyle>
            <a:lvl1pPr marL="457200">
              <a:lnSpc>
                <a:spcPct val="100000"/>
              </a:lnSpc>
              <a:defRPr sz="3600">
                <a:solidFill>
                  <a:schemeClr val="bg2"/>
                </a:solidFill>
              </a:defRPr>
            </a:lvl1pPr>
          </a:lstStyle>
          <a:p>
            <a:pPr rtl="0"/>
            <a:r>
              <a:rPr lang="nl-NL" noProof="0">
                <a:solidFill>
                  <a:schemeClr val="bg2"/>
                </a:solidFill>
              </a:rPr>
              <a:t>Klik om stijl te bewerken</a:t>
            </a:r>
          </a:p>
        </p:txBody>
      </p:sp>
      <p:sp>
        <p:nvSpPr>
          <p:cNvPr id="13" name="Subtitel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rtlCol="0">
            <a:normAutofit/>
          </a:bodyPr>
          <a:lstStyle>
            <a:lvl1pPr marL="365760">
              <a:defRPr sz="2000">
                <a:solidFill>
                  <a:schemeClr val="bg2">
                    <a:alpha val="56000"/>
                  </a:schemeClr>
                </a:solidFill>
              </a:defRPr>
            </a:lvl1pPr>
          </a:lstStyle>
          <a:p>
            <a:pPr rtl="0">
              <a:lnSpc>
                <a:spcPct val="120000"/>
              </a:lnSpc>
            </a:pPr>
            <a:r>
              <a:rPr lang="nl-NL" sz="2000" noProof="0">
                <a:solidFill>
                  <a:schemeClr val="bg2">
                    <a:alpha val="56000"/>
                  </a:schemeClr>
                </a:solidFill>
              </a:rPr>
              <a:t>Klikken om de ondertitelstijl van het model te bewerken</a:t>
            </a:r>
          </a:p>
        </p:txBody>
      </p:sp>
      <p:cxnSp>
        <p:nvCxnSpPr>
          <p:cNvPr id="15" name="Rechte verbindingslijn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oud 3 kolo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782FF-2A32-49DE-8CD8-110B8656515F}"/>
              </a:ext>
            </a:extLst>
          </p:cNvPr>
          <p:cNvSpPr>
            <a:spLocks noGrp="1"/>
          </p:cNvSpPr>
          <p:nvPr>
            <p:ph type="title" hasCustomPrompt="1"/>
          </p:nvPr>
        </p:nvSpPr>
        <p:spPr>
          <a:xfrm>
            <a:off x="442799" y="320040"/>
            <a:ext cx="11269775" cy="1363091"/>
          </a:xfrm>
        </p:spPr>
        <p:txBody>
          <a:bodyPr rtlCol="0"/>
          <a:lstStyle>
            <a:lvl1pPr>
              <a:lnSpc>
                <a:spcPct val="100000"/>
              </a:lnSpc>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AB8169D-3731-4C94-88AE-B0A6F9E0B556}"/>
              </a:ext>
            </a:extLst>
          </p:cNvPr>
          <p:cNvSpPr>
            <a:spLocks noGrp="1"/>
          </p:cNvSpPr>
          <p:nvPr>
            <p:ph type="body" idx="1" hasCustomPrompt="1"/>
          </p:nvPr>
        </p:nvSpPr>
        <p:spPr>
          <a:xfrm>
            <a:off x="442797" y="1790700"/>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4" name="Tijdelijke aanduiding voor inhoud 3">
            <a:extLst>
              <a:ext uri="{FF2B5EF4-FFF2-40B4-BE49-F238E27FC236}">
                <a16:creationId xmlns:a16="http://schemas.microsoft.com/office/drawing/2014/main" id="{A10F9D0F-6C05-441B-9D94-466C79598BCA}"/>
              </a:ext>
            </a:extLst>
          </p:cNvPr>
          <p:cNvSpPr>
            <a:spLocks noGrp="1"/>
          </p:cNvSpPr>
          <p:nvPr>
            <p:ph sz="half" idx="2" hasCustomPrompt="1"/>
          </p:nvPr>
        </p:nvSpPr>
        <p:spPr>
          <a:xfrm>
            <a:off x="442797" y="2505075"/>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ACF90129-65EC-4BFC-B51F-3F2174644348}"/>
              </a:ext>
            </a:extLst>
          </p:cNvPr>
          <p:cNvSpPr>
            <a:spLocks noGrp="1"/>
          </p:cNvSpPr>
          <p:nvPr>
            <p:ph type="body" sz="quarter" idx="3" hasCustomPrompt="1"/>
          </p:nvPr>
        </p:nvSpPr>
        <p:spPr>
          <a:xfrm>
            <a:off x="4401229" y="1782751"/>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6" name="Tijdelijke aanduiding voor inhoud 5">
            <a:extLst>
              <a:ext uri="{FF2B5EF4-FFF2-40B4-BE49-F238E27FC236}">
                <a16:creationId xmlns:a16="http://schemas.microsoft.com/office/drawing/2014/main" id="{6E1AAB39-390C-4C6E-90BC-E2A2548658B2}"/>
              </a:ext>
            </a:extLst>
          </p:cNvPr>
          <p:cNvSpPr>
            <a:spLocks noGrp="1"/>
          </p:cNvSpPr>
          <p:nvPr>
            <p:ph sz="quarter" idx="4" hasCustomPrompt="1"/>
          </p:nvPr>
        </p:nvSpPr>
        <p:spPr>
          <a:xfrm>
            <a:off x="4401229" y="2497126"/>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1" name="Tijdelijke aanduiding voor tekst 4">
            <a:extLst>
              <a:ext uri="{FF2B5EF4-FFF2-40B4-BE49-F238E27FC236}">
                <a16:creationId xmlns:a16="http://schemas.microsoft.com/office/drawing/2014/main" id="{A9AC7104-83A4-4778-B422-65C3293809F4}"/>
              </a:ext>
            </a:extLst>
          </p:cNvPr>
          <p:cNvSpPr>
            <a:spLocks noGrp="1"/>
          </p:cNvSpPr>
          <p:nvPr>
            <p:ph type="body" sz="quarter" idx="13" hasCustomPrompt="1"/>
          </p:nvPr>
        </p:nvSpPr>
        <p:spPr>
          <a:xfrm>
            <a:off x="8359661" y="1792224"/>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12" name="Tijdelijke aanduiding voor inhoud 5">
            <a:extLst>
              <a:ext uri="{FF2B5EF4-FFF2-40B4-BE49-F238E27FC236}">
                <a16:creationId xmlns:a16="http://schemas.microsoft.com/office/drawing/2014/main" id="{3D9010FA-B494-44F4-87EE-F9AA52262670}"/>
              </a:ext>
            </a:extLst>
          </p:cNvPr>
          <p:cNvSpPr>
            <a:spLocks noGrp="1"/>
          </p:cNvSpPr>
          <p:nvPr>
            <p:ph sz="quarter" idx="14" hasCustomPrompt="1"/>
          </p:nvPr>
        </p:nvSpPr>
        <p:spPr>
          <a:xfrm>
            <a:off x="8359661" y="2505456"/>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4" name="Tijdelijke aanduiding voor datum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jdelijke aanduiding voor dianumm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amenvatting">
    <p:spTree>
      <p:nvGrpSpPr>
        <p:cNvPr id="1" name=""/>
        <p:cNvGrpSpPr/>
        <p:nvPr/>
      </p:nvGrpSpPr>
      <p:grpSpPr>
        <a:xfrm>
          <a:off x="0" y="0"/>
          <a:ext cx="0" cy="0"/>
          <a:chOff x="0" y="0"/>
          <a:chExt cx="0" cy="0"/>
        </a:xfrm>
      </p:grpSpPr>
      <p:sp useBgFill="1">
        <p:nvSpPr>
          <p:cNvPr id="6" name="Rechthoek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tel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rtlCol="0" anchor="t" anchorCtr="0">
            <a:normAutofit/>
          </a:bodyPr>
          <a:lstStyle/>
          <a:p>
            <a:pPr rtl="0">
              <a:lnSpc>
                <a:spcPct val="100000"/>
              </a:lnSpc>
            </a:pPr>
            <a:r>
              <a:rPr lang="nl-NL" noProof="0"/>
              <a:t>Klik om stijl te bewerken</a:t>
            </a:r>
            <a:endParaRPr lang="nl-NL" noProof="0" dirty="0"/>
          </a:p>
        </p:txBody>
      </p:sp>
      <p:sp>
        <p:nvSpPr>
          <p:cNvPr id="8" name="Subtitel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rtlCol="0">
            <a:normAutofit/>
          </a:bodyPr>
          <a:lstStyle/>
          <a:p>
            <a:pPr rtl="0"/>
            <a:r>
              <a:rPr lang="nl-NL" noProof="0"/>
              <a:t>Klikken om de ondertitelstijl van het model te bewerken</a:t>
            </a:r>
            <a:endParaRPr lang="nl-NL" noProof="0" dirty="0"/>
          </a:p>
        </p:txBody>
      </p:sp>
      <p:sp>
        <p:nvSpPr>
          <p:cNvPr id="13" name="Tijdelijke aanduiding voor datum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rtlCol="0"/>
          <a:lstStyle/>
          <a:p>
            <a:pPr rtl="0"/>
            <a:r>
              <a:rPr lang="nl-NL" noProof="0" dirty="0">
                <a:latin typeface="+mn-lt"/>
              </a:rPr>
              <a:t>zondag 7 februari 20XX</a:t>
            </a:r>
          </a:p>
        </p:txBody>
      </p:sp>
      <p:sp>
        <p:nvSpPr>
          <p:cNvPr id="14" name="Tijdelijke aanduiding voor voettekst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rtlCol="0"/>
          <a:lstStyle/>
          <a:p>
            <a:pPr rtl="0"/>
            <a:r>
              <a:rPr lang="nl-NL" noProof="0" dirty="0">
                <a:latin typeface="+mn-lt"/>
              </a:rPr>
              <a:t>Voorbeeld van voettekst</a:t>
            </a:r>
          </a:p>
        </p:txBody>
      </p:sp>
      <p:cxnSp>
        <p:nvCxnSpPr>
          <p:cNvPr id="17" name="Rechte verbindingslijn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jdelijke aanduiding voor dianumm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
        <p:nvSpPr>
          <p:cNvPr id="3" name="Tijdelijke aanduiding voor afbeelding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rtlCol="0"/>
          <a:lstStyle/>
          <a:p>
            <a:pPr rtl="0"/>
            <a:r>
              <a:rPr lang="nl-NL" noProof="0"/>
              <a:t>Klik op het pictogram als u een afbeelding wilt toevoegen</a:t>
            </a:r>
            <a:endParaRPr lang="nl-NL" noProof="0"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fsluiting">
    <p:spTree>
      <p:nvGrpSpPr>
        <p:cNvPr id="1" name=""/>
        <p:cNvGrpSpPr/>
        <p:nvPr/>
      </p:nvGrpSpPr>
      <p:grpSpPr>
        <a:xfrm>
          <a:off x="0" y="0"/>
          <a:ext cx="0" cy="0"/>
          <a:chOff x="0" y="0"/>
          <a:chExt cx="0" cy="0"/>
        </a:xfrm>
      </p:grpSpPr>
      <p:sp useBgFill="1">
        <p:nvSpPr>
          <p:cNvPr id="8" name="Rechthoek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 name="Titel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rtlCol="0" anchor="ctr"/>
          <a:lstStyle>
            <a:lvl1pPr marL="457200">
              <a:defRPr>
                <a:solidFill>
                  <a:schemeClr val="bg2"/>
                </a:solidFill>
              </a:defRPr>
            </a:lvl1pPr>
          </a:lstStyle>
          <a:p>
            <a:pPr rtl="0"/>
            <a:r>
              <a:rPr lang="nl-NL" noProof="0"/>
              <a:t>Klik om stijl te bewerken</a:t>
            </a:r>
            <a:endParaRPr lang="nl-NL" noProof="0" dirty="0"/>
          </a:p>
        </p:txBody>
      </p:sp>
      <p:sp>
        <p:nvSpPr>
          <p:cNvPr id="15" name="Tijdelijke aanduiding voor inhoud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rtlCol="0"/>
          <a:lstStyle/>
          <a:p>
            <a:pPr lvl="0" rtl="0"/>
            <a:r>
              <a:rPr lang="nl-NL" noProof="0">
                <a:solidFill>
                  <a:schemeClr val="tx2"/>
                </a:solidFill>
                <a:latin typeface="+mn-lt"/>
              </a:rPr>
              <a:t>Klikken om de tekststijl van het model te bewerken</a:t>
            </a:r>
          </a:p>
        </p:txBody>
      </p:sp>
      <p:cxnSp>
        <p:nvCxnSpPr>
          <p:cNvPr id="17" name="Rechte verbindingslijn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jdelijke aanduiding voor datum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rtlCol="0"/>
          <a:lstStyle>
            <a:lvl1pPr>
              <a:defRPr>
                <a:solidFill>
                  <a:schemeClr val="tx2"/>
                </a:solidFill>
              </a:defRPr>
            </a:lvl1pPr>
          </a:lstStyle>
          <a:p>
            <a:pPr rtl="0"/>
            <a:r>
              <a:rPr lang="nl-NL" noProof="0" dirty="0"/>
              <a:t>zondag 7 februari 20XX</a:t>
            </a:r>
          </a:p>
        </p:txBody>
      </p:sp>
      <p:sp>
        <p:nvSpPr>
          <p:cNvPr id="5" name="Tijdelijke aanduiding voor afbeelding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rtlCol="0"/>
          <a:lstStyle/>
          <a:p>
            <a:pPr rtl="0"/>
            <a:r>
              <a:rPr lang="nl-NL" noProof="0"/>
              <a:t>Klik op het pictogram als u een afbeelding wilt toevoegen</a:t>
            </a:r>
            <a:endParaRPr lang="nl-NL" noProof="0" dirty="0"/>
          </a:p>
        </p:txBody>
      </p:sp>
      <p:sp>
        <p:nvSpPr>
          <p:cNvPr id="21" name="Tijdelijke aanduiding voor voettekst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rtlCol="0"/>
          <a:lstStyle>
            <a:lvl1pPr>
              <a:defRPr>
                <a:solidFill>
                  <a:schemeClr val="tx2"/>
                </a:solidFill>
              </a:defRPr>
            </a:lvl1pPr>
          </a:lstStyle>
          <a:p>
            <a:pPr rtl="0"/>
            <a:r>
              <a:rPr lang="nl-NL" noProof="0" dirty="0"/>
              <a:t>Voorbeeld van voettekst</a:t>
            </a:r>
          </a:p>
        </p:txBody>
      </p:sp>
      <p:cxnSp>
        <p:nvCxnSpPr>
          <p:cNvPr id="3" name="Rechte verbindingslijn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jdelijke aanduiding voor dianumm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Tijdelijke aanduiding voor afbeelding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rtlCol="0"/>
          <a:lstStyle/>
          <a:p>
            <a:pPr rtl="0"/>
            <a:r>
              <a:rPr lang="nl-NL" noProof="0"/>
              <a:t>Klik op het pictogram als u een afbeelding wilt toevoegen</a:t>
            </a:r>
          </a:p>
        </p:txBody>
      </p:sp>
      <p:sp>
        <p:nvSpPr>
          <p:cNvPr id="8" name="Titel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rtlCol="0" anchor="b" anchorCtr="0">
            <a:normAutofit/>
          </a:bodyPr>
          <a:lstStyle/>
          <a:p>
            <a:pPr rtl="0">
              <a:lnSpc>
                <a:spcPct val="100000"/>
              </a:lnSpc>
            </a:pPr>
            <a:r>
              <a:rPr lang="nl-NL" noProof="0">
                <a:solidFill>
                  <a:schemeClr val="bg2"/>
                </a:solidFill>
              </a:rPr>
              <a:t>Klik om stijl te bewerken</a:t>
            </a:r>
          </a:p>
        </p:txBody>
      </p: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el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rtlCol="0" anchor="t" anchorCtr="0">
            <a:normAutofit/>
          </a:bodyPr>
          <a:lstStyle/>
          <a:p>
            <a:pPr rtl="0"/>
            <a:r>
              <a:rPr lang="nl-NL" noProof="0">
                <a:solidFill>
                  <a:schemeClr val="bg2">
                    <a:alpha val="55000"/>
                  </a:schemeClr>
                </a:solidFill>
              </a:rPr>
              <a:t>Klikken om de ondertitelstijl van het model te bewerken</a:t>
            </a:r>
          </a:p>
        </p:txBody>
      </p:sp>
      <p:cxnSp>
        <p:nvCxnSpPr>
          <p:cNvPr id="15" name="Rechte verbindingslijn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Leeg">
    <p:spTree>
      <p:nvGrpSpPr>
        <p:cNvPr id="1" name=""/>
        <p:cNvGrpSpPr/>
        <p:nvPr/>
      </p:nvGrpSpPr>
      <p:grpSpPr>
        <a:xfrm>
          <a:off x="0" y="0"/>
          <a:ext cx="0" cy="0"/>
          <a:chOff x="0" y="0"/>
          <a:chExt cx="0" cy="0"/>
        </a:xfrm>
      </p:grpSpPr>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cxnSp>
        <p:nvCxnSpPr>
          <p:cNvPr id="9" name="Rechte verbindingslijn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C3CD3-52EB-4792-A9D9-987CD03511F0}"/>
              </a:ext>
            </a:extLst>
          </p:cNvPr>
          <p:cNvSpPr>
            <a:spLocks noGrp="1"/>
          </p:cNvSpPr>
          <p:nvPr>
            <p:ph type="ctrTitle" hasCustomPrompt="1"/>
          </p:nvPr>
        </p:nvSpPr>
        <p:spPr>
          <a:xfrm>
            <a:off x="442913" y="441324"/>
            <a:ext cx="11306175" cy="2485349"/>
          </a:xfrm>
        </p:spPr>
        <p:txBody>
          <a:bodyPr wrap="square" lIns="0" tIns="0" rIns="0" bIns="0" rtlCol="0" anchor="b" anchorCtr="0">
            <a:normAutofit/>
          </a:bodyPr>
          <a:lstStyle>
            <a:lvl1pPr algn="l">
              <a:lnSpc>
                <a:spcPct val="100000"/>
              </a:lnSpc>
              <a:defRPr sz="4800">
                <a:solidFill>
                  <a:schemeClr val="tx2"/>
                </a:solidFill>
              </a:defRPr>
            </a:lvl1pPr>
          </a:lstStyle>
          <a:p>
            <a:pPr rtl="0"/>
            <a:r>
              <a:rPr lang="nl-NL" noProof="0"/>
              <a:t>Klik om de titelstijl van het model te bewerken</a:t>
            </a:r>
          </a:p>
        </p:txBody>
      </p:sp>
      <p:sp>
        <p:nvSpPr>
          <p:cNvPr id="3" name="Subtitel 2">
            <a:extLst>
              <a:ext uri="{FF2B5EF4-FFF2-40B4-BE49-F238E27FC236}">
                <a16:creationId xmlns:a16="http://schemas.microsoft.com/office/drawing/2014/main" id="{8737AA7E-2193-4D1B-A896-BA7E306494CB}"/>
              </a:ext>
            </a:extLst>
          </p:cNvPr>
          <p:cNvSpPr>
            <a:spLocks noGrp="1"/>
          </p:cNvSpPr>
          <p:nvPr>
            <p:ph type="subTitle" idx="1" hasCustomPrompt="1"/>
          </p:nvPr>
        </p:nvSpPr>
        <p:spPr>
          <a:xfrm>
            <a:off x="442913" y="3070799"/>
            <a:ext cx="11306175" cy="2445758"/>
          </a:xfrm>
        </p:spPr>
        <p:txBody>
          <a:bodyPr lIns="0" tIns="0" rIns="0" bIns="0" rtlCol="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sp>
        <p:nvSpPr>
          <p:cNvPr id="4" name="Tijdelijke aanduiding voor datum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latin typeface="+mn-lt"/>
              </a:defRPr>
            </a:lvl1pPr>
          </a:lstStyle>
          <a:p>
            <a:pPr rtl="0"/>
            <a:r>
              <a:rPr lang="nl-NL" noProof="0"/>
              <a:t>zondag 7 februari 20XX</a:t>
            </a:r>
          </a:p>
        </p:txBody>
      </p:sp>
      <p:sp>
        <p:nvSpPr>
          <p:cNvPr id="5" name="Tijdelijke aanduiding voor voettekst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latin typeface="+mn-lt"/>
              </a:defRPr>
            </a:lvl1pPr>
          </a:lstStyle>
          <a:p>
            <a:pPr rtl="0"/>
            <a:r>
              <a:rPr lang="nl-NL" noProof="0"/>
              <a:t>Voorbeeld van voettekst</a:t>
            </a:r>
          </a:p>
        </p:txBody>
      </p:sp>
      <p:cxnSp>
        <p:nvCxnSpPr>
          <p:cNvPr id="10" name="Rechte verbindingslijn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jdelijke aanduiding voor dianumm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4A12-D27E-4943-9C01-3BAB8E6F376E}"/>
              </a:ext>
            </a:extLst>
          </p:cNvPr>
          <p:cNvSpPr>
            <a:spLocks noGrp="1"/>
          </p:cNvSpPr>
          <p:nvPr>
            <p:ph type="title" hasCustomPrompt="1"/>
          </p:nvPr>
        </p:nvSpPr>
        <p:spPr>
          <a:xfrm>
            <a:off x="442913" y="435429"/>
            <a:ext cx="11269661" cy="3317307"/>
          </a:xfrm>
        </p:spPr>
        <p:txBody>
          <a:bodyPr rtlCol="0" anchor="b">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F27C9FB4-A15D-4A4C-9518-2A54AAF12E11}"/>
              </a:ext>
            </a:extLst>
          </p:cNvPr>
          <p:cNvSpPr>
            <a:spLocks noGrp="1"/>
          </p:cNvSpPr>
          <p:nvPr>
            <p:ph type="body" idx="1" hasCustomPrompt="1"/>
          </p:nvPr>
        </p:nvSpPr>
        <p:spPr>
          <a:xfrm>
            <a:off x="442913" y="3832563"/>
            <a:ext cx="11269661" cy="1527175"/>
          </a:xfrm>
        </p:spPr>
        <p:txBody>
          <a:bodyPr lIns="0" tIns="0" rIns="0" bIns="0" rtlCol="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Klik om de tekststijlen van het model te bewerken</a:t>
            </a:r>
          </a:p>
        </p:txBody>
      </p:sp>
      <p:sp>
        <p:nvSpPr>
          <p:cNvPr id="14" name="Tijdelijke aanduiding voor datum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jdelijke aanduiding voor dianumm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76EFA-DCD1-439C-848B-9465217A68CA}"/>
              </a:ext>
            </a:extLst>
          </p:cNvPr>
          <p:cNvSpPr>
            <a:spLocks noGrp="1"/>
          </p:cNvSpPr>
          <p:nvPr>
            <p:ph type="title" hasCustomPrompt="1"/>
          </p:nvPr>
        </p:nvSpPr>
        <p:spPr>
          <a:xfrm>
            <a:off x="442800" y="327600"/>
            <a:ext cx="11269660" cy="1141200"/>
          </a:xfrm>
        </p:spPr>
        <p:txBody>
          <a:bodyPr rtlCol="0"/>
          <a:lstStyle>
            <a:lvl1pPr>
              <a:lnSpc>
                <a:spcPct val="100000"/>
              </a:lnSpc>
              <a:defRPr/>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91FE0590-915B-4BD8-8660-C5BE9D175699}"/>
              </a:ext>
            </a:extLst>
          </p:cNvPr>
          <p:cNvSpPr>
            <a:spLocks noGrp="1"/>
          </p:cNvSpPr>
          <p:nvPr>
            <p:ph sz="half" idx="1" hasCustomPrompt="1"/>
          </p:nvPr>
        </p:nvSpPr>
        <p:spPr>
          <a:xfrm>
            <a:off x="442914" y="1825625"/>
            <a:ext cx="5400675" cy="3698875"/>
          </a:xfrm>
        </p:spPr>
        <p:txBody>
          <a:bodyPr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a:extLst>
              <a:ext uri="{FF2B5EF4-FFF2-40B4-BE49-F238E27FC236}">
                <a16:creationId xmlns:a16="http://schemas.microsoft.com/office/drawing/2014/main" id="{0E1B82F1-F0AC-48D5-9F1C-5141E4C177EA}"/>
              </a:ext>
            </a:extLst>
          </p:cNvPr>
          <p:cNvSpPr>
            <a:spLocks noGrp="1"/>
          </p:cNvSpPr>
          <p:nvPr>
            <p:ph sz="half" idx="2" hasCustomPrompt="1"/>
          </p:nvPr>
        </p:nvSpPr>
        <p:spPr>
          <a:xfrm>
            <a:off x="6311899" y="1825625"/>
            <a:ext cx="5400675" cy="3698875"/>
          </a:xfrm>
        </p:spPr>
        <p:txBody>
          <a:bodyPr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6" name="Tijdelijke aanduiding voor datum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7" name="Tijdelijke aanduiding voor voettekst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9" name="Rechte verbindingslijn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jdelijke aanduiding voor dianumm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0A843-22A2-45CD-8189-8D0947C0466B}"/>
              </a:ext>
            </a:extLst>
          </p:cNvPr>
          <p:cNvSpPr>
            <a:spLocks noGrp="1"/>
          </p:cNvSpPr>
          <p:nvPr>
            <p:ph type="title" hasCustomPrompt="1"/>
          </p:nvPr>
        </p:nvSpPr>
        <p:spPr>
          <a:xfrm>
            <a:off x="442915" y="383270"/>
            <a:ext cx="3457573" cy="1373076"/>
          </a:xfrm>
        </p:spPr>
        <p:txBody>
          <a:bodyPr rtlCol="0" anchor="t" anchorCtr="0">
            <a:normAutofit/>
          </a:bodyPr>
          <a:lstStyle>
            <a:lvl1pPr>
              <a:lnSpc>
                <a:spcPct val="100000"/>
              </a:lnSpc>
              <a:defRPr sz="2400"/>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56AAAB4C-B3C9-4E63-8A1B-082C0F49215B}"/>
              </a:ext>
            </a:extLst>
          </p:cNvPr>
          <p:cNvSpPr>
            <a:spLocks noGrp="1"/>
          </p:cNvSpPr>
          <p:nvPr>
            <p:ph idx="1" hasCustomPrompt="1"/>
          </p:nvPr>
        </p:nvSpPr>
        <p:spPr>
          <a:xfrm>
            <a:off x="4367213" y="349369"/>
            <a:ext cx="7345362" cy="5167187"/>
          </a:xfrm>
        </p:spPr>
        <p:txBody>
          <a:bodyPr rtlCol="0"/>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a:extLst>
              <a:ext uri="{FF2B5EF4-FFF2-40B4-BE49-F238E27FC236}">
                <a16:creationId xmlns:a16="http://schemas.microsoft.com/office/drawing/2014/main" id="{85EDF08E-8814-4AB5-9EEC-0052256A7047}"/>
              </a:ext>
            </a:extLst>
          </p:cNvPr>
          <p:cNvSpPr>
            <a:spLocks noGrp="1"/>
          </p:cNvSpPr>
          <p:nvPr>
            <p:ph type="body" sz="half" idx="2" hasCustomPrompt="1"/>
          </p:nvPr>
        </p:nvSpPr>
        <p:spPr>
          <a:xfrm>
            <a:off x="442915" y="2264229"/>
            <a:ext cx="3457573" cy="3171372"/>
          </a:xfrm>
        </p:spPr>
        <p:txBody>
          <a:bodyPr rtlCol="0">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17" name="Tijdelijke aanduiding voor datum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8" name="Tijdelijke aanduiding voor voettekst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20" name="Rechte verbindingslijn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jdelijke aanduiding voor dianumm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869B5-6EAD-4108-B9E2-9CABAB9DE89D}"/>
              </a:ext>
            </a:extLst>
          </p:cNvPr>
          <p:cNvSpPr>
            <a:spLocks noGrp="1"/>
          </p:cNvSpPr>
          <p:nvPr>
            <p:ph type="title" hasCustomPrompt="1"/>
          </p:nvPr>
        </p:nvSpPr>
        <p:spPr>
          <a:xfrm>
            <a:off x="1335088" y="441324"/>
            <a:ext cx="3932237" cy="952047"/>
          </a:xfrm>
        </p:spPr>
        <p:txBody>
          <a:bodyPr rtlCol="0" anchor="b"/>
          <a:lstStyle>
            <a:lvl1pPr>
              <a:defRPr sz="3200"/>
            </a:lvl1pPr>
          </a:lstStyle>
          <a:p>
            <a:pPr rtl="0"/>
            <a:r>
              <a:rPr lang="nl-NL" noProof="0"/>
              <a:t>Klik om de titelstijl van het model te bewerken</a:t>
            </a:r>
          </a:p>
        </p:txBody>
      </p:sp>
      <p:sp>
        <p:nvSpPr>
          <p:cNvPr id="3" name="Tijdelijke aanduiding voor afbeelding 2">
            <a:extLst>
              <a:ext uri="{FF2B5EF4-FFF2-40B4-BE49-F238E27FC236}">
                <a16:creationId xmlns:a16="http://schemas.microsoft.com/office/drawing/2014/main" id="{C275599E-B10D-4308-A5CB-CC7D487B495D}"/>
              </a:ext>
            </a:extLst>
          </p:cNvPr>
          <p:cNvSpPr>
            <a:spLocks noGrp="1"/>
          </p:cNvSpPr>
          <p:nvPr>
            <p:ph type="pic" idx="1" hasCustomPrompt="1"/>
          </p:nvPr>
        </p:nvSpPr>
        <p:spPr>
          <a:xfrm>
            <a:off x="5678488" y="441324"/>
            <a:ext cx="6078083" cy="5508626"/>
          </a:xfrm>
        </p:spPr>
        <p:txBody>
          <a:bodyPr rtlCol="0"/>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pictogram om afbeelding toe te voegen</a:t>
            </a:r>
          </a:p>
        </p:txBody>
      </p:sp>
      <p:sp>
        <p:nvSpPr>
          <p:cNvPr id="4" name="Tijdelijke aanduiding voor tekst 3">
            <a:extLst>
              <a:ext uri="{FF2B5EF4-FFF2-40B4-BE49-F238E27FC236}">
                <a16:creationId xmlns:a16="http://schemas.microsoft.com/office/drawing/2014/main" id="{06034C18-5042-469D-BCF7-26AD9FDCCC1B}"/>
              </a:ext>
            </a:extLst>
          </p:cNvPr>
          <p:cNvSpPr>
            <a:spLocks noGrp="1"/>
          </p:cNvSpPr>
          <p:nvPr>
            <p:ph type="body" sz="half" idx="2" hasCustomPrompt="1"/>
          </p:nvPr>
        </p:nvSpPr>
        <p:spPr>
          <a:xfrm>
            <a:off x="1335088" y="1778000"/>
            <a:ext cx="3932237" cy="4171950"/>
          </a:xfrm>
        </p:spPr>
        <p:txBody>
          <a:bodyPr rtlCol="0"/>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12" name="Tijdelijke aanduiding voor datum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3" name="Tijdelijke aanduiding voor voettekst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rtlCol="0"/>
          <a:lstStyle>
            <a:lvl1pPr>
              <a:defRPr>
                <a:solidFill>
                  <a:schemeClr val="tx2"/>
                </a:solidFill>
              </a:defRPr>
            </a:lvl1pPr>
          </a:lstStyle>
          <a:p>
            <a:pPr rtl="0"/>
            <a:r>
              <a:rPr lang="nl-NL" noProof="0"/>
              <a:t>Voorbeeld van voettekst</a:t>
            </a:r>
          </a:p>
        </p:txBody>
      </p:sp>
      <p:sp>
        <p:nvSpPr>
          <p:cNvPr id="14" name="Tijdelijke aanduiding voor dianumm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rtlCol="0">
            <a:normAutofit/>
          </a:bodyPr>
          <a:lstStyle>
            <a:lvl1pPr algn="ctr">
              <a:defRPr sz="3600" b="0">
                <a:ln w="6350">
                  <a:noFill/>
                </a:ln>
                <a:solidFill>
                  <a:schemeClr val="tx2"/>
                </a:solidFill>
              </a:defRPr>
            </a:lvl1pPr>
          </a:lstStyle>
          <a:p>
            <a:pPr rtl="0"/>
            <a:fld id="{63F9D384-533B-4C4E-B660-F861AA07D173}" type="slidenum">
              <a:rPr lang="nl-NL" noProof="0" smtClean="0"/>
              <a:pPr rtl="0"/>
              <a:t>‹nr.›</a:t>
            </a:fld>
            <a:endParaRPr lang="nl-NL" noProof="0"/>
          </a:p>
        </p:txBody>
      </p:sp>
      <p:cxnSp>
        <p:nvCxnSpPr>
          <p:cNvPr id="15" name="Rechte verbindingslijn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hthoek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rtlCol="0" anchor="b"/>
          <a:lstStyle>
            <a:lvl1pPr marL="457200">
              <a:defRPr>
                <a:solidFill>
                  <a:schemeClr val="bg2"/>
                </a:solidFill>
              </a:defRPr>
            </a:lvl1pPr>
          </a:lstStyle>
          <a:p>
            <a:pPr rtl="0"/>
            <a:r>
              <a:rPr lang="nl-NL" noProof="0">
                <a:solidFill>
                  <a:schemeClr val="bg2"/>
                </a:solidFill>
              </a:rPr>
              <a:t>Klik om stijl te bewerken</a:t>
            </a:r>
            <a:endParaRPr lang="nl-NL" noProof="0" dirty="0">
              <a:solidFill>
                <a:schemeClr val="bg2"/>
              </a:solidFill>
            </a:endParaRPr>
          </a:p>
        </p:txBody>
      </p:sp>
      <p:sp>
        <p:nvSpPr>
          <p:cNvPr id="13" name="Tijdelijke aanduiding voor inhoud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rtlCol="0"/>
          <a:lstStyle/>
          <a:p>
            <a:pPr lvl="0" rtl="0"/>
            <a:r>
              <a:rPr lang="nl-NL" noProof="0">
                <a:solidFill>
                  <a:schemeClr val="tx2"/>
                </a:solidFill>
                <a:latin typeface="+mn-lt"/>
              </a:rPr>
              <a:t>Klikken om de tekststijl van het model te bewerken</a:t>
            </a:r>
          </a:p>
        </p:txBody>
      </p:sp>
      <p:cxnSp>
        <p:nvCxnSpPr>
          <p:cNvPr id="15" name="Rechte verbindingslijn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jdelijke aanduiding voor afbeelding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rtlCol="0"/>
          <a:lstStyle/>
          <a:p>
            <a:pPr rtl="0"/>
            <a:r>
              <a:rPr lang="nl-NL" noProof="0"/>
              <a:t>Klik op het pictogram als u een afbeelding wilt toevoegen</a:t>
            </a:r>
            <a:endParaRPr lang="nl-NL" noProof="0" dirty="0"/>
          </a:p>
        </p:txBody>
      </p:sp>
      <p:sp>
        <p:nvSpPr>
          <p:cNvPr id="35" name="Tijdelijke aanduiding voor afbeelding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rtlCol="0"/>
          <a:lstStyle/>
          <a:p>
            <a:pPr rtl="0"/>
            <a:r>
              <a:rPr lang="nl-NL" noProof="0"/>
              <a:t>Klik op het pictogram als u een afbeelding wilt toevoegen</a:t>
            </a:r>
            <a:endParaRPr lang="nl-NL" noProof="0" dirty="0"/>
          </a:p>
        </p:txBody>
      </p:sp>
      <p:sp>
        <p:nvSpPr>
          <p:cNvPr id="16" name="Tijdelijke aanduiding voor datum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rtlCol="0"/>
          <a:lstStyle>
            <a:lvl1pPr>
              <a:defRPr>
                <a:solidFill>
                  <a:schemeClr val="tx2"/>
                </a:solidFill>
              </a:defRPr>
            </a:lvl1pPr>
          </a:lstStyle>
          <a:p>
            <a:pPr rtl="0"/>
            <a:r>
              <a:rPr lang="nl-NL" noProof="0" dirty="0"/>
              <a:t>zondag 7 februari 20XX</a:t>
            </a:r>
          </a:p>
        </p:txBody>
      </p:sp>
      <p:sp>
        <p:nvSpPr>
          <p:cNvPr id="18" name="Tijdelijke aanduiding voor voettekst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rtlCol="0"/>
          <a:lstStyle>
            <a:lvl1pPr>
              <a:defRPr>
                <a:solidFill>
                  <a:schemeClr val="tx2"/>
                </a:solidFill>
              </a:defRPr>
            </a:lvl1pPr>
          </a:lstStyle>
          <a:p>
            <a:pPr rtl="0"/>
            <a:r>
              <a:rPr lang="nl-NL" noProof="0" dirty="0"/>
              <a:t>Voorbeeld van voettekst</a:t>
            </a:r>
          </a:p>
        </p:txBody>
      </p:sp>
      <p:cxnSp>
        <p:nvCxnSpPr>
          <p:cNvPr id="4" name="Rechte verbindingslijn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ijdelijke aanduiding voor dianumm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leidin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Titel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rtlCol="0" anchor="t" anchorCtr="0"/>
          <a:lstStyle>
            <a:lvl1pPr marL="457200">
              <a:spcBef>
                <a:spcPts val="0"/>
              </a:spcBef>
              <a:defRPr>
                <a:solidFill>
                  <a:schemeClr val="bg2"/>
                </a:solidFill>
              </a:defRPr>
            </a:lvl1pPr>
          </a:lstStyle>
          <a:p>
            <a:pPr rtl="0">
              <a:lnSpc>
                <a:spcPct val="100000"/>
              </a:lnSpc>
            </a:pPr>
            <a:r>
              <a:rPr lang="nl-NL" noProof="0">
                <a:solidFill>
                  <a:schemeClr val="bg2"/>
                </a:solidFill>
              </a:rPr>
              <a:t>Klik om stijl te bewerken</a:t>
            </a:r>
          </a:p>
        </p:txBody>
      </p:sp>
      <p:cxnSp>
        <p:nvCxnSpPr>
          <p:cNvPr id="15" name="Rechte verbindingslijn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13" name="Tijdelijke aanduiding voor inhoud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rtlCol="0">
            <a:normAutofit/>
          </a:bodyPr>
          <a:lstStyle/>
          <a:p>
            <a:pPr lvl="0" rtl="0"/>
            <a:r>
              <a:rPr lang="nl-NL" noProof="0">
                <a:solidFill>
                  <a:schemeClr val="tx2"/>
                </a:solidFill>
                <a:latin typeface="+mn-lt"/>
              </a:rPr>
              <a:t>Klikken om de tekststijl van het model te bewerken</a:t>
            </a:r>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jdelijke aanduiding voor afbeelding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rtlCol="0"/>
          <a:lstStyle/>
          <a:p>
            <a:pPr rtl="0"/>
            <a:r>
              <a:rPr lang="nl-NL" noProof="0"/>
              <a:t>Klik op het pictogram als u een afbeelding wilt toevoegen</a:t>
            </a:r>
          </a:p>
        </p:txBody>
      </p:sp>
      <p:sp>
        <p:nvSpPr>
          <p:cNvPr id="21" name="Tijdelijke aanduiding voor afbeelding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rtlCol="0"/>
          <a:lstStyle/>
          <a:p>
            <a:pPr rtl="0"/>
            <a:r>
              <a:rPr lang="nl-NL" noProof="0"/>
              <a:t>Klik op het pictogram als u een afbeelding wilt toevoegen</a:t>
            </a:r>
          </a:p>
        </p:txBody>
      </p:sp>
      <p:sp>
        <p:nvSpPr>
          <p:cNvPr id="22" name="Tijdelijke aanduiding voor afbeelding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rtlCol="0"/>
          <a:lstStyle/>
          <a:p>
            <a:pPr rtl="0"/>
            <a:r>
              <a:rPr lang="nl-NL" noProof="0"/>
              <a:t>Klik op het pictogram als u een afbeelding wilt toevoegen</a:t>
            </a:r>
          </a:p>
        </p:txBody>
      </p:sp>
      <p:cxnSp>
        <p:nvCxnSpPr>
          <p:cNvPr id="26" name="Rechte verbindingslijn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Rechte verbindingslijn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e-einde">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rtlCol="0"/>
          <a:lstStyle/>
          <a:p>
            <a:pPr rtl="0"/>
            <a:r>
              <a:rPr lang="nl-NL" noProof="0"/>
              <a:t>Klik op het pictogram als u een afbeelding wilt toevoegen</a:t>
            </a:r>
          </a:p>
        </p:txBody>
      </p:sp>
      <p:sp>
        <p:nvSpPr>
          <p:cNvPr id="39" name="Tijdelijke aanduiding voor afbeelding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rtlCol="0"/>
          <a:lstStyle>
            <a:lvl1pPr>
              <a:defRPr/>
            </a:lvl1pPr>
          </a:lstStyle>
          <a:p>
            <a:pPr rtl="0"/>
            <a:r>
              <a:rPr lang="nl-NL" noProof="0"/>
              <a:t>Klik op het pictogram als u een afbeelding wilt toevoegen</a:t>
            </a:r>
          </a:p>
        </p:txBody>
      </p:sp>
      <p:sp>
        <p:nvSpPr>
          <p:cNvPr id="40" name="Tijdelijke aanduiding voor afbeelding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rtlCol="0"/>
          <a:lstStyle/>
          <a:p>
            <a:pPr rtl="0"/>
            <a:r>
              <a:rPr lang="nl-NL" noProof="0"/>
              <a:t>Klik op het pictogram als u een afbeelding wilt toevoegen</a:t>
            </a:r>
          </a:p>
        </p:txBody>
      </p:sp>
      <p:sp>
        <p:nvSpPr>
          <p:cNvPr id="41" name="Tijdelijke aanduiding voor afbeelding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rtlCol="0"/>
          <a:lstStyle>
            <a:lvl1pPr>
              <a:defRPr/>
            </a:lvl1pPr>
          </a:lstStyle>
          <a:p>
            <a:pPr rtl="0"/>
            <a:r>
              <a:rPr lang="nl-NL" noProof="0"/>
              <a:t> </a:t>
            </a:r>
          </a:p>
        </p:txBody>
      </p:sp>
      <p:sp>
        <p:nvSpPr>
          <p:cNvPr id="25" name="Titel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rtlCol="0" anchor="t" anchorCtr="0">
            <a:normAutofit/>
          </a:bodyPr>
          <a:lstStyle/>
          <a:p>
            <a:pPr rtl="0">
              <a:lnSpc>
                <a:spcPct val="100000"/>
              </a:lnSpc>
            </a:pPr>
            <a:r>
              <a:rPr lang="nl-NL" noProof="0"/>
              <a:t>Klik om stijl te bewerken</a:t>
            </a:r>
          </a:p>
        </p:txBody>
      </p:sp>
      <p:sp>
        <p:nvSpPr>
          <p:cNvPr id="26" name="Subtitel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rtlCol="0">
            <a:normAutofit/>
          </a:bodyPr>
          <a:lstStyle/>
          <a:p>
            <a:pPr rtl="0"/>
            <a:r>
              <a:rPr lang="nl-NL" noProof="0">
                <a:solidFill>
                  <a:schemeClr val="tx2">
                    <a:alpha val="55000"/>
                  </a:schemeClr>
                </a:solidFill>
              </a:rPr>
              <a:t>Klikken om de ondertitelstijl van het model te bewerken</a:t>
            </a:r>
          </a:p>
        </p:txBody>
      </p:sp>
      <p:cxnSp>
        <p:nvCxnSpPr>
          <p:cNvPr id="30" name="Rechte verbindingslijn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el grafiektijdlij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2696C-4B86-4CA0-A733-55338D7B1EBF}"/>
              </a:ext>
            </a:extLst>
          </p:cNvPr>
          <p:cNvSpPr>
            <a:spLocks noGrp="1"/>
          </p:cNvSpPr>
          <p:nvPr>
            <p:ph type="title" hasCustomPrompt="1"/>
          </p:nvPr>
        </p:nvSpPr>
        <p:spPr>
          <a:xfrm>
            <a:off x="1343025" y="320040"/>
            <a:ext cx="10406063" cy="1263423"/>
          </a:xfrm>
        </p:spPr>
        <p:txBody>
          <a:bodyPr wrap="square" rtlCol="0">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10" name="Tijdelijke aanduiding voor datum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2" name="Tijdelijke aanduiding voor voettekst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3" name="Tijdelijke aanduiding voor dianumm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3" name="Tijdelijke aanduiding voor inhoud 2">
            <a:extLst>
              <a:ext uri="{FF2B5EF4-FFF2-40B4-BE49-F238E27FC236}">
                <a16:creationId xmlns:a16="http://schemas.microsoft.com/office/drawing/2014/main" id="{13DB26C1-D742-4B12-B5E3-153A24D0AAAD}"/>
              </a:ext>
            </a:extLst>
          </p:cNvPr>
          <p:cNvSpPr>
            <a:spLocks noGrp="1"/>
          </p:cNvSpPr>
          <p:nvPr>
            <p:ph idx="1" hasCustomPrompt="1"/>
          </p:nvPr>
        </p:nvSpPr>
        <p:spPr>
          <a:xfrm>
            <a:off x="1343025" y="2060575"/>
            <a:ext cx="10406063" cy="4356100"/>
          </a:xfrm>
        </p:spPr>
        <p:txBody>
          <a:bodyPr lIns="0" tIns="0" rIns="0" bIns="0" rtlCol="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cxnSp>
        <p:nvCxnSpPr>
          <p:cNvPr id="11" name="Rechte verbindingslijn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citaat">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rtlCol="0">
            <a:noAutofit/>
          </a:bodyPr>
          <a:lstStyle/>
          <a:p>
            <a:pPr rtl="0"/>
            <a:r>
              <a:rPr lang="nl-NL" noProof="0"/>
              <a:t>Klik op het pictogram als u een afbeelding wilt toevoegen</a:t>
            </a:r>
          </a:p>
        </p:txBody>
      </p:sp>
      <p:sp>
        <p:nvSpPr>
          <p:cNvPr id="7" name="Rechthoek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Titel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rtlCol="0" anchor="ctr">
            <a:normAutofit/>
          </a:bodyPr>
          <a:lstStyle>
            <a:lvl1pPr marL="457200">
              <a:lnSpc>
                <a:spcPct val="100000"/>
              </a:lnSpc>
              <a:defRPr sz="3600">
                <a:solidFill>
                  <a:schemeClr val="bg2"/>
                </a:solidFill>
              </a:defRPr>
            </a:lvl1pPr>
          </a:lstStyle>
          <a:p>
            <a:pPr rtl="0"/>
            <a:r>
              <a:rPr lang="nl-NL" noProof="0">
                <a:solidFill>
                  <a:schemeClr val="bg2"/>
                </a:solidFill>
              </a:rPr>
              <a:t>Klik om stijl te bewerken</a:t>
            </a:r>
          </a:p>
        </p:txBody>
      </p:sp>
      <p:sp>
        <p:nvSpPr>
          <p:cNvPr id="13" name="Subtitel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rtlCol="0">
            <a:normAutofit/>
          </a:bodyPr>
          <a:lstStyle>
            <a:lvl1pPr marL="457200">
              <a:defRPr sz="2000">
                <a:solidFill>
                  <a:schemeClr val="bg2">
                    <a:alpha val="56000"/>
                  </a:schemeClr>
                </a:solidFill>
              </a:defRPr>
            </a:lvl1pPr>
          </a:lstStyle>
          <a:p>
            <a:pPr rtl="0">
              <a:lnSpc>
                <a:spcPct val="120000"/>
              </a:lnSpc>
            </a:pPr>
            <a:r>
              <a:rPr lang="nl-NL" sz="2000" noProof="0">
                <a:solidFill>
                  <a:schemeClr val="bg2">
                    <a:alpha val="56000"/>
                  </a:schemeClr>
                </a:solidFill>
              </a:rPr>
              <a:t>Klikken om de ondertitelstijl van het model te bewerken</a:t>
            </a:r>
          </a:p>
        </p:txBody>
      </p: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2FFBA-B7FA-43C2-A543-187E29A622A3}"/>
              </a:ext>
            </a:extLst>
          </p:cNvPr>
          <p:cNvSpPr>
            <a:spLocks noGrp="1"/>
          </p:cNvSpPr>
          <p:nvPr>
            <p:ph type="title" hasCustomPrompt="1"/>
          </p:nvPr>
        </p:nvSpPr>
        <p:spPr/>
        <p:txBody>
          <a:bodyPr rtlCol="0"/>
          <a:lstStyle>
            <a:lvl1pPr>
              <a:lnSpc>
                <a:spcPct val="100000"/>
              </a:lnSpc>
              <a:defRPr/>
            </a:lvl1pPr>
          </a:lstStyle>
          <a:p>
            <a:pPr rtl="0"/>
            <a:r>
              <a:rPr lang="nl-NL" noProof="0"/>
              <a:t>Klik om de titelstijl van het model te bewerken</a:t>
            </a:r>
          </a:p>
        </p:txBody>
      </p:sp>
      <p:sp>
        <p:nvSpPr>
          <p:cNvPr id="13" name="Tijdelijke aanduiding voor datum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4" name="Tijdelijke aanduiding voor voettekst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5" name="Tijdelijke aanduiding voor dianumm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cxnSp>
        <p:nvCxnSpPr>
          <p:cNvPr id="12" name="Rechte verbindingslijn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ijdelijke aanduiding voor afbeelding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rtlCol="0"/>
          <a:lstStyle/>
          <a:p>
            <a:pPr rtl="0"/>
            <a:r>
              <a:rPr lang="nl-NL" noProof="0"/>
              <a:t>Klik op het pictogram als u een afbeelding wilt toevoegen</a:t>
            </a:r>
          </a:p>
        </p:txBody>
      </p:sp>
      <p:sp>
        <p:nvSpPr>
          <p:cNvPr id="7" name="Tijdelijke aanduiding voor tekst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8" name="Tijdelijke aanduiding voor tekst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5" name="Tijdelijke aanduiding voor afbeelding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rtlCol="0"/>
          <a:lstStyle/>
          <a:p>
            <a:pPr rtl="0"/>
            <a:r>
              <a:rPr lang="nl-NL" noProof="0"/>
              <a:t>Klik op het pictogram als u een afbeelding wilt toevoegen</a:t>
            </a:r>
          </a:p>
        </p:txBody>
      </p:sp>
      <p:sp>
        <p:nvSpPr>
          <p:cNvPr id="9" name="Tijdelijke aanduiding voor tekst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0" name="Tijdelijke aanduiding voor tekst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6" name="Tijdelijke aanduiding voor afbeelding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rtlCol="0"/>
          <a:lstStyle/>
          <a:p>
            <a:pPr rtl="0"/>
            <a:r>
              <a:rPr lang="nl-NL" noProof="0"/>
              <a:t>Klik op het pictogram als u een afbeelding wilt toevoegen</a:t>
            </a:r>
          </a:p>
        </p:txBody>
      </p:sp>
      <p:sp>
        <p:nvSpPr>
          <p:cNvPr id="11" name="Tijdelijke aanduiding voor tekst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6" name="Tijdelijke aanduiding voor tekst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7" name="Tijdelijke aanduiding voor afbeelding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rtlCol="0"/>
          <a:lstStyle/>
          <a:p>
            <a:pPr rtl="0"/>
            <a:r>
              <a:rPr lang="nl-NL" noProof="0"/>
              <a:t>Klik op het pictogram als u een afbeelding wilt toevoegen</a:t>
            </a:r>
          </a:p>
        </p:txBody>
      </p:sp>
      <p:sp>
        <p:nvSpPr>
          <p:cNvPr id="17" name="Tijdelijke aanduiding voor tekst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8" name="Tijdelijke aanduiding voor tekst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el grafiektijdlij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2696C-4B86-4CA0-A733-55338D7B1EBF}"/>
              </a:ext>
            </a:extLst>
          </p:cNvPr>
          <p:cNvSpPr>
            <a:spLocks noGrp="1"/>
          </p:cNvSpPr>
          <p:nvPr>
            <p:ph type="title" hasCustomPrompt="1"/>
          </p:nvPr>
        </p:nvSpPr>
        <p:spPr>
          <a:xfrm>
            <a:off x="1343025" y="320040"/>
            <a:ext cx="10406063" cy="1263423"/>
          </a:xfrm>
        </p:spPr>
        <p:txBody>
          <a:bodyPr wrap="square" rtlCol="0">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10" name="Tijdelijke aanduiding voor datum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2" name="Tijdelijke aanduiding voor voettekst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3" name="Tijdelijke aanduiding voor dianumm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3" name="Tijdelijke aanduiding voor inhoud 2">
            <a:extLst>
              <a:ext uri="{FF2B5EF4-FFF2-40B4-BE49-F238E27FC236}">
                <a16:creationId xmlns:a16="http://schemas.microsoft.com/office/drawing/2014/main" id="{13DB26C1-D742-4B12-B5E3-153A24D0AAAD}"/>
              </a:ext>
            </a:extLst>
          </p:cNvPr>
          <p:cNvSpPr>
            <a:spLocks noGrp="1"/>
          </p:cNvSpPr>
          <p:nvPr>
            <p:ph idx="1" hasCustomPrompt="1"/>
          </p:nvPr>
        </p:nvSpPr>
        <p:spPr>
          <a:xfrm>
            <a:off x="1271333" y="1825625"/>
            <a:ext cx="10515600" cy="4351338"/>
          </a:xfrm>
        </p:spPr>
        <p:txBody>
          <a:bodyPr lIns="0" tIns="0" rIns="0" bIns="0" rtlCol="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cxnSp>
        <p:nvCxnSpPr>
          <p:cNvPr id="11" name="Rechte verbindingslijn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oud 2 kolom (vergelijkings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782FF-2A32-49DE-8CD8-110B8656515F}"/>
              </a:ext>
            </a:extLst>
          </p:cNvPr>
          <p:cNvSpPr>
            <a:spLocks noGrp="1"/>
          </p:cNvSpPr>
          <p:nvPr>
            <p:ph type="title" hasCustomPrompt="1"/>
          </p:nvPr>
        </p:nvSpPr>
        <p:spPr>
          <a:xfrm>
            <a:off x="442799" y="320040"/>
            <a:ext cx="11269775" cy="1363091"/>
          </a:xfrm>
        </p:spPr>
        <p:txBody>
          <a:bodyPr rtlCol="0"/>
          <a:lstStyle>
            <a:lvl1pPr>
              <a:lnSpc>
                <a:spcPct val="100000"/>
              </a:lnSpc>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AB8169D-3731-4C94-88AE-B0A6F9E0B556}"/>
              </a:ext>
            </a:extLst>
          </p:cNvPr>
          <p:cNvSpPr>
            <a:spLocks noGrp="1"/>
          </p:cNvSpPr>
          <p:nvPr>
            <p:ph type="body" idx="1" hasCustomPrompt="1"/>
          </p:nvPr>
        </p:nvSpPr>
        <p:spPr>
          <a:xfrm>
            <a:off x="442797" y="1790700"/>
            <a:ext cx="5437187"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4" name="Tijdelijke aanduiding voor inhoud 3">
            <a:extLst>
              <a:ext uri="{FF2B5EF4-FFF2-40B4-BE49-F238E27FC236}">
                <a16:creationId xmlns:a16="http://schemas.microsoft.com/office/drawing/2014/main" id="{A10F9D0F-6C05-441B-9D94-466C79598BCA}"/>
              </a:ext>
            </a:extLst>
          </p:cNvPr>
          <p:cNvSpPr>
            <a:spLocks noGrp="1"/>
          </p:cNvSpPr>
          <p:nvPr>
            <p:ph sz="half" idx="2" hasCustomPrompt="1"/>
          </p:nvPr>
        </p:nvSpPr>
        <p:spPr>
          <a:xfrm>
            <a:off x="442797" y="2505075"/>
            <a:ext cx="5437187" cy="3011476"/>
          </a:xfrm>
        </p:spPr>
        <p:txBody>
          <a:bodyPr rtlCol="0"/>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ACF90129-65EC-4BFC-B51F-3F2174644348}"/>
              </a:ext>
            </a:extLst>
          </p:cNvPr>
          <p:cNvSpPr>
            <a:spLocks noGrp="1"/>
          </p:cNvSpPr>
          <p:nvPr>
            <p:ph type="body" sz="quarter" idx="3" hasCustomPrompt="1"/>
          </p:nvPr>
        </p:nvSpPr>
        <p:spPr>
          <a:xfrm>
            <a:off x="6311786" y="1790700"/>
            <a:ext cx="5437187"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6" name="Tijdelijke aanduiding voor inhoud 5">
            <a:extLst>
              <a:ext uri="{FF2B5EF4-FFF2-40B4-BE49-F238E27FC236}">
                <a16:creationId xmlns:a16="http://schemas.microsoft.com/office/drawing/2014/main" id="{6E1AAB39-390C-4C6E-90BC-E2A2548658B2}"/>
              </a:ext>
            </a:extLst>
          </p:cNvPr>
          <p:cNvSpPr>
            <a:spLocks noGrp="1"/>
          </p:cNvSpPr>
          <p:nvPr>
            <p:ph sz="quarter" idx="4" hasCustomPrompt="1"/>
          </p:nvPr>
        </p:nvSpPr>
        <p:spPr>
          <a:xfrm>
            <a:off x="6311786" y="2505075"/>
            <a:ext cx="5437187" cy="3011476"/>
          </a:xfrm>
        </p:spPr>
        <p:txBody>
          <a:bodyPr rtlCol="0"/>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4" name="Tijdelijke aanduiding voor datum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jdelijke aanduiding voor dianumm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8" name="Tijdelijke aanduiding voor voettekst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9" name="Tijdelijke aanduiding voor dianumm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pxhere.com/nl/photo/1440851"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nu.nl/internet/5143553/twitter-treedt-strenger-berichten-zelfmoord-verheerlijken.html" TargetMode="External"/><Relationship Id="rId3" Type="http://schemas.openxmlformats.org/officeDocument/2006/relationships/hyperlink" Target="https://www.huiselijkgeweld.nl/vormen/zelfbeschadiging" TargetMode="External"/><Relationship Id="rId7" Type="http://schemas.openxmlformats.org/officeDocument/2006/relationships/hyperlink" Target="https://www.bureaujeugdenmedia.nl/online-media-en-zelfbeschadiging/"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www.rtlnieuws.nl/tech/artikel/4268601/instagram-doet-niets-aan-nederlandse-accounts-die-zelfmoord-verheerlijken" TargetMode="External"/><Relationship Id="rId5" Type="http://schemas.openxmlformats.org/officeDocument/2006/relationships/hyperlink" Target="https://www.nji.nl/cijfers/zelfbeschadiging" TargetMode="External"/><Relationship Id="rId4" Type="http://schemas.openxmlformats.org/officeDocument/2006/relationships/hyperlink" Target="https://www.cbs.nl/nl-nl/nieuws/2022/17/1-859-zelfdodingen-in-2021-36-meer-dan-in-2020" TargetMode="External"/><Relationship Id="rId9" Type="http://schemas.openxmlformats.org/officeDocument/2006/relationships/hyperlink" Target="https://support.google.com/youtube/answer/2802245?hl=n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afbeelding 5">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harpenSoften amount="-1000"/>
                    </a14:imgEffect>
                    <a14:imgEffect>
                      <a14:colorTemperature colorTemp="5249"/>
                    </a14:imgEffect>
                    <a14:imgEffect>
                      <a14:brightnessContrast bright="-40000" contrast="-22000"/>
                    </a14:imgEffect>
                  </a14:imgLayer>
                </a14:imgProps>
              </a:ext>
            </a:extLst>
          </a:blip>
          <a:srcRect/>
          <a:stretch/>
        </p:blipFill>
        <p:spPr>
          <a:xfrm>
            <a:off x="1588" y="0"/>
            <a:ext cx="12190412" cy="7162800"/>
          </a:xfrm>
          <a:solidFill>
            <a:schemeClr val="accent1"/>
          </a:solidFill>
          <a:effectLst>
            <a:outerShdw blurRad="1270000" dist="50800" dir="5400000" algn="ctr" rotWithShape="0">
              <a:srgbClr val="000000"/>
            </a:outerShdw>
          </a:effectLst>
        </p:spPr>
      </p:pic>
      <p:sp>
        <p:nvSpPr>
          <p:cNvPr id="3" name="Titel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rtlCol="0">
            <a:normAutofit/>
          </a:bodyPr>
          <a:lstStyle/>
          <a:p>
            <a:pPr rtl="0"/>
            <a:r>
              <a:rPr lang="nl-NL" sz="3200" dirty="0"/>
              <a:t>Automutilatie</a:t>
            </a:r>
          </a:p>
        </p:txBody>
      </p:sp>
      <p:sp>
        <p:nvSpPr>
          <p:cNvPr id="4" name="Subtitel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rtlCol="0"/>
          <a:lstStyle/>
          <a:p>
            <a:pPr rtl="0"/>
            <a:r>
              <a:rPr lang="nl-NL" dirty="0"/>
              <a:t>Tutai Tran </a:t>
            </a:r>
            <a:br>
              <a:rPr lang="nl-NL" dirty="0"/>
            </a:br>
            <a:r>
              <a:rPr lang="nl-NL" sz="1600" dirty="0"/>
              <a:t>SD2C</a:t>
            </a:r>
            <a:endParaRPr lang="nl-NL" dirty="0"/>
          </a:p>
        </p:txBody>
      </p:sp>
    </p:spTree>
    <p:extLst>
      <p:ext uri="{BB962C8B-B14F-4D97-AF65-F5344CB8AC3E}">
        <p14:creationId xmlns:p14="http://schemas.microsoft.com/office/powerpoint/2010/main" val="41754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509E5-2EAA-481E-9588-3F47F1DD536A}"/>
              </a:ext>
            </a:extLst>
          </p:cNvPr>
          <p:cNvSpPr>
            <a:spLocks noGrp="1"/>
          </p:cNvSpPr>
          <p:nvPr>
            <p:ph type="title"/>
          </p:nvPr>
        </p:nvSpPr>
        <p:spPr>
          <a:xfrm>
            <a:off x="1343025" y="320040"/>
            <a:ext cx="10406063" cy="1263423"/>
          </a:xfrm>
        </p:spPr>
        <p:txBody>
          <a:bodyPr wrap="square" rtlCol="0" anchor="t">
            <a:normAutofit/>
          </a:bodyPr>
          <a:lstStyle/>
          <a:p>
            <a:pPr rtl="0"/>
            <a:r>
              <a:rPr lang="nl-NL" dirty="0"/>
              <a:t>Inleiding</a:t>
            </a:r>
          </a:p>
        </p:txBody>
      </p:sp>
      <p:sp>
        <p:nvSpPr>
          <p:cNvPr id="15" name="Tijdelijke aanduiding voor dianummer 14">
            <a:extLst>
              <a:ext uri="{FF2B5EF4-FFF2-40B4-BE49-F238E27FC236}">
                <a16:creationId xmlns:a16="http://schemas.microsoft.com/office/drawing/2014/main" id="{3E0C9541-58F3-43D9-8B77-CD81158F4FF3}"/>
              </a:ext>
            </a:extLst>
          </p:cNvPr>
          <p:cNvSpPr>
            <a:spLocks noGrp="1"/>
          </p:cNvSpPr>
          <p:nvPr>
            <p:ph type="sldNum" sz="quarter" idx="4"/>
          </p:nvPr>
        </p:nvSpPr>
        <p:spPr>
          <a:xfrm>
            <a:off x="0" y="5958000"/>
            <a:ext cx="900000" cy="900000"/>
          </a:xfrm>
        </p:spPr>
        <p:txBody>
          <a:bodyPr rtlCol="0" anchor="ctr">
            <a:normAutofit/>
          </a:bodyPr>
          <a:lstStyle/>
          <a:p>
            <a:pPr rtl="0">
              <a:spcAft>
                <a:spcPts val="600"/>
              </a:spcAft>
            </a:pPr>
            <a:fld id="{63F9D384-533B-4C4E-B660-F861AA07D173}" type="slidenum">
              <a:rPr lang="nl-NL" smtClean="0"/>
              <a:pPr rtl="0">
                <a:spcAft>
                  <a:spcPts val="600"/>
                </a:spcAft>
              </a:pPr>
              <a:t>2</a:t>
            </a:fld>
            <a:endParaRPr lang="nl-NL"/>
          </a:p>
        </p:txBody>
      </p:sp>
      <p:sp>
        <p:nvSpPr>
          <p:cNvPr id="3" name="Tijdelijke aanduiding voor inhoud 2">
            <a:extLst>
              <a:ext uri="{FF2B5EF4-FFF2-40B4-BE49-F238E27FC236}">
                <a16:creationId xmlns:a16="http://schemas.microsoft.com/office/drawing/2014/main" id="{BC1F590C-F344-41F9-93C6-E8B1EBED7158}"/>
              </a:ext>
            </a:extLst>
          </p:cNvPr>
          <p:cNvSpPr>
            <a:spLocks noGrp="1"/>
          </p:cNvSpPr>
          <p:nvPr>
            <p:ph idx="1"/>
          </p:nvPr>
        </p:nvSpPr>
        <p:spPr>
          <a:xfrm>
            <a:off x="1343025" y="2060575"/>
            <a:ext cx="10406063" cy="4356100"/>
          </a:xfrm>
        </p:spPr>
        <p:txBody>
          <a:bodyPr rtlCol="0">
            <a:normAutofit/>
          </a:bodyPr>
          <a:lstStyle/>
          <a:p>
            <a:pPr rtl="0"/>
            <a:r>
              <a:rPr lang="nl-NL" dirty="0"/>
              <a:t>Zelfbeschadiging</a:t>
            </a:r>
          </a:p>
          <a:p>
            <a:pPr rtl="0"/>
            <a:r>
              <a:rPr lang="nl-NL" dirty="0"/>
              <a:t>Taboe </a:t>
            </a:r>
          </a:p>
          <a:p>
            <a:pPr rtl="0"/>
            <a:r>
              <a:rPr lang="nl-NL" dirty="0"/>
              <a:t>Komt vaak voor</a:t>
            </a:r>
          </a:p>
          <a:p>
            <a:pPr rtl="0"/>
            <a:r>
              <a:rPr lang="nl-NL" dirty="0"/>
              <a:t>Verwonden</a:t>
            </a:r>
          </a:p>
          <a:p>
            <a:pPr rtl="0"/>
            <a:r>
              <a:rPr lang="nl-NL" dirty="0"/>
              <a:t>Verheerlijkt</a:t>
            </a:r>
          </a:p>
          <a:p>
            <a:pPr rtl="0"/>
            <a:r>
              <a:rPr lang="nl-NL" dirty="0"/>
              <a:t>Blokkeren </a:t>
            </a:r>
          </a:p>
          <a:p>
            <a:pPr rtl="0"/>
            <a:r>
              <a:rPr lang="nl-NL" dirty="0"/>
              <a:t>Zelfdoding </a:t>
            </a:r>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Zelfbeschadiging net zo erg als zelfdoding</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3</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15% van de adolescenten </a:t>
            </a:r>
          </a:p>
          <a:p>
            <a:pPr rtl="0"/>
            <a:r>
              <a:rPr lang="nl-NL" sz="1800" dirty="0">
                <a:effectLst/>
                <a:latin typeface="Arial" panose="020B0604020202020204" pitchFamily="34" charset="0"/>
                <a:ea typeface="Calibri" panose="020F0502020204030204" pitchFamily="34" charset="0"/>
              </a:rPr>
              <a:t>15.400 behandelingen </a:t>
            </a:r>
          </a:p>
          <a:p>
            <a:pPr rtl="0"/>
            <a:r>
              <a:rPr lang="nl-NL" sz="1800" dirty="0">
                <a:effectLst/>
                <a:latin typeface="Arial" panose="020B0604020202020204" pitchFamily="34" charset="0"/>
                <a:ea typeface="Calibri" panose="020F0502020204030204" pitchFamily="34" charset="0"/>
              </a:rPr>
              <a:t>7.700 ziekenhuisopnames</a:t>
            </a:r>
          </a:p>
          <a:p>
            <a:pPr rtl="0"/>
            <a:r>
              <a:rPr lang="nl-NL" sz="1800" dirty="0">
                <a:effectLst/>
                <a:latin typeface="Arial" panose="020B0604020202020204" pitchFamily="34" charset="0"/>
                <a:ea typeface="Calibri" panose="020F0502020204030204" pitchFamily="34" charset="0"/>
              </a:rPr>
              <a:t>innerlijke pijn en negatieve emoties of gedachtes.</a:t>
            </a:r>
          </a:p>
          <a:p>
            <a:pPr rtl="0"/>
            <a:r>
              <a:rPr lang="nl-NL" sz="1800" dirty="0">
                <a:effectLst/>
                <a:latin typeface="Arial" panose="020B0604020202020204" pitchFamily="34" charset="0"/>
                <a:ea typeface="Calibri" panose="020F0502020204030204" pitchFamily="34" charset="0"/>
              </a:rPr>
              <a:t>Cyclus</a:t>
            </a:r>
          </a:p>
          <a:p>
            <a:pPr rtl="0"/>
            <a:r>
              <a:rPr lang="nl-NL" sz="1800" dirty="0">
                <a:effectLst/>
                <a:latin typeface="Arial" panose="020B0604020202020204" pitchFamily="34" charset="0"/>
                <a:ea typeface="Calibri" panose="020F0502020204030204" pitchFamily="34" charset="0"/>
              </a:rPr>
              <a:t>Zelfdoding</a:t>
            </a:r>
          </a:p>
          <a:p>
            <a:pPr rtl="0"/>
            <a:r>
              <a:rPr lang="nl-NL" sz="1800" dirty="0">
                <a:effectLst/>
                <a:latin typeface="Arial" panose="020B0604020202020204" pitchFamily="34" charset="0"/>
                <a:ea typeface="Calibri" panose="020F0502020204030204" pitchFamily="34" charset="0"/>
              </a:rPr>
              <a:t>1.859 zelfdodingen</a:t>
            </a:r>
          </a:p>
          <a:p>
            <a:pPr rtl="0"/>
            <a:endParaRPr lang="nl-NL" dirty="0"/>
          </a:p>
        </p:txBody>
      </p:sp>
    </p:spTree>
    <p:extLst>
      <p:ext uri="{BB962C8B-B14F-4D97-AF65-F5344CB8AC3E}">
        <p14:creationId xmlns:p14="http://schemas.microsoft.com/office/powerpoint/2010/main" val="40003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442915" y="383270"/>
            <a:ext cx="3457573" cy="1373076"/>
          </a:xfrm>
        </p:spPr>
        <p:txBody>
          <a:bodyPr rtlCol="0" anchor="t">
            <a:normAutofit/>
          </a:bodyPr>
          <a:lstStyle/>
          <a:p>
            <a:pPr rtl="0"/>
            <a:r>
              <a:rPr lang="nl-NL"/>
              <a:t>Zelfbeschadiging verheelijken op websites</a:t>
            </a:r>
          </a:p>
        </p:txBody>
      </p:sp>
      <p:pic>
        <p:nvPicPr>
          <p:cNvPr id="5" name="Afbeelding 4" descr="Afbeelding met persoon, binnen, computer&#10;&#10;Automatisch gegenereerde beschrijving">
            <a:extLst>
              <a:ext uri="{FF2B5EF4-FFF2-40B4-BE49-F238E27FC236}">
                <a16:creationId xmlns:a16="http://schemas.microsoft.com/office/drawing/2014/main" id="{A46E329B-545A-6F17-A928-68A7608E9333}"/>
              </a:ext>
            </a:extLst>
          </p:cNvPr>
          <p:cNvPicPr>
            <a:picLocks noChangeAspect="1"/>
          </p:cNvPicPr>
          <p:nvPr/>
        </p:nvPicPr>
        <p:blipFill rotWithShape="1">
          <a:blip r:embed="rId3"/>
          <a:srcRect l="15644" r="4393" b="-1"/>
          <a:stretch/>
        </p:blipFill>
        <p:spPr>
          <a:xfrm>
            <a:off x="4367213" y="349369"/>
            <a:ext cx="7345362" cy="5167187"/>
          </a:xfrm>
          <a:prstGeom prst="rect">
            <a:avLst/>
          </a:prstGeom>
          <a:noFill/>
        </p:spPr>
      </p:pic>
      <p:sp>
        <p:nvSpPr>
          <p:cNvPr id="3" name="Subtitel 2">
            <a:extLst>
              <a:ext uri="{FF2B5EF4-FFF2-40B4-BE49-F238E27FC236}">
                <a16:creationId xmlns:a16="http://schemas.microsoft.com/office/drawing/2014/main" id="{83250C2C-E639-4508-BBD9-F86F7CCF46D3}"/>
              </a:ext>
            </a:extLst>
          </p:cNvPr>
          <p:cNvSpPr>
            <a:spLocks noGrp="1"/>
          </p:cNvSpPr>
          <p:nvPr>
            <p:ph type="body" sz="half" idx="2"/>
          </p:nvPr>
        </p:nvSpPr>
        <p:spPr>
          <a:xfrm>
            <a:off x="442915" y="2264229"/>
            <a:ext cx="3457573" cy="3171372"/>
          </a:xfrm>
        </p:spPr>
        <p:txBody>
          <a:bodyPr rtlCol="0" anchorCtr="0">
            <a:normAutofit/>
          </a:bodyPr>
          <a:lstStyle/>
          <a:p>
            <a:pPr rtl="0"/>
            <a:r>
              <a:rPr lang="nl-NL" dirty="0"/>
              <a:t>Instagram</a:t>
            </a:r>
          </a:p>
          <a:p>
            <a:pPr rtl="0"/>
            <a:r>
              <a:rPr lang="nl-NL" dirty="0"/>
              <a:t>Afbeelding met tekst</a:t>
            </a:r>
          </a:p>
          <a:p>
            <a:pPr rtl="0"/>
            <a:r>
              <a:rPr lang="nl-NL" dirty="0"/>
              <a:t>Honderden volgers</a:t>
            </a:r>
          </a:p>
          <a:p>
            <a:pPr rtl="0"/>
            <a:r>
              <a:rPr lang="nl-NL" dirty="0"/>
              <a:t>Standaard reactie</a:t>
            </a:r>
          </a:p>
          <a:p>
            <a:pPr rtl="0"/>
            <a:r>
              <a:rPr lang="nl-NL" dirty="0"/>
              <a:t>Programma’s en series</a:t>
            </a:r>
          </a:p>
          <a:p>
            <a:pPr rtl="0"/>
            <a:r>
              <a:rPr lang="nl-NL" dirty="0"/>
              <a:t>13 </a:t>
            </a:r>
            <a:r>
              <a:rPr lang="nl-NL" dirty="0" err="1"/>
              <a:t>Reasons</a:t>
            </a:r>
            <a:r>
              <a:rPr lang="nl-NL" dirty="0"/>
              <a:t> </a:t>
            </a:r>
            <a:r>
              <a:rPr lang="nl-NL" dirty="0" err="1"/>
              <a:t>why</a:t>
            </a:r>
            <a:endParaRPr lang="nl-NL" dirty="0"/>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12"/>
          </p:nvPr>
        </p:nvSpPr>
        <p:spPr>
          <a:xfrm>
            <a:off x="10236199" y="5957999"/>
            <a:ext cx="1476375" cy="900000"/>
          </a:xfrm>
        </p:spPr>
        <p:txBody>
          <a:bodyPr anchor="ctr">
            <a:normAutofit/>
          </a:bodyPr>
          <a:lstStyle/>
          <a:p>
            <a:pPr rtl="0">
              <a:spcAft>
                <a:spcPts val="600"/>
              </a:spcAft>
            </a:pPr>
            <a:fld id="{63F9D384-533B-4C4E-B660-F861AA07D173}" type="slidenum">
              <a:rPr lang="nl-NL" noProof="0" smtClean="0"/>
              <a:pPr rtl="0">
                <a:spcAft>
                  <a:spcPts val="600"/>
                </a:spcAft>
              </a:pPr>
              <a:t>4</a:t>
            </a:fld>
            <a:endParaRPr lang="nl-NL" noProof="0"/>
          </a:p>
        </p:txBody>
      </p:sp>
    </p:spTree>
    <p:extLst>
      <p:ext uri="{BB962C8B-B14F-4D97-AF65-F5344CB8AC3E}">
        <p14:creationId xmlns:p14="http://schemas.microsoft.com/office/powerpoint/2010/main" val="347053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Onmogelijk om alles te blokkeren</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5</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Veel websites en accounts</a:t>
            </a:r>
          </a:p>
          <a:p>
            <a:pPr rtl="0"/>
            <a:r>
              <a:rPr lang="nl-NL" dirty="0"/>
              <a:t>Twitter, Instagram en </a:t>
            </a:r>
            <a:r>
              <a:rPr lang="nl-NL" dirty="0" err="1"/>
              <a:t>TikTok</a:t>
            </a:r>
            <a:endParaRPr lang="nl-NL" dirty="0"/>
          </a:p>
          <a:p>
            <a:pPr rtl="0"/>
            <a:r>
              <a:rPr lang="nl-NL" dirty="0"/>
              <a:t>Geblokkeerd </a:t>
            </a:r>
          </a:p>
          <a:p>
            <a:pPr rtl="0"/>
            <a:endParaRPr lang="nl-NL" dirty="0"/>
          </a:p>
        </p:txBody>
      </p:sp>
    </p:spTree>
    <p:extLst>
      <p:ext uri="{BB962C8B-B14F-4D97-AF65-F5344CB8AC3E}">
        <p14:creationId xmlns:p14="http://schemas.microsoft.com/office/powerpoint/2010/main" val="4656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Slot</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6</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Wat is zelfbeschadiging</a:t>
            </a:r>
          </a:p>
          <a:p>
            <a:pPr rtl="0"/>
            <a:r>
              <a:rPr lang="nl-NL" dirty="0"/>
              <a:t>Meerdere platformen</a:t>
            </a:r>
          </a:p>
          <a:p>
            <a:pPr rtl="0"/>
            <a:r>
              <a:rPr lang="nl-NL" dirty="0"/>
              <a:t>Blokkeren</a:t>
            </a:r>
          </a:p>
          <a:p>
            <a:pPr rtl="0"/>
            <a:r>
              <a:rPr lang="nl-NL" dirty="0"/>
              <a:t>Strengere regels</a:t>
            </a:r>
          </a:p>
          <a:p>
            <a:pPr rtl="0"/>
            <a:r>
              <a:rPr lang="nl-NL" dirty="0"/>
              <a:t>Andere problemen</a:t>
            </a:r>
          </a:p>
          <a:p>
            <a:pPr rtl="0"/>
            <a:r>
              <a:rPr lang="nl-NL" dirty="0"/>
              <a:t>Zelfdoding </a:t>
            </a:r>
          </a:p>
        </p:txBody>
      </p:sp>
    </p:spTree>
    <p:extLst>
      <p:ext uri="{BB962C8B-B14F-4D97-AF65-F5344CB8AC3E}">
        <p14:creationId xmlns:p14="http://schemas.microsoft.com/office/powerpoint/2010/main" val="33232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rtlCol="0" anchor="ctr">
            <a:normAutofit/>
          </a:bodyPr>
          <a:lstStyle/>
          <a:p>
            <a:pPr rtl="0"/>
            <a:r>
              <a:rPr lang="nl-NL"/>
              <a:t>Bedankt</a:t>
            </a:r>
          </a:p>
        </p:txBody>
      </p:sp>
      <p:sp>
        <p:nvSpPr>
          <p:cNvPr id="3" name="Tijdelijke aanduiding voor inhoud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rtlCol="0">
            <a:normAutofit/>
          </a:bodyPr>
          <a:lstStyle/>
          <a:p>
            <a:pPr rtl="0"/>
            <a:r>
              <a:rPr lang="nl-NL">
                <a:solidFill>
                  <a:schemeClr val="tx2"/>
                </a:solidFill>
              </a:rPr>
              <a:t>Tutai Tran</a:t>
            </a:r>
          </a:p>
          <a:p>
            <a:pPr rtl="0"/>
            <a:r>
              <a:rPr lang="nl-NL">
                <a:solidFill>
                  <a:schemeClr val="tx2"/>
                </a:solidFill>
              </a:rPr>
              <a:t>SD2C</a:t>
            </a:r>
          </a:p>
        </p:txBody>
      </p:sp>
      <p:sp>
        <p:nvSpPr>
          <p:cNvPr id="14" name="Date Placeholder 3">
            <a:extLst>
              <a:ext uri="{FF2B5EF4-FFF2-40B4-BE49-F238E27FC236}">
                <a16:creationId xmlns:a16="http://schemas.microsoft.com/office/drawing/2014/main" id="{AC7963E8-44AB-9458-F34F-3340587A7269}"/>
              </a:ext>
            </a:extLst>
          </p:cNvPr>
          <p:cNvSpPr>
            <a:spLocks noGrp="1"/>
          </p:cNvSpPr>
          <p:nvPr>
            <p:ph type="dt" sz="half" idx="2"/>
          </p:nvPr>
        </p:nvSpPr>
        <p:spPr>
          <a:xfrm>
            <a:off x="442914" y="5958000"/>
            <a:ext cx="3457576" cy="900000"/>
          </a:xfrm>
        </p:spPr>
        <p:txBody>
          <a:bodyPr/>
          <a:lstStyle/>
          <a:p>
            <a:pPr rtl="0">
              <a:spcAft>
                <a:spcPts val="600"/>
              </a:spcAft>
            </a:pPr>
            <a:r>
              <a:rPr lang="nl-NL" noProof="0"/>
              <a:t>zondag 7 februari 20XX</a:t>
            </a:r>
          </a:p>
        </p:txBody>
      </p:sp>
      <p:pic>
        <p:nvPicPr>
          <p:cNvPr id="6" name="Tijdelijke aanduiding voor afbeelding 5">
            <a:extLst>
              <a:ext uri="{FF2B5EF4-FFF2-40B4-BE49-F238E27FC236}">
                <a16:creationId xmlns:a16="http://schemas.microsoft.com/office/drawing/2014/main" id="{C0D4D343-4CC9-4EF0-95BA-17D53186CFA6}"/>
              </a:ext>
            </a:extLst>
          </p:cNvPr>
          <p:cNvPicPr>
            <a:picLocks noGrp="1" noChangeAspect="1"/>
          </p:cNvPicPr>
          <p:nvPr>
            <p:ph type="pic" sz="quarter" idx="10"/>
          </p:nvPr>
        </p:nvPicPr>
        <p:blipFill rotWithShape="1">
          <a:blip r:embed="rId3">
            <a:extLst>
              <a:ext uri="{837473B0-CC2E-450A-ABE3-18F120FF3D39}">
                <a1611:picAttrSrcUrl xmlns:a1611="http://schemas.microsoft.com/office/drawing/2016/11/main" r:id="rId4"/>
              </a:ext>
            </a:extLst>
          </a:blip>
          <a:srcRect l="14901" r="11249" b="-1"/>
          <a:stretch/>
        </p:blipFill>
        <p:spPr>
          <a:xfrm>
            <a:off x="4365036" y="-3175"/>
            <a:ext cx="7827264" cy="5961888"/>
          </a:xfrm>
          <a:noFill/>
        </p:spPr>
      </p:pic>
      <p:sp>
        <p:nvSpPr>
          <p:cNvPr id="16" name="Footer Placeholder 5">
            <a:extLst>
              <a:ext uri="{FF2B5EF4-FFF2-40B4-BE49-F238E27FC236}">
                <a16:creationId xmlns:a16="http://schemas.microsoft.com/office/drawing/2014/main" id="{F886905B-A2A7-94BF-8BB4-47436A5E1BE3}"/>
              </a:ext>
            </a:extLst>
          </p:cNvPr>
          <p:cNvSpPr>
            <a:spLocks noGrp="1"/>
          </p:cNvSpPr>
          <p:nvPr>
            <p:ph type="ftr" sz="quarter" idx="3"/>
          </p:nvPr>
        </p:nvSpPr>
        <p:spPr>
          <a:xfrm>
            <a:off x="4367212" y="5958000"/>
            <a:ext cx="5400675" cy="900000"/>
          </a:xfrm>
        </p:spPr>
        <p:txBody>
          <a:bodyPr/>
          <a:lstStyle/>
          <a:p>
            <a:pPr rtl="0">
              <a:spcAft>
                <a:spcPts val="600"/>
              </a:spcAft>
            </a:pPr>
            <a:r>
              <a:rPr lang="nl-NL" noProof="0"/>
              <a:t>Voorbeeld van voettekst</a:t>
            </a:r>
          </a:p>
        </p:txBody>
      </p:sp>
      <p:sp>
        <p:nvSpPr>
          <p:cNvPr id="9" name="Tijdelijke aanduiding voor dianumm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rtlCol="0" anchor="ctr">
            <a:normAutofit/>
          </a:bodyPr>
          <a:lstStyle/>
          <a:p>
            <a:pPr rtl="0">
              <a:spcAft>
                <a:spcPts val="600"/>
              </a:spcAft>
            </a:pPr>
            <a:fld id="{63F9D384-533B-4C4E-B660-F861AA07D173}" type="slidenum">
              <a:rPr lang="nl-NL" smtClean="0"/>
              <a:pPr rtl="0">
                <a:spcAft>
                  <a:spcPts val="600"/>
                </a:spcAft>
              </a:pPr>
              <a:t>7</a:t>
            </a:fld>
            <a:endParaRPr lang="nl-NL"/>
          </a:p>
        </p:txBody>
      </p:sp>
    </p:spTree>
    <p:extLst>
      <p:ext uri="{BB962C8B-B14F-4D97-AF65-F5344CB8AC3E}">
        <p14:creationId xmlns:p14="http://schemas.microsoft.com/office/powerpoint/2010/main" val="31778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Bronnenlijst</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8</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583463"/>
            <a:ext cx="10515600" cy="4593500"/>
          </a:xfrm>
        </p:spPr>
        <p:txBody>
          <a:bodyPr rtlCol="0" anchorCtr="0">
            <a:normAutofit fontScale="70000" lnSpcReduction="20000"/>
          </a:bodyPr>
          <a:lstStyle/>
          <a:p>
            <a:r>
              <a:rPr lang="nl-NL" sz="19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Ministerie van Volksgezondheid, Welzijn en Sport. (2021, 6 april). </a:t>
            </a:r>
            <a:r>
              <a:rPr lang="nl-NL" sz="19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Zelfbeschadiging</a:t>
            </a:r>
            <a:r>
              <a:rPr lang="nl-NL" sz="19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Vorm | Huiselijk Geweld.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https://www.huiselijkgeweld.nl/vormen/zelfbeschadiging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br>
              <a:rPr lang="nl-NL" sz="19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Centraal Bureau voor de Statistiek. (2022, 26 april).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1 859 zelfdodingen in 2021, 36 meer dan in 2020</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https://www.cbs.nl/nl-nl/nieuws/2022/17/1-859-zelfdodingen-in-2021-36-meer-dan-in-2020</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endParaRPr lang="nl-NL" sz="1900" dirty="0">
              <a:latin typeface="Times New Roman" panose="02020603050405020304" pitchFamily="18" charset="0"/>
              <a:cs typeface="Times New Roman" panose="02020603050405020304" pitchFamily="18" charset="0"/>
            </a:endParaRPr>
          </a:p>
          <a:p>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Cijfers over zelfbeschadiging | Nederlands Jeugdinstituut</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(2019, 10 oktober).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https://www.nji.nl/cijfers/zelfbeschadiging</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medialift.nl. (</a:t>
            </a:r>
            <a:r>
              <a:rPr lang="nl-NL" sz="1900" dirty="0" err="1">
                <a:effectLst/>
                <a:latin typeface="Times New Roman" panose="02020603050405020304" pitchFamily="18" charset="0"/>
                <a:ea typeface="Calibri" panose="020F0502020204030204" pitchFamily="34" charset="0"/>
                <a:cs typeface="Times New Roman" panose="02020603050405020304" pitchFamily="18" charset="0"/>
              </a:rPr>
              <a:t>z.d.</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Risico’s inschatten – Sameninmijnschoenen.nl</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17 oktober 2022, van https://sameninmijnschoenen.nl/professionals/risicos-inschatten/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Instagram doet niets aan Nederlandse accounts die zelfmoord verheerlijken</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(2018, 3 juli). RTL Nieuws.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https://www.rtlnieuws.nl/tech/artikel/4268601/instagram-doet-niets-aan-nederlandse-accounts-die-zelfmoord-verheerlijken</a:t>
            </a:r>
            <a:endPar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Pardoen, J. (2020, 18 maart).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Online media en 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Bureau Jeugd &amp; Media.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https://www.bureaujeugdenmedia.nl/online-media-en-zelfbeschadiging/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NU.nl. (2018, 21 februari).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Twitter treedt strenger op tegen berichten die zelfmoord verheerlijken</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NU - Het laatste nieuws het eerst op NU.nl.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https://www.nu.nl/internet/5143553/twitter-treedt-strenger-berichten-zelfmoord-verheerlijken.html</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Beleid tegen zelfmoord en zelfverwonding - YouTube Help</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nl-NL" sz="1900" dirty="0" err="1">
                <a:effectLst/>
                <a:latin typeface="Times New Roman" panose="02020603050405020304" pitchFamily="18" charset="0"/>
                <a:ea typeface="Calibri" panose="020F0502020204030204" pitchFamily="34" charset="0"/>
                <a:cs typeface="Times New Roman" panose="02020603050405020304" pitchFamily="18" charset="0"/>
              </a:rPr>
              <a:t>z.d.</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https://support.google.com/youtube/answer/2802245?hl=nl</a:t>
            </a:r>
            <a:endPar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rtl="0"/>
            <a:endParaRPr lang="nl-NL" dirty="0"/>
          </a:p>
        </p:txBody>
      </p:sp>
    </p:spTree>
    <p:extLst>
      <p:ext uri="{BB962C8B-B14F-4D97-AF65-F5344CB8AC3E}">
        <p14:creationId xmlns:p14="http://schemas.microsoft.com/office/powerpoint/2010/main" val="3246628652"/>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288.tgt.Office_50301022_TF33839599_Win32_OJ112196141" id="{54C368C6-1566-4C06-9D49-5E17C5DBEA7A}" vid="{479F2653-D03F-423C-9056-25619FC7AE11}"/>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2.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Strak ontwerp</Template>
  <TotalTime>40</TotalTime>
  <Words>1166</Words>
  <Application>Microsoft Office PowerPoint</Application>
  <PresentationFormat>Breedbeeld</PresentationFormat>
  <Paragraphs>80</Paragraphs>
  <Slides>8</Slides>
  <Notes>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vt:i4>
      </vt:variant>
    </vt:vector>
  </HeadingPairs>
  <TitlesOfParts>
    <vt:vector size="14" baseType="lpstr">
      <vt:lpstr>Arial</vt:lpstr>
      <vt:lpstr>Calibri</vt:lpstr>
      <vt:lpstr>Neue Haas Grotesk Text Pro</vt:lpstr>
      <vt:lpstr>Times New Roman</vt:lpstr>
      <vt:lpstr>Wingdings 2</vt:lpstr>
      <vt:lpstr>LinesVTI</vt:lpstr>
      <vt:lpstr>Automutilatie</vt:lpstr>
      <vt:lpstr>Inleiding</vt:lpstr>
      <vt:lpstr>Zelfbeschadiging net zo erg als zelfdoding</vt:lpstr>
      <vt:lpstr>Zelfbeschadiging verheelijken op websites</vt:lpstr>
      <vt:lpstr>Onmogelijk om alles te blokkeren</vt:lpstr>
      <vt:lpstr>Slot</vt:lpstr>
      <vt:lpstr>Bedankt</vt:lpstr>
      <vt:lpstr>Bronnenlijst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Presentatietitel</dc:title>
  <dc:creator>Tran, Tutai</dc:creator>
  <cp:lastModifiedBy>Tran, Tutai</cp:lastModifiedBy>
  <cp:revision>13</cp:revision>
  <dcterms:created xsi:type="dcterms:W3CDTF">2022-10-19T09:00:11Z</dcterms:created>
  <dcterms:modified xsi:type="dcterms:W3CDTF">2022-10-19T09:41:25Z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