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3F9A-0A90-4BB6-9551-B1EED89D2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05F0-2F63-45DE-BAB6-47DC81D27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12FD-8AAA-450E-BC4C-1550CEFA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C52E-FD51-41A7-B96D-15CF1822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E985-8A71-4150-A956-54B816B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E4B6-F81C-4464-BB2D-E37B9044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16C37-831E-47A2-BBD2-28DDFD1EA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0517-2E3B-44C6-9641-FD5452C1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A375-88AD-4FE3-B01D-FB3025EF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B93A-CABA-474A-861A-6C6BD0AE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D409D-7E58-4D03-8667-0E2238E7E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45B6-D7F2-4BF8-9758-3ED7048E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9B09-1E91-4C19-977E-CBBA414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67FB-F74D-4EDB-BFA8-AE2F66DF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0A0D-C5D2-4240-8636-203CD81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F549-42C1-417E-839D-278BEB2B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3DA2-1C8B-429C-BF3D-7D799113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C865-DAFA-429C-A270-B2EB905E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6C92-7E6F-471E-A479-187D0DD4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7186-08D7-4BB1-AB1C-D7FC8D87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B605-1FB3-4089-9025-FC2DDD96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6595-0CD9-44F9-BCBE-0869D108B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2A43-304E-4D79-8365-9A876333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0F283-6431-47B9-A379-0DEC85F9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A8CB-5879-4901-AD2A-4702CAE8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571B-DA9E-401C-B355-B2E5868B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0F6-79C8-4E86-ABE2-2B637B76B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941FE-A85A-4329-8841-132EAD089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9627-C3F3-4D43-A08B-D1784100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F3696-A8CB-4179-9CA1-D7FEF3D8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6565-7464-44AE-A520-B0ABAAF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B0F9-75CC-46DA-86DA-4EF0E6D8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916D8-EA3C-4E01-8257-9240D677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76F8-5914-4795-9721-1C02CE6E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81AA-6A6B-4FCC-B905-D5727A0B9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61B18-3FEE-4690-A1ED-F200567E3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A0281-F353-4B43-B495-0956FA8C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F7FE-8FD2-444F-B4C9-13B73899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59208-F2CA-4CF0-98C9-042A4A8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7F71-7EA7-4711-AF8B-A4BE6B18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88097-FF61-48BF-B109-74C024B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C4701-D176-4096-AC30-B2884240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32813-B632-49F6-8CFF-283D7F0E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6BDBE-3E09-47A4-8AC0-AFC25484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83EF3-229C-4981-8E9F-D129A33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3A2C-1D7A-4BE4-9F05-2ADCFBE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CCEE-A252-41F9-8201-B2A6E87B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663C-F4B2-4E17-8836-540F28B2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1B7B-EF76-4B2A-AF0A-489FA1789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065DB-5A85-47FD-A207-9CCCFD07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C6E1-6208-4966-9AC8-09902C12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46D1-AE90-40D8-8545-F73D092A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04F1-AEA0-4E71-8603-07883C15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3EBC3-7BC8-4E0C-8F8F-506D6D866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66FDF-88FF-40A6-914C-6EE163401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E3598-C2D5-478F-989C-774269B2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64B4-6C0D-4EFF-8497-DF0C4AF7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718F1-A2DB-493D-BCA7-1EAD08A4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180B8-B846-4197-AA53-3239B421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CCFCB-260D-4C13-A3B1-F1504DE6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2A47-0582-4F32-8A49-D22EE1571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5244C-94D4-4B9C-9508-098BF8E5D1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B1E6-1B6A-4A48-9E59-10CEEA34D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613C-57E1-425F-9187-7366EE1EC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818F-98A4-4F4D-93B8-AF26DCB9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A59D-C8E6-4692-925F-A8564844B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2179"/>
            <a:ext cx="9144000" cy="2947901"/>
          </a:xfrm>
        </p:spPr>
        <p:txBody>
          <a:bodyPr>
            <a:normAutofit fontScale="90000"/>
          </a:bodyPr>
          <a:lstStyle/>
          <a:p>
            <a:r>
              <a:rPr lang="en-US" dirty="0"/>
              <a:t>Bypassing the Enemy: Distributive Politics, Credit Claiming and non-state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F787-9239-4A91-A75D-F86700E96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002" y="4894177"/>
            <a:ext cx="9144000" cy="1655762"/>
          </a:xfrm>
        </p:spPr>
        <p:txBody>
          <a:bodyPr/>
          <a:lstStyle/>
          <a:p>
            <a:r>
              <a:rPr lang="en-US" dirty="0"/>
              <a:t>Natalia S. Bueno</a:t>
            </a:r>
          </a:p>
        </p:txBody>
      </p:sp>
    </p:spTree>
    <p:extLst>
      <p:ext uri="{BB962C8B-B14F-4D97-AF65-F5344CB8AC3E}">
        <p14:creationId xmlns:p14="http://schemas.microsoft.com/office/powerpoint/2010/main" val="27121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F2DE-7333-4F47-85BB-FE3E909E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D9372-294C-454C-AD4A-6FA6B9F7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6469"/>
            <a:ext cx="3657600" cy="205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5DFC6-37CB-4902-927E-3EEED7D5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63" y="4123026"/>
            <a:ext cx="1316736" cy="1432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A982B-647D-451F-9D8D-CD29F9890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45" y="4243027"/>
            <a:ext cx="1316736" cy="1432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08EE89-C103-49C8-9359-84CB896076AC}"/>
              </a:ext>
            </a:extLst>
          </p:cNvPr>
          <p:cNvSpPr txBox="1"/>
          <p:nvPr/>
        </p:nvSpPr>
        <p:spPr>
          <a:xfrm>
            <a:off x="1977277" y="5724600"/>
            <a:ext cx="159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Co-Partisan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F88FB-FDB4-49EF-9E92-77AE55BED041}"/>
              </a:ext>
            </a:extLst>
          </p:cNvPr>
          <p:cNvSpPr txBox="1"/>
          <p:nvPr/>
        </p:nvSpPr>
        <p:spPr>
          <a:xfrm>
            <a:off x="7675722" y="5993671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BB4FC-A65E-4D6C-90A1-7A37AFAE5E7D}"/>
              </a:ext>
            </a:extLst>
          </p:cNvPr>
          <p:cNvCxnSpPr>
            <a:cxnSpLocks/>
          </p:cNvCxnSpPr>
          <p:nvPr/>
        </p:nvCxnSpPr>
        <p:spPr>
          <a:xfrm flipH="1">
            <a:off x="3210459" y="2494847"/>
            <a:ext cx="988317" cy="174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82FD5DE-4CC0-4F8F-9172-29A4C457FC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0" t="15903" r="9180"/>
          <a:stretch/>
        </p:blipFill>
        <p:spPr>
          <a:xfrm>
            <a:off x="1707002" y="1904378"/>
            <a:ext cx="1642593" cy="17373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588670-0753-4946-9FD7-98035AF2E4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0" t="15903" r="9180"/>
          <a:stretch/>
        </p:blipFill>
        <p:spPr>
          <a:xfrm>
            <a:off x="9575800" y="1950098"/>
            <a:ext cx="1556140" cy="16459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8EB352-7EB3-4516-9ED9-A1646FF6E0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 r="19922"/>
          <a:stretch/>
        </p:blipFill>
        <p:spPr>
          <a:xfrm>
            <a:off x="10031660" y="3908734"/>
            <a:ext cx="1601951" cy="172402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4FF0A0-BE6E-429E-9751-2D97C7E3234A}"/>
              </a:ext>
            </a:extLst>
          </p:cNvPr>
          <p:cNvCxnSpPr/>
          <p:nvPr/>
        </p:nvCxnSpPr>
        <p:spPr>
          <a:xfrm>
            <a:off x="8070980" y="1950098"/>
            <a:ext cx="2136710" cy="240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B36C-9A71-4F80-A357-DEA7E808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Scope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5E1E-80F7-4D05-91E6-FE6E8A70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Government is concerned about Citizen Welfare, beyond electoral benefits</a:t>
            </a:r>
          </a:p>
          <a:p>
            <a:r>
              <a:rPr lang="en-US" dirty="0"/>
              <a:t>Low Attribution Clarity: Voters don’t know service provision is federally funded</a:t>
            </a:r>
          </a:p>
          <a:p>
            <a:r>
              <a:rPr lang="en-US" dirty="0"/>
              <a:t>Federal government can’t credit claim effectively</a:t>
            </a:r>
          </a:p>
        </p:txBody>
      </p:sp>
    </p:spTree>
    <p:extLst>
      <p:ext uri="{BB962C8B-B14F-4D97-AF65-F5344CB8AC3E}">
        <p14:creationId xmlns:p14="http://schemas.microsoft.com/office/powerpoint/2010/main" val="193304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93FB-F764-4E79-9861-FC22B5E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Good: Pork (</a:t>
            </a:r>
            <a:r>
              <a:rPr lang="en-US" dirty="0" err="1"/>
              <a:t>pg</a:t>
            </a:r>
            <a:r>
              <a:rPr lang="en-US" dirty="0"/>
              <a:t>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9E3B-D772-4A73-8B0B-BE8618C5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Locally-non excludable</a:t>
            </a:r>
          </a:p>
          <a:p>
            <a:r>
              <a:rPr lang="en-US" dirty="0"/>
              <a:t>Non-rival</a:t>
            </a:r>
          </a:p>
          <a:p>
            <a:r>
              <a:rPr lang="en-US" dirty="0"/>
              <a:t>Not individually targetable</a:t>
            </a:r>
          </a:p>
          <a:p>
            <a:endParaRPr lang="en-US" dirty="0"/>
          </a:p>
          <a:p>
            <a:r>
              <a:rPr lang="en-US" dirty="0"/>
              <a:t>Examples: Day care, soup kitchens, care for special needs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7D5D5-A45D-4BFF-815D-BCE990A9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96" y="396875"/>
            <a:ext cx="208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76EA-D5C3-42C6-AABC-9D56A69C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Strategy and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4C71-5A41-4550-A046-5D36A04C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Election RDD: Compares Transfers to Mayors and NSP (non state service providers) in places were Co-Partisan or Opposition won in clos race</a:t>
            </a:r>
          </a:p>
          <a:p>
            <a:endParaRPr lang="en-US" dirty="0"/>
          </a:p>
          <a:p>
            <a:r>
              <a:rPr lang="en-US" dirty="0"/>
              <a:t>Results: Co-partisan Mayors receive more, opposition NGOs more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8843-B5FF-402B-A0BA-A400FBA8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Robust: State transfers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6561-DC64-4C74-84F5-33BD1310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Sao Paulo’s governor transfer more money to co-partisan Mayor and more to NSP when Mayor is Opposition.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results seem stronger for Mayor than NSP. NSP SEs are high.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convincing that opposition Mayors receive less. Apparently, state officials are less concerned with Citizen Welfare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1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0EB5-7C01-4A58-897E-7A0CFEE1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Conjoint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2B24-541A-4EF1-A0AC-133B4F7E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does not show that Politicians can’t credit claim on services delivered by NGO. Only shows that – given that politicians do not credit claim— politicians are electorally worse off</a:t>
            </a:r>
          </a:p>
        </p:txBody>
      </p:sp>
    </p:spTree>
    <p:extLst>
      <p:ext uri="{BB962C8B-B14F-4D97-AF65-F5344CB8AC3E}">
        <p14:creationId xmlns:p14="http://schemas.microsoft.com/office/powerpoint/2010/main" val="89229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3D58-4827-4697-AD04-7ADE9886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C2C5-25AF-45DD-9DAE-E68343D3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Mayors do not Interfere. But can they not claim credit?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94F52-BD89-46C2-8EC5-2F271353E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592035"/>
            <a:ext cx="3143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5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Bypassing the Enemy: Distributive Politics, Credit Claiming and non-state organization</vt:lpstr>
      <vt:lpstr>Theory</vt:lpstr>
      <vt:lpstr>Theory: Scope Conditions</vt:lpstr>
      <vt:lpstr>Type of Good: Pork (pg 13)</vt:lpstr>
      <vt:lpstr>ID Strategy and Results:</vt:lpstr>
      <vt:lpstr>Robust: State transfers</vt:lpstr>
      <vt:lpstr>Conjoint Experiment</vt:lpstr>
      <vt:lpstr>Interviews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Bypassing the Enemy: Distributive Politics, Credit Claiming and non-state organization</dc:title>
  <dc:creator>Kevin Grieco</dc:creator>
  <cp:lastModifiedBy>Kevin Grieco</cp:lastModifiedBy>
  <cp:revision>16</cp:revision>
  <dcterms:created xsi:type="dcterms:W3CDTF">2018-05-30T16:21:10Z</dcterms:created>
  <dcterms:modified xsi:type="dcterms:W3CDTF">2018-05-30T21:03:31Z</dcterms:modified>
</cp:coreProperties>
</file>