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5D8A-162C-40FB-83DE-0792FF8A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5B54D-D09C-4782-A020-6FF777D7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7431-2C49-4073-8AE6-DF48D647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2E97-183B-4DAC-928D-430B4F9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8F31-6A51-4B06-8EC1-50E55E48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184D-5AF9-476E-9647-6B628EB8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1143-E9AE-4B68-818F-C943EE50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308A-F502-4013-B334-1E3609D9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CADF-15AB-45A2-8203-DAAF817E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4666-FBDC-4993-9584-8F2C7F67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18458-CC34-4B61-8A25-A0E8D9139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D320B-24A1-48ED-82E9-1DB13A14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3A89-6D25-4E23-9958-25E1C56A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9540-5163-497E-B3C2-75E48CE9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25AD-4255-491B-92AC-9DB32F39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759F-E4C3-4E58-827E-F8202834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E899-1182-4183-9119-3670109D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0BB4-8644-4A47-9CE7-28FD6C8D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2C7A-9219-4536-9EB2-8E93E1DD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7EEE-D711-47CE-89AE-207025BA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DB44-574B-446F-AD8F-24B55A31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50C2-A486-4762-B3BA-3BC01C5C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6521-2D57-4DE2-ADCF-A79600D4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EF9A-BB9F-4BFC-A591-C29027B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8ADA-ACDF-4D4A-98D5-BBB6E651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61A-1356-426B-9C10-0EDF0001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4A74-4712-4C01-A379-7B0706F0D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71AAE-6D64-42DA-A05F-0722F4B5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8B0A-D953-4E02-B751-BA9F454A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711B-6562-4F55-9F5E-97335B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F6E4-D4BB-4CE7-88E9-F195F5B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E986-1CA8-4F6E-A526-48CED8DF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C668-BBEB-4669-880F-6CF45AA8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4B5E-6214-4B9D-AEAB-B9D8C93A5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87ED-6C9A-4673-8E5D-602BD7976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E4F9E-A215-43F7-8B91-6AA6B9015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FB45F-5E87-4F9D-8F79-8E251D49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A9224-98EA-4ED0-81F5-27CDEB23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F6937-F617-46FD-AB0F-C79E9B2E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FB7-6D18-4153-9C7B-27ED1DEE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414DE-19B1-4EC9-83CF-4F52E4DB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573A-16E9-45BD-AA15-D95F2C97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18D33-4E80-458B-8A17-2B9E66EF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22BF0-5EEA-45B3-ADAF-60E7F26E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0B14-7E32-4573-8C52-73D96BE8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C5B5-4679-4E19-841F-EEB0725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E294-26F2-42E0-9726-89E0E1D6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A0B0-4DBC-4EE9-B1C8-F267AF52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562F2-ED25-4237-B3B8-629403F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C5292-1DEC-4643-88CC-0276DF2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3540-7D6A-45FD-BA03-4F9B45C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7883-1019-4CBD-B0CE-F3F67015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B750-5723-4D1E-B0AB-ADC90D6B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52AC6-255D-411F-836C-A50738E6C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6C9CF-AFB4-4754-8E39-823562D6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C98A-8B94-4C89-A1D1-F18D27F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7B6F-2BF5-478C-8823-79AFBCE9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06FB-3DA6-496C-A9D0-8F2501B5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50762-87FD-40CE-A7DC-AF471CE1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65EC-A017-49CA-98D1-39FC7E79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CD37-C624-4FDD-96CF-8F15C641C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096A-B26F-4997-B5A0-A1FBB618E7C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7AA8-912D-4A63-8EFB-EBDA2F61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F6AD-E0CC-42D6-AC14-55CE4CF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4863-E701-4938-8899-2611531F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B3F-B988-48DE-BE1C-D156FDE2B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Drivers of Distributive Preferences: Symbolic Preferences vs Self-Interest in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72566-CFE7-49A5-8640-EECBC3274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and Jenny</a:t>
            </a:r>
          </a:p>
        </p:txBody>
      </p:sp>
    </p:spTree>
    <p:extLst>
      <p:ext uri="{BB962C8B-B14F-4D97-AF65-F5344CB8AC3E}">
        <p14:creationId xmlns:p14="http://schemas.microsoft.com/office/powerpoint/2010/main" val="183986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E9CE-FAB4-44DD-94A7-AB4DA3B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Preferences: The Horserace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41B48-48EC-4F06-840C-B0FD38435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899444"/>
            <a:ext cx="6350000" cy="4203700"/>
          </a:xfrm>
        </p:spPr>
      </p:pic>
    </p:spTree>
    <p:extLst>
      <p:ext uri="{BB962C8B-B14F-4D97-AF65-F5344CB8AC3E}">
        <p14:creationId xmlns:p14="http://schemas.microsoft.com/office/powerpoint/2010/main" val="12741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0A98-903C-4264-8A7D-C54E2F6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Horse Race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FECB73-763A-40CD-8E87-33EFB4895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00" y="1690688"/>
            <a:ext cx="4292819" cy="4846320"/>
          </a:xfrm>
        </p:spPr>
      </p:pic>
    </p:spTree>
    <p:extLst>
      <p:ext uri="{BB962C8B-B14F-4D97-AF65-F5344CB8AC3E}">
        <p14:creationId xmlns:p14="http://schemas.microsoft.com/office/powerpoint/2010/main" val="9062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28717-E982-410B-BF43-B798AE57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0642"/>
            <a:ext cx="3002280" cy="17792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0477E-D470-443B-AFA6-591192BB4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2574" b="6813"/>
          <a:stretch/>
        </p:blipFill>
        <p:spPr>
          <a:xfrm>
            <a:off x="7360222" y="2434185"/>
            <a:ext cx="3703022" cy="3359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EC7DA-1AB3-49B1-961B-4D859BC06A89}"/>
              </a:ext>
            </a:extLst>
          </p:cNvPr>
          <p:cNvSpPr txBox="1"/>
          <p:nvPr/>
        </p:nvSpPr>
        <p:spPr>
          <a:xfrm>
            <a:off x="6096000" y="4140580"/>
            <a:ext cx="6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7706BA-53EB-4134-9E62-8C419E66C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Rationality vs Materially Self- Interested</a:t>
            </a:r>
          </a:p>
        </p:txBody>
      </p:sp>
    </p:spTree>
    <p:extLst>
      <p:ext uri="{BB962C8B-B14F-4D97-AF65-F5344CB8AC3E}">
        <p14:creationId xmlns:p14="http://schemas.microsoft.com/office/powerpoint/2010/main" val="35787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1718-1F29-40E4-801D-9E5E3FA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“Symbolic Politics”?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044E5-96CC-4A8C-B570-C89610ED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82" y="2401094"/>
            <a:ext cx="3200400" cy="3200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4D3BB-E73A-47A6-AF2D-DB1CE0DA1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50" y="2638838"/>
            <a:ext cx="2944368" cy="27249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6AE9678-5573-4A18-AEC8-B379F848DA73}"/>
              </a:ext>
            </a:extLst>
          </p:cNvPr>
          <p:cNvSpPr/>
          <p:nvPr/>
        </p:nvSpPr>
        <p:spPr>
          <a:xfrm>
            <a:off x="5023556" y="4001294"/>
            <a:ext cx="2212622" cy="25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C303-0267-43C2-9D4E-5DCBBB0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African Politics &amp;Material Interest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19B76-05CB-4E1C-B9B2-E108B5173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2574" b="6813"/>
          <a:stretch/>
        </p:blipFill>
        <p:spPr>
          <a:xfrm>
            <a:off x="948133" y="2321296"/>
            <a:ext cx="3703022" cy="3359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B5B6E-205A-40C1-B8A9-C310DD92D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50" y="2638838"/>
            <a:ext cx="2944368" cy="2724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BD27B-079C-43A4-AEB6-6C4F6B304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86" y="1355178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81AD-AE4B-444D-A6F2-FDFE4553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5EAE85-DCB8-46D3-84BF-CA9517C4D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12" y="1179951"/>
            <a:ext cx="3186180" cy="32004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54656-04EF-49A3-8F1E-35F817800BCA}"/>
              </a:ext>
            </a:extLst>
          </p:cNvPr>
          <p:cNvSpPr txBox="1"/>
          <p:nvPr/>
        </p:nvSpPr>
        <p:spPr>
          <a:xfrm>
            <a:off x="838199" y="1919111"/>
            <a:ext cx="404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Q5/Q6 = political ideology</a:t>
            </a:r>
          </a:p>
          <a:p>
            <a:endParaRPr lang="en-US" dirty="0"/>
          </a:p>
          <a:p>
            <a:r>
              <a:rPr lang="en-US" dirty="0"/>
              <a:t>Q1-Q4 -&gt; self interest / theoretically unmotivated</a:t>
            </a:r>
          </a:p>
        </p:txBody>
      </p:sp>
    </p:spTree>
    <p:extLst>
      <p:ext uri="{BB962C8B-B14F-4D97-AF65-F5344CB8AC3E}">
        <p14:creationId xmlns:p14="http://schemas.microsoft.com/office/powerpoint/2010/main" val="429055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5F76-6F51-4728-B932-3E9A44C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Ebola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5235A-3125-4DB5-8929-DFB5E46ED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88" y="187078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377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Drivers of Distributive Preferences: Symbolic Preferences vs Self-Interest in Africa</vt:lpstr>
      <vt:lpstr>Explaining Preferences: The Horserace</vt:lpstr>
      <vt:lpstr>Framing the Horse Race</vt:lpstr>
      <vt:lpstr>Rationality vs Materially Self- Interested</vt:lpstr>
      <vt:lpstr>What is “Symbolic Politics”?</vt:lpstr>
      <vt:lpstr>African Politics &amp;Material Interest</vt:lpstr>
      <vt:lpstr>Schooling</vt:lpstr>
      <vt:lpstr>Avoiding Ebola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Distributive Preferences: Symbolic Preferences vs Self-Interest in Africa</dc:title>
  <dc:creator>Kevin Grieco</dc:creator>
  <cp:lastModifiedBy>Kevin Grieco</cp:lastModifiedBy>
  <cp:revision>12</cp:revision>
  <dcterms:created xsi:type="dcterms:W3CDTF">2018-05-23T17:36:21Z</dcterms:created>
  <dcterms:modified xsi:type="dcterms:W3CDTF">2018-05-23T21:05:08Z</dcterms:modified>
</cp:coreProperties>
</file>