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sldIdLst>
    <p:sldId id="267" r:id="rId2"/>
    <p:sldId id="266" r:id="rId3"/>
    <p:sldId id="258" r:id="rId4"/>
    <p:sldId id="261" r:id="rId5"/>
    <p:sldId id="262" r:id="rId6"/>
    <p:sldId id="263" r:id="rId7"/>
    <p:sldId id="270" r:id="rId8"/>
    <p:sldId id="264" r:id="rId9"/>
    <p:sldId id="265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E2BD3-8415-49BB-AFBF-02D21755D6BC}" v="128" dt="2022-02-02T06:53:47.523"/>
    <p1510:client id="{A1AABF00-C145-40C6-A222-11D3E9310651}" v="99" dt="2022-02-02T07:26:01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Kumar1" userId="S::santhosh_kumar1@thbs.com::ea40afa0-6005-48ed-965e-5ace055d4c71" providerId="AD" clId="Web-{8E5E2BD3-8415-49BB-AFBF-02D21755D6BC}"/>
    <pc:docChg chg="addSld delSld modSld addMainMaster delMainMaster">
      <pc:chgData name="Santhosh Kumar1" userId="S::santhosh_kumar1@thbs.com::ea40afa0-6005-48ed-965e-5ace055d4c71" providerId="AD" clId="Web-{8E5E2BD3-8415-49BB-AFBF-02D21755D6BC}" dt="2022-02-02T06:53:47.523" v="184"/>
      <pc:docMkLst>
        <pc:docMk/>
      </pc:docMkLst>
      <pc:sldChg chg="modSp del mod modClrScheme chgLayout">
        <pc:chgData name="Santhosh Kumar1" userId="S::santhosh_kumar1@thbs.com::ea40afa0-6005-48ed-965e-5ace055d4c71" providerId="AD" clId="Web-{8E5E2BD3-8415-49BB-AFBF-02D21755D6BC}" dt="2022-02-02T06:38:56.390" v="94"/>
        <pc:sldMkLst>
          <pc:docMk/>
          <pc:sldMk cId="0" sldId="256"/>
        </pc:sldMkLst>
        <pc:spChg chg="mod">
          <ac:chgData name="Santhosh Kumar1" userId="S::santhosh_kumar1@thbs.com::ea40afa0-6005-48ed-965e-5ace055d4c71" providerId="AD" clId="Web-{8E5E2BD3-8415-49BB-AFBF-02D21755D6BC}" dt="2022-02-02T06:35:24.182" v="25" actId="20577"/>
          <ac:spMkLst>
            <pc:docMk/>
            <pc:sldMk cId="0" sldId="256"/>
            <ac:spMk id="89" creationId="{00000000-0000-0000-0000-000000000000}"/>
          </ac:spMkLst>
        </pc:spChg>
      </pc:sldChg>
      <pc:sldChg chg="addSp delSp del mod modClrScheme chgLayout">
        <pc:chgData name="Santhosh Kumar1" userId="S::santhosh_kumar1@thbs.com::ea40afa0-6005-48ed-965e-5ace055d4c71" providerId="AD" clId="Web-{8E5E2BD3-8415-49BB-AFBF-02D21755D6BC}" dt="2022-02-02T06:33:19.866" v="15"/>
        <pc:sldMkLst>
          <pc:docMk/>
          <pc:sldMk cId="0" sldId="257"/>
        </pc:sldMkLst>
        <pc:spChg chg="add del">
          <ac:chgData name="Santhosh Kumar1" userId="S::santhosh_kumar1@thbs.com::ea40afa0-6005-48ed-965e-5ace055d4c71" providerId="AD" clId="Web-{8E5E2BD3-8415-49BB-AFBF-02D21755D6BC}" dt="2022-02-02T06:33:16.475" v="14"/>
          <ac:spMkLst>
            <pc:docMk/>
            <pc:sldMk cId="0" sldId="257"/>
            <ac:spMk id="91" creationId="{00000000-0000-0000-0000-000000000000}"/>
          </ac:spMkLst>
        </pc:spChg>
        <pc:spChg chg="del">
          <ac:chgData name="Santhosh Kumar1" userId="S::santhosh_kumar1@thbs.com::ea40afa0-6005-48ed-965e-5ace055d4c71" providerId="AD" clId="Web-{8E5E2BD3-8415-49BB-AFBF-02D21755D6BC}" dt="2022-02-02T06:33:01.834" v="11"/>
          <ac:spMkLst>
            <pc:docMk/>
            <pc:sldMk cId="0" sldId="257"/>
            <ac:spMk id="97" creationId="{00000000-0000-0000-0000-000000000000}"/>
          </ac:spMkLst>
        </pc:spChg>
        <pc:picChg chg="del">
          <ac:chgData name="Santhosh Kumar1" userId="S::santhosh_kumar1@thbs.com::ea40afa0-6005-48ed-965e-5ace055d4c71" providerId="AD" clId="Web-{8E5E2BD3-8415-49BB-AFBF-02D21755D6BC}" dt="2022-02-02T06:33:04.459" v="12"/>
          <ac:picMkLst>
            <pc:docMk/>
            <pc:sldMk cId="0" sldId="257"/>
            <ac:picMk id="94" creationId="{00000000-0000-0000-0000-000000000000}"/>
          </ac:picMkLst>
        </pc:picChg>
      </pc:sldChg>
      <pc:sldChg chg="addSp delSp modSp mod setBg modClrScheme chgLayout">
        <pc:chgData name="Santhosh Kumar1" userId="S::santhosh_kumar1@thbs.com::ea40afa0-6005-48ed-965e-5ace055d4c71" providerId="AD" clId="Web-{8E5E2BD3-8415-49BB-AFBF-02D21755D6BC}" dt="2022-02-02T06:40:13.111" v="103"/>
        <pc:sldMkLst>
          <pc:docMk/>
          <pc:sldMk cId="0" sldId="258"/>
        </pc:sldMkLst>
        <pc:spChg chg="mod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98" creationId="{00000000-0000-0000-0000-000000000000}"/>
          </ac:spMkLst>
        </pc:spChg>
        <pc:spChg chg="mod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99" creationId="{00000000-0000-0000-0000-000000000000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2.333" v="7"/>
          <ac:spMkLst>
            <pc:docMk/>
            <pc:sldMk cId="0" sldId="258"/>
            <ac:spMk id="104" creationId="{46D6306C-ED4F-4AAE-B4A5-EEA6AFAD726E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2.333" v="7"/>
          <ac:spMkLst>
            <pc:docMk/>
            <pc:sldMk cId="0" sldId="258"/>
            <ac:spMk id="106" creationId="{0EC5361D-F897-4856-B945-0455A365EB24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2.333" v="7"/>
          <ac:spMkLst>
            <pc:docMk/>
            <pc:sldMk cId="0" sldId="258"/>
            <ac:spMk id="108" creationId="{4508C0C5-2268-42B5-B3C8-4D0899E05F8C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2.333" v="7"/>
          <ac:spMkLst>
            <pc:docMk/>
            <pc:sldMk cId="0" sldId="258"/>
            <ac:spMk id="110" creationId="{141ACBDB-38F8-4B34-8183-BD95B4E55A62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2.333" v="7"/>
          <ac:spMkLst>
            <pc:docMk/>
            <pc:sldMk cId="0" sldId="258"/>
            <ac:spMk id="112" creationId="{DE00DB52-3455-4E2F-867B-A6D0516E175B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2.333" v="7"/>
          <ac:spMkLst>
            <pc:docMk/>
            <pc:sldMk cId="0" sldId="258"/>
            <ac:spMk id="114" creationId="{9E914C83-E0D8-4953-92D5-169D28CB43AE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2.333" v="7"/>
          <ac:spMkLst>
            <pc:docMk/>
            <pc:sldMk cId="0" sldId="258"/>
            <ac:spMk id="116" creationId="{3512E083-F550-46AF-8490-767ECFD00CB7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5.005" v="9"/>
          <ac:spMkLst>
            <pc:docMk/>
            <pc:sldMk cId="0" sldId="258"/>
            <ac:spMk id="118" creationId="{18873D23-2DCF-4B31-A009-95721C06E8E1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2:25.005" v="9"/>
          <ac:spMkLst>
            <pc:docMk/>
            <pc:sldMk cId="0" sldId="258"/>
            <ac:spMk id="119" creationId="{C13EF075-D4EF-4929-ADBC-91B27DA19955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24" creationId="{827B839B-9ADE-406B-8590-F1CAEDED45A1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25" creationId="{CFE45BF0-46DB-408C-B5F7-7B11716805D4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26" creationId="{2AEBC8F2-97B1-41B4-93F1-2D289E197FBA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27" creationId="{472E3A19-F5D5-48FC-BB9C-48C2F68F598B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28" creationId="{7A62E32F-BB65-43A8-8EB5-92346890E549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29" creationId="{14E91B64-9FCC-451E-AFB4-A827D6329367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34" creationId="{1B15ED52-F352-441B-82BF-E0EA34836D08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36" creationId="{3B2E3793-BFE6-45A2-9B7B-E18844431C99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38" creationId="{BC4C4868-CB8F-4AF9-9CDB-8108F2C19B67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40" creationId="{375E0459-6403-40CD-989D-56A4407CA12E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13.111" v="103"/>
          <ac:spMkLst>
            <pc:docMk/>
            <pc:sldMk cId="0" sldId="258"/>
            <ac:spMk id="142" creationId="{53E5B1A8-3AC9-4BD1-9BBC-78CA94F2D1BA}"/>
          </ac:spMkLst>
        </pc:spChg>
        <pc:grpChg chg="add del">
          <ac:chgData name="Santhosh Kumar1" userId="S::santhosh_kumar1@thbs.com::ea40afa0-6005-48ed-965e-5ace055d4c71" providerId="AD" clId="Web-{8E5E2BD3-8415-49BB-AFBF-02D21755D6BC}" dt="2022-02-02T06:32:25.005" v="9"/>
          <ac:grpSpMkLst>
            <pc:docMk/>
            <pc:sldMk cId="0" sldId="258"/>
            <ac:grpSpMk id="120" creationId="{DAA26DFA-AAB2-4973-9C17-16D587C7B198}"/>
          </ac:grpSpMkLst>
        </pc:grpChg>
      </pc:sldChg>
      <pc:sldChg chg="addSp modSp del mod setBg modClrScheme chgLayout">
        <pc:chgData name="Santhosh Kumar1" userId="S::santhosh_kumar1@thbs.com::ea40afa0-6005-48ed-965e-5ace055d4c71" providerId="AD" clId="Web-{8E5E2BD3-8415-49BB-AFBF-02D21755D6BC}" dt="2022-02-02T06:43:37.226" v="112"/>
        <pc:sldMkLst>
          <pc:docMk/>
          <pc:sldMk cId="0" sldId="259"/>
        </pc:sldMkLst>
        <pc:spChg chg="mod">
          <ac:chgData name="Santhosh Kumar1" userId="S::santhosh_kumar1@thbs.com::ea40afa0-6005-48ed-965e-5ace055d4c71" providerId="AD" clId="Web-{8E5E2BD3-8415-49BB-AFBF-02D21755D6BC}" dt="2022-02-02T06:40:21.533" v="104"/>
          <ac:spMkLst>
            <pc:docMk/>
            <pc:sldMk cId="0" sldId="259"/>
            <ac:spMk id="100" creationId="{00000000-0000-0000-0000-000000000000}"/>
          </ac:spMkLst>
        </pc:spChg>
        <pc:spChg chg="mod">
          <ac:chgData name="Santhosh Kumar1" userId="S::santhosh_kumar1@thbs.com::ea40afa0-6005-48ed-965e-5ace055d4c71" providerId="AD" clId="Web-{8E5E2BD3-8415-49BB-AFBF-02D21755D6BC}" dt="2022-02-02T06:43:10.834" v="111" actId="20577"/>
          <ac:spMkLst>
            <pc:docMk/>
            <pc:sldMk cId="0" sldId="259"/>
            <ac:spMk id="101" creationId="{00000000-0000-0000-0000-000000000000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21.533" v="104"/>
          <ac:spMkLst>
            <pc:docMk/>
            <pc:sldMk cId="0" sldId="259"/>
            <ac:spMk id="106" creationId="{1B15ED52-F352-441B-82BF-E0EA34836D08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21.533" v="104"/>
          <ac:spMkLst>
            <pc:docMk/>
            <pc:sldMk cId="0" sldId="259"/>
            <ac:spMk id="108" creationId="{3B2E3793-BFE6-45A2-9B7B-E18844431C99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21.533" v="104"/>
          <ac:spMkLst>
            <pc:docMk/>
            <pc:sldMk cId="0" sldId="259"/>
            <ac:spMk id="110" creationId="{BC4C4868-CB8F-4AF9-9CDB-8108F2C19B67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21.533" v="104"/>
          <ac:spMkLst>
            <pc:docMk/>
            <pc:sldMk cId="0" sldId="259"/>
            <ac:spMk id="112" creationId="{375E0459-6403-40CD-989D-56A4407CA12E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0:21.533" v="104"/>
          <ac:spMkLst>
            <pc:docMk/>
            <pc:sldMk cId="0" sldId="259"/>
            <ac:spMk id="114" creationId="{53E5B1A8-3AC9-4BD1-9BBC-78CA94F2D1BA}"/>
          </ac:spMkLst>
        </pc:spChg>
      </pc:sldChg>
      <pc:sldChg chg="del mod modClrScheme chgLayout">
        <pc:chgData name="Santhosh Kumar1" userId="S::santhosh_kumar1@thbs.com::ea40afa0-6005-48ed-965e-5ace055d4c71" providerId="AD" clId="Web-{8E5E2BD3-8415-49BB-AFBF-02D21755D6BC}" dt="2022-02-02T06:43:45.257" v="113"/>
        <pc:sldMkLst>
          <pc:docMk/>
          <pc:sldMk cId="0" sldId="260"/>
        </pc:sldMkLst>
      </pc:sldChg>
      <pc:sldChg chg="addSp delSp modSp mod setBg modClrScheme chgLayout">
        <pc:chgData name="Santhosh Kumar1" userId="S::santhosh_kumar1@thbs.com::ea40afa0-6005-48ed-965e-5ace055d4c71" providerId="AD" clId="Web-{8E5E2BD3-8415-49BB-AFBF-02D21755D6BC}" dt="2022-02-02T06:45:23.229" v="161" actId="20577"/>
        <pc:sldMkLst>
          <pc:docMk/>
          <pc:sldMk cId="0" sldId="261"/>
        </pc:sldMkLst>
        <pc:spChg chg="mod">
          <ac:chgData name="Santhosh Kumar1" userId="S::santhosh_kumar1@thbs.com::ea40afa0-6005-48ed-965e-5ace055d4c71" providerId="AD" clId="Web-{8E5E2BD3-8415-49BB-AFBF-02D21755D6BC}" dt="2022-02-02T06:43:51.804" v="114"/>
          <ac:spMkLst>
            <pc:docMk/>
            <pc:sldMk cId="0" sldId="261"/>
            <ac:spMk id="105" creationId="{00000000-0000-0000-0000-000000000000}"/>
          </ac:spMkLst>
        </pc:spChg>
        <pc:spChg chg="del">
          <ac:chgData name="Santhosh Kumar1" userId="S::santhosh_kumar1@thbs.com::ea40afa0-6005-48ed-965e-5ace055d4c71" providerId="AD" clId="Web-{8E5E2BD3-8415-49BB-AFBF-02D21755D6BC}" dt="2022-02-02T06:43:51.804" v="114"/>
          <ac:spMkLst>
            <pc:docMk/>
            <pc:sldMk cId="0" sldId="261"/>
            <ac:spMk id="106" creationId="{00000000-0000-0000-0000-000000000000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3:51.804" v="114"/>
          <ac:spMkLst>
            <pc:docMk/>
            <pc:sldMk cId="0" sldId="261"/>
            <ac:spMk id="112" creationId="{BACC6370-2D7E-4714-9D71-7542949D7D5D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3:51.804" v="114"/>
          <ac:spMkLst>
            <pc:docMk/>
            <pc:sldMk cId="0" sldId="261"/>
            <ac:spMk id="114" creationId="{F68B3F68-107C-434F-AA38-110D5EA91B85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3:51.804" v="114"/>
          <ac:spMkLst>
            <pc:docMk/>
            <pc:sldMk cId="0" sldId="261"/>
            <ac:spMk id="116" creationId="{AAD0DBB9-1A4B-4391-81D4-CB19F9AB918A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43:51.804" v="114"/>
          <ac:spMkLst>
            <pc:docMk/>
            <pc:sldMk cId="0" sldId="261"/>
            <ac:spMk id="118" creationId="{063BBA22-50EA-4C4D-BE05-F1CE4E63AA56}"/>
          </ac:spMkLst>
        </pc:spChg>
        <pc:graphicFrameChg chg="add modGraphic">
          <ac:chgData name="Santhosh Kumar1" userId="S::santhosh_kumar1@thbs.com::ea40afa0-6005-48ed-965e-5ace055d4c71" providerId="AD" clId="Web-{8E5E2BD3-8415-49BB-AFBF-02D21755D6BC}" dt="2022-02-02T06:45:23.229" v="161" actId="20577"/>
          <ac:graphicFrameMkLst>
            <pc:docMk/>
            <pc:sldMk cId="0" sldId="261"/>
            <ac:graphicFrameMk id="108" creationId="{E7FCA682-7559-455F-B03D-5526A0AE7146}"/>
          </ac:graphicFrameMkLst>
        </pc:graphicFrameChg>
      </pc:sldChg>
      <pc:sldChg chg="delSp mod modClrScheme chgLayout">
        <pc:chgData name="Santhosh Kumar1" userId="S::santhosh_kumar1@thbs.com::ea40afa0-6005-48ed-965e-5ace055d4c71" providerId="AD" clId="Web-{8E5E2BD3-8415-49BB-AFBF-02D21755D6BC}" dt="2022-02-02T06:53:45.304" v="182"/>
        <pc:sldMkLst>
          <pc:docMk/>
          <pc:sldMk cId="0" sldId="262"/>
        </pc:sldMkLst>
        <pc:picChg chg="del">
          <ac:chgData name="Santhosh Kumar1" userId="S::santhosh_kumar1@thbs.com::ea40afa0-6005-48ed-965e-5ace055d4c71" providerId="AD" clId="Web-{8E5E2BD3-8415-49BB-AFBF-02D21755D6BC}" dt="2022-02-02T06:53:45.304" v="182"/>
          <ac:picMkLst>
            <pc:docMk/>
            <pc:sldMk cId="0" sldId="262"/>
            <ac:picMk id="108" creationId="{00000000-0000-0000-0000-000000000000}"/>
          </ac:picMkLst>
        </pc:picChg>
        <pc:picChg chg="del">
          <ac:chgData name="Santhosh Kumar1" userId="S::santhosh_kumar1@thbs.com::ea40afa0-6005-48ed-965e-5ace055d4c71" providerId="AD" clId="Web-{8E5E2BD3-8415-49BB-AFBF-02D21755D6BC}" dt="2022-02-02T06:53:42.632" v="181"/>
          <ac:picMkLst>
            <pc:docMk/>
            <pc:sldMk cId="0" sldId="262"/>
            <ac:picMk id="109" creationId="{00000000-0000-0000-0000-000000000000}"/>
          </ac:picMkLst>
        </pc:picChg>
      </pc:sldChg>
      <pc:sldChg chg="delSp mod modClrScheme chgLayout">
        <pc:chgData name="Santhosh Kumar1" userId="S::santhosh_kumar1@thbs.com::ea40afa0-6005-48ed-965e-5ace055d4c71" providerId="AD" clId="Web-{8E5E2BD3-8415-49BB-AFBF-02D21755D6BC}" dt="2022-02-02T06:53:47.523" v="184"/>
        <pc:sldMkLst>
          <pc:docMk/>
          <pc:sldMk cId="0" sldId="263"/>
        </pc:sldMkLst>
        <pc:picChg chg="del">
          <ac:chgData name="Santhosh Kumar1" userId="S::santhosh_kumar1@thbs.com::ea40afa0-6005-48ed-965e-5ace055d4c71" providerId="AD" clId="Web-{8E5E2BD3-8415-49BB-AFBF-02D21755D6BC}" dt="2022-02-02T06:53:46.492" v="183"/>
          <ac:picMkLst>
            <pc:docMk/>
            <pc:sldMk cId="0" sldId="263"/>
            <ac:picMk id="111" creationId="{00000000-0000-0000-0000-000000000000}"/>
          </ac:picMkLst>
        </pc:picChg>
        <pc:picChg chg="del">
          <ac:chgData name="Santhosh Kumar1" userId="S::santhosh_kumar1@thbs.com::ea40afa0-6005-48ed-965e-5ace055d4c71" providerId="AD" clId="Web-{8E5E2BD3-8415-49BB-AFBF-02D21755D6BC}" dt="2022-02-02T06:53:47.523" v="184"/>
          <ac:picMkLst>
            <pc:docMk/>
            <pc:sldMk cId="0" sldId="263"/>
            <ac:picMk id="112" creationId="{00000000-0000-0000-0000-000000000000}"/>
          </ac:picMkLst>
        </pc:picChg>
      </pc:sldChg>
      <pc:sldChg chg="addSp delSp modSp mod setBg modClrScheme chgLayout">
        <pc:chgData name="Santhosh Kumar1" userId="S::santhosh_kumar1@thbs.com::ea40afa0-6005-48ed-965e-5ace055d4c71" providerId="AD" clId="Web-{8E5E2BD3-8415-49BB-AFBF-02D21755D6BC}" dt="2022-02-02T06:53:35.569" v="180" actId="1076"/>
        <pc:sldMkLst>
          <pc:docMk/>
          <pc:sldMk cId="0" sldId="264"/>
        </pc:sldMkLst>
        <pc:spChg chg="mod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13" creationId="{00000000-0000-0000-0000-000000000000}"/>
          </ac:spMkLst>
        </pc:spChg>
        <pc:spChg chg="mod">
          <ac:chgData name="Santhosh Kumar1" userId="S::santhosh_kumar1@thbs.com::ea40afa0-6005-48ed-965e-5ace055d4c71" providerId="AD" clId="Web-{8E5E2BD3-8415-49BB-AFBF-02D21755D6BC}" dt="2022-02-02T06:53:35.569" v="180" actId="1076"/>
          <ac:spMkLst>
            <pc:docMk/>
            <pc:sldMk cId="0" sldId="264"/>
            <ac:spMk id="114" creationId="{00000000-0000-0000-0000-000000000000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19" creationId="{09588DA8-065E-4F6F-8EFD-43104AB2E0CF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21" creationId="{C4285719-470E-454C-AF62-8323075F1F5B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23" creationId="{CD9FE4EF-C4D8-49A0-B2FF-81D8DB7D8A24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25" creationId="{4300840D-0A0B-4512-BACA-B439D5B9C57C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27" creationId="{D2B78728-A580-49A7-84F9-6EF6F583ADE0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29" creationId="{38FAA1A1-D861-433F-88FA-1E9D6FD31D11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31" creationId="{8D71EDA1-87BF-4D5D-AB79-F346FD19278A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8"/>
          <ac:spMkLst>
            <pc:docMk/>
            <pc:sldMk cId="0" sldId="264"/>
            <ac:spMk id="136" creationId="{70DFC902-7D23-471A-B557-B6B6917D7A0D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8"/>
          <ac:spMkLst>
            <pc:docMk/>
            <pc:sldMk cId="0" sldId="264"/>
            <ac:spMk id="138" creationId="{A55D5633-D557-4DCA-982C-FF36EB7A1C00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53:27.147" v="178"/>
          <ac:spMkLst>
            <pc:docMk/>
            <pc:sldMk cId="0" sldId="264"/>
            <ac:spMk id="140" creationId="{450D3AD2-FA80-415F-A9CE-54D884561CD7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42" creationId="{375E0459-6403-40CD-989D-56A4407CA12E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43" creationId="{1B15ED52-F352-441B-82BF-E0EA34836D08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44" creationId="{53E5B1A8-3AC9-4BD1-9BBC-78CA94F2D1BA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45" creationId="{3B2E3793-BFE6-45A2-9B7B-E18844431C99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53:27.147" v="179"/>
          <ac:spMkLst>
            <pc:docMk/>
            <pc:sldMk cId="0" sldId="264"/>
            <ac:spMk id="146" creationId="{BC4C4868-CB8F-4AF9-9CDB-8108F2C19B67}"/>
          </ac:spMkLst>
        </pc:spChg>
      </pc:sldChg>
      <pc:sldChg chg="mod modClrScheme chgLayout">
        <pc:chgData name="Santhosh Kumar1" userId="S::santhosh_kumar1@thbs.com::ea40afa0-6005-48ed-965e-5ace055d4c71" providerId="AD" clId="Web-{8E5E2BD3-8415-49BB-AFBF-02D21755D6BC}" dt="2022-02-02T06:29:25.797" v="1"/>
        <pc:sldMkLst>
          <pc:docMk/>
          <pc:sldMk cId="0" sldId="265"/>
        </pc:sldMkLst>
      </pc:sldChg>
      <pc:sldChg chg="addSp delSp modSp new mod setBg">
        <pc:chgData name="Santhosh Kumar1" userId="S::santhosh_kumar1@thbs.com::ea40afa0-6005-48ed-965e-5ace055d4c71" providerId="AD" clId="Web-{8E5E2BD3-8415-49BB-AFBF-02D21755D6BC}" dt="2022-02-02T06:37:21.341" v="53"/>
        <pc:sldMkLst>
          <pc:docMk/>
          <pc:sldMk cId="2487315020" sldId="266"/>
        </pc:sldMkLst>
        <pc:spChg chg="mod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2" creationId="{39C7A5FA-8A22-4349-A8CA-5689879AD323}"/>
          </ac:spMkLst>
        </pc:spChg>
        <pc:spChg chg="mod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3" creationId="{312217B3-D3E2-4EAA-9FAE-7F468F17B1F8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8" creationId="{827B839B-9ADE-406B-8590-F1CAEDED45A1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10" creationId="{CFE45BF0-46DB-408C-B5F7-7B11716805D4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12" creationId="{2AEBC8F2-97B1-41B4-93F1-2D289E197FBA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14" creationId="{472E3A19-F5D5-48FC-BB9C-48C2F68F598B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16" creationId="{7A62E32F-BB65-43A8-8EB5-92346890E549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18" creationId="{14E91B64-9FCC-451E-AFB4-A827D6329367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2"/>
          <ac:spMkLst>
            <pc:docMk/>
            <pc:sldMk cId="2487315020" sldId="266"/>
            <ac:spMk id="23" creationId="{DEE2AD96-B495-4E06-9291-B71706F728CB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2"/>
          <ac:spMkLst>
            <pc:docMk/>
            <pc:sldMk cId="2487315020" sldId="266"/>
            <ac:spMk id="25" creationId="{53CF6D67-C5A8-4ADD-9E8E-1E38CA1D3166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2"/>
          <ac:spMkLst>
            <pc:docMk/>
            <pc:sldMk cId="2487315020" sldId="266"/>
            <ac:spMk id="27" creationId="{86909FA0-B515-4681-B7A8-FA281D133B94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2"/>
          <ac:spMkLst>
            <pc:docMk/>
            <pc:sldMk cId="2487315020" sldId="266"/>
            <ac:spMk id="29" creationId="{21C9FE86-FCC3-4A31-AA1C-C882262B7FE7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2"/>
          <ac:spMkLst>
            <pc:docMk/>
            <pc:sldMk cId="2487315020" sldId="266"/>
            <ac:spMk id="31" creationId="{7D96243B-ECED-4B71-8E06-AE9A285EAD20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21.341" v="52"/>
          <ac:spMkLst>
            <pc:docMk/>
            <pc:sldMk cId="2487315020" sldId="266"/>
            <ac:spMk id="33" creationId="{A09989E4-EFDC-4A90-A633-E0525FB4139E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35" creationId="{1B15ED52-F352-441B-82BF-E0EA34836D08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36" creationId="{3B2E3793-BFE6-45A2-9B7B-E18844431C99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37" creationId="{BC4C4868-CB8F-4AF9-9CDB-8108F2C19B67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38" creationId="{375E0459-6403-40CD-989D-56A4407CA12E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37:21.341" v="53"/>
          <ac:spMkLst>
            <pc:docMk/>
            <pc:sldMk cId="2487315020" sldId="266"/>
            <ac:spMk id="39" creationId="{53E5B1A8-3AC9-4BD1-9BBC-78CA94F2D1BA}"/>
          </ac:spMkLst>
        </pc:spChg>
      </pc:sldChg>
      <pc:sldChg chg="addSp delSp modSp new mod setBg setClrOvrMap">
        <pc:chgData name="Santhosh Kumar1" userId="S::santhosh_kumar1@thbs.com::ea40afa0-6005-48ed-965e-5ace055d4c71" providerId="AD" clId="Web-{8E5E2BD3-8415-49BB-AFBF-02D21755D6BC}" dt="2022-02-02T06:39:52.548" v="102" actId="20577"/>
        <pc:sldMkLst>
          <pc:docMk/>
          <pc:sldMk cId="81931744" sldId="267"/>
        </pc:sldMkLst>
        <pc:spChg chg="mod">
          <ac:chgData name="Santhosh Kumar1" userId="S::santhosh_kumar1@thbs.com::ea40afa0-6005-48ed-965e-5ace055d4c71" providerId="AD" clId="Web-{8E5E2BD3-8415-49BB-AFBF-02D21755D6BC}" dt="2022-02-02T06:39:29.579" v="97"/>
          <ac:spMkLst>
            <pc:docMk/>
            <pc:sldMk cId="81931744" sldId="267"/>
            <ac:spMk id="2" creationId="{6D24C492-AFB7-47B7-BED9-66A2EDB2FE94}"/>
          </ac:spMkLst>
        </pc:spChg>
        <pc:spChg chg="mod">
          <ac:chgData name="Santhosh Kumar1" userId="S::santhosh_kumar1@thbs.com::ea40afa0-6005-48ed-965e-5ace055d4c71" providerId="AD" clId="Web-{8E5E2BD3-8415-49BB-AFBF-02D21755D6BC}" dt="2022-02-02T06:39:52.548" v="102" actId="20577"/>
          <ac:spMkLst>
            <pc:docMk/>
            <pc:sldMk cId="81931744" sldId="267"/>
            <ac:spMk id="3" creationId="{52F0D5AA-2582-48AB-8232-09E6FCCDFBB4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03.575" v="49"/>
          <ac:spMkLst>
            <pc:docMk/>
            <pc:sldMk cId="81931744" sldId="267"/>
            <ac:spMk id="8" creationId="{DEE2AD96-B495-4E06-9291-B71706F728CB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9:29.579" v="97"/>
          <ac:spMkLst>
            <pc:docMk/>
            <pc:sldMk cId="81931744" sldId="267"/>
            <ac:spMk id="9" creationId="{C5E6CFF1-2F42-4E10-9A97-F116F46F53FE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03.575" v="49"/>
          <ac:spMkLst>
            <pc:docMk/>
            <pc:sldMk cId="81931744" sldId="267"/>
            <ac:spMk id="10" creationId="{53CF6D67-C5A8-4ADD-9E8E-1E38CA1D3166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03.575" v="49"/>
          <ac:spMkLst>
            <pc:docMk/>
            <pc:sldMk cId="81931744" sldId="267"/>
            <ac:spMk id="12" creationId="{86909FA0-B515-4681-B7A8-FA281D133B94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9:29.579" v="96"/>
          <ac:spMkLst>
            <pc:docMk/>
            <pc:sldMk cId="81931744" sldId="267"/>
            <ac:spMk id="13" creationId="{B95B9BA8-1D69-4796-85F5-B6D0BD52354B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03.575" v="49"/>
          <ac:spMkLst>
            <pc:docMk/>
            <pc:sldMk cId="81931744" sldId="267"/>
            <ac:spMk id="14" creationId="{21C9FE86-FCC3-4A31-AA1C-C882262B7FE7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03.575" v="49"/>
          <ac:spMkLst>
            <pc:docMk/>
            <pc:sldMk cId="81931744" sldId="267"/>
            <ac:spMk id="16" creationId="{7D96243B-ECED-4B71-8E06-AE9A285EAD20}"/>
          </ac:spMkLst>
        </pc:spChg>
        <pc:spChg chg="add del">
          <ac:chgData name="Santhosh Kumar1" userId="S::santhosh_kumar1@thbs.com::ea40afa0-6005-48ed-965e-5ace055d4c71" providerId="AD" clId="Web-{8E5E2BD3-8415-49BB-AFBF-02D21755D6BC}" dt="2022-02-02T06:37:03.575" v="49"/>
          <ac:spMkLst>
            <pc:docMk/>
            <pc:sldMk cId="81931744" sldId="267"/>
            <ac:spMk id="18" creationId="{A09989E4-EFDC-4A90-A633-E0525FB4139E}"/>
          </ac:spMkLst>
        </pc:spChg>
        <pc:spChg chg="add">
          <ac:chgData name="Santhosh Kumar1" userId="S::santhosh_kumar1@thbs.com::ea40afa0-6005-48ed-965e-5ace055d4c71" providerId="AD" clId="Web-{8E5E2BD3-8415-49BB-AFBF-02D21755D6BC}" dt="2022-02-02T06:39:29.579" v="97"/>
          <ac:spMkLst>
            <pc:docMk/>
            <pc:sldMk cId="81931744" sldId="267"/>
            <ac:spMk id="26" creationId="{C5E6CFF1-2F42-4E10-9A97-F116F46F53FE}"/>
          </ac:spMkLst>
        </pc:spChg>
        <pc:grpChg chg="add del">
          <ac:chgData name="Santhosh Kumar1" userId="S::santhosh_kumar1@thbs.com::ea40afa0-6005-48ed-965e-5ace055d4c71" providerId="AD" clId="Web-{8E5E2BD3-8415-49BB-AFBF-02D21755D6BC}" dt="2022-02-02T06:39:29.579" v="96"/>
          <ac:grpSpMkLst>
            <pc:docMk/>
            <pc:sldMk cId="81931744" sldId="267"/>
            <ac:grpSpMk id="15" creationId="{CC09AFE8-9934-40C0-A058-4008A3B197E7}"/>
          </ac:grpSpMkLst>
        </pc:grpChg>
        <pc:picChg chg="add mod ord">
          <ac:chgData name="Santhosh Kumar1" userId="S::santhosh_kumar1@thbs.com::ea40afa0-6005-48ed-965e-5ace055d4c71" providerId="AD" clId="Web-{8E5E2BD3-8415-49BB-AFBF-02D21755D6BC}" dt="2022-02-02T06:39:29.579" v="97"/>
          <ac:picMkLst>
            <pc:docMk/>
            <pc:sldMk cId="81931744" sldId="267"/>
            <ac:picMk id="5" creationId="{2D0BFB30-E13D-432F-9DA4-8CC18837A8D6}"/>
          </ac:picMkLst>
        </pc:picChg>
        <pc:cxnChg chg="add del">
          <ac:chgData name="Santhosh Kumar1" userId="S::santhosh_kumar1@thbs.com::ea40afa0-6005-48ed-965e-5ace055d4c71" providerId="AD" clId="Web-{8E5E2BD3-8415-49BB-AFBF-02D21755D6BC}" dt="2022-02-02T06:39:29.579" v="97"/>
          <ac:cxnSpMkLst>
            <pc:docMk/>
            <pc:sldMk cId="81931744" sldId="267"/>
            <ac:cxnSpMk id="11" creationId="{67182200-4859-4C8D-BCBB-55B245C28BA3}"/>
          </ac:cxnSpMkLst>
        </pc:cxnChg>
        <pc:cxnChg chg="add">
          <ac:chgData name="Santhosh Kumar1" userId="S::santhosh_kumar1@thbs.com::ea40afa0-6005-48ed-965e-5ace055d4c71" providerId="AD" clId="Web-{8E5E2BD3-8415-49BB-AFBF-02D21755D6BC}" dt="2022-02-02T06:39:29.579" v="97"/>
          <ac:cxnSpMkLst>
            <pc:docMk/>
            <pc:sldMk cId="81931744" sldId="267"/>
            <ac:cxnSpMk id="27" creationId="{96A8629B-8289-498B-939B-1CA0C106182C}"/>
          </ac:cxnSpMkLst>
        </pc:cxnChg>
      </pc:sldChg>
      <pc:sldMasterChg chg="del delSldLayout">
        <pc:chgData name="Santhosh Kumar1" userId="S::santhosh_kumar1@thbs.com::ea40afa0-6005-48ed-965e-5ace055d4c71" providerId="AD" clId="Web-{8E5E2BD3-8415-49BB-AFBF-02D21755D6BC}" dt="2022-02-02T06:29:16.938" v="0"/>
        <pc:sldMasterMkLst>
          <pc:docMk/>
          <pc:sldMasterMk cId="0" sldId="2147483648"/>
        </pc:sldMasterMkLst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Santhosh Kumar1" userId="S::santhosh_kumar1@thbs.com::ea40afa0-6005-48ed-965e-5ace055d4c71" providerId="AD" clId="Web-{8E5E2BD3-8415-49BB-AFBF-02D21755D6BC}" dt="2022-02-02T06:29:16.938" v="0"/>
        <pc:sldMasterMkLst>
          <pc:docMk/>
          <pc:sldMasterMk cId="0" sldId="2147483661"/>
        </pc:sldMasterMkLst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Santhosh Kumar1" userId="S::santhosh_kumar1@thbs.com::ea40afa0-6005-48ed-965e-5ace055d4c71" providerId="AD" clId="Web-{8E5E2BD3-8415-49BB-AFBF-02D21755D6BC}" dt="2022-02-02T06:29:16.938" v="0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add del addSldLayout delSldLayout modSldLayout">
        <pc:chgData name="Santhosh Kumar1" userId="S::santhosh_kumar1@thbs.com::ea40afa0-6005-48ed-965e-5ace055d4c71" providerId="AD" clId="Web-{8E5E2BD3-8415-49BB-AFBF-02D21755D6BC}" dt="2022-02-02T06:29:25.797" v="1"/>
        <pc:sldMasterMkLst>
          <pc:docMk/>
          <pc:sldMasterMk cId="2591917174" sldId="2147483674"/>
        </pc:sldMasterMkLst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630721939" sldId="2147483675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608690308" sldId="2147483676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1121947791" sldId="2147483677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4099534825" sldId="2147483678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1884462193" sldId="2147483679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152230619" sldId="2147483680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1160354082" sldId="2147483681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93973913" sldId="2147483682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697212903" sldId="2147483683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2955329598" sldId="2147483684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3138811314" sldId="2147483685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3061221089" sldId="2147483686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193807669" sldId="2147483687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3154828890" sldId="2147483688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1213734577" sldId="2147483689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3174183860" sldId="2147483690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149605099" sldId="2147483691"/>
          </pc:sldLayoutMkLst>
        </pc:sldLayoutChg>
        <pc:sldLayoutChg chg="add del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2591917174" sldId="2147483674"/>
            <pc:sldLayoutMk cId="33561772" sldId="2147483692"/>
          </pc:sldLayoutMkLst>
        </pc:sldLayoutChg>
      </pc:sldMasterChg>
      <pc:sldMasterChg chg="add addSldLayout modSldLayout">
        <pc:chgData name="Santhosh Kumar1" userId="S::santhosh_kumar1@thbs.com::ea40afa0-6005-48ed-965e-5ace055d4c71" providerId="AD" clId="Web-{8E5E2BD3-8415-49BB-AFBF-02D21755D6BC}" dt="2022-02-02T06:29:25.797" v="1"/>
        <pc:sldMasterMkLst>
          <pc:docMk/>
          <pc:sldMasterMk cId="1153849451" sldId="2147483693"/>
        </pc:sldMasterMkLst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3653766719" sldId="2147483694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533664075" sldId="2147483695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3322143189" sldId="2147483696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116134095" sldId="2147483697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3276763134" sldId="2147483698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1144328291" sldId="2147483699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3966111012" sldId="2147483700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108003097" sldId="2147483701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2171534422" sldId="2147483702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3055275199" sldId="2147483703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942540176" sldId="2147483704"/>
          </pc:sldLayoutMkLst>
        </pc:sldLayoutChg>
        <pc:sldLayoutChg chg="add mod replId">
          <pc:chgData name="Santhosh Kumar1" userId="S::santhosh_kumar1@thbs.com::ea40afa0-6005-48ed-965e-5ace055d4c71" providerId="AD" clId="Web-{8E5E2BD3-8415-49BB-AFBF-02D21755D6BC}" dt="2022-02-02T06:29:25.797" v="1"/>
          <pc:sldLayoutMkLst>
            <pc:docMk/>
            <pc:sldMasterMk cId="1153849451" sldId="2147483693"/>
            <pc:sldLayoutMk cId="628376504" sldId="2147483705"/>
          </pc:sldLayoutMkLst>
        </pc:sldLayoutChg>
      </pc:sldMasterChg>
    </pc:docChg>
  </pc:docChgLst>
  <pc:docChgLst>
    <pc:chgData name="Santhosh Kumar1" userId="S::santhosh_kumar1@thbs.com::ea40afa0-6005-48ed-965e-5ace055d4c71" providerId="AD" clId="Web-{A1AABF00-C145-40C6-A222-11D3E9310651}"/>
    <pc:docChg chg="addSld delSld modSld">
      <pc:chgData name="Santhosh Kumar1" userId="S::santhosh_kumar1@thbs.com::ea40afa0-6005-48ed-965e-5ace055d4c71" providerId="AD" clId="Web-{A1AABF00-C145-40C6-A222-11D3E9310651}" dt="2022-02-02T07:26:19.671" v="114"/>
      <pc:docMkLst>
        <pc:docMk/>
      </pc:docMkLst>
      <pc:sldChg chg="addSp delSp modSp mod setBg modClrScheme chgLayout">
        <pc:chgData name="Santhosh Kumar1" userId="S::santhosh_kumar1@thbs.com::ea40afa0-6005-48ed-965e-5ace055d4c71" providerId="AD" clId="Web-{A1AABF00-C145-40C6-A222-11D3E9310651}" dt="2022-02-02T07:25:47.592" v="110" actId="1076"/>
        <pc:sldMkLst>
          <pc:docMk/>
          <pc:sldMk cId="0" sldId="262"/>
        </pc:sldMkLst>
        <pc:spChg chg="add del mod ord">
          <ac:chgData name="Santhosh Kumar1" userId="S::santhosh_kumar1@thbs.com::ea40afa0-6005-48ed-965e-5ace055d4c71" providerId="AD" clId="Web-{A1AABF00-C145-40C6-A222-11D3E9310651}" dt="2022-02-02T07:04:58.401" v="12"/>
          <ac:spMkLst>
            <pc:docMk/>
            <pc:sldMk cId="0" sldId="262"/>
            <ac:spMk id="2" creationId="{0AB69413-F9F1-45B6-87F5-B70BC7AED78B}"/>
          </ac:spMkLst>
        </pc:spChg>
        <pc:spChg chg="add mod ord">
          <ac:chgData name="Santhosh Kumar1" userId="S::santhosh_kumar1@thbs.com::ea40afa0-6005-48ed-965e-5ace055d4c71" providerId="AD" clId="Web-{A1AABF00-C145-40C6-A222-11D3E9310651}" dt="2022-02-02T07:24:40.653" v="94"/>
          <ac:spMkLst>
            <pc:docMk/>
            <pc:sldMk cId="0" sldId="262"/>
            <ac:spMk id="3" creationId="{3A7F5B24-AF06-4907-B030-9CA07FA9B29B}"/>
          </ac:spMkLst>
        </pc:spChg>
        <pc:spChg chg="add del mod ord">
          <ac:chgData name="Santhosh Kumar1" userId="S::santhosh_kumar1@thbs.com::ea40afa0-6005-48ed-965e-5ace055d4c71" providerId="AD" clId="Web-{A1AABF00-C145-40C6-A222-11D3E9310651}" dt="2022-02-02T07:01:48.615" v="2"/>
          <ac:spMkLst>
            <pc:docMk/>
            <pc:sldMk cId="0" sldId="262"/>
            <ac:spMk id="4" creationId="{0BDCFC1C-F993-4170-988B-8D6CE281EDA8}"/>
          </ac:spMkLst>
        </pc:spChg>
        <pc:spChg chg="add mod">
          <ac:chgData name="Santhosh Kumar1" userId="S::santhosh_kumar1@thbs.com::ea40afa0-6005-48ed-965e-5ace055d4c71" providerId="AD" clId="Web-{A1AABF00-C145-40C6-A222-11D3E9310651}" dt="2022-02-02T07:04:29.713" v="10"/>
          <ac:spMkLst>
            <pc:docMk/>
            <pc:sldMk cId="0" sldId="262"/>
            <ac:spMk id="7" creationId="{4D10D7F2-35F6-43C6-BBFF-B84357D93F91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80" creationId="{2151139A-886F-4B97-8815-729AD3831BBD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82" creationId="{AB5E08C4-8CDD-4623-A5B8-E998C6DEE3B7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84" creationId="{15F33878-D502-4FFA-8ACE-F2AECDB2A23F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86" creationId="{D3539FEE-81D3-4406-802E-60B20B16F4F6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88" creationId="{DC701763-729E-462F-A5A8-E0DEFEB1E2E4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28.246" v="90"/>
          <ac:spMkLst>
            <pc:docMk/>
            <pc:sldMk cId="0" sldId="262"/>
            <ac:spMk id="93" creationId="{99ED5833-B85B-4103-8A3B-CAB0308E6C15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35.746" v="92"/>
          <ac:spMkLst>
            <pc:docMk/>
            <pc:sldMk cId="0" sldId="262"/>
            <ac:spMk id="95" creationId="{50CC88A9-A661-4C48-866E-8734E51140B1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35.746" v="92"/>
          <ac:spMkLst>
            <pc:docMk/>
            <pc:sldMk cId="0" sldId="262"/>
            <ac:spMk id="96" creationId="{78BA5F19-D5E1-4ECC-BEC2-DF7AEDFD7C50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35.746" v="92"/>
          <ac:spMkLst>
            <pc:docMk/>
            <pc:sldMk cId="0" sldId="262"/>
            <ac:spMk id="97" creationId="{CFDF195F-784B-4D00-8C92-6FC1B0499EA1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40.653" v="94"/>
          <ac:spMkLst>
            <pc:docMk/>
            <pc:sldMk cId="0" sldId="262"/>
            <ac:spMk id="99" creationId="{C4879EFC-8E62-4E00-973C-C45EE9EC676D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40.653" v="94"/>
          <ac:spMkLst>
            <pc:docMk/>
            <pc:sldMk cId="0" sldId="262"/>
            <ac:spMk id="100" creationId="{D6A9C53F-5F90-40A5-8C85-5412D39C8C68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101" creationId="{DC701763-729E-462F-A5A8-E0DEFEB1E2E4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102" creationId="{2151139A-886F-4B97-8815-729AD3831BBD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103" creationId="{AB5E08C4-8CDD-4623-A5B8-E998C6DEE3B7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104" creationId="{15F33878-D502-4FFA-8ACE-F2AECDB2A23F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4:40.668" v="95"/>
          <ac:spMkLst>
            <pc:docMk/>
            <pc:sldMk cId="0" sldId="262"/>
            <ac:spMk id="105" creationId="{D3539FEE-81D3-4406-802E-60B20B16F4F6}"/>
          </ac:spMkLst>
        </pc:spChg>
        <pc:spChg chg="del">
          <ac:chgData name="Santhosh Kumar1" userId="S::santhosh_kumar1@thbs.com::ea40afa0-6005-48ed-965e-5ace055d4c71" providerId="AD" clId="Web-{A1AABF00-C145-40C6-A222-11D3E9310651}" dt="2022-02-02T07:04:41.104" v="11"/>
          <ac:spMkLst>
            <pc:docMk/>
            <pc:sldMk cId="0" sldId="262"/>
            <ac:spMk id="107" creationId="{00000000-0000-0000-0000-000000000000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05:12.448" v="13"/>
          <ac:spMkLst>
            <pc:docMk/>
            <pc:sldMk cId="0" sldId="262"/>
            <ac:spMk id="112" creationId="{B95B9BA8-1D69-4796-85F5-B6D0BD52354B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05:28.605" v="16"/>
          <ac:spMkLst>
            <pc:docMk/>
            <pc:sldMk cId="0" sldId="262"/>
            <ac:spMk id="117" creationId="{99ED5833-B85B-4103-8A3B-CAB0308E6C15}"/>
          </ac:spMkLst>
        </pc:spChg>
        <pc:spChg chg="add del mod">
          <ac:chgData name="Santhosh Kumar1" userId="S::santhosh_kumar1@thbs.com::ea40afa0-6005-48ed-965e-5ace055d4c71" providerId="AD" clId="Web-{A1AABF00-C145-40C6-A222-11D3E9310651}" dt="2022-02-02T07:06:08.216" v="23"/>
          <ac:spMkLst>
            <pc:docMk/>
            <pc:sldMk cId="0" sldId="262"/>
            <ac:spMk id="121" creationId="{2C3EB1BC-17C1-4F8E-B96A-0C259CAF989A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05:53.637" v="22"/>
          <ac:spMkLst>
            <pc:docMk/>
            <pc:sldMk cId="0" sldId="262"/>
            <ac:spMk id="124" creationId="{0FBEE5C9-5C2E-46DB-81F2-F4A3DBD16C36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05:53.637" v="22"/>
          <ac:spMkLst>
            <pc:docMk/>
            <pc:sldMk cId="0" sldId="262"/>
            <ac:spMk id="126" creationId="{34D94F3A-BF39-47F6-9AAA-3C61AF7E05B1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05:53.637" v="22"/>
          <ac:spMkLst>
            <pc:docMk/>
            <pc:sldMk cId="0" sldId="262"/>
            <ac:spMk id="128" creationId="{11BAB570-FF10-4E96-8A3F-FA9804702B89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05:53.637" v="22"/>
          <ac:spMkLst>
            <pc:docMk/>
            <pc:sldMk cId="0" sldId="262"/>
            <ac:spMk id="130" creationId="{B47765B4-4036-4622-8B6B-AB9832B66B1F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08:58.986" v="31"/>
          <ac:spMkLst>
            <pc:docMk/>
            <pc:sldMk cId="0" sldId="262"/>
            <ac:spMk id="135" creationId="{33CD251C-A887-4D2F-925B-FC097198538B}"/>
          </ac:spMkLst>
        </pc:spChg>
        <pc:grpChg chg="add del">
          <ac:chgData name="Santhosh Kumar1" userId="S::santhosh_kumar1@thbs.com::ea40afa0-6005-48ed-965e-5ace055d4c71" providerId="AD" clId="Web-{A1AABF00-C145-40C6-A222-11D3E9310651}" dt="2022-02-02T07:08:58.986" v="31"/>
          <ac:grpSpMkLst>
            <pc:docMk/>
            <pc:sldMk cId="0" sldId="262"/>
            <ac:grpSpMk id="137" creationId="{770AE191-D2EA-45C9-A44D-830C188F74CB}"/>
          </ac:grpSpMkLst>
        </pc:grpChg>
        <pc:picChg chg="add mod ord">
          <ac:chgData name="Santhosh Kumar1" userId="S::santhosh_kumar1@thbs.com::ea40afa0-6005-48ed-965e-5ace055d4c71" providerId="AD" clId="Web-{A1AABF00-C145-40C6-A222-11D3E9310651}" dt="2022-02-02T07:25:38.404" v="109" actId="1076"/>
          <ac:picMkLst>
            <pc:docMk/>
            <pc:sldMk cId="0" sldId="262"/>
            <ac:picMk id="5" creationId="{F89DF666-11CB-4DB8-BEEE-6D307B505FE5}"/>
          </ac:picMkLst>
        </pc:picChg>
        <pc:picChg chg="add mod ord">
          <ac:chgData name="Santhosh Kumar1" userId="S::santhosh_kumar1@thbs.com::ea40afa0-6005-48ed-965e-5ace055d4c71" providerId="AD" clId="Web-{A1AABF00-C145-40C6-A222-11D3E9310651}" dt="2022-02-02T07:25:47.592" v="110" actId="1076"/>
          <ac:picMkLst>
            <pc:docMk/>
            <pc:sldMk cId="0" sldId="262"/>
            <ac:picMk id="6" creationId="{9E202D27-68C9-4EBD-8E90-C5768160BBDA}"/>
          </ac:picMkLst>
        </pc:picChg>
      </pc:sldChg>
      <pc:sldChg chg="addSp delSp modSp mod setBg modClrScheme chgLayout">
        <pc:chgData name="Santhosh Kumar1" userId="S::santhosh_kumar1@thbs.com::ea40afa0-6005-48ed-965e-5ace055d4c71" providerId="AD" clId="Web-{A1AABF00-C145-40C6-A222-11D3E9310651}" dt="2022-02-02T07:25:21.951" v="104"/>
        <pc:sldMkLst>
          <pc:docMk/>
          <pc:sldMk cId="0" sldId="263"/>
        </pc:sldMkLst>
        <pc:spChg chg="add mod">
          <ac:chgData name="Santhosh Kumar1" userId="S::santhosh_kumar1@thbs.com::ea40afa0-6005-48ed-965e-5ace055d4c71" providerId="AD" clId="Web-{A1AABF00-C145-40C6-A222-11D3E9310651}" dt="2022-02-02T07:25:21.951" v="104"/>
          <ac:spMkLst>
            <pc:docMk/>
            <pc:sldMk cId="0" sldId="263"/>
            <ac:spMk id="2" creationId="{A7D95665-0A26-4C5A-928B-614C06D4135F}"/>
          </ac:spMkLst>
        </pc:spChg>
        <pc:spChg chg="add del mod">
          <ac:chgData name="Santhosh Kumar1" userId="S::santhosh_kumar1@thbs.com::ea40afa0-6005-48ed-965e-5ace055d4c71" providerId="AD" clId="Web-{A1AABF00-C145-40C6-A222-11D3E9310651}" dt="2022-02-02T07:07:43.734" v="29"/>
          <ac:spMkLst>
            <pc:docMk/>
            <pc:sldMk cId="0" sldId="263"/>
            <ac:spMk id="3" creationId="{9CBF5241-B8D6-45D4-BAF6-5E7E5ED91766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5:00.075" v="100"/>
          <ac:spMkLst>
            <pc:docMk/>
            <pc:sldMk cId="0" sldId="263"/>
            <ac:spMk id="5" creationId="{1310DCB1-EFA7-49F4-8FDC-9E4A6F53F8CD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4:58.575" v="99"/>
          <ac:spMkLst>
            <pc:docMk/>
            <pc:sldMk cId="0" sldId="263"/>
            <ac:spMk id="6" creationId="{4A22F23D-C23B-46DA-ABAF-419144C839D5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3:23.416" v="88"/>
          <ac:spMkLst>
            <pc:docMk/>
            <pc:sldMk cId="0" sldId="263"/>
            <ac:spMk id="8" creationId="{91EBD7C4-8010-4455-9B00-3A05A40E5BF6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3:23.416" v="88"/>
          <ac:spMkLst>
            <pc:docMk/>
            <pc:sldMk cId="0" sldId="263"/>
            <ac:spMk id="11" creationId="{FF9B822F-893E-44C8-963C-64F50ACECBB2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3:23.416" v="88"/>
          <ac:spMkLst>
            <pc:docMk/>
            <pc:sldMk cId="0" sldId="263"/>
            <ac:spMk id="13" creationId="{EBF87945-A001-489F-9D9B-7D9435F0B9CA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5:06.653" v="102"/>
          <ac:spMkLst>
            <pc:docMk/>
            <pc:sldMk cId="0" sldId="263"/>
            <ac:spMk id="20" creationId="{7F57BEA8-497D-4AA8-8A18-BDCD696B25FE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5:10.950" v="103"/>
          <ac:spMkLst>
            <pc:docMk/>
            <pc:sldMk cId="0" sldId="263"/>
            <ac:spMk id="28" creationId="{D92FEEEA-F3E3-4C03-BB2F-F4E891050600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5:21.951" v="104"/>
          <ac:spMkLst>
            <pc:docMk/>
            <pc:sldMk cId="0" sldId="263"/>
            <ac:spMk id="31" creationId="{EBF87945-A001-489F-9D9B-7D9435F0B9CA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5:21.951" v="104"/>
          <ac:spMkLst>
            <pc:docMk/>
            <pc:sldMk cId="0" sldId="263"/>
            <ac:spMk id="36" creationId="{A8384FB5-9ADC-4DDC-881B-597D56F5B15D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5:21.951" v="104"/>
          <ac:spMkLst>
            <pc:docMk/>
            <pc:sldMk cId="0" sldId="263"/>
            <ac:spMk id="38" creationId="{1199E1B1-A8C0-4FE8-A5A8-1CB41D69F857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5:21.951" v="104"/>
          <ac:spMkLst>
            <pc:docMk/>
            <pc:sldMk cId="0" sldId="263"/>
            <ac:spMk id="40" creationId="{84A8DE83-DE75-4B41-9DB4-A7EC0B0DEC0B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5:21.951" v="104"/>
          <ac:spMkLst>
            <pc:docMk/>
            <pc:sldMk cId="0" sldId="263"/>
            <ac:spMk id="42" creationId="{A7009A0A-BEF5-4EAC-AF15-E4F9F002E239}"/>
          </ac:spMkLst>
        </pc:spChg>
        <pc:spChg chg="del mod">
          <ac:chgData name="Santhosh Kumar1" userId="S::santhosh_kumar1@thbs.com::ea40afa0-6005-48ed-965e-5ace055d4c71" providerId="AD" clId="Web-{A1AABF00-C145-40C6-A222-11D3E9310651}" dt="2022-02-02T07:06:32.810" v="25"/>
          <ac:spMkLst>
            <pc:docMk/>
            <pc:sldMk cId="0" sldId="263"/>
            <ac:spMk id="110" creationId="{00000000-0000-0000-0000-000000000000}"/>
          </ac:spMkLst>
        </pc:spChg>
        <pc:picChg chg="add mod ord">
          <ac:chgData name="Santhosh Kumar1" userId="S::santhosh_kumar1@thbs.com::ea40afa0-6005-48ed-965e-5ace055d4c71" providerId="AD" clId="Web-{A1AABF00-C145-40C6-A222-11D3E9310651}" dt="2022-02-02T07:25:21.951" v="104"/>
          <ac:picMkLst>
            <pc:docMk/>
            <pc:sldMk cId="0" sldId="263"/>
            <ac:picMk id="4" creationId="{C1B3B3D8-F875-41AA-8A6C-0253A248A509}"/>
          </ac:picMkLst>
        </pc:picChg>
        <pc:cxnChg chg="add del">
          <ac:chgData name="Santhosh Kumar1" userId="S::santhosh_kumar1@thbs.com::ea40afa0-6005-48ed-965e-5ace055d4c71" providerId="AD" clId="Web-{A1AABF00-C145-40C6-A222-11D3E9310651}" dt="2022-02-02T07:25:06.653" v="102"/>
          <ac:cxnSpMkLst>
            <pc:docMk/>
            <pc:sldMk cId="0" sldId="263"/>
            <ac:cxnSpMk id="18" creationId="{D2E961F1-4A28-4A5F-BBD4-6E400E5E6C75}"/>
          </ac:cxnSpMkLst>
        </pc:cxnChg>
        <pc:cxnChg chg="add del">
          <ac:chgData name="Santhosh Kumar1" userId="S::santhosh_kumar1@thbs.com::ea40afa0-6005-48ed-965e-5ace055d4c71" providerId="AD" clId="Web-{A1AABF00-C145-40C6-A222-11D3E9310651}" dt="2022-02-02T07:25:06.653" v="102"/>
          <ac:cxnSpMkLst>
            <pc:docMk/>
            <pc:sldMk cId="0" sldId="263"/>
            <ac:cxnSpMk id="22" creationId="{A82415D3-DDE5-4D63-8CB3-23A5EC581B27}"/>
          </ac:cxnSpMkLst>
        </pc:cxnChg>
        <pc:cxnChg chg="add del">
          <ac:chgData name="Santhosh Kumar1" userId="S::santhosh_kumar1@thbs.com::ea40afa0-6005-48ed-965e-5ace055d4c71" providerId="AD" clId="Web-{A1AABF00-C145-40C6-A222-11D3E9310651}" dt="2022-02-02T07:25:06.653" v="102"/>
          <ac:cxnSpMkLst>
            <pc:docMk/>
            <pc:sldMk cId="0" sldId="263"/>
            <ac:cxnSpMk id="24" creationId="{AD7193FB-6AE6-4B3B-8F89-56B55DD63B4D}"/>
          </ac:cxnSpMkLst>
        </pc:cxnChg>
      </pc:sldChg>
      <pc:sldChg chg="addSp modSp mod setBg">
        <pc:chgData name="Santhosh Kumar1" userId="S::santhosh_kumar1@thbs.com::ea40afa0-6005-48ed-965e-5ace055d4c71" providerId="AD" clId="Web-{A1AABF00-C145-40C6-A222-11D3E9310651}" dt="2022-02-02T07:26:19.671" v="114"/>
        <pc:sldMkLst>
          <pc:docMk/>
          <pc:sldMk cId="0" sldId="265"/>
        </pc:sldMkLst>
        <pc:spChg chg="mod">
          <ac:chgData name="Santhosh Kumar1" userId="S::santhosh_kumar1@thbs.com::ea40afa0-6005-48ed-965e-5ace055d4c71" providerId="AD" clId="Web-{A1AABF00-C145-40C6-A222-11D3E9310651}" dt="2022-02-02T07:26:19.671" v="114"/>
          <ac:spMkLst>
            <pc:docMk/>
            <pc:sldMk cId="0" sldId="265"/>
            <ac:spMk id="115" creationId="{00000000-0000-0000-0000-000000000000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9.671" v="114"/>
          <ac:spMkLst>
            <pc:docMk/>
            <pc:sldMk cId="0" sldId="265"/>
            <ac:spMk id="120" creationId="{6F5A5072-7B47-4D32-B52A-4EBBF590B8A5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9.671" v="114"/>
          <ac:spMkLst>
            <pc:docMk/>
            <pc:sldMk cId="0" sldId="265"/>
            <ac:spMk id="122" creationId="{9715DAF0-AE1B-46C9-8A6B-DB2AA05AB91D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9.671" v="114"/>
          <ac:spMkLst>
            <pc:docMk/>
            <pc:sldMk cId="0" sldId="265"/>
            <ac:spMk id="124" creationId="{6016219D-510E-4184-9090-6D5578A87BD1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9.671" v="114"/>
          <ac:spMkLst>
            <pc:docMk/>
            <pc:sldMk cId="0" sldId="265"/>
            <ac:spMk id="126" creationId="{AFF4A713-7B75-4B21-90D7-5AB19547C728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9.671" v="114"/>
          <ac:spMkLst>
            <pc:docMk/>
            <pc:sldMk cId="0" sldId="265"/>
            <ac:spMk id="128" creationId="{DC631C0B-6DA6-4E57-8231-CE32B3434A7E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9.671" v="114"/>
          <ac:spMkLst>
            <pc:docMk/>
            <pc:sldMk cId="0" sldId="265"/>
            <ac:spMk id="130" creationId="{C29501E6-A978-4A61-9689-9085AF97A53A}"/>
          </ac:spMkLst>
        </pc:spChg>
      </pc:sldChg>
      <pc:sldChg chg="addSp delSp modSp new del">
        <pc:chgData name="Santhosh Kumar1" userId="S::santhosh_kumar1@thbs.com::ea40afa0-6005-48ed-965e-5ace055d4c71" providerId="AD" clId="Web-{A1AABF00-C145-40C6-A222-11D3E9310651}" dt="2022-02-02T07:19:34.378" v="69"/>
        <pc:sldMkLst>
          <pc:docMk/>
          <pc:sldMk cId="1163176525" sldId="268"/>
        </pc:sldMkLst>
        <pc:spChg chg="del">
          <ac:chgData name="Santhosh Kumar1" userId="S::santhosh_kumar1@thbs.com::ea40afa0-6005-48ed-965e-5ace055d4c71" providerId="AD" clId="Web-{A1AABF00-C145-40C6-A222-11D3E9310651}" dt="2022-02-02T07:14:22.323" v="41"/>
          <ac:spMkLst>
            <pc:docMk/>
            <pc:sldMk cId="1163176525" sldId="268"/>
            <ac:spMk id="3" creationId="{4A9448D0-6EC6-49F7-9A93-840474036BD9}"/>
          </ac:spMkLst>
        </pc:spChg>
        <pc:spChg chg="add mod">
          <ac:chgData name="Santhosh Kumar1" userId="S::santhosh_kumar1@thbs.com::ea40afa0-6005-48ed-965e-5ace055d4c71" providerId="AD" clId="Web-{A1AABF00-C145-40C6-A222-11D3E9310651}" dt="2022-02-02T07:15:38.372" v="49"/>
          <ac:spMkLst>
            <pc:docMk/>
            <pc:sldMk cId="1163176525" sldId="268"/>
            <ac:spMk id="5" creationId="{D4E99BA9-3C01-4620-B132-D5BA8BF34FC8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16:16.514" v="50"/>
          <ac:spMkLst>
            <pc:docMk/>
            <pc:sldMk cId="1163176525" sldId="268"/>
            <ac:spMk id="6" creationId="{9199E916-B46A-4B0E-868C-FD2AD953A862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16:21.092" v="51"/>
          <ac:spMkLst>
            <pc:docMk/>
            <pc:sldMk cId="1163176525" sldId="268"/>
            <ac:spMk id="7" creationId="{324AF3B7-7C7B-4F7E-BA3B-309CD00A3F9F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16:21.498" v="52"/>
          <ac:spMkLst>
            <pc:docMk/>
            <pc:sldMk cId="1163176525" sldId="268"/>
            <ac:spMk id="8" creationId="{2D6F9886-1492-4394-AD38-28FDD64657A1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16:21.826" v="53"/>
          <ac:spMkLst>
            <pc:docMk/>
            <pc:sldMk cId="1163176525" sldId="268"/>
            <ac:spMk id="9" creationId="{C2D3D40C-1ECB-4E54-BC1F-E6BED54A1A45}"/>
          </ac:spMkLst>
        </pc:spChg>
        <pc:spChg chg="add mod">
          <ac:chgData name="Santhosh Kumar1" userId="S::santhosh_kumar1@thbs.com::ea40afa0-6005-48ed-965e-5ace055d4c71" providerId="AD" clId="Web-{A1AABF00-C145-40C6-A222-11D3E9310651}" dt="2022-02-02T07:17:13.343" v="56" actId="20577"/>
          <ac:spMkLst>
            <pc:docMk/>
            <pc:sldMk cId="1163176525" sldId="268"/>
            <ac:spMk id="10" creationId="{F67C6EF9-27A2-40EB-AE0F-D0F0D353717A}"/>
          </ac:spMkLst>
        </pc:spChg>
        <pc:picChg chg="add mod ord">
          <ac:chgData name="Santhosh Kumar1" userId="S::santhosh_kumar1@thbs.com::ea40afa0-6005-48ed-965e-5ace055d4c71" providerId="AD" clId="Web-{A1AABF00-C145-40C6-A222-11D3E9310651}" dt="2022-02-02T07:14:46.917" v="46" actId="1076"/>
          <ac:picMkLst>
            <pc:docMk/>
            <pc:sldMk cId="1163176525" sldId="268"/>
            <ac:picMk id="4" creationId="{0F91DDAE-998C-486D-9BAB-F5AED8D7E96F}"/>
          </ac:picMkLst>
        </pc:picChg>
      </pc:sldChg>
      <pc:sldChg chg="addSp delSp modSp add del replId">
        <pc:chgData name="Santhosh Kumar1" userId="S::santhosh_kumar1@thbs.com::ea40afa0-6005-48ed-965e-5ace055d4c71" providerId="AD" clId="Web-{A1AABF00-C145-40C6-A222-11D3E9310651}" dt="2022-02-02T07:19:30.316" v="68"/>
        <pc:sldMkLst>
          <pc:docMk/>
          <pc:sldMk cId="1505324839" sldId="269"/>
        </pc:sldMkLst>
        <pc:spChg chg="add mod">
          <ac:chgData name="Santhosh Kumar1" userId="S::santhosh_kumar1@thbs.com::ea40afa0-6005-48ed-965e-5ace055d4c71" providerId="AD" clId="Web-{A1AABF00-C145-40C6-A222-11D3E9310651}" dt="2022-02-02T07:19:14.534" v="63"/>
          <ac:spMkLst>
            <pc:docMk/>
            <pc:sldMk cId="1505324839" sldId="269"/>
            <ac:spMk id="11" creationId="{B8446546-0B2A-4FE9-BCA1-65AEA45F6482}"/>
          </ac:spMkLst>
        </pc:spChg>
        <pc:picChg chg="del">
          <ac:chgData name="Santhosh Kumar1" userId="S::santhosh_kumar1@thbs.com::ea40afa0-6005-48ed-965e-5ace055d4c71" providerId="AD" clId="Web-{A1AABF00-C145-40C6-A222-11D3E9310651}" dt="2022-02-02T07:19:14.534" v="63"/>
          <ac:picMkLst>
            <pc:docMk/>
            <pc:sldMk cId="1505324839" sldId="269"/>
            <ac:picMk id="4" creationId="{0F91DDAE-998C-486D-9BAB-F5AED8D7E96F}"/>
          </ac:picMkLst>
        </pc:picChg>
      </pc:sldChg>
      <pc:sldChg chg="addSp delSp modSp new mod setBg">
        <pc:chgData name="Santhosh Kumar1" userId="S::santhosh_kumar1@thbs.com::ea40afa0-6005-48ed-965e-5ace055d4c71" providerId="AD" clId="Web-{A1AABF00-C145-40C6-A222-11D3E9310651}" dt="2022-02-02T07:26:11.358" v="113"/>
        <pc:sldMkLst>
          <pc:docMk/>
          <pc:sldMk cId="2637577556" sldId="270"/>
        </pc:sldMkLst>
        <pc:spChg chg="mod ord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2" creationId="{530B4A1B-0591-4EBC-AF56-37ED8E73E0E8}"/>
          </ac:spMkLst>
        </pc:spChg>
        <pc:spChg chg="del">
          <ac:chgData name="Santhosh Kumar1" userId="S::santhosh_kumar1@thbs.com::ea40afa0-6005-48ed-965e-5ace055d4c71" providerId="AD" clId="Web-{A1AABF00-C145-40C6-A222-11D3E9310651}" dt="2022-02-02T07:18:10.689" v="59"/>
          <ac:spMkLst>
            <pc:docMk/>
            <pc:sldMk cId="2637577556" sldId="270"/>
            <ac:spMk id="3" creationId="{67A29FAC-9D82-48FE-A5CC-211A304B68DB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0:31.474" v="75"/>
          <ac:spMkLst>
            <pc:docMk/>
            <pc:sldMk cId="2637577556" sldId="270"/>
            <ac:spMk id="10" creationId="{73DE2CFE-42F2-48F0-8706-5264E012B10C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2:40.930" v="84"/>
          <ac:spMkLst>
            <pc:docMk/>
            <pc:sldMk cId="2637577556" sldId="270"/>
            <ac:spMk id="15" creationId="{022BDE4A-8A20-4A69-9C5A-581C82036A4D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5:57.670" v="111"/>
          <ac:spMkLst>
            <pc:docMk/>
            <pc:sldMk cId="2637577556" sldId="270"/>
            <ac:spMk id="20" creationId="{A87EA4E9-DFD6-45D4-965D-8A79984EF440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6:01.436" v="112"/>
          <ac:spMkLst>
            <pc:docMk/>
            <pc:sldMk cId="2637577556" sldId="270"/>
            <ac:spMk id="24" creationId="{246D10D2-650B-483B-874C-A46F9BF8CC0F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27" creationId="{1A1F4363-ED34-490E-81D7-49B1643CE2F2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29" creationId="{3CD1EA40-7116-4FCB-9369-70F29FAA91EC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31" creationId="{BF647E38-F93D-4661-8D77-CE13EEB65B5A}"/>
          </ac:spMkLst>
        </pc:spChg>
        <pc:spChg chg="add del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55" creationId="{D6C80E47-971C-437F-B030-191115B01D68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60" creationId="{2151139A-886F-4B97-8815-729AD3831BBD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62" creationId="{AB5E08C4-8CDD-4623-A5B8-E998C6DEE3B7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64" creationId="{15F33878-D502-4FFA-8ACE-F2AECDB2A23F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66" creationId="{D3539FEE-81D3-4406-802E-60B20B16F4F6}"/>
          </ac:spMkLst>
        </pc:spChg>
        <pc:spChg chg="add">
          <ac:chgData name="Santhosh Kumar1" userId="S::santhosh_kumar1@thbs.com::ea40afa0-6005-48ed-965e-5ace055d4c71" providerId="AD" clId="Web-{A1AABF00-C145-40C6-A222-11D3E9310651}" dt="2022-02-02T07:26:11.358" v="113"/>
          <ac:spMkLst>
            <pc:docMk/>
            <pc:sldMk cId="2637577556" sldId="270"/>
            <ac:spMk id="68" creationId="{DC701763-729E-462F-A5A8-E0DEFEB1E2E4}"/>
          </ac:spMkLst>
        </pc:spChg>
        <pc:grpChg chg="add del">
          <ac:chgData name="Santhosh Kumar1" userId="S::santhosh_kumar1@thbs.com::ea40afa0-6005-48ed-965e-5ace055d4c71" providerId="AD" clId="Web-{A1AABF00-C145-40C6-A222-11D3E9310651}" dt="2022-02-02T07:26:11.358" v="113"/>
          <ac:grpSpMkLst>
            <pc:docMk/>
            <pc:sldMk cId="2637577556" sldId="270"/>
            <ac:grpSpMk id="33" creationId="{6E00B104-DE00-42AE-B339-80E3E78871D2}"/>
          </ac:grpSpMkLst>
        </pc:grpChg>
        <pc:picChg chg="add mod ord">
          <ac:chgData name="Santhosh Kumar1" userId="S::santhosh_kumar1@thbs.com::ea40afa0-6005-48ed-965e-5ace055d4c71" providerId="AD" clId="Web-{A1AABF00-C145-40C6-A222-11D3E9310651}" dt="2022-02-02T07:26:11.358" v="113"/>
          <ac:picMkLst>
            <pc:docMk/>
            <pc:sldMk cId="2637577556" sldId="270"/>
            <ac:picMk id="4" creationId="{1A014245-0E7C-4FED-A02B-AD45E8ECDF2D}"/>
          </ac:picMkLst>
        </pc:picChg>
        <pc:picChg chg="add mod ord">
          <ac:chgData name="Santhosh Kumar1" userId="S::santhosh_kumar1@thbs.com::ea40afa0-6005-48ed-965e-5ace055d4c71" providerId="AD" clId="Web-{A1AABF00-C145-40C6-A222-11D3E9310651}" dt="2022-02-02T07:26:11.358" v="113"/>
          <ac:picMkLst>
            <pc:docMk/>
            <pc:sldMk cId="2637577556" sldId="270"/>
            <ac:picMk id="5" creationId="{85F617EB-BC70-41B6-9B85-A2AAD6064814}"/>
          </ac:picMkLst>
        </pc:picChg>
      </pc:sldChg>
      <pc:sldChg chg="new del">
        <pc:chgData name="Santhosh Kumar1" userId="S::santhosh_kumar1@thbs.com::ea40afa0-6005-48ed-965e-5ace055d4c71" providerId="AD" clId="Web-{A1AABF00-C145-40C6-A222-11D3E9310651}" dt="2022-02-02T07:22:06.711" v="83"/>
        <pc:sldMkLst>
          <pc:docMk/>
          <pc:sldMk cId="790553718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F1F50-339F-4B60-BE31-730C17073E9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B78EE1-E662-43E2-8765-20A803176BF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ANGULAR</a:t>
          </a:r>
          <a:endParaRPr lang="en-US" dirty="0"/>
        </a:p>
      </dgm:t>
    </dgm:pt>
    <dgm:pt modelId="{098263BD-C9FF-4DAB-A99C-3405B20E4AA6}" type="parTrans" cxnId="{B011F067-E93F-40C5-BA37-B672DC2EFE01}">
      <dgm:prSet/>
      <dgm:spPr/>
      <dgm:t>
        <a:bodyPr/>
        <a:lstStyle/>
        <a:p>
          <a:endParaRPr lang="en-US"/>
        </a:p>
      </dgm:t>
    </dgm:pt>
    <dgm:pt modelId="{1E895DB4-F54B-4A6B-BEE5-F25959251E34}" type="sibTrans" cxnId="{B011F067-E93F-40C5-BA37-B672DC2EFE01}">
      <dgm:prSet/>
      <dgm:spPr/>
      <dgm:t>
        <a:bodyPr/>
        <a:lstStyle/>
        <a:p>
          <a:endParaRPr lang="en-US"/>
        </a:p>
      </dgm:t>
    </dgm:pt>
    <dgm:pt modelId="{54FC2487-13F4-4224-B66C-A52B0BFD00D1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BOOTSTRAP</a:t>
          </a:r>
          <a:endParaRPr lang="en-US" dirty="0"/>
        </a:p>
      </dgm:t>
    </dgm:pt>
    <dgm:pt modelId="{84466C73-CD73-45FA-A089-ABAC9484D682}" type="parTrans" cxnId="{F053EB48-7F6F-4C8B-BA60-853C2B17DE29}">
      <dgm:prSet/>
      <dgm:spPr/>
      <dgm:t>
        <a:bodyPr/>
        <a:lstStyle/>
        <a:p>
          <a:endParaRPr lang="en-US"/>
        </a:p>
      </dgm:t>
    </dgm:pt>
    <dgm:pt modelId="{3FEBD9CE-F230-4F77-BEA4-F90701217302}" type="sibTrans" cxnId="{F053EB48-7F6F-4C8B-BA60-853C2B17DE29}">
      <dgm:prSet/>
      <dgm:spPr/>
      <dgm:t>
        <a:bodyPr/>
        <a:lstStyle/>
        <a:p>
          <a:endParaRPr lang="en-US"/>
        </a:p>
      </dgm:t>
    </dgm:pt>
    <dgm:pt modelId="{3DBFA4FF-9CFA-459F-9139-5967DEC4E2E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SPRINGBOOT</a:t>
          </a:r>
          <a:endParaRPr lang="en-US" dirty="0"/>
        </a:p>
      </dgm:t>
    </dgm:pt>
    <dgm:pt modelId="{33957B73-4CB6-4D6A-AE63-F5C04CB2B757}" type="parTrans" cxnId="{17A24FC8-F410-403E-B467-4CECB836AFFC}">
      <dgm:prSet/>
      <dgm:spPr/>
      <dgm:t>
        <a:bodyPr/>
        <a:lstStyle/>
        <a:p>
          <a:endParaRPr lang="en-US"/>
        </a:p>
      </dgm:t>
    </dgm:pt>
    <dgm:pt modelId="{A765D58C-DFB0-4583-8EF6-C3E4FD93A97F}" type="sibTrans" cxnId="{17A24FC8-F410-403E-B467-4CECB836AFFC}">
      <dgm:prSet/>
      <dgm:spPr/>
      <dgm:t>
        <a:bodyPr/>
        <a:lstStyle/>
        <a:p>
          <a:endParaRPr lang="en-US"/>
        </a:p>
      </dgm:t>
    </dgm:pt>
    <dgm:pt modelId="{54EBE646-D941-4F2E-AE5C-3BD4D8A5A7CF}">
      <dgm:prSet/>
      <dgm:spPr/>
      <dgm:t>
        <a:bodyPr/>
        <a:lstStyle/>
        <a:p>
          <a:r>
            <a:rPr lang="en-US" b="0" dirty="0"/>
            <a:t>MY SQL</a:t>
          </a:r>
          <a:endParaRPr lang="en-US" dirty="0"/>
        </a:p>
      </dgm:t>
    </dgm:pt>
    <dgm:pt modelId="{E0395EC3-7751-49E6-B3B2-1C26847BD2E6}" type="parTrans" cxnId="{11852273-2740-4534-BA08-958F6A147F3C}">
      <dgm:prSet/>
      <dgm:spPr/>
      <dgm:t>
        <a:bodyPr/>
        <a:lstStyle/>
        <a:p>
          <a:endParaRPr lang="en-US"/>
        </a:p>
      </dgm:t>
    </dgm:pt>
    <dgm:pt modelId="{4191ABCE-2E82-4FB5-8043-0DDC0BBD55DA}" type="sibTrans" cxnId="{11852273-2740-4534-BA08-958F6A147F3C}">
      <dgm:prSet/>
      <dgm:spPr/>
      <dgm:t>
        <a:bodyPr/>
        <a:lstStyle/>
        <a:p>
          <a:endParaRPr lang="en-US"/>
        </a:p>
      </dgm:t>
    </dgm:pt>
    <dgm:pt modelId="{E73DE50B-8850-40B6-80EE-FB65A5806A5D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TYPESCRIPT</a:t>
          </a:r>
          <a:endParaRPr lang="en-US" dirty="0"/>
        </a:p>
      </dgm:t>
    </dgm:pt>
    <dgm:pt modelId="{CAB5C36E-A59D-4346-AE3D-E5F97DA2490D}" type="parTrans" cxnId="{E7B7A82A-CF30-4E3B-98D8-2F32F158170B}">
      <dgm:prSet/>
      <dgm:spPr/>
      <dgm:t>
        <a:bodyPr/>
        <a:lstStyle/>
        <a:p>
          <a:endParaRPr lang="en-US"/>
        </a:p>
      </dgm:t>
    </dgm:pt>
    <dgm:pt modelId="{33A21E35-E4C8-4B94-9B88-AD77903356FB}" type="sibTrans" cxnId="{E7B7A82A-CF30-4E3B-98D8-2F32F158170B}">
      <dgm:prSet/>
      <dgm:spPr/>
      <dgm:t>
        <a:bodyPr/>
        <a:lstStyle/>
        <a:p>
          <a:endParaRPr lang="en-US"/>
        </a:p>
      </dgm:t>
    </dgm:pt>
    <dgm:pt modelId="{CCCCCD5D-2DF0-4446-9471-EAE6A83C5A3E}">
      <dgm:prSet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CSS</a:t>
          </a:r>
        </a:p>
      </dgm:t>
    </dgm:pt>
    <dgm:pt modelId="{F53E8683-6DF1-47CC-9E6C-E334427F1737}" type="parTrans" cxnId="{410B2CA1-5302-4F1F-BB7F-339165A6FE47}">
      <dgm:prSet/>
      <dgm:spPr/>
    </dgm:pt>
    <dgm:pt modelId="{0BD0E6D0-35FC-4276-997D-BD12C71A3071}" type="sibTrans" cxnId="{410B2CA1-5302-4F1F-BB7F-339165A6FE47}">
      <dgm:prSet/>
      <dgm:spPr/>
    </dgm:pt>
    <dgm:pt modelId="{CD0B8485-5898-4D21-8670-777E6E3CC10F}" type="pres">
      <dgm:prSet presAssocID="{1A9F1F50-339F-4B60-BE31-730C17073E96}" presName="diagram" presStyleCnt="0">
        <dgm:presLayoutVars>
          <dgm:dir/>
          <dgm:resizeHandles val="exact"/>
        </dgm:presLayoutVars>
      </dgm:prSet>
      <dgm:spPr/>
    </dgm:pt>
    <dgm:pt modelId="{7D04DA38-BCAE-4451-9BDF-9A2096814ADA}" type="pres">
      <dgm:prSet presAssocID="{63B78EE1-E662-43E2-8765-20A803176BF3}" presName="node" presStyleLbl="node1" presStyleIdx="0" presStyleCnt="6">
        <dgm:presLayoutVars>
          <dgm:bulletEnabled val="1"/>
        </dgm:presLayoutVars>
      </dgm:prSet>
      <dgm:spPr/>
    </dgm:pt>
    <dgm:pt modelId="{835E9032-5989-422A-AFA3-0E6D5469D727}" type="pres">
      <dgm:prSet presAssocID="{1E895DB4-F54B-4A6B-BEE5-F25959251E34}" presName="sibTrans" presStyleCnt="0"/>
      <dgm:spPr/>
    </dgm:pt>
    <dgm:pt modelId="{2725B13B-61AE-451A-969B-958F6929DAF3}" type="pres">
      <dgm:prSet presAssocID="{54FC2487-13F4-4224-B66C-A52B0BFD00D1}" presName="node" presStyleLbl="node1" presStyleIdx="1" presStyleCnt="6">
        <dgm:presLayoutVars>
          <dgm:bulletEnabled val="1"/>
        </dgm:presLayoutVars>
      </dgm:prSet>
      <dgm:spPr/>
    </dgm:pt>
    <dgm:pt modelId="{89B74BAF-C7D6-4E33-B145-DC9EE147D72C}" type="pres">
      <dgm:prSet presAssocID="{3FEBD9CE-F230-4F77-BEA4-F90701217302}" presName="sibTrans" presStyleCnt="0"/>
      <dgm:spPr/>
    </dgm:pt>
    <dgm:pt modelId="{E21CC17D-8EB6-494B-BADE-D2D60D678302}" type="pres">
      <dgm:prSet presAssocID="{3DBFA4FF-9CFA-459F-9139-5967DEC4E2ED}" presName="node" presStyleLbl="node1" presStyleIdx="2" presStyleCnt="6">
        <dgm:presLayoutVars>
          <dgm:bulletEnabled val="1"/>
        </dgm:presLayoutVars>
      </dgm:prSet>
      <dgm:spPr/>
    </dgm:pt>
    <dgm:pt modelId="{C9EA898D-67AF-4597-B458-4DC1FE06276D}" type="pres">
      <dgm:prSet presAssocID="{A765D58C-DFB0-4583-8EF6-C3E4FD93A97F}" presName="sibTrans" presStyleCnt="0"/>
      <dgm:spPr/>
    </dgm:pt>
    <dgm:pt modelId="{CC7F3D8F-2842-400F-B35B-CA695EC48685}" type="pres">
      <dgm:prSet presAssocID="{CCCCCD5D-2DF0-4446-9471-EAE6A83C5A3E}" presName="node" presStyleLbl="node1" presStyleIdx="3" presStyleCnt="6">
        <dgm:presLayoutVars>
          <dgm:bulletEnabled val="1"/>
        </dgm:presLayoutVars>
      </dgm:prSet>
      <dgm:spPr/>
    </dgm:pt>
    <dgm:pt modelId="{E06D41B1-2C93-43E3-8FCC-927C6B8D27BC}" type="pres">
      <dgm:prSet presAssocID="{0BD0E6D0-35FC-4276-997D-BD12C71A3071}" presName="sibTrans" presStyleCnt="0"/>
      <dgm:spPr/>
    </dgm:pt>
    <dgm:pt modelId="{6B8E3219-00E9-476B-96D0-879503403637}" type="pres">
      <dgm:prSet presAssocID="{54EBE646-D941-4F2E-AE5C-3BD4D8A5A7CF}" presName="node" presStyleLbl="node1" presStyleIdx="4" presStyleCnt="6">
        <dgm:presLayoutVars>
          <dgm:bulletEnabled val="1"/>
        </dgm:presLayoutVars>
      </dgm:prSet>
      <dgm:spPr/>
    </dgm:pt>
    <dgm:pt modelId="{F1621E45-8196-49A9-90AC-3264A779F55F}" type="pres">
      <dgm:prSet presAssocID="{4191ABCE-2E82-4FB5-8043-0DDC0BBD55DA}" presName="sibTrans" presStyleCnt="0"/>
      <dgm:spPr/>
    </dgm:pt>
    <dgm:pt modelId="{6B52966A-55D1-410E-BF6B-AEE1FED425A2}" type="pres">
      <dgm:prSet presAssocID="{E73DE50B-8850-40B6-80EE-FB65A5806A5D}" presName="node" presStyleLbl="node1" presStyleIdx="5" presStyleCnt="6">
        <dgm:presLayoutVars>
          <dgm:bulletEnabled val="1"/>
        </dgm:presLayoutVars>
      </dgm:prSet>
      <dgm:spPr/>
    </dgm:pt>
  </dgm:ptLst>
  <dgm:cxnLst>
    <dgm:cxn modelId="{E7B7A82A-CF30-4E3B-98D8-2F32F158170B}" srcId="{1A9F1F50-339F-4B60-BE31-730C17073E96}" destId="{E73DE50B-8850-40B6-80EE-FB65A5806A5D}" srcOrd="5" destOrd="0" parTransId="{CAB5C36E-A59D-4346-AE3D-E5F97DA2490D}" sibTransId="{33A21E35-E4C8-4B94-9B88-AD77903356FB}"/>
    <dgm:cxn modelId="{D4E7D163-753A-4F7B-84B6-FD7D5869E5A5}" type="presOf" srcId="{3DBFA4FF-9CFA-459F-9139-5967DEC4E2ED}" destId="{E21CC17D-8EB6-494B-BADE-D2D60D678302}" srcOrd="0" destOrd="0" presId="urn:microsoft.com/office/officeart/2005/8/layout/default"/>
    <dgm:cxn modelId="{E6C2ED64-6EE0-40BF-AF9A-E4BBE5B463C8}" type="presOf" srcId="{1A9F1F50-339F-4B60-BE31-730C17073E96}" destId="{CD0B8485-5898-4D21-8670-777E6E3CC10F}" srcOrd="0" destOrd="0" presId="urn:microsoft.com/office/officeart/2005/8/layout/default"/>
    <dgm:cxn modelId="{B011F067-E93F-40C5-BA37-B672DC2EFE01}" srcId="{1A9F1F50-339F-4B60-BE31-730C17073E96}" destId="{63B78EE1-E662-43E2-8765-20A803176BF3}" srcOrd="0" destOrd="0" parTransId="{098263BD-C9FF-4DAB-A99C-3405B20E4AA6}" sibTransId="{1E895DB4-F54B-4A6B-BEE5-F25959251E34}"/>
    <dgm:cxn modelId="{F053EB48-7F6F-4C8B-BA60-853C2B17DE29}" srcId="{1A9F1F50-339F-4B60-BE31-730C17073E96}" destId="{54FC2487-13F4-4224-B66C-A52B0BFD00D1}" srcOrd="1" destOrd="0" parTransId="{84466C73-CD73-45FA-A089-ABAC9484D682}" sibTransId="{3FEBD9CE-F230-4F77-BEA4-F90701217302}"/>
    <dgm:cxn modelId="{11852273-2740-4534-BA08-958F6A147F3C}" srcId="{1A9F1F50-339F-4B60-BE31-730C17073E96}" destId="{54EBE646-D941-4F2E-AE5C-3BD4D8A5A7CF}" srcOrd="4" destOrd="0" parTransId="{E0395EC3-7751-49E6-B3B2-1C26847BD2E6}" sibTransId="{4191ABCE-2E82-4FB5-8043-0DDC0BBD55DA}"/>
    <dgm:cxn modelId="{410B2CA1-5302-4F1F-BB7F-339165A6FE47}" srcId="{1A9F1F50-339F-4B60-BE31-730C17073E96}" destId="{CCCCCD5D-2DF0-4446-9471-EAE6A83C5A3E}" srcOrd="3" destOrd="0" parTransId="{F53E8683-6DF1-47CC-9E6C-E334427F1737}" sibTransId="{0BD0E6D0-35FC-4276-997D-BD12C71A3071}"/>
    <dgm:cxn modelId="{2840A4A3-2C6B-4673-ABA6-4F08C82E9985}" type="presOf" srcId="{63B78EE1-E662-43E2-8765-20A803176BF3}" destId="{7D04DA38-BCAE-4451-9BDF-9A2096814ADA}" srcOrd="0" destOrd="0" presId="urn:microsoft.com/office/officeart/2005/8/layout/default"/>
    <dgm:cxn modelId="{115CDFBF-206B-4B02-9BA6-5751C3ADA790}" type="presOf" srcId="{E73DE50B-8850-40B6-80EE-FB65A5806A5D}" destId="{6B52966A-55D1-410E-BF6B-AEE1FED425A2}" srcOrd="0" destOrd="0" presId="urn:microsoft.com/office/officeart/2005/8/layout/default"/>
    <dgm:cxn modelId="{86ECF1C5-A0B7-4A6F-BB1C-DD1E1B90566A}" type="presOf" srcId="{54EBE646-D941-4F2E-AE5C-3BD4D8A5A7CF}" destId="{6B8E3219-00E9-476B-96D0-879503403637}" srcOrd="0" destOrd="0" presId="urn:microsoft.com/office/officeart/2005/8/layout/default"/>
    <dgm:cxn modelId="{C3F126C8-159F-424E-8D9E-D68B058E1D79}" type="presOf" srcId="{54FC2487-13F4-4224-B66C-A52B0BFD00D1}" destId="{2725B13B-61AE-451A-969B-958F6929DAF3}" srcOrd="0" destOrd="0" presId="urn:microsoft.com/office/officeart/2005/8/layout/default"/>
    <dgm:cxn modelId="{17A24FC8-F410-403E-B467-4CECB836AFFC}" srcId="{1A9F1F50-339F-4B60-BE31-730C17073E96}" destId="{3DBFA4FF-9CFA-459F-9139-5967DEC4E2ED}" srcOrd="2" destOrd="0" parTransId="{33957B73-4CB6-4D6A-AE63-F5C04CB2B757}" sibTransId="{A765D58C-DFB0-4583-8EF6-C3E4FD93A97F}"/>
    <dgm:cxn modelId="{555467FE-42B6-469D-B8AF-B78878012480}" type="presOf" srcId="{CCCCCD5D-2DF0-4446-9471-EAE6A83C5A3E}" destId="{CC7F3D8F-2842-400F-B35B-CA695EC48685}" srcOrd="0" destOrd="0" presId="urn:microsoft.com/office/officeart/2005/8/layout/default"/>
    <dgm:cxn modelId="{EFF8F9F1-22F1-4825-8769-8580FBF58D2D}" type="presParOf" srcId="{CD0B8485-5898-4D21-8670-777E6E3CC10F}" destId="{7D04DA38-BCAE-4451-9BDF-9A2096814ADA}" srcOrd="0" destOrd="0" presId="urn:microsoft.com/office/officeart/2005/8/layout/default"/>
    <dgm:cxn modelId="{8D1C81CC-7510-42B3-B74E-54B18CED86FF}" type="presParOf" srcId="{CD0B8485-5898-4D21-8670-777E6E3CC10F}" destId="{835E9032-5989-422A-AFA3-0E6D5469D727}" srcOrd="1" destOrd="0" presId="urn:microsoft.com/office/officeart/2005/8/layout/default"/>
    <dgm:cxn modelId="{E14306DD-46A3-412C-B88A-5E09BBE48967}" type="presParOf" srcId="{CD0B8485-5898-4D21-8670-777E6E3CC10F}" destId="{2725B13B-61AE-451A-969B-958F6929DAF3}" srcOrd="2" destOrd="0" presId="urn:microsoft.com/office/officeart/2005/8/layout/default"/>
    <dgm:cxn modelId="{38ABF8FB-BF87-4E7A-89F8-EC73E2066E25}" type="presParOf" srcId="{CD0B8485-5898-4D21-8670-777E6E3CC10F}" destId="{89B74BAF-C7D6-4E33-B145-DC9EE147D72C}" srcOrd="3" destOrd="0" presId="urn:microsoft.com/office/officeart/2005/8/layout/default"/>
    <dgm:cxn modelId="{5BDED230-1E20-4B16-A3B9-6DCA007C3178}" type="presParOf" srcId="{CD0B8485-5898-4D21-8670-777E6E3CC10F}" destId="{E21CC17D-8EB6-494B-BADE-D2D60D678302}" srcOrd="4" destOrd="0" presId="urn:microsoft.com/office/officeart/2005/8/layout/default"/>
    <dgm:cxn modelId="{0916BAF6-B1D7-41ED-8E34-72D4DACB710F}" type="presParOf" srcId="{CD0B8485-5898-4D21-8670-777E6E3CC10F}" destId="{C9EA898D-67AF-4597-B458-4DC1FE06276D}" srcOrd="5" destOrd="0" presId="urn:microsoft.com/office/officeart/2005/8/layout/default"/>
    <dgm:cxn modelId="{51EA1D19-8566-4A52-BCEE-E2774FDF19F8}" type="presParOf" srcId="{CD0B8485-5898-4D21-8670-777E6E3CC10F}" destId="{CC7F3D8F-2842-400F-B35B-CA695EC48685}" srcOrd="6" destOrd="0" presId="urn:microsoft.com/office/officeart/2005/8/layout/default"/>
    <dgm:cxn modelId="{BFF331FE-66E7-458F-9C48-503117BECF3C}" type="presParOf" srcId="{CD0B8485-5898-4D21-8670-777E6E3CC10F}" destId="{E06D41B1-2C93-43E3-8FCC-927C6B8D27BC}" srcOrd="7" destOrd="0" presId="urn:microsoft.com/office/officeart/2005/8/layout/default"/>
    <dgm:cxn modelId="{9069FD54-F565-4312-9726-BC13848B0195}" type="presParOf" srcId="{CD0B8485-5898-4D21-8670-777E6E3CC10F}" destId="{6B8E3219-00E9-476B-96D0-879503403637}" srcOrd="8" destOrd="0" presId="urn:microsoft.com/office/officeart/2005/8/layout/default"/>
    <dgm:cxn modelId="{7A629BDA-149F-4E45-AF99-BEB42B6702D9}" type="presParOf" srcId="{CD0B8485-5898-4D21-8670-777E6E3CC10F}" destId="{F1621E45-8196-49A9-90AC-3264A779F55F}" srcOrd="9" destOrd="0" presId="urn:microsoft.com/office/officeart/2005/8/layout/default"/>
    <dgm:cxn modelId="{8AD1B961-C8D9-4E85-90B0-ED2426642712}" type="presParOf" srcId="{CD0B8485-5898-4D21-8670-777E6E3CC10F}" destId="{6B52966A-55D1-410E-BF6B-AEE1FED425A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4DA38-BCAE-4451-9BDF-9A2096814ADA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Calibri Light" panose="020F0302020204030204"/>
            </a:rPr>
            <a:t>ANGULAR</a:t>
          </a:r>
          <a:endParaRPr lang="en-US" sz="4300" kern="1200" dirty="0"/>
        </a:p>
      </dsp:txBody>
      <dsp:txXfrm>
        <a:off x="307345" y="1546"/>
        <a:ext cx="3222855" cy="1933713"/>
      </dsp:txXfrm>
    </dsp:sp>
    <dsp:sp modelId="{2725B13B-61AE-451A-969B-958F6929DAF3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>
              <a:latin typeface="Calibri Light" panose="020F0302020204030204"/>
            </a:rPr>
            <a:t>BOOTSTRAP</a:t>
          </a:r>
          <a:endParaRPr lang="en-US" sz="4300" kern="1200" dirty="0"/>
        </a:p>
      </dsp:txBody>
      <dsp:txXfrm>
        <a:off x="3852486" y="1546"/>
        <a:ext cx="3222855" cy="1933713"/>
      </dsp:txXfrm>
    </dsp:sp>
    <dsp:sp modelId="{E21CC17D-8EB6-494B-BADE-D2D60D678302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Calibri Light" panose="020F0302020204030204"/>
            </a:rPr>
            <a:t>SPRINGBOOT</a:t>
          </a:r>
          <a:endParaRPr lang="en-US" sz="4300" kern="1200" dirty="0"/>
        </a:p>
      </dsp:txBody>
      <dsp:txXfrm>
        <a:off x="7397627" y="1546"/>
        <a:ext cx="3222855" cy="1933713"/>
      </dsp:txXfrm>
    </dsp:sp>
    <dsp:sp modelId="{CC7F3D8F-2842-400F-B35B-CA695EC48685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>
              <a:latin typeface="Calibri Light" panose="020F0302020204030204"/>
            </a:rPr>
            <a:t>CSS</a:t>
          </a:r>
        </a:p>
      </dsp:txBody>
      <dsp:txXfrm>
        <a:off x="307345" y="2257545"/>
        <a:ext cx="3222855" cy="1933713"/>
      </dsp:txXfrm>
    </dsp:sp>
    <dsp:sp modelId="{6B8E3219-00E9-476B-96D0-879503403637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/>
            <a:t>MY SQL</a:t>
          </a:r>
          <a:endParaRPr lang="en-US" sz="4300" kern="1200" dirty="0"/>
        </a:p>
      </dsp:txBody>
      <dsp:txXfrm>
        <a:off x="3852486" y="2257545"/>
        <a:ext cx="3222855" cy="1933713"/>
      </dsp:txXfrm>
    </dsp:sp>
    <dsp:sp modelId="{6B52966A-55D1-410E-BF6B-AEE1FED425A2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>
              <a:latin typeface="Calibri Light" panose="020F0302020204030204"/>
            </a:rPr>
            <a:t>TYPESCRIPT</a:t>
          </a:r>
          <a:endParaRPr lang="en-US" sz="4300" kern="1200" dirty="0"/>
        </a:p>
      </dsp:txBody>
      <dsp:txXfrm>
        <a:off x="739762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6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7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4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05400" y="590760"/>
            <a:ext cx="9914400" cy="1328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 Nova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14400" y="1919520"/>
            <a:ext cx="9914400" cy="4123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37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6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1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3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4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lay with stock market charts">
            <a:extLst>
              <a:ext uri="{FF2B5EF4-FFF2-40B4-BE49-F238E27FC236}">
                <a16:creationId xmlns:a16="http://schemas.microsoft.com/office/drawing/2014/main" id="{2D0BFB30-E13D-432F-9DA4-8CC18837A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750" b="29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4C492-AFB7-47B7-BED9-66A2EDB2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BANK APPLICATION</a:t>
            </a: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2F0D5AA-2582-48AB-8232-09E6FCCDFBB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1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BATCH-86</a:t>
            </a:r>
            <a:endParaRPr lang="en-US" sz="2000" dirty="0">
              <a:solidFill>
                <a:srgbClr val="FFFFFF"/>
              </a:solidFill>
              <a:latin typeface="+mn-lt"/>
              <a:cs typeface="Calibri" panose="020F0502020204030204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TEAM G</a:t>
            </a:r>
            <a:endParaRPr lang="en-US" sz="2000" b="1" dirty="0">
              <a:solidFill>
                <a:srgbClr val="FFFFFF"/>
              </a:solidFill>
              <a:latin typeface="+mn-lt"/>
              <a:cs typeface="Calibri" panose="020F0502020204030204"/>
            </a:endParaRPr>
          </a:p>
          <a:p>
            <a:pPr marL="0" indent="-228600"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sz="2000" b="1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Presented by:-</a:t>
            </a:r>
            <a:endParaRPr lang="en-US" sz="2400" dirty="0">
              <a:solidFill>
                <a:srgbClr val="FFFFFF"/>
              </a:solidFill>
              <a:latin typeface="+mn-lt"/>
              <a:cs typeface="Calibri" panose="020F0502020204030204"/>
            </a:endParaRP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1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Mahesh </a:t>
            </a:r>
            <a:r>
              <a:rPr lang="en-US" sz="2000" b="1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Parikipandla</a:t>
            </a:r>
            <a:endParaRPr lang="en-US" sz="2000" dirty="0" err="1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1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PRATEEK SHRIVASTAVA</a:t>
            </a: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1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Santhosh Kumar</a:t>
            </a: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1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Thanu Priya</a:t>
            </a: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7A5FA-8A22-4349-A8CA-5689879A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217B3-D3E2-4EAA-9FAE-7F468F17B1F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PROBLEM STATEMENT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SHORT DESCRIPTION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DESIGN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TECHNOLOGY USED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SCREEN SHOTS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8731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itle 1"/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99" name="Content Placeholder 2"/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/>
              <a:t> The banking industry </a:t>
            </a:r>
            <a:r>
              <a:rPr lang="en-US" sz="2000" b="0" strike="noStrike" spc="-1"/>
              <a:t>is </a:t>
            </a:r>
            <a:r>
              <a:rPr lang="en-US" sz="2000" spc="-1"/>
              <a:t>witnessing </a:t>
            </a:r>
            <a:r>
              <a:rPr lang="en-US" sz="2000" b="0" strike="noStrike" spc="-1"/>
              <a:t>a </a:t>
            </a:r>
            <a:r>
              <a:rPr lang="en-US" sz="2000" spc="-1"/>
              <a:t>revolution in products, process</a:t>
            </a:r>
            <a:r>
              <a:rPr lang="en-US" sz="2000" b="0" strike="noStrike" spc="-1"/>
              <a:t>, </a:t>
            </a:r>
            <a:r>
              <a:rPr lang="en-US" sz="2000" spc="-1"/>
              <a:t>markets </a:t>
            </a:r>
            <a:r>
              <a:rPr lang="en-US" sz="2000" b="0" strike="noStrike" spc="-1"/>
              <a:t>and </a:t>
            </a:r>
            <a:r>
              <a:rPr lang="en-US" sz="2000" spc="-1"/>
              <a:t>regulations</a:t>
            </a:r>
            <a:r>
              <a:rPr lang="en-US" sz="2000" b="0" strike="noStrike" spc="-1"/>
              <a:t>. </a:t>
            </a:r>
            <a:r>
              <a:rPr lang="en-US" sz="2000" spc="-1"/>
              <a:t>And It’s a revolution that is </a:t>
            </a:r>
            <a:r>
              <a:rPr lang="en-US" sz="2000" b="0" strike="noStrike" spc="-1"/>
              <a:t>not about </a:t>
            </a:r>
            <a:r>
              <a:rPr lang="en-US" sz="2000" spc="-1"/>
              <a:t>to stop </a:t>
            </a:r>
            <a:r>
              <a:rPr lang="en-US" sz="2000" b="0" strike="noStrike" spc="-1"/>
              <a:t>or </a:t>
            </a:r>
            <a:r>
              <a:rPr lang="en-US" sz="2000" spc="-1"/>
              <a:t>even slow down. Since </a:t>
            </a:r>
            <a:r>
              <a:rPr lang="en-US" sz="2000" b="0" strike="noStrike" spc="-1"/>
              <a:t>the </a:t>
            </a:r>
            <a:r>
              <a:rPr lang="en-US" sz="2000" spc="-1"/>
              <a:t>only option is </a:t>
            </a:r>
            <a:r>
              <a:rPr lang="en-US" sz="2000" b="0" strike="noStrike" spc="-1"/>
              <a:t>to </a:t>
            </a:r>
            <a:r>
              <a:rPr lang="en-US" sz="2000" spc="-1"/>
              <a:t>adapt and evolve, it is essential that system </a:t>
            </a:r>
            <a:r>
              <a:rPr lang="en-US" sz="2000" b="0" strike="noStrike" spc="-1"/>
              <a:t>have </a:t>
            </a:r>
            <a:r>
              <a:rPr lang="en-US" sz="2000" spc="-1"/>
              <a:t>the flexibility to quickly adjust the need of today’s financial market. Moreover, the need </a:t>
            </a:r>
            <a:r>
              <a:rPr lang="en-US" sz="2000" b="0" strike="noStrike" spc="-1"/>
              <a:t>to </a:t>
            </a:r>
            <a:r>
              <a:rPr lang="en-US" sz="2000" spc="-1"/>
              <a:t>retain existing </a:t>
            </a:r>
            <a:r>
              <a:rPr lang="en-US" sz="2000" b="0" strike="noStrike" spc="-1"/>
              <a:t>customers and </a:t>
            </a:r>
            <a:r>
              <a:rPr lang="en-US" sz="2000" spc="-1"/>
              <a:t>attract new ones often conflicts with the need </a:t>
            </a:r>
            <a:r>
              <a:rPr lang="en-US" sz="2000" b="0" strike="noStrike" spc="-1"/>
              <a:t>to </a:t>
            </a:r>
            <a:r>
              <a:rPr lang="en-US" sz="2000" spc="-1"/>
              <a:t>reduce costs and improve the efficiency. But whatever </a:t>
            </a:r>
            <a:r>
              <a:rPr lang="en-US" sz="2000" b="0" strike="noStrike" spc="-1"/>
              <a:t>the </a:t>
            </a:r>
            <a:r>
              <a:rPr lang="en-US" sz="2000" spc="-1"/>
              <a:t>challenges facing in retail banking operation, Online Banking System - OBS can help to meet and overcome them</a:t>
            </a:r>
            <a:r>
              <a:rPr lang="en-US" sz="2000" b="0" strike="noStrike" spc="-1"/>
              <a:t>.</a:t>
            </a:r>
            <a:endParaRPr lang="en-US" sz="2000"/>
          </a:p>
          <a:p>
            <a:pPr indent="-2286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itle 1"/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USED</a:t>
            </a:r>
          </a:p>
        </p:txBody>
      </p:sp>
      <p:graphicFrame>
        <p:nvGraphicFramePr>
          <p:cNvPr id="108" name="Content Placeholder 2">
            <a:extLst>
              <a:ext uri="{FF2B5EF4-FFF2-40B4-BE49-F238E27FC236}">
                <a16:creationId xmlns:a16="http://schemas.microsoft.com/office/drawing/2014/main" id="{E7FCA682-7559-455F-B03D-5526A0AE7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9217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9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" name="Rectangle 9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F5B24-AF06-4907-B030-9CA07FA9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strike="noStrike" spc="-1">
                <a:solidFill>
                  <a:srgbClr val="FFFFFF"/>
                </a:solidFill>
              </a:rPr>
              <a:t>SNAP SHOTS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202D27-68C9-4EBD-8E90-C5768160B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" r="7317" b="2"/>
          <a:stretch/>
        </p:blipFill>
        <p:spPr>
          <a:xfrm>
            <a:off x="6206630" y="2213007"/>
            <a:ext cx="5131088" cy="311644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89DF666-11CB-4DB8-BEEE-6D307B505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3" r="-2" b="-2"/>
          <a:stretch/>
        </p:blipFill>
        <p:spPr>
          <a:xfrm>
            <a:off x="562929" y="2216196"/>
            <a:ext cx="5131087" cy="3127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0D7F2-35F6-43C6-BBFF-B84357D93F9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95665-0A26-4C5A-928B-614C06D4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 SHOTS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B3B3D8-F875-41AA-8A6C-0253A248A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5" r="22840"/>
          <a:stretch/>
        </p:blipFill>
        <p:spPr>
          <a:xfrm>
            <a:off x="2303235" y="1966293"/>
            <a:ext cx="7585529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B4A1B-0591-4EBC-AF56-37ED8E73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SNAPSHOTS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5F617EB-BC70-41B6-9B85-A2AAD6064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3"/>
          <a:stretch/>
        </p:blipFill>
        <p:spPr>
          <a:xfrm>
            <a:off x="715748" y="2632254"/>
            <a:ext cx="5131088" cy="309598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A014245-0E7C-4FED-A02B-AD45E8ECD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8146"/>
          <a:stretch/>
        </p:blipFill>
        <p:spPr>
          <a:xfrm>
            <a:off x="6345165" y="2667249"/>
            <a:ext cx="5131087" cy="30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7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3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3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itle 1"/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945775" y="1892373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strike="noStrike" spc="-1" dirty="0"/>
              <a:t>The </a:t>
            </a:r>
            <a:r>
              <a:rPr lang="en-US" sz="2000" spc="-1" dirty="0"/>
              <a:t>mobile and wireless market has been </a:t>
            </a:r>
            <a:r>
              <a:rPr lang="en-US" sz="2000" b="0" strike="noStrike" spc="-1" dirty="0"/>
              <a:t>one </a:t>
            </a:r>
            <a:r>
              <a:rPr lang="en-US" sz="2000" spc="-1" dirty="0"/>
              <a:t>of the fastest growing markets in the world.  The arrival of technology </a:t>
            </a:r>
            <a:r>
              <a:rPr lang="en-US" sz="2000" b="0" strike="noStrike" spc="-1" dirty="0"/>
              <a:t>and the </a:t>
            </a:r>
            <a:r>
              <a:rPr lang="en-US" sz="2000" spc="-1" dirty="0"/>
              <a:t>escalating use </a:t>
            </a:r>
            <a:r>
              <a:rPr lang="en-US" sz="2000" b="0" strike="noStrike" spc="-1" dirty="0"/>
              <a:t>of</a:t>
            </a:r>
            <a:r>
              <a:rPr lang="en-US" sz="2000" spc="-1" dirty="0"/>
              <a:t> mobile and smart phone devices</a:t>
            </a:r>
            <a:r>
              <a:rPr lang="en-US" sz="2000" b="0" strike="noStrike" spc="-1" dirty="0"/>
              <a:t>, </a:t>
            </a:r>
            <a:r>
              <a:rPr lang="en-US" sz="2000" spc="-1" dirty="0"/>
              <a:t>has given the banking industry a new platform.  Connecting a customer anytime </a:t>
            </a:r>
            <a:r>
              <a:rPr lang="en-US" sz="2000" b="0" strike="noStrike" spc="-1" dirty="0"/>
              <a:t>and </a:t>
            </a:r>
            <a:r>
              <a:rPr lang="en-US" sz="2000" spc="-1" dirty="0"/>
              <a:t>anywhere </a:t>
            </a:r>
            <a:r>
              <a:rPr lang="en-US" sz="2000" b="0" strike="noStrike" spc="-1" dirty="0"/>
              <a:t>to </a:t>
            </a:r>
            <a:r>
              <a:rPr lang="en-US" sz="2000" spc="-1" dirty="0"/>
              <a:t>their money and needs is a must have service that has become an unstoppable necessity</a:t>
            </a:r>
            <a:r>
              <a:rPr lang="en-US" sz="2000" b="0" strike="noStrike" spc="-1" dirty="0"/>
              <a:t>.</a:t>
            </a:r>
            <a:r>
              <a:rPr lang="en-US" sz="2000" spc="-1" dirty="0"/>
              <a:t>  This worldwide communication is leading a new  generation of strong banking relationships</a:t>
            </a:r>
            <a:r>
              <a:rPr lang="en-US" sz="2000" b="0" strike="noStrike" spc="-1" dirty="0"/>
              <a:t>.</a:t>
            </a:r>
            <a:r>
              <a:rPr lang="en-US" sz="2000" spc="-1" dirty="0"/>
              <a:t> The banking world can achieve superior interactions with their public base if they accommodate all  their customer needs</a:t>
            </a:r>
            <a:r>
              <a:rPr lang="en-US" sz="2000" b="0" strike="noStrike" spc="-1" dirty="0"/>
              <a:t>.</a:t>
            </a:r>
            <a:endParaRPr lang="en-US" sz="2000" spc="-1"/>
          </a:p>
          <a:p>
            <a:pPr indent="-2286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5" name="Title 1"/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 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BANK APPLICATION</vt:lpstr>
      <vt:lpstr>CONTENTS</vt:lpstr>
      <vt:lpstr>PowerPoint Presentation</vt:lpstr>
      <vt:lpstr>PowerPoint Presentation</vt:lpstr>
      <vt:lpstr>SNAP SHOTS</vt:lpstr>
      <vt:lpstr>SNAP SHOTS</vt:lpstr>
      <vt:lpstr>SNAPSHOTS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549</cp:revision>
  <dcterms:created xsi:type="dcterms:W3CDTF">2021-11-15T15:00:09Z</dcterms:created>
  <dcterms:modified xsi:type="dcterms:W3CDTF">2022-02-02T07:26:21Z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