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0"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0E386-D88F-4705-B240-44FD64877A78}" v="135" dt="2022-02-02T07:38:33.339"/>
    <p1510:client id="{68CE99DF-ACCB-44F5-A82C-205471129BE2}" v="3" dt="2022-02-02T07:00:56.737"/>
    <p1510:client id="{CECBDAFB-C49C-4023-BF15-94724436EB88}" v="46" dt="2022-02-02T07:44:26.231"/>
    <p1510:client id="{EC32AF03-5D2C-4E03-8AF2-5552F436031C}" v="152" dt="2022-02-02T07:21:51.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7EF18-7263-474D-A141-3C6543C94E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CB08D3-7ADF-4726-A2E0-94CB1D6816BA}">
      <dgm:prSet/>
      <dgm:spPr/>
      <dgm:t>
        <a:bodyPr/>
        <a:lstStyle/>
        <a:p>
          <a:r>
            <a:rPr lang="en-US" baseline="0"/>
            <a:t>PROBLEM STATEMENT </a:t>
          </a:r>
          <a:endParaRPr lang="en-US"/>
        </a:p>
      </dgm:t>
    </dgm:pt>
    <dgm:pt modelId="{1A9D96FF-C944-4CA5-BC94-249062B8287E}" type="parTrans" cxnId="{D815ACF3-93C8-49FF-8802-0B8CC46B841B}">
      <dgm:prSet/>
      <dgm:spPr/>
      <dgm:t>
        <a:bodyPr/>
        <a:lstStyle/>
        <a:p>
          <a:endParaRPr lang="en-US"/>
        </a:p>
      </dgm:t>
    </dgm:pt>
    <dgm:pt modelId="{B82BB335-40D0-4692-87BB-7FE657D9BA48}" type="sibTrans" cxnId="{D815ACF3-93C8-49FF-8802-0B8CC46B841B}">
      <dgm:prSet/>
      <dgm:spPr/>
      <dgm:t>
        <a:bodyPr/>
        <a:lstStyle/>
        <a:p>
          <a:endParaRPr lang="en-US"/>
        </a:p>
      </dgm:t>
    </dgm:pt>
    <dgm:pt modelId="{C657C9A0-9B7C-437D-B205-5B7BD735998D}">
      <dgm:prSet/>
      <dgm:spPr/>
      <dgm:t>
        <a:bodyPr/>
        <a:lstStyle/>
        <a:p>
          <a:r>
            <a:rPr lang="en-US" baseline="0"/>
            <a:t>SHORT DESCRIPTION </a:t>
          </a:r>
          <a:endParaRPr lang="en-US"/>
        </a:p>
      </dgm:t>
    </dgm:pt>
    <dgm:pt modelId="{1A878A8A-FB53-4957-ADFA-008576187A3E}" type="parTrans" cxnId="{7B410A36-883A-4D32-A8C8-2EF3A618820E}">
      <dgm:prSet/>
      <dgm:spPr/>
      <dgm:t>
        <a:bodyPr/>
        <a:lstStyle/>
        <a:p>
          <a:endParaRPr lang="en-US"/>
        </a:p>
      </dgm:t>
    </dgm:pt>
    <dgm:pt modelId="{C73574C1-60E4-4DA6-9A61-61F8753A142E}" type="sibTrans" cxnId="{7B410A36-883A-4D32-A8C8-2EF3A618820E}">
      <dgm:prSet/>
      <dgm:spPr/>
      <dgm:t>
        <a:bodyPr/>
        <a:lstStyle/>
        <a:p>
          <a:endParaRPr lang="en-US"/>
        </a:p>
      </dgm:t>
    </dgm:pt>
    <dgm:pt modelId="{B11F0345-4DAA-418F-B47B-3BF127078668}">
      <dgm:prSet/>
      <dgm:spPr/>
      <dgm:t>
        <a:bodyPr/>
        <a:lstStyle/>
        <a:p>
          <a:r>
            <a:rPr lang="en-US" baseline="0"/>
            <a:t>DESIGN </a:t>
          </a:r>
          <a:endParaRPr lang="en-US"/>
        </a:p>
      </dgm:t>
    </dgm:pt>
    <dgm:pt modelId="{7C8585C2-D8B3-464E-9BA2-689D2796ECD0}" type="parTrans" cxnId="{F1754876-8952-410C-A887-E2A1BD33CAA3}">
      <dgm:prSet/>
      <dgm:spPr/>
      <dgm:t>
        <a:bodyPr/>
        <a:lstStyle/>
        <a:p>
          <a:endParaRPr lang="en-US"/>
        </a:p>
      </dgm:t>
    </dgm:pt>
    <dgm:pt modelId="{7A93F1EA-D532-407D-9E29-4142C8A47A1C}" type="sibTrans" cxnId="{F1754876-8952-410C-A887-E2A1BD33CAA3}">
      <dgm:prSet/>
      <dgm:spPr/>
      <dgm:t>
        <a:bodyPr/>
        <a:lstStyle/>
        <a:p>
          <a:endParaRPr lang="en-US"/>
        </a:p>
      </dgm:t>
    </dgm:pt>
    <dgm:pt modelId="{AFF7C465-2C19-47C6-87FA-19A9BA918AA1}">
      <dgm:prSet/>
      <dgm:spPr/>
      <dgm:t>
        <a:bodyPr/>
        <a:lstStyle/>
        <a:p>
          <a:r>
            <a:rPr lang="en-US" baseline="0"/>
            <a:t>TECHNOLOGY USED </a:t>
          </a:r>
          <a:endParaRPr lang="en-US"/>
        </a:p>
      </dgm:t>
    </dgm:pt>
    <dgm:pt modelId="{8A6CA93B-D030-4379-AAA9-D71A00FEBC2A}" type="parTrans" cxnId="{CDD9D8B4-62CF-4624-93EA-6F1E120CAD6F}">
      <dgm:prSet/>
      <dgm:spPr/>
      <dgm:t>
        <a:bodyPr/>
        <a:lstStyle/>
        <a:p>
          <a:endParaRPr lang="en-US"/>
        </a:p>
      </dgm:t>
    </dgm:pt>
    <dgm:pt modelId="{C7A7AE25-D858-45D9-A796-1A4731AD4FA9}" type="sibTrans" cxnId="{CDD9D8B4-62CF-4624-93EA-6F1E120CAD6F}">
      <dgm:prSet/>
      <dgm:spPr/>
      <dgm:t>
        <a:bodyPr/>
        <a:lstStyle/>
        <a:p>
          <a:endParaRPr lang="en-US"/>
        </a:p>
      </dgm:t>
    </dgm:pt>
    <dgm:pt modelId="{089CE04A-089A-4876-A616-C7505D69CD58}">
      <dgm:prSet/>
      <dgm:spPr/>
      <dgm:t>
        <a:bodyPr/>
        <a:lstStyle/>
        <a:p>
          <a:r>
            <a:rPr lang="en-US" baseline="0"/>
            <a:t>SCREEN SHOTS </a:t>
          </a:r>
          <a:endParaRPr lang="en-US"/>
        </a:p>
      </dgm:t>
    </dgm:pt>
    <dgm:pt modelId="{546CA168-EBAA-4575-A43E-10287AE60CEA}" type="parTrans" cxnId="{9AEC1F03-FE8A-43AA-B6A4-FFAD2C6F9F61}">
      <dgm:prSet/>
      <dgm:spPr/>
      <dgm:t>
        <a:bodyPr/>
        <a:lstStyle/>
        <a:p>
          <a:endParaRPr lang="en-US"/>
        </a:p>
      </dgm:t>
    </dgm:pt>
    <dgm:pt modelId="{E8A02038-62DA-440F-83C5-F3D956F2CA16}" type="sibTrans" cxnId="{9AEC1F03-FE8A-43AA-B6A4-FFAD2C6F9F61}">
      <dgm:prSet/>
      <dgm:spPr/>
      <dgm:t>
        <a:bodyPr/>
        <a:lstStyle/>
        <a:p>
          <a:endParaRPr lang="en-US"/>
        </a:p>
      </dgm:t>
    </dgm:pt>
    <dgm:pt modelId="{F9CF0725-6B3D-4B6A-A465-3BFBFEBDD667}">
      <dgm:prSet/>
      <dgm:spPr/>
      <dgm:t>
        <a:bodyPr/>
        <a:lstStyle/>
        <a:p>
          <a:r>
            <a:rPr lang="en-US" baseline="0"/>
            <a:t>CONCLUSION </a:t>
          </a:r>
          <a:endParaRPr lang="en-US"/>
        </a:p>
      </dgm:t>
    </dgm:pt>
    <dgm:pt modelId="{02B8282D-990F-46B0-80BE-A8D73906834C}" type="parTrans" cxnId="{25D225DC-998F-451A-8950-B966F9D33D41}">
      <dgm:prSet/>
      <dgm:spPr/>
      <dgm:t>
        <a:bodyPr/>
        <a:lstStyle/>
        <a:p>
          <a:endParaRPr lang="en-US"/>
        </a:p>
      </dgm:t>
    </dgm:pt>
    <dgm:pt modelId="{98A0E841-3DDF-4E9E-9ECF-4386467C8C04}" type="sibTrans" cxnId="{25D225DC-998F-451A-8950-B966F9D33D41}">
      <dgm:prSet/>
      <dgm:spPr/>
      <dgm:t>
        <a:bodyPr/>
        <a:lstStyle/>
        <a:p>
          <a:endParaRPr lang="en-US"/>
        </a:p>
      </dgm:t>
    </dgm:pt>
    <dgm:pt modelId="{AF851CD3-F004-478A-977C-DD2137CDF314}" type="pres">
      <dgm:prSet presAssocID="{17F7EF18-7263-474D-A141-3C6543C94E96}" presName="root" presStyleCnt="0">
        <dgm:presLayoutVars>
          <dgm:dir/>
          <dgm:resizeHandles val="exact"/>
        </dgm:presLayoutVars>
      </dgm:prSet>
      <dgm:spPr/>
    </dgm:pt>
    <dgm:pt modelId="{12263B79-00F6-4A49-A6C2-43370324A320}" type="pres">
      <dgm:prSet presAssocID="{A5CB08D3-7ADF-4726-A2E0-94CB1D6816BA}" presName="compNode" presStyleCnt="0"/>
      <dgm:spPr/>
    </dgm:pt>
    <dgm:pt modelId="{CA5607AA-50B1-4F94-9F85-232346F77C3A}" type="pres">
      <dgm:prSet presAssocID="{A5CB08D3-7ADF-4726-A2E0-94CB1D6816BA}" presName="bgRect" presStyleLbl="bgShp" presStyleIdx="0" presStyleCnt="6"/>
      <dgm:spPr/>
    </dgm:pt>
    <dgm:pt modelId="{285F32D2-79D4-4014-B38F-056E2E0C31D3}" type="pres">
      <dgm:prSet presAssocID="{A5CB08D3-7ADF-4726-A2E0-94CB1D6816B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F691D7C-0AD4-4A64-8B3A-2117FB20C69B}" type="pres">
      <dgm:prSet presAssocID="{A5CB08D3-7ADF-4726-A2E0-94CB1D6816BA}" presName="spaceRect" presStyleCnt="0"/>
      <dgm:spPr/>
    </dgm:pt>
    <dgm:pt modelId="{640B4950-C25C-474B-9514-B37AC36E0C6E}" type="pres">
      <dgm:prSet presAssocID="{A5CB08D3-7ADF-4726-A2E0-94CB1D6816BA}" presName="parTx" presStyleLbl="revTx" presStyleIdx="0" presStyleCnt="6">
        <dgm:presLayoutVars>
          <dgm:chMax val="0"/>
          <dgm:chPref val="0"/>
        </dgm:presLayoutVars>
      </dgm:prSet>
      <dgm:spPr/>
    </dgm:pt>
    <dgm:pt modelId="{759E8C58-A70D-47C4-801F-A0EFD67CFBEC}" type="pres">
      <dgm:prSet presAssocID="{B82BB335-40D0-4692-87BB-7FE657D9BA48}" presName="sibTrans" presStyleCnt="0"/>
      <dgm:spPr/>
    </dgm:pt>
    <dgm:pt modelId="{6CAD61E8-324F-4053-9239-5E751D0DF44C}" type="pres">
      <dgm:prSet presAssocID="{C657C9A0-9B7C-437D-B205-5B7BD735998D}" presName="compNode" presStyleCnt="0"/>
      <dgm:spPr/>
    </dgm:pt>
    <dgm:pt modelId="{0088C0AE-17D3-41F2-80AE-348203E86F29}" type="pres">
      <dgm:prSet presAssocID="{C657C9A0-9B7C-437D-B205-5B7BD735998D}" presName="bgRect" presStyleLbl="bgShp" presStyleIdx="1" presStyleCnt="6"/>
      <dgm:spPr/>
    </dgm:pt>
    <dgm:pt modelId="{D6CF2470-9DFA-46FF-BBBC-F01C9385D45A}" type="pres">
      <dgm:prSet presAssocID="{C657C9A0-9B7C-437D-B205-5B7BD735998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TreeAirFreshener"/>
        </a:ext>
      </dgm:extLst>
    </dgm:pt>
    <dgm:pt modelId="{04BDD80D-6397-4A49-8F9E-24D7E2755DDE}" type="pres">
      <dgm:prSet presAssocID="{C657C9A0-9B7C-437D-B205-5B7BD735998D}" presName="spaceRect" presStyleCnt="0"/>
      <dgm:spPr/>
    </dgm:pt>
    <dgm:pt modelId="{F6492948-CDD4-4DB7-86F6-C63669A6F9F0}" type="pres">
      <dgm:prSet presAssocID="{C657C9A0-9B7C-437D-B205-5B7BD735998D}" presName="parTx" presStyleLbl="revTx" presStyleIdx="1" presStyleCnt="6">
        <dgm:presLayoutVars>
          <dgm:chMax val="0"/>
          <dgm:chPref val="0"/>
        </dgm:presLayoutVars>
      </dgm:prSet>
      <dgm:spPr/>
    </dgm:pt>
    <dgm:pt modelId="{CE3981EA-E618-4A16-AE9C-4584FBF5D0A7}" type="pres">
      <dgm:prSet presAssocID="{C73574C1-60E4-4DA6-9A61-61F8753A142E}" presName="sibTrans" presStyleCnt="0"/>
      <dgm:spPr/>
    </dgm:pt>
    <dgm:pt modelId="{1B14EBCC-CCE6-4D4C-A83D-05491FA273C1}" type="pres">
      <dgm:prSet presAssocID="{B11F0345-4DAA-418F-B47B-3BF127078668}" presName="compNode" presStyleCnt="0"/>
      <dgm:spPr/>
    </dgm:pt>
    <dgm:pt modelId="{5815BFE6-4EB0-40FB-AFD1-AD74655D9441}" type="pres">
      <dgm:prSet presAssocID="{B11F0345-4DAA-418F-B47B-3BF127078668}" presName="bgRect" presStyleLbl="bgShp" presStyleIdx="2" presStyleCnt="6"/>
      <dgm:spPr/>
    </dgm:pt>
    <dgm:pt modelId="{9CDA2EB3-391A-4B89-905D-71CAFDC2EED7}" type="pres">
      <dgm:prSet presAssocID="{B11F0345-4DAA-418F-B47B-3BF12707866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ler"/>
        </a:ext>
      </dgm:extLst>
    </dgm:pt>
    <dgm:pt modelId="{FE089CCE-AB6F-4FEA-93F9-31329DF86659}" type="pres">
      <dgm:prSet presAssocID="{B11F0345-4DAA-418F-B47B-3BF127078668}" presName="spaceRect" presStyleCnt="0"/>
      <dgm:spPr/>
    </dgm:pt>
    <dgm:pt modelId="{B0F12A5C-3D49-4DCB-BA6D-DD1AC6948BF7}" type="pres">
      <dgm:prSet presAssocID="{B11F0345-4DAA-418F-B47B-3BF127078668}" presName="parTx" presStyleLbl="revTx" presStyleIdx="2" presStyleCnt="6">
        <dgm:presLayoutVars>
          <dgm:chMax val="0"/>
          <dgm:chPref val="0"/>
        </dgm:presLayoutVars>
      </dgm:prSet>
      <dgm:spPr/>
    </dgm:pt>
    <dgm:pt modelId="{56A5AC84-8763-4653-9558-937AFAA44D1D}" type="pres">
      <dgm:prSet presAssocID="{7A93F1EA-D532-407D-9E29-4142C8A47A1C}" presName="sibTrans" presStyleCnt="0"/>
      <dgm:spPr/>
    </dgm:pt>
    <dgm:pt modelId="{E1FC3A86-7509-4BA8-B85A-DC6AFC898376}" type="pres">
      <dgm:prSet presAssocID="{AFF7C465-2C19-47C6-87FA-19A9BA918AA1}" presName="compNode" presStyleCnt="0"/>
      <dgm:spPr/>
    </dgm:pt>
    <dgm:pt modelId="{21DCF175-8593-44ED-8207-01166BD49CC8}" type="pres">
      <dgm:prSet presAssocID="{AFF7C465-2C19-47C6-87FA-19A9BA918AA1}" presName="bgRect" presStyleLbl="bgShp" presStyleIdx="3" presStyleCnt="6"/>
      <dgm:spPr/>
    </dgm:pt>
    <dgm:pt modelId="{BD3C2F9F-7488-4F57-AB2A-F6EE30614066}" type="pres">
      <dgm:prSet presAssocID="{AFF7C465-2C19-47C6-87FA-19A9BA918AA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91A9BA85-5244-4157-9B56-31003D389915}" type="pres">
      <dgm:prSet presAssocID="{AFF7C465-2C19-47C6-87FA-19A9BA918AA1}" presName="spaceRect" presStyleCnt="0"/>
      <dgm:spPr/>
    </dgm:pt>
    <dgm:pt modelId="{9DDE2DC9-9553-4097-B9A7-F38F0E965E73}" type="pres">
      <dgm:prSet presAssocID="{AFF7C465-2C19-47C6-87FA-19A9BA918AA1}" presName="parTx" presStyleLbl="revTx" presStyleIdx="3" presStyleCnt="6">
        <dgm:presLayoutVars>
          <dgm:chMax val="0"/>
          <dgm:chPref val="0"/>
        </dgm:presLayoutVars>
      </dgm:prSet>
      <dgm:spPr/>
    </dgm:pt>
    <dgm:pt modelId="{B1C041DE-1618-4F3E-90F2-1D043326169A}" type="pres">
      <dgm:prSet presAssocID="{C7A7AE25-D858-45D9-A796-1A4731AD4FA9}" presName="sibTrans" presStyleCnt="0"/>
      <dgm:spPr/>
    </dgm:pt>
    <dgm:pt modelId="{660DBC0C-D7BD-4FE4-BC87-1C85600AAE4A}" type="pres">
      <dgm:prSet presAssocID="{089CE04A-089A-4876-A616-C7505D69CD58}" presName="compNode" presStyleCnt="0"/>
      <dgm:spPr/>
    </dgm:pt>
    <dgm:pt modelId="{8098C1C0-39D5-4E69-BFDA-B29838071CC2}" type="pres">
      <dgm:prSet presAssocID="{089CE04A-089A-4876-A616-C7505D69CD58}" presName="bgRect" presStyleLbl="bgShp" presStyleIdx="4" presStyleCnt="6"/>
      <dgm:spPr/>
    </dgm:pt>
    <dgm:pt modelId="{79F8392D-F658-4B27-B585-7A18FD193A46}" type="pres">
      <dgm:prSet presAssocID="{089CE04A-089A-4876-A616-C7505D69CD5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mera"/>
        </a:ext>
      </dgm:extLst>
    </dgm:pt>
    <dgm:pt modelId="{C7324BD4-19BF-48ED-A492-55078F546DD4}" type="pres">
      <dgm:prSet presAssocID="{089CE04A-089A-4876-A616-C7505D69CD58}" presName="spaceRect" presStyleCnt="0"/>
      <dgm:spPr/>
    </dgm:pt>
    <dgm:pt modelId="{04C1788B-0548-45EA-8039-38C1C22B84A3}" type="pres">
      <dgm:prSet presAssocID="{089CE04A-089A-4876-A616-C7505D69CD58}" presName="parTx" presStyleLbl="revTx" presStyleIdx="4" presStyleCnt="6">
        <dgm:presLayoutVars>
          <dgm:chMax val="0"/>
          <dgm:chPref val="0"/>
        </dgm:presLayoutVars>
      </dgm:prSet>
      <dgm:spPr/>
    </dgm:pt>
    <dgm:pt modelId="{DFF0954B-3CEF-4659-8050-A2332602E7E6}" type="pres">
      <dgm:prSet presAssocID="{E8A02038-62DA-440F-83C5-F3D956F2CA16}" presName="sibTrans" presStyleCnt="0"/>
      <dgm:spPr/>
    </dgm:pt>
    <dgm:pt modelId="{E387010C-9C5F-42A0-8D42-9C9698A92041}" type="pres">
      <dgm:prSet presAssocID="{F9CF0725-6B3D-4B6A-A465-3BFBFEBDD667}" presName="compNode" presStyleCnt="0"/>
      <dgm:spPr/>
    </dgm:pt>
    <dgm:pt modelId="{F1F1A260-1625-412B-A79F-76878B4842F0}" type="pres">
      <dgm:prSet presAssocID="{F9CF0725-6B3D-4B6A-A465-3BFBFEBDD667}" presName="bgRect" presStyleLbl="bgShp" presStyleIdx="5" presStyleCnt="6"/>
      <dgm:spPr/>
    </dgm:pt>
    <dgm:pt modelId="{26C98D6F-1840-4FF4-9D5D-7812B0DFE2F9}" type="pres">
      <dgm:prSet presAssocID="{F9CF0725-6B3D-4B6A-A465-3BFBFEBDD66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023D451E-DC63-4FDA-B0FC-B6CEC7CBD46F}" type="pres">
      <dgm:prSet presAssocID="{F9CF0725-6B3D-4B6A-A465-3BFBFEBDD667}" presName="spaceRect" presStyleCnt="0"/>
      <dgm:spPr/>
    </dgm:pt>
    <dgm:pt modelId="{F637A47A-370C-456E-B4CA-44452DD1AC89}" type="pres">
      <dgm:prSet presAssocID="{F9CF0725-6B3D-4B6A-A465-3BFBFEBDD667}" presName="parTx" presStyleLbl="revTx" presStyleIdx="5" presStyleCnt="6">
        <dgm:presLayoutVars>
          <dgm:chMax val="0"/>
          <dgm:chPref val="0"/>
        </dgm:presLayoutVars>
      </dgm:prSet>
      <dgm:spPr/>
    </dgm:pt>
  </dgm:ptLst>
  <dgm:cxnLst>
    <dgm:cxn modelId="{DE900A03-E6E6-49EB-9821-8C793AD0ABB2}" type="presOf" srcId="{B11F0345-4DAA-418F-B47B-3BF127078668}" destId="{B0F12A5C-3D49-4DCB-BA6D-DD1AC6948BF7}" srcOrd="0" destOrd="0" presId="urn:microsoft.com/office/officeart/2018/2/layout/IconVerticalSolidList"/>
    <dgm:cxn modelId="{9AEC1F03-FE8A-43AA-B6A4-FFAD2C6F9F61}" srcId="{17F7EF18-7263-474D-A141-3C6543C94E96}" destId="{089CE04A-089A-4876-A616-C7505D69CD58}" srcOrd="4" destOrd="0" parTransId="{546CA168-EBAA-4575-A43E-10287AE60CEA}" sibTransId="{E8A02038-62DA-440F-83C5-F3D956F2CA16}"/>
    <dgm:cxn modelId="{BCE8A60D-B35D-48F6-B87C-32CD2B0AEB60}" type="presOf" srcId="{F9CF0725-6B3D-4B6A-A465-3BFBFEBDD667}" destId="{F637A47A-370C-456E-B4CA-44452DD1AC89}" srcOrd="0" destOrd="0" presId="urn:microsoft.com/office/officeart/2018/2/layout/IconVerticalSolidList"/>
    <dgm:cxn modelId="{D3A51030-9513-4ED0-A31D-5016D6E736DF}" type="presOf" srcId="{17F7EF18-7263-474D-A141-3C6543C94E96}" destId="{AF851CD3-F004-478A-977C-DD2137CDF314}" srcOrd="0" destOrd="0" presId="urn:microsoft.com/office/officeart/2018/2/layout/IconVerticalSolidList"/>
    <dgm:cxn modelId="{7B410A36-883A-4D32-A8C8-2EF3A618820E}" srcId="{17F7EF18-7263-474D-A141-3C6543C94E96}" destId="{C657C9A0-9B7C-437D-B205-5B7BD735998D}" srcOrd="1" destOrd="0" parTransId="{1A878A8A-FB53-4957-ADFA-008576187A3E}" sibTransId="{C73574C1-60E4-4DA6-9A61-61F8753A142E}"/>
    <dgm:cxn modelId="{E19ED05E-842A-478B-8269-F913BD66D26E}" type="presOf" srcId="{089CE04A-089A-4876-A616-C7505D69CD58}" destId="{04C1788B-0548-45EA-8039-38C1C22B84A3}" srcOrd="0" destOrd="0" presId="urn:microsoft.com/office/officeart/2018/2/layout/IconVerticalSolidList"/>
    <dgm:cxn modelId="{F1754876-8952-410C-A887-E2A1BD33CAA3}" srcId="{17F7EF18-7263-474D-A141-3C6543C94E96}" destId="{B11F0345-4DAA-418F-B47B-3BF127078668}" srcOrd="2" destOrd="0" parTransId="{7C8585C2-D8B3-464E-9BA2-689D2796ECD0}" sibTransId="{7A93F1EA-D532-407D-9E29-4142C8A47A1C}"/>
    <dgm:cxn modelId="{CDD9D8B4-62CF-4624-93EA-6F1E120CAD6F}" srcId="{17F7EF18-7263-474D-A141-3C6543C94E96}" destId="{AFF7C465-2C19-47C6-87FA-19A9BA918AA1}" srcOrd="3" destOrd="0" parTransId="{8A6CA93B-D030-4379-AAA9-D71A00FEBC2A}" sibTransId="{C7A7AE25-D858-45D9-A796-1A4731AD4FA9}"/>
    <dgm:cxn modelId="{5F587CC5-1AEA-4286-99B6-F1930A2D6434}" type="presOf" srcId="{AFF7C465-2C19-47C6-87FA-19A9BA918AA1}" destId="{9DDE2DC9-9553-4097-B9A7-F38F0E965E73}" srcOrd="0" destOrd="0" presId="urn:microsoft.com/office/officeart/2018/2/layout/IconVerticalSolidList"/>
    <dgm:cxn modelId="{25D225DC-998F-451A-8950-B966F9D33D41}" srcId="{17F7EF18-7263-474D-A141-3C6543C94E96}" destId="{F9CF0725-6B3D-4B6A-A465-3BFBFEBDD667}" srcOrd="5" destOrd="0" parTransId="{02B8282D-990F-46B0-80BE-A8D73906834C}" sibTransId="{98A0E841-3DDF-4E9E-9ECF-4386467C8C04}"/>
    <dgm:cxn modelId="{5269A7F2-726F-4AA5-9ABC-29AC616C4020}" type="presOf" srcId="{A5CB08D3-7ADF-4726-A2E0-94CB1D6816BA}" destId="{640B4950-C25C-474B-9514-B37AC36E0C6E}" srcOrd="0" destOrd="0" presId="urn:microsoft.com/office/officeart/2018/2/layout/IconVerticalSolidList"/>
    <dgm:cxn modelId="{D815ACF3-93C8-49FF-8802-0B8CC46B841B}" srcId="{17F7EF18-7263-474D-A141-3C6543C94E96}" destId="{A5CB08D3-7ADF-4726-A2E0-94CB1D6816BA}" srcOrd="0" destOrd="0" parTransId="{1A9D96FF-C944-4CA5-BC94-249062B8287E}" sibTransId="{B82BB335-40D0-4692-87BB-7FE657D9BA48}"/>
    <dgm:cxn modelId="{CE67AFFA-1F85-49ED-9ED6-464F74A7DA60}" type="presOf" srcId="{C657C9A0-9B7C-437D-B205-5B7BD735998D}" destId="{F6492948-CDD4-4DB7-86F6-C63669A6F9F0}" srcOrd="0" destOrd="0" presId="urn:microsoft.com/office/officeart/2018/2/layout/IconVerticalSolidList"/>
    <dgm:cxn modelId="{44F92FAB-C86E-42A7-977F-980A96469D1A}" type="presParOf" srcId="{AF851CD3-F004-478A-977C-DD2137CDF314}" destId="{12263B79-00F6-4A49-A6C2-43370324A320}" srcOrd="0" destOrd="0" presId="urn:microsoft.com/office/officeart/2018/2/layout/IconVerticalSolidList"/>
    <dgm:cxn modelId="{80B45BC6-97D1-42B9-8040-FA4152D4A901}" type="presParOf" srcId="{12263B79-00F6-4A49-A6C2-43370324A320}" destId="{CA5607AA-50B1-4F94-9F85-232346F77C3A}" srcOrd="0" destOrd="0" presId="urn:microsoft.com/office/officeart/2018/2/layout/IconVerticalSolidList"/>
    <dgm:cxn modelId="{686A52E0-E722-4539-9DEB-FEB028F5CEA6}" type="presParOf" srcId="{12263B79-00F6-4A49-A6C2-43370324A320}" destId="{285F32D2-79D4-4014-B38F-056E2E0C31D3}" srcOrd="1" destOrd="0" presId="urn:microsoft.com/office/officeart/2018/2/layout/IconVerticalSolidList"/>
    <dgm:cxn modelId="{EBEBF106-ABF6-4A0A-B031-601E9C20DAA2}" type="presParOf" srcId="{12263B79-00F6-4A49-A6C2-43370324A320}" destId="{9F691D7C-0AD4-4A64-8B3A-2117FB20C69B}" srcOrd="2" destOrd="0" presId="urn:microsoft.com/office/officeart/2018/2/layout/IconVerticalSolidList"/>
    <dgm:cxn modelId="{A2540F00-5C67-4D31-91FE-1170FD9C6B9A}" type="presParOf" srcId="{12263B79-00F6-4A49-A6C2-43370324A320}" destId="{640B4950-C25C-474B-9514-B37AC36E0C6E}" srcOrd="3" destOrd="0" presId="urn:microsoft.com/office/officeart/2018/2/layout/IconVerticalSolidList"/>
    <dgm:cxn modelId="{D61878F0-0D80-4793-B681-13A65D726A2D}" type="presParOf" srcId="{AF851CD3-F004-478A-977C-DD2137CDF314}" destId="{759E8C58-A70D-47C4-801F-A0EFD67CFBEC}" srcOrd="1" destOrd="0" presId="urn:microsoft.com/office/officeart/2018/2/layout/IconVerticalSolidList"/>
    <dgm:cxn modelId="{9ED78D1F-B1C0-49FF-AB45-629E341B9289}" type="presParOf" srcId="{AF851CD3-F004-478A-977C-DD2137CDF314}" destId="{6CAD61E8-324F-4053-9239-5E751D0DF44C}" srcOrd="2" destOrd="0" presId="urn:microsoft.com/office/officeart/2018/2/layout/IconVerticalSolidList"/>
    <dgm:cxn modelId="{6CFB9275-7D97-45BF-A5C5-EC13D7B30B24}" type="presParOf" srcId="{6CAD61E8-324F-4053-9239-5E751D0DF44C}" destId="{0088C0AE-17D3-41F2-80AE-348203E86F29}" srcOrd="0" destOrd="0" presId="urn:microsoft.com/office/officeart/2018/2/layout/IconVerticalSolidList"/>
    <dgm:cxn modelId="{CA434883-7E4C-49DC-9085-5AC096FADDC2}" type="presParOf" srcId="{6CAD61E8-324F-4053-9239-5E751D0DF44C}" destId="{D6CF2470-9DFA-46FF-BBBC-F01C9385D45A}" srcOrd="1" destOrd="0" presId="urn:microsoft.com/office/officeart/2018/2/layout/IconVerticalSolidList"/>
    <dgm:cxn modelId="{71509DF3-4891-4850-94A7-33FB96BDD4A1}" type="presParOf" srcId="{6CAD61E8-324F-4053-9239-5E751D0DF44C}" destId="{04BDD80D-6397-4A49-8F9E-24D7E2755DDE}" srcOrd="2" destOrd="0" presId="urn:microsoft.com/office/officeart/2018/2/layout/IconVerticalSolidList"/>
    <dgm:cxn modelId="{1D8DE2DE-6C9A-4948-8713-85C319733E4A}" type="presParOf" srcId="{6CAD61E8-324F-4053-9239-5E751D0DF44C}" destId="{F6492948-CDD4-4DB7-86F6-C63669A6F9F0}" srcOrd="3" destOrd="0" presId="urn:microsoft.com/office/officeart/2018/2/layout/IconVerticalSolidList"/>
    <dgm:cxn modelId="{1794BDBC-8825-477D-B16B-6538ED143F78}" type="presParOf" srcId="{AF851CD3-F004-478A-977C-DD2137CDF314}" destId="{CE3981EA-E618-4A16-AE9C-4584FBF5D0A7}" srcOrd="3" destOrd="0" presId="urn:microsoft.com/office/officeart/2018/2/layout/IconVerticalSolidList"/>
    <dgm:cxn modelId="{D65284DD-7D7E-4BD2-832D-3191E65B3763}" type="presParOf" srcId="{AF851CD3-F004-478A-977C-DD2137CDF314}" destId="{1B14EBCC-CCE6-4D4C-A83D-05491FA273C1}" srcOrd="4" destOrd="0" presId="urn:microsoft.com/office/officeart/2018/2/layout/IconVerticalSolidList"/>
    <dgm:cxn modelId="{A70A3948-2975-4904-A577-875F06EB8DEA}" type="presParOf" srcId="{1B14EBCC-CCE6-4D4C-A83D-05491FA273C1}" destId="{5815BFE6-4EB0-40FB-AFD1-AD74655D9441}" srcOrd="0" destOrd="0" presId="urn:microsoft.com/office/officeart/2018/2/layout/IconVerticalSolidList"/>
    <dgm:cxn modelId="{19B0EBFA-D272-4F4F-9159-FF26C3B4A112}" type="presParOf" srcId="{1B14EBCC-CCE6-4D4C-A83D-05491FA273C1}" destId="{9CDA2EB3-391A-4B89-905D-71CAFDC2EED7}" srcOrd="1" destOrd="0" presId="urn:microsoft.com/office/officeart/2018/2/layout/IconVerticalSolidList"/>
    <dgm:cxn modelId="{33C1F41E-2AD3-4A4D-8647-ED76A1D76BD8}" type="presParOf" srcId="{1B14EBCC-CCE6-4D4C-A83D-05491FA273C1}" destId="{FE089CCE-AB6F-4FEA-93F9-31329DF86659}" srcOrd="2" destOrd="0" presId="urn:microsoft.com/office/officeart/2018/2/layout/IconVerticalSolidList"/>
    <dgm:cxn modelId="{303CC181-B247-416B-9073-3653920A691C}" type="presParOf" srcId="{1B14EBCC-CCE6-4D4C-A83D-05491FA273C1}" destId="{B0F12A5C-3D49-4DCB-BA6D-DD1AC6948BF7}" srcOrd="3" destOrd="0" presId="urn:microsoft.com/office/officeart/2018/2/layout/IconVerticalSolidList"/>
    <dgm:cxn modelId="{D7949963-1DC9-41DE-9790-59D05090EADA}" type="presParOf" srcId="{AF851CD3-F004-478A-977C-DD2137CDF314}" destId="{56A5AC84-8763-4653-9558-937AFAA44D1D}" srcOrd="5" destOrd="0" presId="urn:microsoft.com/office/officeart/2018/2/layout/IconVerticalSolidList"/>
    <dgm:cxn modelId="{E130C7D8-FBE5-4C62-BFD9-47D238722381}" type="presParOf" srcId="{AF851CD3-F004-478A-977C-DD2137CDF314}" destId="{E1FC3A86-7509-4BA8-B85A-DC6AFC898376}" srcOrd="6" destOrd="0" presId="urn:microsoft.com/office/officeart/2018/2/layout/IconVerticalSolidList"/>
    <dgm:cxn modelId="{977E1EF5-909D-4CD4-AAC4-E010738690EC}" type="presParOf" srcId="{E1FC3A86-7509-4BA8-B85A-DC6AFC898376}" destId="{21DCF175-8593-44ED-8207-01166BD49CC8}" srcOrd="0" destOrd="0" presId="urn:microsoft.com/office/officeart/2018/2/layout/IconVerticalSolidList"/>
    <dgm:cxn modelId="{912A6493-EAA5-41AE-AC5F-4534CF261E6F}" type="presParOf" srcId="{E1FC3A86-7509-4BA8-B85A-DC6AFC898376}" destId="{BD3C2F9F-7488-4F57-AB2A-F6EE30614066}" srcOrd="1" destOrd="0" presId="urn:microsoft.com/office/officeart/2018/2/layout/IconVerticalSolidList"/>
    <dgm:cxn modelId="{3F4DBFD7-5346-4BEB-ABF8-2CB7A7E873A5}" type="presParOf" srcId="{E1FC3A86-7509-4BA8-B85A-DC6AFC898376}" destId="{91A9BA85-5244-4157-9B56-31003D389915}" srcOrd="2" destOrd="0" presId="urn:microsoft.com/office/officeart/2018/2/layout/IconVerticalSolidList"/>
    <dgm:cxn modelId="{07D41B5A-B6A8-47D3-A788-1F0E56D41222}" type="presParOf" srcId="{E1FC3A86-7509-4BA8-B85A-DC6AFC898376}" destId="{9DDE2DC9-9553-4097-B9A7-F38F0E965E73}" srcOrd="3" destOrd="0" presId="urn:microsoft.com/office/officeart/2018/2/layout/IconVerticalSolidList"/>
    <dgm:cxn modelId="{5391C7E7-A4C9-4693-A767-28930936FA86}" type="presParOf" srcId="{AF851CD3-F004-478A-977C-DD2137CDF314}" destId="{B1C041DE-1618-4F3E-90F2-1D043326169A}" srcOrd="7" destOrd="0" presId="urn:microsoft.com/office/officeart/2018/2/layout/IconVerticalSolidList"/>
    <dgm:cxn modelId="{512D6C6D-2596-4F0F-BF36-168549096D17}" type="presParOf" srcId="{AF851CD3-F004-478A-977C-DD2137CDF314}" destId="{660DBC0C-D7BD-4FE4-BC87-1C85600AAE4A}" srcOrd="8" destOrd="0" presId="urn:microsoft.com/office/officeart/2018/2/layout/IconVerticalSolidList"/>
    <dgm:cxn modelId="{06A12B72-A1D0-470C-9FEC-B20DF2F871CE}" type="presParOf" srcId="{660DBC0C-D7BD-4FE4-BC87-1C85600AAE4A}" destId="{8098C1C0-39D5-4E69-BFDA-B29838071CC2}" srcOrd="0" destOrd="0" presId="urn:microsoft.com/office/officeart/2018/2/layout/IconVerticalSolidList"/>
    <dgm:cxn modelId="{8F946D1F-D7AC-422A-B996-F90754178117}" type="presParOf" srcId="{660DBC0C-D7BD-4FE4-BC87-1C85600AAE4A}" destId="{79F8392D-F658-4B27-B585-7A18FD193A46}" srcOrd="1" destOrd="0" presId="urn:microsoft.com/office/officeart/2018/2/layout/IconVerticalSolidList"/>
    <dgm:cxn modelId="{98DECE52-8B3F-47FB-A23F-7C2DC39EC97B}" type="presParOf" srcId="{660DBC0C-D7BD-4FE4-BC87-1C85600AAE4A}" destId="{C7324BD4-19BF-48ED-A492-55078F546DD4}" srcOrd="2" destOrd="0" presId="urn:microsoft.com/office/officeart/2018/2/layout/IconVerticalSolidList"/>
    <dgm:cxn modelId="{AFA5266C-51FB-4323-8C89-DCD0D3EB972E}" type="presParOf" srcId="{660DBC0C-D7BD-4FE4-BC87-1C85600AAE4A}" destId="{04C1788B-0548-45EA-8039-38C1C22B84A3}" srcOrd="3" destOrd="0" presId="urn:microsoft.com/office/officeart/2018/2/layout/IconVerticalSolidList"/>
    <dgm:cxn modelId="{B7127E83-729B-41CB-B95D-7D3253E586A2}" type="presParOf" srcId="{AF851CD3-F004-478A-977C-DD2137CDF314}" destId="{DFF0954B-3CEF-4659-8050-A2332602E7E6}" srcOrd="9" destOrd="0" presId="urn:microsoft.com/office/officeart/2018/2/layout/IconVerticalSolidList"/>
    <dgm:cxn modelId="{99530EA1-0DB3-4B12-AC4B-7A77A43E5760}" type="presParOf" srcId="{AF851CD3-F004-478A-977C-DD2137CDF314}" destId="{E387010C-9C5F-42A0-8D42-9C9698A92041}" srcOrd="10" destOrd="0" presId="urn:microsoft.com/office/officeart/2018/2/layout/IconVerticalSolidList"/>
    <dgm:cxn modelId="{8287AB1F-97F6-41A5-B3EF-1F929F86CCF2}" type="presParOf" srcId="{E387010C-9C5F-42A0-8D42-9C9698A92041}" destId="{F1F1A260-1625-412B-A79F-76878B4842F0}" srcOrd="0" destOrd="0" presId="urn:microsoft.com/office/officeart/2018/2/layout/IconVerticalSolidList"/>
    <dgm:cxn modelId="{93891986-B214-427C-8201-2A85B2A6E897}" type="presParOf" srcId="{E387010C-9C5F-42A0-8D42-9C9698A92041}" destId="{26C98D6F-1840-4FF4-9D5D-7812B0DFE2F9}" srcOrd="1" destOrd="0" presId="urn:microsoft.com/office/officeart/2018/2/layout/IconVerticalSolidList"/>
    <dgm:cxn modelId="{9ADD3525-81E8-47E3-B175-125F06F46FFF}" type="presParOf" srcId="{E387010C-9C5F-42A0-8D42-9C9698A92041}" destId="{023D451E-DC63-4FDA-B0FC-B6CEC7CBD46F}" srcOrd="2" destOrd="0" presId="urn:microsoft.com/office/officeart/2018/2/layout/IconVerticalSolidList"/>
    <dgm:cxn modelId="{B626BD28-1E18-43F4-9CE1-6B8811F1F9A0}" type="presParOf" srcId="{E387010C-9C5F-42A0-8D42-9C9698A92041}" destId="{F637A47A-370C-456E-B4CA-44452DD1AC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26D03-11FE-4C35-B46C-F20371718AA4}" type="doc">
      <dgm:prSet loTypeId="urn:microsoft.com/office/officeart/2005/8/layout/chart3" loCatId="cycle" qsTypeId="urn:microsoft.com/office/officeart/2005/8/quickstyle/simple4" qsCatId="simple" csTypeId="urn:microsoft.com/office/officeart/2005/8/colors/colorful1" csCatId="colorful"/>
      <dgm:spPr/>
      <dgm:t>
        <a:bodyPr/>
        <a:lstStyle/>
        <a:p>
          <a:endParaRPr lang="en-US"/>
        </a:p>
      </dgm:t>
    </dgm:pt>
    <dgm:pt modelId="{56BC2A0D-3A2F-4B64-8963-2AE420F2D3A7}">
      <dgm:prSet/>
      <dgm:spPr/>
      <dgm:t>
        <a:bodyPr/>
        <a:lstStyle/>
        <a:p>
          <a:r>
            <a:rPr lang="en-US" baseline="0"/>
            <a:t>React</a:t>
          </a:r>
          <a:endParaRPr lang="en-US"/>
        </a:p>
      </dgm:t>
    </dgm:pt>
    <dgm:pt modelId="{C3D904FB-2F25-43BF-87AD-5A96D94AAFBE}" type="parTrans" cxnId="{5791FAB0-0E82-4586-A60D-F5354B077738}">
      <dgm:prSet/>
      <dgm:spPr/>
      <dgm:t>
        <a:bodyPr/>
        <a:lstStyle/>
        <a:p>
          <a:endParaRPr lang="en-US"/>
        </a:p>
      </dgm:t>
    </dgm:pt>
    <dgm:pt modelId="{1BA0BFB8-1A42-4EFB-941F-3C96B81F8465}" type="sibTrans" cxnId="{5791FAB0-0E82-4586-A60D-F5354B077738}">
      <dgm:prSet/>
      <dgm:spPr/>
      <dgm:t>
        <a:bodyPr/>
        <a:lstStyle/>
        <a:p>
          <a:endParaRPr lang="en-US"/>
        </a:p>
      </dgm:t>
    </dgm:pt>
    <dgm:pt modelId="{716B2AE6-F15B-42E1-9CD7-E24E4F4DEE94}">
      <dgm:prSet/>
      <dgm:spPr/>
      <dgm:t>
        <a:bodyPr/>
        <a:lstStyle/>
        <a:p>
          <a:r>
            <a:rPr lang="en-US" baseline="0"/>
            <a:t>HTML</a:t>
          </a:r>
          <a:endParaRPr lang="en-US"/>
        </a:p>
      </dgm:t>
    </dgm:pt>
    <dgm:pt modelId="{A8EF7820-38C0-40D0-8DDF-08CAE3F98908}" type="parTrans" cxnId="{B37EF8F9-AB18-446D-991F-88903AF4F80F}">
      <dgm:prSet/>
      <dgm:spPr/>
      <dgm:t>
        <a:bodyPr/>
        <a:lstStyle/>
        <a:p>
          <a:endParaRPr lang="en-US"/>
        </a:p>
      </dgm:t>
    </dgm:pt>
    <dgm:pt modelId="{FA90DF49-2B00-4008-883D-98D450195F5F}" type="sibTrans" cxnId="{B37EF8F9-AB18-446D-991F-88903AF4F80F}">
      <dgm:prSet/>
      <dgm:spPr/>
      <dgm:t>
        <a:bodyPr/>
        <a:lstStyle/>
        <a:p>
          <a:endParaRPr lang="en-US"/>
        </a:p>
      </dgm:t>
    </dgm:pt>
    <dgm:pt modelId="{033098B7-6C9B-4951-B2CE-C51EBA78E02B}">
      <dgm:prSet/>
      <dgm:spPr/>
      <dgm:t>
        <a:bodyPr/>
        <a:lstStyle/>
        <a:p>
          <a:r>
            <a:rPr lang="en-US" baseline="0"/>
            <a:t>CSS</a:t>
          </a:r>
          <a:endParaRPr lang="en-US"/>
        </a:p>
      </dgm:t>
    </dgm:pt>
    <dgm:pt modelId="{6B04E682-DAC2-47BD-95F9-6ECB5FF6B597}" type="parTrans" cxnId="{08F9D1CF-BE40-4F70-B128-DA277D3213E3}">
      <dgm:prSet/>
      <dgm:spPr/>
      <dgm:t>
        <a:bodyPr/>
        <a:lstStyle/>
        <a:p>
          <a:endParaRPr lang="en-US"/>
        </a:p>
      </dgm:t>
    </dgm:pt>
    <dgm:pt modelId="{F0B501A6-5E73-48AF-A854-A5B7AAFE5202}" type="sibTrans" cxnId="{08F9D1CF-BE40-4F70-B128-DA277D3213E3}">
      <dgm:prSet/>
      <dgm:spPr/>
      <dgm:t>
        <a:bodyPr/>
        <a:lstStyle/>
        <a:p>
          <a:endParaRPr lang="en-US"/>
        </a:p>
      </dgm:t>
    </dgm:pt>
    <dgm:pt modelId="{BBA78D97-FB32-4920-95F7-EC99BA5F54B1}">
      <dgm:prSet/>
      <dgm:spPr/>
      <dgm:t>
        <a:bodyPr/>
        <a:lstStyle/>
        <a:p>
          <a:r>
            <a:rPr lang="en-US" baseline="0"/>
            <a:t>BOOTSTRAP</a:t>
          </a:r>
          <a:endParaRPr lang="en-US"/>
        </a:p>
      </dgm:t>
    </dgm:pt>
    <dgm:pt modelId="{2998A9FF-AB57-40F6-8D38-10B3004F3D38}" type="parTrans" cxnId="{ABC41F16-DC86-4F52-A043-4D996BA67AC3}">
      <dgm:prSet/>
      <dgm:spPr/>
      <dgm:t>
        <a:bodyPr/>
        <a:lstStyle/>
        <a:p>
          <a:endParaRPr lang="en-US"/>
        </a:p>
      </dgm:t>
    </dgm:pt>
    <dgm:pt modelId="{0F893FF0-6A57-4E30-AA1E-5ED533320847}" type="sibTrans" cxnId="{ABC41F16-DC86-4F52-A043-4D996BA67AC3}">
      <dgm:prSet/>
      <dgm:spPr/>
      <dgm:t>
        <a:bodyPr/>
        <a:lstStyle/>
        <a:p>
          <a:endParaRPr lang="en-US"/>
        </a:p>
      </dgm:t>
    </dgm:pt>
    <dgm:pt modelId="{EDAF0B09-0319-41FB-B298-A0B753478B0E}">
      <dgm:prSet/>
      <dgm:spPr/>
      <dgm:t>
        <a:bodyPr/>
        <a:lstStyle/>
        <a:p>
          <a:r>
            <a:rPr lang="en-US" baseline="0"/>
            <a:t>SPRING BOOT</a:t>
          </a:r>
          <a:endParaRPr lang="en-US"/>
        </a:p>
      </dgm:t>
    </dgm:pt>
    <dgm:pt modelId="{CBE891C7-9D43-4B3D-8890-988E78B2396D}" type="parTrans" cxnId="{50862733-A1BE-4DE3-9902-34F09AE8B915}">
      <dgm:prSet/>
      <dgm:spPr/>
      <dgm:t>
        <a:bodyPr/>
        <a:lstStyle/>
        <a:p>
          <a:endParaRPr lang="en-US"/>
        </a:p>
      </dgm:t>
    </dgm:pt>
    <dgm:pt modelId="{B6882F23-F4F1-4635-96C9-550335C093D5}" type="sibTrans" cxnId="{50862733-A1BE-4DE3-9902-34F09AE8B915}">
      <dgm:prSet/>
      <dgm:spPr/>
      <dgm:t>
        <a:bodyPr/>
        <a:lstStyle/>
        <a:p>
          <a:endParaRPr lang="en-US"/>
        </a:p>
      </dgm:t>
    </dgm:pt>
    <dgm:pt modelId="{956058D6-4500-434B-A98D-23DA1CE9F565}">
      <dgm:prSet/>
      <dgm:spPr/>
      <dgm:t>
        <a:bodyPr/>
        <a:lstStyle/>
        <a:p>
          <a:r>
            <a:rPr lang="en-US" baseline="0"/>
            <a:t>MY SQL</a:t>
          </a:r>
          <a:endParaRPr lang="en-US"/>
        </a:p>
      </dgm:t>
    </dgm:pt>
    <dgm:pt modelId="{5F2631A0-86E0-4CB8-9D7A-C2128897B0C1}" type="parTrans" cxnId="{6564BD32-AEDE-4492-A110-BE7AF9B16406}">
      <dgm:prSet/>
      <dgm:spPr/>
      <dgm:t>
        <a:bodyPr/>
        <a:lstStyle/>
        <a:p>
          <a:endParaRPr lang="en-US"/>
        </a:p>
      </dgm:t>
    </dgm:pt>
    <dgm:pt modelId="{EB5DEF59-E454-4073-91B5-E9403AB5DE9B}" type="sibTrans" cxnId="{6564BD32-AEDE-4492-A110-BE7AF9B16406}">
      <dgm:prSet/>
      <dgm:spPr/>
      <dgm:t>
        <a:bodyPr/>
        <a:lstStyle/>
        <a:p>
          <a:endParaRPr lang="en-US"/>
        </a:p>
      </dgm:t>
    </dgm:pt>
    <dgm:pt modelId="{431960D4-F6E2-4388-9590-3B342E524804}" type="pres">
      <dgm:prSet presAssocID="{4E526D03-11FE-4C35-B46C-F20371718AA4}" presName="compositeShape" presStyleCnt="0">
        <dgm:presLayoutVars>
          <dgm:chMax val="7"/>
          <dgm:dir/>
          <dgm:resizeHandles val="exact"/>
        </dgm:presLayoutVars>
      </dgm:prSet>
      <dgm:spPr/>
    </dgm:pt>
    <dgm:pt modelId="{1A95202E-39AF-4BF5-88F8-AF8A4A4349F2}" type="pres">
      <dgm:prSet presAssocID="{4E526D03-11FE-4C35-B46C-F20371718AA4}" presName="wedge1" presStyleLbl="node1" presStyleIdx="0" presStyleCnt="6"/>
      <dgm:spPr/>
    </dgm:pt>
    <dgm:pt modelId="{DC71906A-DA1D-42A4-B90F-F69537C13934}" type="pres">
      <dgm:prSet presAssocID="{4E526D03-11FE-4C35-B46C-F20371718AA4}" presName="wedge1Tx" presStyleLbl="node1" presStyleIdx="0" presStyleCnt="6">
        <dgm:presLayoutVars>
          <dgm:chMax val="0"/>
          <dgm:chPref val="0"/>
          <dgm:bulletEnabled val="1"/>
        </dgm:presLayoutVars>
      </dgm:prSet>
      <dgm:spPr/>
    </dgm:pt>
    <dgm:pt modelId="{0A5F3D8E-92EA-4FE4-BA56-D80A4063BD9A}" type="pres">
      <dgm:prSet presAssocID="{4E526D03-11FE-4C35-B46C-F20371718AA4}" presName="wedge2" presStyleLbl="node1" presStyleIdx="1" presStyleCnt="6"/>
      <dgm:spPr/>
    </dgm:pt>
    <dgm:pt modelId="{7DAEF41A-143D-48EA-AC2E-24C1C3B52C6E}" type="pres">
      <dgm:prSet presAssocID="{4E526D03-11FE-4C35-B46C-F20371718AA4}" presName="wedge2Tx" presStyleLbl="node1" presStyleIdx="1" presStyleCnt="6">
        <dgm:presLayoutVars>
          <dgm:chMax val="0"/>
          <dgm:chPref val="0"/>
          <dgm:bulletEnabled val="1"/>
        </dgm:presLayoutVars>
      </dgm:prSet>
      <dgm:spPr/>
    </dgm:pt>
    <dgm:pt modelId="{11A4C8A2-3E0C-4834-85FA-E31617356BFE}" type="pres">
      <dgm:prSet presAssocID="{4E526D03-11FE-4C35-B46C-F20371718AA4}" presName="wedge3" presStyleLbl="node1" presStyleIdx="2" presStyleCnt="6"/>
      <dgm:spPr/>
    </dgm:pt>
    <dgm:pt modelId="{575BB5FA-8AE1-48F8-B0A7-4CBD05609411}" type="pres">
      <dgm:prSet presAssocID="{4E526D03-11FE-4C35-B46C-F20371718AA4}" presName="wedge3Tx" presStyleLbl="node1" presStyleIdx="2" presStyleCnt="6">
        <dgm:presLayoutVars>
          <dgm:chMax val="0"/>
          <dgm:chPref val="0"/>
          <dgm:bulletEnabled val="1"/>
        </dgm:presLayoutVars>
      </dgm:prSet>
      <dgm:spPr/>
    </dgm:pt>
    <dgm:pt modelId="{AB6F31BA-B0FD-4A6A-B822-CA200868DC33}" type="pres">
      <dgm:prSet presAssocID="{4E526D03-11FE-4C35-B46C-F20371718AA4}" presName="wedge4" presStyleLbl="node1" presStyleIdx="3" presStyleCnt="6"/>
      <dgm:spPr/>
    </dgm:pt>
    <dgm:pt modelId="{E1DD0BF4-1B48-484D-8C6B-8A49683EF4EE}" type="pres">
      <dgm:prSet presAssocID="{4E526D03-11FE-4C35-B46C-F20371718AA4}" presName="wedge4Tx" presStyleLbl="node1" presStyleIdx="3" presStyleCnt="6">
        <dgm:presLayoutVars>
          <dgm:chMax val="0"/>
          <dgm:chPref val="0"/>
          <dgm:bulletEnabled val="1"/>
        </dgm:presLayoutVars>
      </dgm:prSet>
      <dgm:spPr/>
    </dgm:pt>
    <dgm:pt modelId="{C68FFFBC-8B59-4F7C-BFA5-F5A155C09B7D}" type="pres">
      <dgm:prSet presAssocID="{4E526D03-11FE-4C35-B46C-F20371718AA4}" presName="wedge5" presStyleLbl="node1" presStyleIdx="4" presStyleCnt="6"/>
      <dgm:spPr/>
    </dgm:pt>
    <dgm:pt modelId="{7C4C55D1-CF31-45DA-B921-D409EE6D345C}" type="pres">
      <dgm:prSet presAssocID="{4E526D03-11FE-4C35-B46C-F20371718AA4}" presName="wedge5Tx" presStyleLbl="node1" presStyleIdx="4" presStyleCnt="6">
        <dgm:presLayoutVars>
          <dgm:chMax val="0"/>
          <dgm:chPref val="0"/>
          <dgm:bulletEnabled val="1"/>
        </dgm:presLayoutVars>
      </dgm:prSet>
      <dgm:spPr/>
    </dgm:pt>
    <dgm:pt modelId="{2EB20A9E-603D-4B4F-AC85-1948C1C707B6}" type="pres">
      <dgm:prSet presAssocID="{4E526D03-11FE-4C35-B46C-F20371718AA4}" presName="wedge6" presStyleLbl="node1" presStyleIdx="5" presStyleCnt="6"/>
      <dgm:spPr/>
    </dgm:pt>
    <dgm:pt modelId="{3C05DD73-482E-4109-9A96-24758CB2564C}" type="pres">
      <dgm:prSet presAssocID="{4E526D03-11FE-4C35-B46C-F20371718AA4}" presName="wedge6Tx" presStyleLbl="node1" presStyleIdx="5" presStyleCnt="6">
        <dgm:presLayoutVars>
          <dgm:chMax val="0"/>
          <dgm:chPref val="0"/>
          <dgm:bulletEnabled val="1"/>
        </dgm:presLayoutVars>
      </dgm:prSet>
      <dgm:spPr/>
    </dgm:pt>
  </dgm:ptLst>
  <dgm:cxnLst>
    <dgm:cxn modelId="{1E0C9800-8C09-4724-B26A-831541F08AC2}" type="presOf" srcId="{BBA78D97-FB32-4920-95F7-EC99BA5F54B1}" destId="{AB6F31BA-B0FD-4A6A-B822-CA200868DC33}" srcOrd="0" destOrd="0" presId="urn:microsoft.com/office/officeart/2005/8/layout/chart3"/>
    <dgm:cxn modelId="{07ED6412-0523-4523-ACC8-6525774CB664}" type="presOf" srcId="{716B2AE6-F15B-42E1-9CD7-E24E4F4DEE94}" destId="{0A5F3D8E-92EA-4FE4-BA56-D80A4063BD9A}" srcOrd="0" destOrd="0" presId="urn:microsoft.com/office/officeart/2005/8/layout/chart3"/>
    <dgm:cxn modelId="{0D931A15-F0BF-4E50-B27F-CAA2C60253A1}" type="presOf" srcId="{956058D6-4500-434B-A98D-23DA1CE9F565}" destId="{3C05DD73-482E-4109-9A96-24758CB2564C}" srcOrd="1" destOrd="0" presId="urn:microsoft.com/office/officeart/2005/8/layout/chart3"/>
    <dgm:cxn modelId="{ABC41F16-DC86-4F52-A043-4D996BA67AC3}" srcId="{4E526D03-11FE-4C35-B46C-F20371718AA4}" destId="{BBA78D97-FB32-4920-95F7-EC99BA5F54B1}" srcOrd="3" destOrd="0" parTransId="{2998A9FF-AB57-40F6-8D38-10B3004F3D38}" sibTransId="{0F893FF0-6A57-4E30-AA1E-5ED533320847}"/>
    <dgm:cxn modelId="{BFBE8528-9461-4CCC-81AB-E7B0CF21F313}" type="presOf" srcId="{716B2AE6-F15B-42E1-9CD7-E24E4F4DEE94}" destId="{7DAEF41A-143D-48EA-AC2E-24C1C3B52C6E}" srcOrd="1" destOrd="0" presId="urn:microsoft.com/office/officeart/2005/8/layout/chart3"/>
    <dgm:cxn modelId="{6564BD32-AEDE-4492-A110-BE7AF9B16406}" srcId="{4E526D03-11FE-4C35-B46C-F20371718AA4}" destId="{956058D6-4500-434B-A98D-23DA1CE9F565}" srcOrd="5" destOrd="0" parTransId="{5F2631A0-86E0-4CB8-9D7A-C2128897B0C1}" sibTransId="{EB5DEF59-E454-4073-91B5-E9403AB5DE9B}"/>
    <dgm:cxn modelId="{50862733-A1BE-4DE3-9902-34F09AE8B915}" srcId="{4E526D03-11FE-4C35-B46C-F20371718AA4}" destId="{EDAF0B09-0319-41FB-B298-A0B753478B0E}" srcOrd="4" destOrd="0" parTransId="{CBE891C7-9D43-4B3D-8890-988E78B2396D}" sibTransId="{B6882F23-F4F1-4635-96C9-550335C093D5}"/>
    <dgm:cxn modelId="{FD2D2437-11CD-4706-B535-4BD6DC2231D9}" type="presOf" srcId="{BBA78D97-FB32-4920-95F7-EC99BA5F54B1}" destId="{E1DD0BF4-1B48-484D-8C6B-8A49683EF4EE}" srcOrd="1" destOrd="0" presId="urn:microsoft.com/office/officeart/2005/8/layout/chart3"/>
    <dgm:cxn modelId="{8AE01B51-973C-4834-B324-77B918FB32C0}" type="presOf" srcId="{EDAF0B09-0319-41FB-B298-A0B753478B0E}" destId="{7C4C55D1-CF31-45DA-B921-D409EE6D345C}" srcOrd="1" destOrd="0" presId="urn:microsoft.com/office/officeart/2005/8/layout/chart3"/>
    <dgm:cxn modelId="{F8471353-1FEB-42A3-B594-A83B42558B2F}" type="presOf" srcId="{956058D6-4500-434B-A98D-23DA1CE9F565}" destId="{2EB20A9E-603D-4B4F-AC85-1948C1C707B6}" srcOrd="0" destOrd="0" presId="urn:microsoft.com/office/officeart/2005/8/layout/chart3"/>
    <dgm:cxn modelId="{C2AFAF55-F87C-49B3-84E3-DD308D9048F6}" type="presOf" srcId="{56BC2A0D-3A2F-4B64-8963-2AE420F2D3A7}" destId="{DC71906A-DA1D-42A4-B90F-F69537C13934}" srcOrd="1" destOrd="0" presId="urn:microsoft.com/office/officeart/2005/8/layout/chart3"/>
    <dgm:cxn modelId="{EBB4BA7A-4D96-49A1-986A-E57AA4B2A0B7}" type="presOf" srcId="{EDAF0B09-0319-41FB-B298-A0B753478B0E}" destId="{C68FFFBC-8B59-4F7C-BFA5-F5A155C09B7D}" srcOrd="0" destOrd="0" presId="urn:microsoft.com/office/officeart/2005/8/layout/chart3"/>
    <dgm:cxn modelId="{1A501384-DADD-4CC3-B863-7AA51E0E755F}" type="presOf" srcId="{033098B7-6C9B-4951-B2CE-C51EBA78E02B}" destId="{11A4C8A2-3E0C-4834-85FA-E31617356BFE}" srcOrd="0" destOrd="0" presId="urn:microsoft.com/office/officeart/2005/8/layout/chart3"/>
    <dgm:cxn modelId="{6351EB9E-490D-44D0-A3CA-0850559F23B9}" type="presOf" srcId="{033098B7-6C9B-4951-B2CE-C51EBA78E02B}" destId="{575BB5FA-8AE1-48F8-B0A7-4CBD05609411}" srcOrd="1" destOrd="0" presId="urn:microsoft.com/office/officeart/2005/8/layout/chart3"/>
    <dgm:cxn modelId="{5791FAB0-0E82-4586-A60D-F5354B077738}" srcId="{4E526D03-11FE-4C35-B46C-F20371718AA4}" destId="{56BC2A0D-3A2F-4B64-8963-2AE420F2D3A7}" srcOrd="0" destOrd="0" parTransId="{C3D904FB-2F25-43BF-87AD-5A96D94AAFBE}" sibTransId="{1BA0BFB8-1A42-4EFB-941F-3C96B81F8465}"/>
    <dgm:cxn modelId="{F17042BC-376B-48DB-A74E-51F9EA413719}" type="presOf" srcId="{56BC2A0D-3A2F-4B64-8963-2AE420F2D3A7}" destId="{1A95202E-39AF-4BF5-88F8-AF8A4A4349F2}" srcOrd="0" destOrd="0" presId="urn:microsoft.com/office/officeart/2005/8/layout/chart3"/>
    <dgm:cxn modelId="{08F9D1CF-BE40-4F70-B128-DA277D3213E3}" srcId="{4E526D03-11FE-4C35-B46C-F20371718AA4}" destId="{033098B7-6C9B-4951-B2CE-C51EBA78E02B}" srcOrd="2" destOrd="0" parTransId="{6B04E682-DAC2-47BD-95F9-6ECB5FF6B597}" sibTransId="{F0B501A6-5E73-48AF-A854-A5B7AAFE5202}"/>
    <dgm:cxn modelId="{E34C5FED-9B81-4C0A-A82C-78D6C87E85D2}" type="presOf" srcId="{4E526D03-11FE-4C35-B46C-F20371718AA4}" destId="{431960D4-F6E2-4388-9590-3B342E524804}" srcOrd="0" destOrd="0" presId="urn:microsoft.com/office/officeart/2005/8/layout/chart3"/>
    <dgm:cxn modelId="{B37EF8F9-AB18-446D-991F-88903AF4F80F}" srcId="{4E526D03-11FE-4C35-B46C-F20371718AA4}" destId="{716B2AE6-F15B-42E1-9CD7-E24E4F4DEE94}" srcOrd="1" destOrd="0" parTransId="{A8EF7820-38C0-40D0-8DDF-08CAE3F98908}" sibTransId="{FA90DF49-2B00-4008-883D-98D450195F5F}"/>
    <dgm:cxn modelId="{1E4B3550-2FEB-4475-9BE5-3912899D9BB7}" type="presParOf" srcId="{431960D4-F6E2-4388-9590-3B342E524804}" destId="{1A95202E-39AF-4BF5-88F8-AF8A4A4349F2}" srcOrd="0" destOrd="0" presId="urn:microsoft.com/office/officeart/2005/8/layout/chart3"/>
    <dgm:cxn modelId="{27C29CD1-3A05-4A22-A99B-C8A70391FF14}" type="presParOf" srcId="{431960D4-F6E2-4388-9590-3B342E524804}" destId="{DC71906A-DA1D-42A4-B90F-F69537C13934}" srcOrd="1" destOrd="0" presId="urn:microsoft.com/office/officeart/2005/8/layout/chart3"/>
    <dgm:cxn modelId="{0EE522DB-99DA-4579-AD18-CC54F0831ADF}" type="presParOf" srcId="{431960D4-F6E2-4388-9590-3B342E524804}" destId="{0A5F3D8E-92EA-4FE4-BA56-D80A4063BD9A}" srcOrd="2" destOrd="0" presId="urn:microsoft.com/office/officeart/2005/8/layout/chart3"/>
    <dgm:cxn modelId="{2204678C-69EB-40AB-A8EA-D7808F9AED8C}" type="presParOf" srcId="{431960D4-F6E2-4388-9590-3B342E524804}" destId="{7DAEF41A-143D-48EA-AC2E-24C1C3B52C6E}" srcOrd="3" destOrd="0" presId="urn:microsoft.com/office/officeart/2005/8/layout/chart3"/>
    <dgm:cxn modelId="{01BC60ED-5B18-49BC-AE89-791288B0BFBC}" type="presParOf" srcId="{431960D4-F6E2-4388-9590-3B342E524804}" destId="{11A4C8A2-3E0C-4834-85FA-E31617356BFE}" srcOrd="4" destOrd="0" presId="urn:microsoft.com/office/officeart/2005/8/layout/chart3"/>
    <dgm:cxn modelId="{914B389E-8A3B-47C5-AD46-A82653C0012E}" type="presParOf" srcId="{431960D4-F6E2-4388-9590-3B342E524804}" destId="{575BB5FA-8AE1-48F8-B0A7-4CBD05609411}" srcOrd="5" destOrd="0" presId="urn:microsoft.com/office/officeart/2005/8/layout/chart3"/>
    <dgm:cxn modelId="{21B3843E-4E74-4966-837B-4E7FAAC939B8}" type="presParOf" srcId="{431960D4-F6E2-4388-9590-3B342E524804}" destId="{AB6F31BA-B0FD-4A6A-B822-CA200868DC33}" srcOrd="6" destOrd="0" presId="urn:microsoft.com/office/officeart/2005/8/layout/chart3"/>
    <dgm:cxn modelId="{998788AA-0DEE-4079-A92D-61A0942077AE}" type="presParOf" srcId="{431960D4-F6E2-4388-9590-3B342E524804}" destId="{E1DD0BF4-1B48-484D-8C6B-8A49683EF4EE}" srcOrd="7" destOrd="0" presId="urn:microsoft.com/office/officeart/2005/8/layout/chart3"/>
    <dgm:cxn modelId="{76BBF87C-5E42-402D-9145-2D8964561291}" type="presParOf" srcId="{431960D4-F6E2-4388-9590-3B342E524804}" destId="{C68FFFBC-8B59-4F7C-BFA5-F5A155C09B7D}" srcOrd="8" destOrd="0" presId="urn:microsoft.com/office/officeart/2005/8/layout/chart3"/>
    <dgm:cxn modelId="{50DBBC27-0A51-4EF8-9124-5DF9457BE0B4}" type="presParOf" srcId="{431960D4-F6E2-4388-9590-3B342E524804}" destId="{7C4C55D1-CF31-45DA-B921-D409EE6D345C}" srcOrd="9" destOrd="0" presId="urn:microsoft.com/office/officeart/2005/8/layout/chart3"/>
    <dgm:cxn modelId="{8868B816-2DD1-4F95-B4D0-897030B7CA51}" type="presParOf" srcId="{431960D4-F6E2-4388-9590-3B342E524804}" destId="{2EB20A9E-603D-4B4F-AC85-1948C1C707B6}" srcOrd="10" destOrd="0" presId="urn:microsoft.com/office/officeart/2005/8/layout/chart3"/>
    <dgm:cxn modelId="{0BB7B7C0-FBBE-41D8-8DC2-4FCA021F2C5A}" type="presParOf" srcId="{431960D4-F6E2-4388-9590-3B342E524804}" destId="{3C05DD73-482E-4109-9A96-24758CB2564C}"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607AA-50B1-4F94-9F85-232346F77C3A}">
      <dsp:nvSpPr>
        <dsp:cNvPr id="0" name=""/>
        <dsp:cNvSpPr/>
      </dsp:nvSpPr>
      <dsp:spPr>
        <a:xfrm>
          <a:off x="0" y="1802"/>
          <a:ext cx="5816750"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F32D2-79D4-4014-B38F-056E2E0C31D3}">
      <dsp:nvSpPr>
        <dsp:cNvPr id="0" name=""/>
        <dsp:cNvSpPr/>
      </dsp:nvSpPr>
      <dsp:spPr>
        <a:xfrm>
          <a:off x="232297" y="174585"/>
          <a:ext cx="422359" cy="422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0B4950-C25C-474B-9514-B37AC36E0C6E}">
      <dsp:nvSpPr>
        <dsp:cNvPr id="0" name=""/>
        <dsp:cNvSpPr/>
      </dsp:nvSpPr>
      <dsp:spPr>
        <a:xfrm>
          <a:off x="886954" y="1802"/>
          <a:ext cx="4929795"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90000"/>
            </a:lnSpc>
            <a:spcBef>
              <a:spcPct val="0"/>
            </a:spcBef>
            <a:spcAft>
              <a:spcPct val="35000"/>
            </a:spcAft>
            <a:buNone/>
          </a:pPr>
          <a:r>
            <a:rPr lang="en-US" sz="1900" kern="1200" baseline="0"/>
            <a:t>PROBLEM STATEMENT </a:t>
          </a:r>
          <a:endParaRPr lang="en-US" sz="1900" kern="1200"/>
        </a:p>
      </dsp:txBody>
      <dsp:txXfrm>
        <a:off x="886954" y="1802"/>
        <a:ext cx="4929795" cy="767925"/>
      </dsp:txXfrm>
    </dsp:sp>
    <dsp:sp modelId="{0088C0AE-17D3-41F2-80AE-348203E86F29}">
      <dsp:nvSpPr>
        <dsp:cNvPr id="0" name=""/>
        <dsp:cNvSpPr/>
      </dsp:nvSpPr>
      <dsp:spPr>
        <a:xfrm>
          <a:off x="0" y="961709"/>
          <a:ext cx="5816750"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F2470-9DFA-46FF-BBBC-F01C9385D45A}">
      <dsp:nvSpPr>
        <dsp:cNvPr id="0" name=""/>
        <dsp:cNvSpPr/>
      </dsp:nvSpPr>
      <dsp:spPr>
        <a:xfrm>
          <a:off x="232297" y="1134492"/>
          <a:ext cx="422359" cy="422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492948-CDD4-4DB7-86F6-C63669A6F9F0}">
      <dsp:nvSpPr>
        <dsp:cNvPr id="0" name=""/>
        <dsp:cNvSpPr/>
      </dsp:nvSpPr>
      <dsp:spPr>
        <a:xfrm>
          <a:off x="886954" y="961709"/>
          <a:ext cx="4929795"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90000"/>
            </a:lnSpc>
            <a:spcBef>
              <a:spcPct val="0"/>
            </a:spcBef>
            <a:spcAft>
              <a:spcPct val="35000"/>
            </a:spcAft>
            <a:buNone/>
          </a:pPr>
          <a:r>
            <a:rPr lang="en-US" sz="1900" kern="1200" baseline="0"/>
            <a:t>SHORT DESCRIPTION </a:t>
          </a:r>
          <a:endParaRPr lang="en-US" sz="1900" kern="1200"/>
        </a:p>
      </dsp:txBody>
      <dsp:txXfrm>
        <a:off x="886954" y="961709"/>
        <a:ext cx="4929795" cy="767925"/>
      </dsp:txXfrm>
    </dsp:sp>
    <dsp:sp modelId="{5815BFE6-4EB0-40FB-AFD1-AD74655D9441}">
      <dsp:nvSpPr>
        <dsp:cNvPr id="0" name=""/>
        <dsp:cNvSpPr/>
      </dsp:nvSpPr>
      <dsp:spPr>
        <a:xfrm>
          <a:off x="0" y="1921616"/>
          <a:ext cx="5816750"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A2EB3-391A-4B89-905D-71CAFDC2EED7}">
      <dsp:nvSpPr>
        <dsp:cNvPr id="0" name=""/>
        <dsp:cNvSpPr/>
      </dsp:nvSpPr>
      <dsp:spPr>
        <a:xfrm>
          <a:off x="232297" y="2094399"/>
          <a:ext cx="422359" cy="422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F12A5C-3D49-4DCB-BA6D-DD1AC6948BF7}">
      <dsp:nvSpPr>
        <dsp:cNvPr id="0" name=""/>
        <dsp:cNvSpPr/>
      </dsp:nvSpPr>
      <dsp:spPr>
        <a:xfrm>
          <a:off x="886954" y="1921616"/>
          <a:ext cx="4929795"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90000"/>
            </a:lnSpc>
            <a:spcBef>
              <a:spcPct val="0"/>
            </a:spcBef>
            <a:spcAft>
              <a:spcPct val="35000"/>
            </a:spcAft>
            <a:buNone/>
          </a:pPr>
          <a:r>
            <a:rPr lang="en-US" sz="1900" kern="1200" baseline="0"/>
            <a:t>DESIGN </a:t>
          </a:r>
          <a:endParaRPr lang="en-US" sz="1900" kern="1200"/>
        </a:p>
      </dsp:txBody>
      <dsp:txXfrm>
        <a:off x="886954" y="1921616"/>
        <a:ext cx="4929795" cy="767925"/>
      </dsp:txXfrm>
    </dsp:sp>
    <dsp:sp modelId="{21DCF175-8593-44ED-8207-01166BD49CC8}">
      <dsp:nvSpPr>
        <dsp:cNvPr id="0" name=""/>
        <dsp:cNvSpPr/>
      </dsp:nvSpPr>
      <dsp:spPr>
        <a:xfrm>
          <a:off x="0" y="2881523"/>
          <a:ext cx="5816750"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C2F9F-7488-4F57-AB2A-F6EE30614066}">
      <dsp:nvSpPr>
        <dsp:cNvPr id="0" name=""/>
        <dsp:cNvSpPr/>
      </dsp:nvSpPr>
      <dsp:spPr>
        <a:xfrm>
          <a:off x="232297" y="3054307"/>
          <a:ext cx="422359" cy="422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DE2DC9-9553-4097-B9A7-F38F0E965E73}">
      <dsp:nvSpPr>
        <dsp:cNvPr id="0" name=""/>
        <dsp:cNvSpPr/>
      </dsp:nvSpPr>
      <dsp:spPr>
        <a:xfrm>
          <a:off x="886954" y="2881523"/>
          <a:ext cx="4929795"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90000"/>
            </a:lnSpc>
            <a:spcBef>
              <a:spcPct val="0"/>
            </a:spcBef>
            <a:spcAft>
              <a:spcPct val="35000"/>
            </a:spcAft>
            <a:buNone/>
          </a:pPr>
          <a:r>
            <a:rPr lang="en-US" sz="1900" kern="1200" baseline="0"/>
            <a:t>TECHNOLOGY USED </a:t>
          </a:r>
          <a:endParaRPr lang="en-US" sz="1900" kern="1200"/>
        </a:p>
      </dsp:txBody>
      <dsp:txXfrm>
        <a:off x="886954" y="2881523"/>
        <a:ext cx="4929795" cy="767925"/>
      </dsp:txXfrm>
    </dsp:sp>
    <dsp:sp modelId="{8098C1C0-39D5-4E69-BFDA-B29838071CC2}">
      <dsp:nvSpPr>
        <dsp:cNvPr id="0" name=""/>
        <dsp:cNvSpPr/>
      </dsp:nvSpPr>
      <dsp:spPr>
        <a:xfrm>
          <a:off x="0" y="3841430"/>
          <a:ext cx="5816750"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8392D-F658-4B27-B585-7A18FD193A46}">
      <dsp:nvSpPr>
        <dsp:cNvPr id="0" name=""/>
        <dsp:cNvSpPr/>
      </dsp:nvSpPr>
      <dsp:spPr>
        <a:xfrm>
          <a:off x="232297" y="4014214"/>
          <a:ext cx="422359" cy="422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C1788B-0548-45EA-8039-38C1C22B84A3}">
      <dsp:nvSpPr>
        <dsp:cNvPr id="0" name=""/>
        <dsp:cNvSpPr/>
      </dsp:nvSpPr>
      <dsp:spPr>
        <a:xfrm>
          <a:off x="886954" y="3841430"/>
          <a:ext cx="4929795"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90000"/>
            </a:lnSpc>
            <a:spcBef>
              <a:spcPct val="0"/>
            </a:spcBef>
            <a:spcAft>
              <a:spcPct val="35000"/>
            </a:spcAft>
            <a:buNone/>
          </a:pPr>
          <a:r>
            <a:rPr lang="en-US" sz="1900" kern="1200" baseline="0"/>
            <a:t>SCREEN SHOTS </a:t>
          </a:r>
          <a:endParaRPr lang="en-US" sz="1900" kern="1200"/>
        </a:p>
      </dsp:txBody>
      <dsp:txXfrm>
        <a:off x="886954" y="3841430"/>
        <a:ext cx="4929795" cy="767925"/>
      </dsp:txXfrm>
    </dsp:sp>
    <dsp:sp modelId="{F1F1A260-1625-412B-A79F-76878B4842F0}">
      <dsp:nvSpPr>
        <dsp:cNvPr id="0" name=""/>
        <dsp:cNvSpPr/>
      </dsp:nvSpPr>
      <dsp:spPr>
        <a:xfrm>
          <a:off x="0" y="4801338"/>
          <a:ext cx="5816750" cy="76792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C98D6F-1840-4FF4-9D5D-7812B0DFE2F9}">
      <dsp:nvSpPr>
        <dsp:cNvPr id="0" name=""/>
        <dsp:cNvSpPr/>
      </dsp:nvSpPr>
      <dsp:spPr>
        <a:xfrm>
          <a:off x="232297" y="4974121"/>
          <a:ext cx="422359" cy="4223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37A47A-370C-456E-B4CA-44452DD1AC89}">
      <dsp:nvSpPr>
        <dsp:cNvPr id="0" name=""/>
        <dsp:cNvSpPr/>
      </dsp:nvSpPr>
      <dsp:spPr>
        <a:xfrm>
          <a:off x="886954" y="4801338"/>
          <a:ext cx="4929795" cy="76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72" tIns="81272" rIns="81272" bIns="81272" numCol="1" spcCol="1270" anchor="ctr" anchorCtr="0">
          <a:noAutofit/>
        </a:bodyPr>
        <a:lstStyle/>
        <a:p>
          <a:pPr marL="0" lvl="0" indent="0" algn="l" defTabSz="844550">
            <a:lnSpc>
              <a:spcPct val="90000"/>
            </a:lnSpc>
            <a:spcBef>
              <a:spcPct val="0"/>
            </a:spcBef>
            <a:spcAft>
              <a:spcPct val="35000"/>
            </a:spcAft>
            <a:buNone/>
          </a:pPr>
          <a:r>
            <a:rPr lang="en-US" sz="1900" kern="1200" baseline="0"/>
            <a:t>CONCLUSION </a:t>
          </a:r>
          <a:endParaRPr lang="en-US" sz="1900" kern="1200"/>
        </a:p>
      </dsp:txBody>
      <dsp:txXfrm>
        <a:off x="886954" y="4801338"/>
        <a:ext cx="4929795" cy="767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5202E-39AF-4BF5-88F8-AF8A4A4349F2}">
      <dsp:nvSpPr>
        <dsp:cNvPr id="0" name=""/>
        <dsp:cNvSpPr/>
      </dsp:nvSpPr>
      <dsp:spPr>
        <a:xfrm>
          <a:off x="700478" y="324083"/>
          <a:ext cx="4665471" cy="4665471"/>
        </a:xfrm>
        <a:prstGeom prst="pie">
          <a:avLst>
            <a:gd name="adj1" fmla="val 16200000"/>
            <a:gd name="adj2" fmla="val 198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a:t>React</a:t>
          </a:r>
          <a:endParaRPr lang="en-US" sz="1700" kern="1200"/>
        </a:p>
      </dsp:txBody>
      <dsp:txXfrm>
        <a:off x="3083201" y="823955"/>
        <a:ext cx="1360762" cy="999743"/>
      </dsp:txXfrm>
    </dsp:sp>
    <dsp:sp modelId="{0A5F3D8E-92EA-4FE4-BA56-D80A4063BD9A}">
      <dsp:nvSpPr>
        <dsp:cNvPr id="0" name=""/>
        <dsp:cNvSpPr/>
      </dsp:nvSpPr>
      <dsp:spPr>
        <a:xfrm>
          <a:off x="561624" y="564577"/>
          <a:ext cx="4665471" cy="4665471"/>
        </a:xfrm>
        <a:prstGeom prst="pie">
          <a:avLst>
            <a:gd name="adj1" fmla="val 19800000"/>
            <a:gd name="adj2" fmla="val 18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a:t>HTML</a:t>
          </a:r>
          <a:endParaRPr lang="en-US" sz="1700" kern="1200"/>
        </a:p>
      </dsp:txBody>
      <dsp:txXfrm>
        <a:off x="3755251" y="2425212"/>
        <a:ext cx="1410749" cy="944202"/>
      </dsp:txXfrm>
    </dsp:sp>
    <dsp:sp modelId="{11A4C8A2-3E0C-4834-85FA-E31617356BFE}">
      <dsp:nvSpPr>
        <dsp:cNvPr id="0" name=""/>
        <dsp:cNvSpPr/>
      </dsp:nvSpPr>
      <dsp:spPr>
        <a:xfrm>
          <a:off x="561624" y="564577"/>
          <a:ext cx="4665471" cy="4665471"/>
        </a:xfrm>
        <a:prstGeom prst="pie">
          <a:avLst>
            <a:gd name="adj1" fmla="val 1800000"/>
            <a:gd name="adj2" fmla="val 540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a:t>CSS</a:t>
          </a:r>
          <a:endParaRPr lang="en-US" sz="1700" kern="1200"/>
        </a:p>
      </dsp:txBody>
      <dsp:txXfrm>
        <a:off x="2944348" y="3730433"/>
        <a:ext cx="1360762" cy="999743"/>
      </dsp:txXfrm>
    </dsp:sp>
    <dsp:sp modelId="{AB6F31BA-B0FD-4A6A-B822-CA200868DC33}">
      <dsp:nvSpPr>
        <dsp:cNvPr id="0" name=""/>
        <dsp:cNvSpPr/>
      </dsp:nvSpPr>
      <dsp:spPr>
        <a:xfrm>
          <a:off x="561624" y="564577"/>
          <a:ext cx="4665471" cy="4665471"/>
        </a:xfrm>
        <a:prstGeom prst="pie">
          <a:avLst>
            <a:gd name="adj1" fmla="val 5400000"/>
            <a:gd name="adj2" fmla="val 90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a:t>BOOTSTRAP</a:t>
          </a:r>
          <a:endParaRPr lang="en-US" sz="1700" kern="1200"/>
        </a:p>
      </dsp:txBody>
      <dsp:txXfrm>
        <a:off x="1483611" y="3730433"/>
        <a:ext cx="1360762" cy="999743"/>
      </dsp:txXfrm>
    </dsp:sp>
    <dsp:sp modelId="{C68FFFBC-8B59-4F7C-BFA5-F5A155C09B7D}">
      <dsp:nvSpPr>
        <dsp:cNvPr id="0" name=""/>
        <dsp:cNvSpPr/>
      </dsp:nvSpPr>
      <dsp:spPr>
        <a:xfrm>
          <a:off x="561624" y="564577"/>
          <a:ext cx="4665471" cy="4665471"/>
        </a:xfrm>
        <a:prstGeom prst="pie">
          <a:avLst>
            <a:gd name="adj1" fmla="val 9000000"/>
            <a:gd name="adj2" fmla="val 1260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a:t>SPRING BOOT</a:t>
          </a:r>
          <a:endParaRPr lang="en-US" sz="1700" kern="1200"/>
        </a:p>
      </dsp:txBody>
      <dsp:txXfrm>
        <a:off x="633828" y="2425212"/>
        <a:ext cx="1410749" cy="944202"/>
      </dsp:txXfrm>
    </dsp:sp>
    <dsp:sp modelId="{2EB20A9E-603D-4B4F-AC85-1948C1C707B6}">
      <dsp:nvSpPr>
        <dsp:cNvPr id="0" name=""/>
        <dsp:cNvSpPr/>
      </dsp:nvSpPr>
      <dsp:spPr>
        <a:xfrm>
          <a:off x="561624" y="564577"/>
          <a:ext cx="4665471" cy="4665471"/>
        </a:xfrm>
        <a:prstGeom prst="pie">
          <a:avLst>
            <a:gd name="adj1" fmla="val 12600000"/>
            <a:gd name="adj2" fmla="val 162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baseline="0"/>
            <a:t>MY SQL</a:t>
          </a:r>
          <a:endParaRPr lang="en-US" sz="1700" kern="1200"/>
        </a:p>
      </dsp:txBody>
      <dsp:txXfrm>
        <a:off x="1483611" y="1064449"/>
        <a:ext cx="1360762" cy="9997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lstStyle>
            <a:lvl1pPr algn="ctr">
              <a:defRPr sz="72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2/1/2022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2574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2/1/2022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710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2/1/2022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0138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2/1/2022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8456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2/1/2022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0170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2/1/2022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973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2/1/2022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870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2/1/2022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81988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2/1/2022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827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2/1/2022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004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2/1/2022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11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lIns="109728" tIns="109728" rIns="109728" bIns="91440" anchor="ctr"/>
          <a:lstStyle>
            <a:lvl1pPr algn="just">
              <a:defRPr sz="1200" spc="70" baseline="0">
                <a:solidFill>
                  <a:schemeClr val="tx1"/>
                </a:solidFill>
              </a:defRPr>
            </a:lvl1pPr>
          </a:lstStyle>
          <a:p>
            <a:pPr algn="r"/>
            <a:fld id="{A37D6D71-8B28-4ED6-B932-04B197003D23}" type="datetimeFigureOut">
              <a:rPr lang="en-US" smtClean="0"/>
              <a:pPr algn="r"/>
              <a:t>2/1/2022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lIns="109728" tIns="109728" rIns="109728" bIns="91440" anchor="ctr"/>
          <a:lstStyle>
            <a:lvl1pPr algn="l">
              <a:defRPr sz="1100" cap="none" spc="7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lIns="109728" tIns="109728" rIns="109728" bIns="91440" anchor="ctr"/>
          <a:lstStyle>
            <a:lvl1pPr algn="r">
              <a:defRPr sz="1200" spc="7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0278227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txStyles>
    <p:titleStyle>
      <a:lvl1pPr algn="l" defTabSz="914400" rtl="0" eaLnBrk="1" latinLnBrk="0" hangingPunct="1">
        <a:lnSpc>
          <a:spcPct val="100000"/>
        </a:lnSpc>
        <a:spcBef>
          <a:spcPct val="0"/>
        </a:spcBef>
        <a:buNone/>
        <a:defRPr sz="5400" b="1" kern="1200" cap="none" spc="120" baseline="0">
          <a:solidFill>
            <a:schemeClr val="bg1"/>
          </a:solidFill>
          <a:latin typeface="+mj-lt"/>
          <a:ea typeface="+mj-ea"/>
          <a:cs typeface="+mj-cs"/>
        </a:defRPr>
      </a:lvl1pPr>
    </p:titleStyle>
    <p:bodyStyle>
      <a:lvl1pPr marL="0" indent="0" algn="l" defTabSz="914400" rtl="0" eaLnBrk="1" latinLnBrk="0" hangingPunct="1">
        <a:lnSpc>
          <a:spcPct val="120000"/>
        </a:lnSpc>
        <a:spcBef>
          <a:spcPts val="700"/>
        </a:spcBef>
        <a:spcAft>
          <a:spcPts val="700"/>
        </a:spcAft>
        <a:buFont typeface="Arial" panose="020B0604020202020204" pitchFamily="34" charset="0"/>
        <a:buNone/>
        <a:defRPr sz="2600" kern="1200" spc="80" baseline="0">
          <a:solidFill>
            <a:schemeClr val="tx1"/>
          </a:solidFill>
          <a:latin typeface="+mn-lt"/>
          <a:ea typeface="+mn-ea"/>
          <a:cs typeface="+mn-cs"/>
        </a:defRPr>
      </a:lvl1pPr>
      <a:lvl2pPr marL="274320" indent="-274320" algn="l" defTabSz="914400" rtl="0" eaLnBrk="1" latinLnBrk="0" hangingPunct="1">
        <a:lnSpc>
          <a:spcPct val="120000"/>
        </a:lnSpc>
        <a:spcBef>
          <a:spcPts val="400"/>
        </a:spcBef>
        <a:spcAft>
          <a:spcPts val="400"/>
        </a:spcAft>
        <a:buClrTx/>
        <a:buFont typeface="Wingdings" panose="05000000000000000000" pitchFamily="2" charset="2"/>
        <a:buChar char="§"/>
        <a:defRPr sz="2300" kern="1200" spc="80" baseline="0">
          <a:solidFill>
            <a:schemeClr val="tx1"/>
          </a:solidFill>
          <a:latin typeface="+mn-lt"/>
          <a:ea typeface="+mn-ea"/>
          <a:cs typeface="+mn-cs"/>
        </a:defRPr>
      </a:lvl2pPr>
      <a:lvl3pPr marL="274320" indent="0" algn="l" defTabSz="914400" rtl="0" eaLnBrk="1" latinLnBrk="0" hangingPunct="1">
        <a:lnSpc>
          <a:spcPct val="120000"/>
        </a:lnSpc>
        <a:spcBef>
          <a:spcPts val="400"/>
        </a:spcBef>
        <a:spcAft>
          <a:spcPts val="400"/>
        </a:spcAft>
        <a:buFont typeface="Arial" panose="020B0604020202020204" pitchFamily="34" charset="0"/>
        <a:buNone/>
        <a:defRPr sz="1800" b="1" kern="1200" spc="80" baseline="0">
          <a:solidFill>
            <a:schemeClr val="tx1"/>
          </a:solidFill>
          <a:latin typeface="+mn-lt"/>
          <a:ea typeface="+mn-ea"/>
          <a:cs typeface="+mn-cs"/>
        </a:defRPr>
      </a:lvl3pPr>
      <a:lvl4pPr marL="594360" indent="-274320" algn="l" defTabSz="914400" rtl="0" eaLnBrk="1" latinLnBrk="0" hangingPunct="1">
        <a:lnSpc>
          <a:spcPct val="120000"/>
        </a:lnSpc>
        <a:spcBef>
          <a:spcPts val="400"/>
        </a:spcBef>
        <a:spcAft>
          <a:spcPts val="400"/>
        </a:spcAft>
        <a:buClrTx/>
        <a:buFont typeface="Wingdings" panose="05000000000000000000" pitchFamily="2" charset="2"/>
        <a:buChar char="§"/>
        <a:defRPr sz="1800" kern="1200" spc="80" baseline="0">
          <a:solidFill>
            <a:schemeClr val="tx1"/>
          </a:solidFill>
          <a:latin typeface="+mn-lt"/>
          <a:ea typeface="+mn-ea"/>
          <a:cs typeface="+mn-cs"/>
        </a:defRPr>
      </a:lvl4pPr>
      <a:lvl5pPr marL="594360" indent="0" algn="l" defTabSz="914400" rtl="0" eaLnBrk="1" latinLnBrk="0" hangingPunct="1">
        <a:lnSpc>
          <a:spcPct val="120000"/>
        </a:lnSpc>
        <a:spcBef>
          <a:spcPts val="400"/>
        </a:spcBef>
        <a:spcAft>
          <a:spcPts val="400"/>
        </a:spcAft>
        <a:buFont typeface="Arial" panose="020B0604020202020204" pitchFamily="34" charset="0"/>
        <a:buNone/>
        <a:defRPr sz="1800" b="1" kern="1200" spc="8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DC186-0B20-49AB-95B7-B84B60D5ED3A}"/>
              </a:ext>
            </a:extLst>
          </p:cNvPr>
          <p:cNvSpPr>
            <a:spLocks noGrp="1"/>
          </p:cNvSpPr>
          <p:nvPr>
            <p:ph type="ctrTitle"/>
          </p:nvPr>
        </p:nvSpPr>
        <p:spPr>
          <a:xfrm>
            <a:off x="5300814" y="875416"/>
            <a:ext cx="5928018" cy="2570548"/>
          </a:xfrm>
        </p:spPr>
        <p:txBody>
          <a:bodyPr>
            <a:normAutofit/>
          </a:bodyPr>
          <a:lstStyle/>
          <a:p>
            <a:pPr algn="l"/>
            <a:r>
              <a:rPr lang="en-US">
                <a:solidFill>
                  <a:schemeClr val="bg1"/>
                </a:solidFill>
              </a:rPr>
              <a:t>MOBILE application</a:t>
            </a:r>
          </a:p>
        </p:txBody>
      </p:sp>
      <p:sp>
        <p:nvSpPr>
          <p:cNvPr id="3" name="Subtitle 2">
            <a:extLst>
              <a:ext uri="{FF2B5EF4-FFF2-40B4-BE49-F238E27FC236}">
                <a16:creationId xmlns:a16="http://schemas.microsoft.com/office/drawing/2014/main" id="{148122C0-F64F-42AF-9FC6-98472607B2D9}"/>
              </a:ext>
            </a:extLst>
          </p:cNvPr>
          <p:cNvSpPr>
            <a:spLocks noGrp="1"/>
          </p:cNvSpPr>
          <p:nvPr>
            <p:ph type="subTitle" idx="1"/>
          </p:nvPr>
        </p:nvSpPr>
        <p:spPr>
          <a:xfrm>
            <a:off x="5300814" y="3579019"/>
            <a:ext cx="3534862" cy="1057276"/>
          </a:xfrm>
        </p:spPr>
        <p:txBody>
          <a:bodyPr vert="horz" lIns="91440" tIns="45720" rIns="91440" bIns="45720" rtlCol="0" anchor="t">
            <a:noAutofit/>
          </a:bodyPr>
          <a:lstStyle/>
          <a:p>
            <a:pPr algn="l">
              <a:lnSpc>
                <a:spcPct val="110000"/>
              </a:lnSpc>
            </a:pPr>
            <a:r>
              <a:rPr lang="en-US" sz="2400" err="1"/>
              <a:t>Oneplus</a:t>
            </a:r>
            <a:r>
              <a:rPr lang="en-US" sz="2400" dirty="0"/>
              <a:t> Store </a:t>
            </a:r>
            <a:endParaRPr lang="en-US" sz="2400">
              <a:ea typeface="Meiryo"/>
            </a:endParaRPr>
          </a:p>
          <a:p>
            <a:pPr algn="l">
              <a:lnSpc>
                <a:spcPct val="110000"/>
              </a:lnSpc>
            </a:pPr>
            <a:r>
              <a:rPr lang="en-US" sz="2400" dirty="0"/>
              <a:t>Batch-86</a:t>
            </a:r>
            <a:endParaRPr lang="en-US" sz="2400">
              <a:ea typeface="Meiryo"/>
            </a:endParaRPr>
          </a:p>
          <a:p>
            <a:pPr algn="l">
              <a:lnSpc>
                <a:spcPct val="110000"/>
              </a:lnSpc>
            </a:pPr>
            <a:r>
              <a:rPr lang="en-US" sz="2400" dirty="0"/>
              <a:t>Team-G</a:t>
            </a:r>
            <a:endParaRPr lang="en-US" sz="2400" dirty="0">
              <a:ea typeface="Meiryo"/>
            </a:endParaRPr>
          </a:p>
        </p:txBody>
      </p:sp>
      <p:pic>
        <p:nvPicPr>
          <p:cNvPr id="4" name="Picture 3" descr="Workspace table with tablet eyeglasses schedule calendar and cup">
            <a:extLst>
              <a:ext uri="{FF2B5EF4-FFF2-40B4-BE49-F238E27FC236}">
                <a16:creationId xmlns:a16="http://schemas.microsoft.com/office/drawing/2014/main" id="{5463F08B-0AB0-4F5E-B382-88E69F100B8C}"/>
              </a:ext>
            </a:extLst>
          </p:cNvPr>
          <p:cNvPicPr>
            <a:picLocks noChangeAspect="1"/>
          </p:cNvPicPr>
          <p:nvPr/>
        </p:nvPicPr>
        <p:blipFill rotWithShape="1">
          <a:blip r:embed="rId2"/>
          <a:srcRect l="25030" r="17238" b="1"/>
          <a:stretch/>
        </p:blipFill>
        <p:spPr>
          <a:xfrm>
            <a:off x="20" y="736600"/>
            <a:ext cx="4657328" cy="5384798"/>
          </a:xfrm>
          <a:prstGeom prst="rect">
            <a:avLst/>
          </a:prstGeom>
        </p:spPr>
      </p:pic>
      <p:sp>
        <p:nvSpPr>
          <p:cNvPr id="5" name="Subtitle 2">
            <a:extLst>
              <a:ext uri="{FF2B5EF4-FFF2-40B4-BE49-F238E27FC236}">
                <a16:creationId xmlns:a16="http://schemas.microsoft.com/office/drawing/2014/main" id="{F3B060E2-FA22-4CDA-B9D1-11F427A7E2F8}"/>
              </a:ext>
            </a:extLst>
          </p:cNvPr>
          <p:cNvSpPr txBox="1">
            <a:spLocks/>
          </p:cNvSpPr>
          <p:nvPr/>
        </p:nvSpPr>
        <p:spPr>
          <a:xfrm>
            <a:off x="7861062" y="4104536"/>
            <a:ext cx="4489929" cy="313213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ea typeface="+mn-lt"/>
                <a:cs typeface="+mn-lt"/>
              </a:rPr>
              <a:t>Parikipandla</a:t>
            </a:r>
            <a:r>
              <a:rPr lang="en-US" dirty="0">
                <a:solidFill>
                  <a:schemeClr val="bg1"/>
                </a:solidFill>
                <a:ea typeface="+mn-lt"/>
                <a:cs typeface="+mn-lt"/>
              </a:rPr>
              <a:t> Mahesh</a:t>
            </a:r>
            <a:endParaRPr lang="en-US">
              <a:solidFill>
                <a:schemeClr val="bg1"/>
              </a:solidFill>
            </a:endParaRPr>
          </a:p>
          <a:p>
            <a:r>
              <a:rPr lang="en-US" dirty="0">
                <a:solidFill>
                  <a:schemeClr val="bg1"/>
                </a:solidFill>
                <a:ea typeface="+mn-lt"/>
                <a:cs typeface="+mn-lt"/>
              </a:rPr>
              <a:t>Prateek </a:t>
            </a:r>
            <a:r>
              <a:rPr lang="en-US" dirty="0" err="1">
                <a:solidFill>
                  <a:schemeClr val="bg1"/>
                </a:solidFill>
                <a:ea typeface="+mn-lt"/>
                <a:cs typeface="+mn-lt"/>
              </a:rPr>
              <a:t>Sirvastava</a:t>
            </a:r>
            <a:r>
              <a:rPr lang="en-US" dirty="0">
                <a:solidFill>
                  <a:schemeClr val="bg1"/>
                </a:solidFill>
                <a:ea typeface="+mn-lt"/>
                <a:cs typeface="+mn-lt"/>
              </a:rPr>
              <a:t> </a:t>
            </a:r>
            <a:endParaRPr lang="en-US">
              <a:solidFill>
                <a:schemeClr val="bg1"/>
              </a:solidFill>
            </a:endParaRPr>
          </a:p>
          <a:p>
            <a:r>
              <a:rPr lang="en-US" dirty="0">
                <a:solidFill>
                  <a:schemeClr val="bg1"/>
                </a:solidFill>
                <a:ea typeface="+mn-lt"/>
                <a:cs typeface="+mn-lt"/>
              </a:rPr>
              <a:t>Santhosh Kumar</a:t>
            </a:r>
            <a:endParaRPr lang="en-US">
              <a:solidFill>
                <a:schemeClr val="bg1"/>
              </a:solidFill>
            </a:endParaRPr>
          </a:p>
          <a:p>
            <a:r>
              <a:rPr lang="en-US" dirty="0">
                <a:solidFill>
                  <a:schemeClr val="bg1"/>
                </a:solidFill>
                <a:ea typeface="+mn-lt"/>
                <a:cs typeface="+mn-lt"/>
              </a:rPr>
              <a:t>Thanu Priya</a:t>
            </a:r>
            <a:endParaRPr lang="en-US">
              <a:solidFill>
                <a:schemeClr val="bg1"/>
              </a:solidFill>
            </a:endParaRPr>
          </a:p>
        </p:txBody>
      </p:sp>
    </p:spTree>
    <p:extLst>
      <p:ext uri="{BB962C8B-B14F-4D97-AF65-F5344CB8AC3E}">
        <p14:creationId xmlns:p14="http://schemas.microsoft.com/office/powerpoint/2010/main" val="1471719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8" name="Rectangle 17">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5" descr="Graphical user interface, text, application&#10;&#10;Description automatically generated">
            <a:extLst>
              <a:ext uri="{FF2B5EF4-FFF2-40B4-BE49-F238E27FC236}">
                <a16:creationId xmlns:a16="http://schemas.microsoft.com/office/drawing/2014/main" id="{E62793F6-84BD-4EF8-9846-B6029CBDD85A}"/>
              </a:ext>
            </a:extLst>
          </p:cNvPr>
          <p:cNvPicPr>
            <a:picLocks noChangeAspect="1"/>
          </p:cNvPicPr>
          <p:nvPr/>
        </p:nvPicPr>
        <p:blipFill>
          <a:blip r:embed="rId2"/>
          <a:stretch>
            <a:fillRect/>
          </a:stretch>
        </p:blipFill>
        <p:spPr>
          <a:xfrm>
            <a:off x="760198" y="872793"/>
            <a:ext cx="3102284" cy="4809744"/>
          </a:xfrm>
          <a:prstGeom prst="rect">
            <a:avLst/>
          </a:prstGeom>
        </p:spPr>
      </p:pic>
      <p:grpSp>
        <p:nvGrpSpPr>
          <p:cNvPr id="21" name="Group 20">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22" name="Rectangle 21">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descr="Graphical user interface, application&#10;&#10;Description automatically generated">
            <a:extLst>
              <a:ext uri="{FF2B5EF4-FFF2-40B4-BE49-F238E27FC236}">
                <a16:creationId xmlns:a16="http://schemas.microsoft.com/office/drawing/2014/main" id="{079F915A-F64F-41BF-8794-0B7E8699E4CD}"/>
              </a:ext>
            </a:extLst>
          </p:cNvPr>
          <p:cNvPicPr>
            <a:picLocks noChangeAspect="1"/>
          </p:cNvPicPr>
          <p:nvPr/>
        </p:nvPicPr>
        <p:blipFill>
          <a:blip r:embed="rId3"/>
          <a:stretch>
            <a:fillRect/>
          </a:stretch>
        </p:blipFill>
        <p:spPr>
          <a:xfrm>
            <a:off x="4487333" y="1277949"/>
            <a:ext cx="3209544" cy="3999431"/>
          </a:xfrm>
          <a:prstGeom prst="rect">
            <a:avLst/>
          </a:prstGeom>
        </p:spPr>
      </p:pic>
      <p:grpSp>
        <p:nvGrpSpPr>
          <p:cNvPr id="25" name="Group 24">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6" name="Rectangle 25">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 name="Picture 2" descr="Graphical user interface&#10;&#10;Description automatically generated">
            <a:extLst>
              <a:ext uri="{FF2B5EF4-FFF2-40B4-BE49-F238E27FC236}">
                <a16:creationId xmlns:a16="http://schemas.microsoft.com/office/drawing/2014/main" id="{8CF229A2-B8CA-4161-8916-631D571E8C59}"/>
              </a:ext>
            </a:extLst>
          </p:cNvPr>
          <p:cNvPicPr>
            <a:picLocks noChangeAspect="1"/>
          </p:cNvPicPr>
          <p:nvPr/>
        </p:nvPicPr>
        <p:blipFill>
          <a:blip r:embed="rId4"/>
          <a:stretch>
            <a:fillRect/>
          </a:stretch>
        </p:blipFill>
        <p:spPr>
          <a:xfrm>
            <a:off x="8275887" y="1298275"/>
            <a:ext cx="3209544" cy="4137372"/>
          </a:xfrm>
          <a:prstGeom prst="rect">
            <a:avLst/>
          </a:prstGeom>
        </p:spPr>
      </p:pic>
    </p:spTree>
    <p:extLst>
      <p:ext uri="{BB962C8B-B14F-4D97-AF65-F5344CB8AC3E}">
        <p14:creationId xmlns:p14="http://schemas.microsoft.com/office/powerpoint/2010/main" val="120837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E5AED1-65AD-42CA-A3F0-9E3AEEF2B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313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A0B47-3348-490C-AE7B-B461FB89E8FF}"/>
              </a:ext>
            </a:extLst>
          </p:cNvPr>
          <p:cNvSpPr>
            <a:spLocks noGrp="1"/>
          </p:cNvSpPr>
          <p:nvPr>
            <p:ph type="title"/>
          </p:nvPr>
        </p:nvSpPr>
        <p:spPr>
          <a:xfrm>
            <a:off x="5391808" y="643467"/>
            <a:ext cx="5913226" cy="5571066"/>
          </a:xfrm>
        </p:spPr>
        <p:txBody>
          <a:bodyPr lIns="109728" tIns="109728" rIns="109728" bIns="91440" anchor="ctr">
            <a:noAutofit/>
          </a:bodyPr>
          <a:lstStyle/>
          <a:p>
            <a:pPr marL="342900" indent="-342900" algn="just">
              <a:lnSpc>
                <a:spcPct val="150000"/>
              </a:lnSpc>
              <a:buFont typeface="Arial"/>
              <a:buChar char="•"/>
            </a:pPr>
            <a:r>
              <a:rPr lang="en-US" sz="2000" b="0" dirty="0">
                <a:latin typeface="Arial"/>
                <a:ea typeface="+mj-lt"/>
                <a:cs typeface="+mj-lt"/>
              </a:rPr>
              <a:t>The mobile selling websites gives user an experience to shop sitting at one place and exposure to the wide range of products at one website. </a:t>
            </a:r>
            <a:endParaRPr lang="en-US" sz="2000">
              <a:latin typeface="Arial"/>
              <a:ea typeface="Meiryo"/>
              <a:cs typeface="Arial"/>
            </a:endParaRPr>
          </a:p>
          <a:p>
            <a:pPr marL="342900" indent="-342900" algn="just">
              <a:lnSpc>
                <a:spcPct val="150000"/>
              </a:lnSpc>
              <a:buFont typeface="Arial"/>
              <a:buChar char="•"/>
            </a:pPr>
            <a:r>
              <a:rPr lang="en-US" sz="2000" b="0" dirty="0">
                <a:latin typeface="Arial"/>
                <a:ea typeface="+mj-lt"/>
                <a:cs typeface="+mj-lt"/>
              </a:rPr>
              <a:t>We have used Html, </a:t>
            </a:r>
            <a:r>
              <a:rPr lang="en-US" sz="2000" b="0" dirty="0" err="1">
                <a:latin typeface="Arial"/>
                <a:ea typeface="+mj-lt"/>
                <a:cs typeface="+mj-lt"/>
              </a:rPr>
              <a:t>Css</a:t>
            </a:r>
            <a:r>
              <a:rPr lang="en-US" sz="2000" b="0" dirty="0">
                <a:latin typeface="Arial"/>
                <a:ea typeface="+mj-lt"/>
                <a:cs typeface="+mj-lt"/>
              </a:rPr>
              <a:t> and Bootstrap to design frontend. </a:t>
            </a:r>
            <a:endParaRPr lang="en-US" sz="2000">
              <a:latin typeface="Arial"/>
              <a:ea typeface="Meiryo"/>
              <a:cs typeface="Arial"/>
            </a:endParaRPr>
          </a:p>
          <a:p>
            <a:pPr marL="342900" indent="-342900" algn="just">
              <a:lnSpc>
                <a:spcPct val="150000"/>
              </a:lnSpc>
              <a:buFont typeface="Arial"/>
              <a:buChar char="•"/>
            </a:pPr>
            <a:r>
              <a:rPr lang="en-US" sz="2000" b="0" dirty="0">
                <a:latin typeface="Arial"/>
                <a:ea typeface="+mj-lt"/>
                <a:cs typeface="+mj-lt"/>
              </a:rPr>
              <a:t>And also used Java, Spring Boot for the Backend. </a:t>
            </a:r>
            <a:endParaRPr lang="en-US" sz="2000">
              <a:latin typeface="Arial"/>
              <a:ea typeface="Meiryo"/>
              <a:cs typeface="Arial"/>
            </a:endParaRPr>
          </a:p>
          <a:p>
            <a:pPr marL="342900" indent="-342900" algn="just">
              <a:lnSpc>
                <a:spcPct val="150000"/>
              </a:lnSpc>
              <a:buFont typeface="Arial"/>
              <a:buChar char="•"/>
            </a:pPr>
            <a:r>
              <a:rPr lang="en-US" sz="2000" b="0" dirty="0" err="1">
                <a:latin typeface="Arial"/>
                <a:ea typeface="+mj-lt"/>
                <a:cs typeface="+mj-lt"/>
              </a:rPr>
              <a:t>Mysql</a:t>
            </a:r>
            <a:r>
              <a:rPr lang="en-US" sz="2000" b="0" dirty="0">
                <a:latin typeface="Arial"/>
                <a:ea typeface="+mj-lt"/>
                <a:cs typeface="+mj-lt"/>
              </a:rPr>
              <a:t> for storing the data. </a:t>
            </a:r>
            <a:endParaRPr lang="en-US" sz="2000">
              <a:latin typeface="Arial"/>
              <a:ea typeface="Meiryo"/>
              <a:cs typeface="Arial"/>
            </a:endParaRPr>
          </a:p>
          <a:p>
            <a:pPr marL="342900" indent="-342900" algn="just">
              <a:lnSpc>
                <a:spcPct val="150000"/>
              </a:lnSpc>
              <a:buFont typeface="Arial"/>
              <a:buChar char="•"/>
            </a:pPr>
            <a:r>
              <a:rPr lang="en-US" sz="2000" b="0" dirty="0">
                <a:latin typeface="Arial"/>
                <a:ea typeface="+mj-lt"/>
                <a:cs typeface="+mj-lt"/>
              </a:rPr>
              <a:t>The future enhancement is to make the website more secure, interactive and dynamic.</a:t>
            </a:r>
            <a:r>
              <a:rPr lang="en-US" sz="2400" b="0" dirty="0">
                <a:latin typeface="Arial"/>
                <a:ea typeface="+mj-lt"/>
                <a:cs typeface="+mj-lt"/>
              </a:rPr>
              <a:t> </a:t>
            </a:r>
            <a:endParaRPr lang="en-US" sz="2400" dirty="0">
              <a:latin typeface="Arial"/>
              <a:ea typeface="Meiryo"/>
            </a:endParaRPr>
          </a:p>
          <a:p>
            <a:endParaRPr lang="en-US" sz="2400" dirty="0">
              <a:ea typeface="Meiryo"/>
            </a:endParaRPr>
          </a:p>
        </p:txBody>
      </p:sp>
      <p:sp>
        <p:nvSpPr>
          <p:cNvPr id="3" name="Content Placeholder 2">
            <a:extLst>
              <a:ext uri="{FF2B5EF4-FFF2-40B4-BE49-F238E27FC236}">
                <a16:creationId xmlns:a16="http://schemas.microsoft.com/office/drawing/2014/main" id="{90B779E1-3AD7-48DF-91EA-3923AD01B652}"/>
              </a:ext>
            </a:extLst>
          </p:cNvPr>
          <p:cNvSpPr>
            <a:spLocks noGrp="1"/>
          </p:cNvSpPr>
          <p:nvPr>
            <p:ph idx="1"/>
          </p:nvPr>
        </p:nvSpPr>
        <p:spPr>
          <a:xfrm>
            <a:off x="531495" y="643467"/>
            <a:ext cx="3537775" cy="5571066"/>
          </a:xfrm>
        </p:spPr>
        <p:txBody>
          <a:bodyPr anchor="ctr">
            <a:normAutofit/>
          </a:bodyPr>
          <a:lstStyle/>
          <a:p>
            <a:r>
              <a:rPr lang="en-US" b="1" dirty="0">
                <a:ea typeface="+mn-lt"/>
                <a:cs typeface="+mn-lt"/>
              </a:rPr>
              <a:t>CONCLUSION</a:t>
            </a:r>
            <a:endParaRPr lang="en-US" dirty="0"/>
          </a:p>
        </p:txBody>
      </p:sp>
    </p:spTree>
    <p:extLst>
      <p:ext uri="{BB962C8B-B14F-4D97-AF65-F5344CB8AC3E}">
        <p14:creationId xmlns:p14="http://schemas.microsoft.com/office/powerpoint/2010/main" val="381875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E85-D619-4BE5-BD2E-9E74BEBC391E}"/>
              </a:ext>
            </a:extLst>
          </p:cNvPr>
          <p:cNvSpPr>
            <a:spLocks noGrp="1"/>
          </p:cNvSpPr>
          <p:nvPr>
            <p:ph type="title"/>
          </p:nvPr>
        </p:nvSpPr>
        <p:spPr>
          <a:xfrm>
            <a:off x="960120" y="643467"/>
            <a:ext cx="3212593" cy="5571066"/>
          </a:xfrm>
        </p:spPr>
        <p:txBody>
          <a:bodyPr>
            <a:normAutofit/>
          </a:bodyPr>
          <a:lstStyle/>
          <a:p>
            <a:r>
              <a:rPr lang="en-US" sz="3800" b="0" u="sng" dirty="0">
                <a:ea typeface="+mj-lt"/>
                <a:cs typeface="+mj-lt"/>
              </a:rPr>
              <a:t>CONTENTS</a:t>
            </a:r>
            <a:endParaRPr lang="en-US" sz="3800" u="sng" dirty="0"/>
          </a:p>
        </p:txBody>
      </p:sp>
      <p:graphicFrame>
        <p:nvGraphicFramePr>
          <p:cNvPr id="12" name="Content Placeholder 2">
            <a:extLst>
              <a:ext uri="{FF2B5EF4-FFF2-40B4-BE49-F238E27FC236}">
                <a16:creationId xmlns:a16="http://schemas.microsoft.com/office/drawing/2014/main" id="{F9ED4FCF-833C-4573-91DC-D7DF38483361}"/>
              </a:ext>
            </a:extLst>
          </p:cNvPr>
          <p:cNvGraphicFramePr>
            <a:graphicFrameLocks noGrp="1"/>
          </p:cNvGraphicFramePr>
          <p:nvPr>
            <p:ph idx="1"/>
            <p:extLst>
              <p:ext uri="{D42A27DB-BD31-4B8C-83A1-F6EECF244321}">
                <p14:modId xmlns:p14="http://schemas.microsoft.com/office/powerpoint/2010/main" val="1105794860"/>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16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F1140-90C2-4D28-9E98-1795BDA77C08}"/>
              </a:ext>
            </a:extLst>
          </p:cNvPr>
          <p:cNvSpPr>
            <a:spLocks noGrp="1"/>
          </p:cNvSpPr>
          <p:nvPr>
            <p:ph type="title"/>
          </p:nvPr>
        </p:nvSpPr>
        <p:spPr>
          <a:xfrm>
            <a:off x="960120" y="643467"/>
            <a:ext cx="3212593" cy="5571066"/>
          </a:xfrm>
        </p:spPr>
        <p:txBody>
          <a:bodyPr>
            <a:normAutofit/>
          </a:bodyPr>
          <a:lstStyle/>
          <a:p>
            <a:r>
              <a:rPr lang="en-US" sz="3800" b="0" u="sng" dirty="0">
                <a:ea typeface="+mj-lt"/>
                <a:cs typeface="+mj-lt"/>
              </a:rPr>
              <a:t>PROBLEM STATEMEN</a:t>
            </a:r>
            <a:r>
              <a:rPr lang="en-US" sz="3800" b="0" dirty="0">
                <a:ea typeface="+mj-lt"/>
                <a:cs typeface="+mj-lt"/>
              </a:rPr>
              <a:t>T</a:t>
            </a:r>
            <a:endParaRPr lang="en-US" sz="3800" dirty="0"/>
          </a:p>
        </p:txBody>
      </p:sp>
      <p:sp>
        <p:nvSpPr>
          <p:cNvPr id="3" name="Content Placeholder 2">
            <a:extLst>
              <a:ext uri="{FF2B5EF4-FFF2-40B4-BE49-F238E27FC236}">
                <a16:creationId xmlns:a16="http://schemas.microsoft.com/office/drawing/2014/main" id="{A157D218-CAF4-498E-A8F0-89C75D05A88A}"/>
              </a:ext>
            </a:extLst>
          </p:cNvPr>
          <p:cNvSpPr>
            <a:spLocks noGrp="1"/>
          </p:cNvSpPr>
          <p:nvPr>
            <p:ph idx="1"/>
          </p:nvPr>
        </p:nvSpPr>
        <p:spPr>
          <a:xfrm>
            <a:off x="5302336" y="643467"/>
            <a:ext cx="5926496" cy="5571066"/>
          </a:xfrm>
        </p:spPr>
        <p:txBody>
          <a:bodyPr lIns="109728" tIns="109728" rIns="109728" bIns="91440" anchor="ctr">
            <a:normAutofit/>
          </a:bodyPr>
          <a:lstStyle/>
          <a:p>
            <a:pPr algn="just">
              <a:lnSpc>
                <a:spcPct val="150000"/>
              </a:lnSpc>
            </a:pPr>
            <a:r>
              <a:rPr lang="en-US" sz="2000" dirty="0" err="1">
                <a:latin typeface="Arial"/>
                <a:ea typeface="+mn-lt"/>
                <a:cs typeface="+mn-lt"/>
              </a:rPr>
              <a:t>Oneplus</a:t>
            </a:r>
            <a:r>
              <a:rPr lang="en-US" sz="2000" dirty="0">
                <a:latin typeface="Arial"/>
                <a:ea typeface="+mn-lt"/>
                <a:cs typeface="+mn-lt"/>
              </a:rPr>
              <a:t> store provides an easy way to sell products to a large customer base. However, there is a lot of competition among multiple Mobile  selling sites. When users land on a Mobile selling site, they expect to find what they are looking for quickly and easily. They have a very broad idea about what they want to buy. The purpose our </a:t>
            </a:r>
            <a:r>
              <a:rPr lang="en-US" sz="2000" dirty="0" err="1">
                <a:latin typeface="Arial"/>
                <a:ea typeface="+mn-lt"/>
                <a:cs typeface="+mn-lt"/>
              </a:rPr>
              <a:t>Oneplus</a:t>
            </a:r>
            <a:r>
              <a:rPr lang="en-US" sz="2000" dirty="0">
                <a:latin typeface="Arial"/>
                <a:ea typeface="+mn-lt"/>
                <a:cs typeface="+mn-lt"/>
              </a:rPr>
              <a:t> website is to help customers narrow down their broad ideas and enabl</a:t>
            </a:r>
            <a:r>
              <a:rPr lang="en-US" sz="2000" dirty="0">
                <a:ea typeface="+mn-lt"/>
                <a:cs typeface="+mn-lt"/>
              </a:rPr>
              <a:t>e </a:t>
            </a:r>
            <a:r>
              <a:rPr lang="en-US" sz="2000" dirty="0">
                <a:latin typeface="Arial"/>
                <a:ea typeface="+mn-lt"/>
                <a:cs typeface="+mn-lt"/>
              </a:rPr>
              <a:t>them to finalize the products.</a:t>
            </a:r>
            <a:endParaRPr lang="en-US" sz="2000" dirty="0">
              <a:latin typeface="Meiryo"/>
              <a:ea typeface="Meiryo"/>
            </a:endParaRPr>
          </a:p>
        </p:txBody>
      </p:sp>
    </p:spTree>
    <p:extLst>
      <p:ext uri="{BB962C8B-B14F-4D97-AF65-F5344CB8AC3E}">
        <p14:creationId xmlns:p14="http://schemas.microsoft.com/office/powerpoint/2010/main" val="262283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2D15D-428F-4FBE-A162-A52927725238}"/>
              </a:ext>
            </a:extLst>
          </p:cNvPr>
          <p:cNvSpPr>
            <a:spLocks noGrp="1"/>
          </p:cNvSpPr>
          <p:nvPr>
            <p:ph type="title"/>
          </p:nvPr>
        </p:nvSpPr>
        <p:spPr>
          <a:xfrm>
            <a:off x="960120" y="643467"/>
            <a:ext cx="3212593" cy="5571066"/>
          </a:xfrm>
        </p:spPr>
        <p:txBody>
          <a:bodyPr>
            <a:normAutofit/>
          </a:bodyPr>
          <a:lstStyle/>
          <a:p>
            <a:r>
              <a:rPr lang="en-US" sz="3000" b="0" u="sng" dirty="0">
                <a:ea typeface="+mj-lt"/>
                <a:cs typeface="+mj-lt"/>
              </a:rPr>
              <a:t>SHORT DESCRIPTION</a:t>
            </a:r>
            <a:endParaRPr lang="en-US" sz="3000" u="sng" dirty="0"/>
          </a:p>
        </p:txBody>
      </p:sp>
      <p:sp>
        <p:nvSpPr>
          <p:cNvPr id="20" name="Content Placeholder 2">
            <a:extLst>
              <a:ext uri="{FF2B5EF4-FFF2-40B4-BE49-F238E27FC236}">
                <a16:creationId xmlns:a16="http://schemas.microsoft.com/office/drawing/2014/main" id="{A09CC2BC-B68D-45EE-A6E7-5BBE8A12F182}"/>
              </a:ext>
            </a:extLst>
          </p:cNvPr>
          <p:cNvSpPr>
            <a:spLocks noGrp="1"/>
          </p:cNvSpPr>
          <p:nvPr>
            <p:ph idx="1"/>
          </p:nvPr>
        </p:nvSpPr>
        <p:spPr>
          <a:xfrm>
            <a:off x="5294547" y="643467"/>
            <a:ext cx="5934285" cy="5571066"/>
          </a:xfrm>
        </p:spPr>
        <p:txBody>
          <a:bodyPr lIns="109728" tIns="109728" rIns="109728" bIns="91440" anchor="ctr">
            <a:normAutofit fontScale="92500" lnSpcReduction="10000"/>
          </a:bodyPr>
          <a:lstStyle/>
          <a:p>
            <a:pPr algn="just">
              <a:lnSpc>
                <a:spcPct val="150000"/>
              </a:lnSpc>
            </a:pPr>
            <a:r>
              <a:rPr lang="en-US" sz="2000" dirty="0">
                <a:latin typeface="Arial"/>
                <a:ea typeface="+mn-lt"/>
                <a:cs typeface="+mn-lt"/>
              </a:rPr>
              <a:t>This project aims to develop mobile selling website for customers with the goal so that it is very easy to shop things from a extensive number on the web. </a:t>
            </a:r>
            <a:endParaRPr lang="en-US" sz="2000" dirty="0">
              <a:latin typeface="Arial"/>
              <a:ea typeface="Meiryo"/>
              <a:cs typeface="Arial"/>
            </a:endParaRPr>
          </a:p>
          <a:p>
            <a:pPr algn="just">
              <a:lnSpc>
                <a:spcPct val="150000"/>
              </a:lnSpc>
            </a:pPr>
            <a:r>
              <a:rPr lang="en-US" sz="2000" dirty="0">
                <a:latin typeface="Arial"/>
                <a:ea typeface="+mn-lt"/>
                <a:cs typeface="+mn-lt"/>
              </a:rPr>
              <a:t>With the help of this you can carry out an online shopping from your home. </a:t>
            </a:r>
            <a:endParaRPr lang="en-US" sz="2000" dirty="0">
              <a:latin typeface="Arial"/>
              <a:ea typeface="Meiryo"/>
              <a:cs typeface="Arial"/>
            </a:endParaRPr>
          </a:p>
          <a:p>
            <a:pPr algn="just">
              <a:lnSpc>
                <a:spcPct val="150000"/>
              </a:lnSpc>
            </a:pPr>
            <a:r>
              <a:rPr lang="en-US" sz="2000" dirty="0">
                <a:latin typeface="Arial"/>
                <a:ea typeface="+mn-lt"/>
                <a:cs typeface="+mn-lt"/>
              </a:rPr>
              <a:t>To get to this online shopping system all the customers will need to have a username and password to login proceed your shopping. </a:t>
            </a:r>
            <a:endParaRPr lang="en-US" sz="2000" dirty="0">
              <a:latin typeface="Arial"/>
              <a:ea typeface="Meiryo"/>
              <a:cs typeface="Arial"/>
            </a:endParaRPr>
          </a:p>
          <a:p>
            <a:pPr algn="just">
              <a:lnSpc>
                <a:spcPct val="150000"/>
              </a:lnSpc>
            </a:pPr>
            <a:r>
              <a:rPr lang="en-US" sz="2000" dirty="0">
                <a:latin typeface="Arial"/>
                <a:ea typeface="+mn-lt"/>
                <a:cs typeface="+mn-lt"/>
              </a:rPr>
              <a:t>Once the user logins in  successfully the user, the user can view the products and add them to cart.</a:t>
            </a:r>
            <a:endParaRPr lang="en-US" sz="2000" dirty="0">
              <a:latin typeface="Arial"/>
              <a:ea typeface="Meiryo"/>
              <a:cs typeface="Arial"/>
            </a:endParaRPr>
          </a:p>
        </p:txBody>
      </p:sp>
    </p:spTree>
    <p:extLst>
      <p:ext uri="{BB962C8B-B14F-4D97-AF65-F5344CB8AC3E}">
        <p14:creationId xmlns:p14="http://schemas.microsoft.com/office/powerpoint/2010/main" val="5726059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4DC08-B4DE-425F-82FD-448FD6B8034F}"/>
              </a:ext>
            </a:extLst>
          </p:cNvPr>
          <p:cNvSpPr>
            <a:spLocks noGrp="1"/>
          </p:cNvSpPr>
          <p:nvPr>
            <p:ph type="title"/>
          </p:nvPr>
        </p:nvSpPr>
        <p:spPr>
          <a:xfrm>
            <a:off x="960120" y="643467"/>
            <a:ext cx="3212593" cy="5571066"/>
          </a:xfrm>
        </p:spPr>
        <p:txBody>
          <a:bodyPr>
            <a:normAutofit/>
          </a:bodyPr>
          <a:lstStyle/>
          <a:p>
            <a:r>
              <a:rPr lang="en-US" sz="3000" b="0">
                <a:ea typeface="+mj-lt"/>
                <a:cs typeface="+mj-lt"/>
              </a:rPr>
              <a:t>TECHNOLOGY USED</a:t>
            </a:r>
            <a:endParaRPr lang="en-US" sz="3000"/>
          </a:p>
        </p:txBody>
      </p:sp>
      <p:graphicFrame>
        <p:nvGraphicFramePr>
          <p:cNvPr id="12" name="Content Placeholder 2">
            <a:extLst>
              <a:ext uri="{FF2B5EF4-FFF2-40B4-BE49-F238E27FC236}">
                <a16:creationId xmlns:a16="http://schemas.microsoft.com/office/drawing/2014/main" id="{F9723B70-6122-4CFD-889C-4D630E0786E8}"/>
              </a:ext>
            </a:extLst>
          </p:cNvPr>
          <p:cNvGraphicFramePr>
            <a:graphicFrameLocks noGrp="1"/>
          </p:cNvGraphicFramePr>
          <p:nvPr>
            <p:ph idx="1"/>
            <p:extLst>
              <p:ext uri="{D42A27DB-BD31-4B8C-83A1-F6EECF244321}">
                <p14:modId xmlns:p14="http://schemas.microsoft.com/office/powerpoint/2010/main" val="1642480713"/>
              </p:ext>
            </p:extLst>
          </p:nvPr>
        </p:nvGraphicFramePr>
        <p:xfrm>
          <a:off x="5300812" y="643466"/>
          <a:ext cx="5927575" cy="5554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2639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icon&#10;&#10;Description automatically generated">
            <a:extLst>
              <a:ext uri="{FF2B5EF4-FFF2-40B4-BE49-F238E27FC236}">
                <a16:creationId xmlns:a16="http://schemas.microsoft.com/office/drawing/2014/main" id="{A4380B01-650E-4EE9-B37E-BE8E956C3FF9}"/>
              </a:ext>
            </a:extLst>
          </p:cNvPr>
          <p:cNvPicPr>
            <a:picLocks noChangeAspect="1"/>
          </p:cNvPicPr>
          <p:nvPr/>
        </p:nvPicPr>
        <p:blipFill>
          <a:blip r:embed="rId2"/>
          <a:stretch>
            <a:fillRect/>
          </a:stretch>
        </p:blipFill>
        <p:spPr>
          <a:xfrm>
            <a:off x="643467" y="1357038"/>
            <a:ext cx="10905066" cy="4143924"/>
          </a:xfrm>
          <a:prstGeom prst="rect">
            <a:avLst/>
          </a:prstGeom>
        </p:spPr>
      </p:pic>
    </p:spTree>
    <p:extLst>
      <p:ext uri="{BB962C8B-B14F-4D97-AF65-F5344CB8AC3E}">
        <p14:creationId xmlns:p14="http://schemas.microsoft.com/office/powerpoint/2010/main" val="29964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application&#10;&#10;Description automatically generated">
            <a:extLst>
              <a:ext uri="{FF2B5EF4-FFF2-40B4-BE49-F238E27FC236}">
                <a16:creationId xmlns:a16="http://schemas.microsoft.com/office/drawing/2014/main" id="{143CDB15-A5FE-4496-9DDE-6C7923AB0E4D}"/>
              </a:ext>
            </a:extLst>
          </p:cNvPr>
          <p:cNvPicPr>
            <a:picLocks noChangeAspect="1"/>
          </p:cNvPicPr>
          <p:nvPr/>
        </p:nvPicPr>
        <p:blipFill>
          <a:blip r:embed="rId2"/>
          <a:stretch>
            <a:fillRect/>
          </a:stretch>
        </p:blipFill>
        <p:spPr>
          <a:xfrm>
            <a:off x="1417495" y="286280"/>
            <a:ext cx="9047445" cy="6499752"/>
          </a:xfrm>
          <a:prstGeom prst="rect">
            <a:avLst/>
          </a:prstGeom>
        </p:spPr>
      </p:pic>
    </p:spTree>
    <p:extLst>
      <p:ext uri="{BB962C8B-B14F-4D97-AF65-F5344CB8AC3E}">
        <p14:creationId xmlns:p14="http://schemas.microsoft.com/office/powerpoint/2010/main" val="417287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0547BEEF-01FA-4CBA-9B0E-020E0908A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2">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a:extLst>
              <a:ext uri="{FF2B5EF4-FFF2-40B4-BE49-F238E27FC236}">
                <a16:creationId xmlns:a16="http://schemas.microsoft.com/office/drawing/2014/main" id="{CB7E2025-6FC5-4A94-82DA-FDB3509D670B}"/>
              </a:ext>
            </a:extLst>
          </p:cNvPr>
          <p:cNvPicPr>
            <a:picLocks noChangeAspect="1"/>
          </p:cNvPicPr>
          <p:nvPr/>
        </p:nvPicPr>
        <p:blipFill>
          <a:blip r:embed="rId2"/>
          <a:stretch>
            <a:fillRect/>
          </a:stretch>
        </p:blipFill>
        <p:spPr>
          <a:xfrm>
            <a:off x="744627" y="1012382"/>
            <a:ext cx="5029640" cy="4809424"/>
          </a:xfrm>
          <a:prstGeom prst="rect">
            <a:avLst/>
          </a:prstGeom>
        </p:spPr>
      </p:pic>
      <p:pic>
        <p:nvPicPr>
          <p:cNvPr id="3" name="Picture 3" descr="Graphical user interface, application&#10;&#10;Description automatically generated">
            <a:extLst>
              <a:ext uri="{FF2B5EF4-FFF2-40B4-BE49-F238E27FC236}">
                <a16:creationId xmlns:a16="http://schemas.microsoft.com/office/drawing/2014/main" id="{E3A0E44A-9B7D-4CB4-9185-4AA566B84BDA}"/>
              </a:ext>
            </a:extLst>
          </p:cNvPr>
          <p:cNvPicPr>
            <a:picLocks noChangeAspect="1"/>
          </p:cNvPicPr>
          <p:nvPr/>
        </p:nvPicPr>
        <p:blipFill>
          <a:blip r:embed="rId3"/>
          <a:stretch>
            <a:fillRect/>
          </a:stretch>
        </p:blipFill>
        <p:spPr>
          <a:xfrm>
            <a:off x="6417731" y="1018163"/>
            <a:ext cx="5029641" cy="4809767"/>
          </a:xfrm>
          <a:prstGeom prst="rect">
            <a:avLst/>
          </a:prstGeom>
        </p:spPr>
      </p:pic>
    </p:spTree>
    <p:extLst>
      <p:ext uri="{BB962C8B-B14F-4D97-AF65-F5344CB8AC3E}">
        <p14:creationId xmlns:p14="http://schemas.microsoft.com/office/powerpoint/2010/main" val="259647535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547BEEF-01FA-4CBA-9B0E-020E0908A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Table&#10;&#10;Description automatically generated">
            <a:extLst>
              <a:ext uri="{FF2B5EF4-FFF2-40B4-BE49-F238E27FC236}">
                <a16:creationId xmlns:a16="http://schemas.microsoft.com/office/drawing/2014/main" id="{24055184-5D1D-4769-B64B-EC00B35D2402}"/>
              </a:ext>
            </a:extLst>
          </p:cNvPr>
          <p:cNvPicPr>
            <a:picLocks noChangeAspect="1"/>
          </p:cNvPicPr>
          <p:nvPr/>
        </p:nvPicPr>
        <p:blipFill>
          <a:blip r:embed="rId2"/>
          <a:stretch>
            <a:fillRect/>
          </a:stretch>
        </p:blipFill>
        <p:spPr>
          <a:xfrm>
            <a:off x="804159" y="1279757"/>
            <a:ext cx="4958202" cy="4441362"/>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5D0E65E4-00B9-434F-81DA-C0A7EA60E980}"/>
              </a:ext>
            </a:extLst>
          </p:cNvPr>
          <p:cNvPicPr>
            <a:picLocks noChangeAspect="1"/>
          </p:cNvPicPr>
          <p:nvPr/>
        </p:nvPicPr>
        <p:blipFill>
          <a:blip r:embed="rId3"/>
          <a:stretch>
            <a:fillRect/>
          </a:stretch>
        </p:blipFill>
        <p:spPr>
          <a:xfrm>
            <a:off x="6084357" y="1282440"/>
            <a:ext cx="4958203" cy="4459807"/>
          </a:xfrm>
          <a:prstGeom prst="rect">
            <a:avLst/>
          </a:prstGeom>
        </p:spPr>
      </p:pic>
    </p:spTree>
    <p:extLst>
      <p:ext uri="{BB962C8B-B14F-4D97-AF65-F5344CB8AC3E}">
        <p14:creationId xmlns:p14="http://schemas.microsoft.com/office/powerpoint/2010/main" val="2357895187"/>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TC103457464[[fn=Dividend]]</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JuxtaposeVTI</vt:lpstr>
      <vt:lpstr>MOBILE application</vt:lpstr>
      <vt:lpstr>CONTENTS</vt:lpstr>
      <vt:lpstr>PROBLEM STATEMENT</vt:lpstr>
      <vt:lpstr>SHORT DESCRIPTION</vt:lpstr>
      <vt:lpstr>TECHNOLOGY USED</vt:lpstr>
      <vt:lpstr>PowerPoint Presentation</vt:lpstr>
      <vt:lpstr>PowerPoint Presentation</vt:lpstr>
      <vt:lpstr>PowerPoint Presentation</vt:lpstr>
      <vt:lpstr>PowerPoint Presentation</vt:lpstr>
      <vt:lpstr>PowerPoint Presentation</vt:lpstr>
      <vt:lpstr>The mobile selling websites gives user an experience to shop sitting at one place and exposure to the wide range of products at one website.  We have used Html, Css and Bootstrap to design frontend.  And also used Java, Spring Boot for the Backend.  Mysql for storing the data.  The future enhancement is to make the website more secure, interactive and dynamic.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168</cp:revision>
  <dcterms:created xsi:type="dcterms:W3CDTF">2022-02-02T07:00:29Z</dcterms:created>
  <dcterms:modified xsi:type="dcterms:W3CDTF">2022-02-02T07:45:18Z</dcterms:modified>
</cp:coreProperties>
</file>