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69286-FDB2-44B6-95E4-BE35C650524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B9C2AF-84C0-4613-B52F-65AFB7C97820}">
      <dgm:prSet phldrT="[텍스트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C6A76F20-EE8B-4840-A9AE-3316AEB93E53}" type="parTrans" cxnId="{DF5FB753-35DB-4AFC-A19A-60078BA467FA}">
      <dgm:prSet/>
      <dgm:spPr/>
      <dgm:t>
        <a:bodyPr/>
        <a:lstStyle/>
        <a:p>
          <a:pPr latinLnBrk="1"/>
          <a:endParaRPr lang="ko-KR" altLang="en-US"/>
        </a:p>
      </dgm:t>
    </dgm:pt>
    <dgm:pt modelId="{6075A434-D931-49D5-A4CC-6E2B91DD4249}" type="sibTrans" cxnId="{DF5FB753-35DB-4AFC-A19A-60078BA467FA}">
      <dgm:prSet/>
      <dgm:spPr/>
      <dgm:t>
        <a:bodyPr/>
        <a:lstStyle/>
        <a:p>
          <a:pPr latinLnBrk="1"/>
          <a:endParaRPr lang="ko-KR" altLang="en-US"/>
        </a:p>
      </dgm:t>
    </dgm:pt>
    <dgm:pt modelId="{8F9BDC5D-E057-489A-9509-9E636F0316C8}">
      <dgm:prSet phldrT="[텍스트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홈 화면</a:t>
          </a:r>
        </a:p>
      </dgm:t>
    </dgm:pt>
    <dgm:pt modelId="{AF17DECB-5517-4332-946D-1AA5208EC4B0}" type="parTrans" cxnId="{57EAB1E8-A928-4A38-B245-1D917329986D}">
      <dgm:prSet/>
      <dgm:spPr/>
      <dgm:t>
        <a:bodyPr/>
        <a:lstStyle/>
        <a:p>
          <a:pPr latinLnBrk="1"/>
          <a:endParaRPr lang="ko-KR" altLang="en-US"/>
        </a:p>
      </dgm:t>
    </dgm:pt>
    <dgm:pt modelId="{BFFDE5BC-658F-4CF3-A1EF-6A781C715620}" type="sibTrans" cxnId="{57EAB1E8-A928-4A38-B245-1D917329986D}">
      <dgm:prSet/>
      <dgm:spPr/>
      <dgm:t>
        <a:bodyPr/>
        <a:lstStyle/>
        <a:p>
          <a:pPr latinLnBrk="1"/>
          <a:endParaRPr lang="ko-KR" altLang="en-US"/>
        </a:p>
      </dgm:t>
    </dgm:pt>
    <dgm:pt modelId="{1B3CC04A-6494-4460-ACBE-1BB0338B6FB6}">
      <dgm:prSet phldrT="[텍스트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맛집 목록</a:t>
          </a:r>
        </a:p>
      </dgm:t>
    </dgm:pt>
    <dgm:pt modelId="{3D5480FF-79FE-4881-B373-70B046A1F1AC}" type="parTrans" cxnId="{FA95F8A4-AE48-4C93-9EE8-3B9385F3A5DF}">
      <dgm:prSet/>
      <dgm:spPr/>
      <dgm:t>
        <a:bodyPr/>
        <a:lstStyle/>
        <a:p>
          <a:pPr latinLnBrk="1"/>
          <a:endParaRPr lang="ko-KR" altLang="en-US"/>
        </a:p>
      </dgm:t>
    </dgm:pt>
    <dgm:pt modelId="{6180D1F4-FC7F-48E7-B9B6-FCF742A2002B}" type="sibTrans" cxnId="{FA95F8A4-AE48-4C93-9EE8-3B9385F3A5DF}">
      <dgm:prSet/>
      <dgm:spPr/>
      <dgm:t>
        <a:bodyPr/>
        <a:lstStyle/>
        <a:p>
          <a:pPr latinLnBrk="1"/>
          <a:endParaRPr lang="ko-KR" altLang="en-US"/>
        </a:p>
      </dgm:t>
    </dgm:pt>
    <dgm:pt modelId="{F2EAD8EF-2C72-4581-856F-ED43A342B21E}">
      <dgm:prSet phldrT="[텍스트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내 주변 맛집</a:t>
          </a:r>
        </a:p>
      </dgm:t>
    </dgm:pt>
    <dgm:pt modelId="{91B89A06-64E4-4A0C-A4C6-8BEFFA64BF9A}" type="parTrans" cxnId="{80E9C8B9-40FA-428D-A28B-217DDF7C649E}">
      <dgm:prSet/>
      <dgm:spPr/>
      <dgm:t>
        <a:bodyPr/>
        <a:lstStyle/>
        <a:p>
          <a:pPr latinLnBrk="1"/>
          <a:endParaRPr lang="ko-KR" altLang="en-US"/>
        </a:p>
      </dgm:t>
    </dgm:pt>
    <dgm:pt modelId="{3311C30E-571F-4110-85FC-6C65EEA341B0}" type="sibTrans" cxnId="{80E9C8B9-40FA-428D-A28B-217DDF7C649E}">
      <dgm:prSet/>
      <dgm:spPr/>
      <dgm:t>
        <a:bodyPr/>
        <a:lstStyle/>
        <a:p>
          <a:pPr latinLnBrk="1"/>
          <a:endParaRPr lang="ko-KR" altLang="en-US"/>
        </a:p>
      </dgm:t>
    </dgm:pt>
    <dgm:pt modelId="{8D45E4A7-8DB7-45C7-95F9-E8113F7BE7D1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메인 화면</a:t>
          </a:r>
        </a:p>
      </dgm:t>
    </dgm:pt>
    <dgm:pt modelId="{588719BB-B2CB-4026-86AE-72E73960D46B}" type="parTrans" cxnId="{1CDCA0C8-EAF6-42E2-9FF3-E514CFBD1484}">
      <dgm:prSet/>
      <dgm:spPr/>
      <dgm:t>
        <a:bodyPr/>
        <a:lstStyle/>
        <a:p>
          <a:pPr latinLnBrk="1"/>
          <a:endParaRPr lang="ko-KR" altLang="en-US"/>
        </a:p>
      </dgm:t>
    </dgm:pt>
    <dgm:pt modelId="{D342FA86-BBA1-4FC9-BF25-88B70D6A5C1A}" type="sibTrans" cxnId="{1CDCA0C8-EAF6-42E2-9FF3-E514CFBD1484}">
      <dgm:prSet/>
      <dgm:spPr/>
      <dgm:t>
        <a:bodyPr/>
        <a:lstStyle/>
        <a:p>
          <a:pPr latinLnBrk="1"/>
          <a:endParaRPr lang="ko-KR" altLang="en-US"/>
        </a:p>
      </dgm:t>
    </dgm:pt>
    <dgm:pt modelId="{9CFBEB20-C59C-4707-B5FA-588523179332}">
      <dgm:prSet phldrT="[텍스트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푸시 서비스</a:t>
          </a:r>
        </a:p>
      </dgm:t>
    </dgm:pt>
    <dgm:pt modelId="{4E9521FA-8267-4599-BCC7-858B6121308A}" type="parTrans" cxnId="{D42874A2-E192-403D-BAD8-CDE29742B53A}">
      <dgm:prSet/>
      <dgm:spPr/>
      <dgm:t>
        <a:bodyPr/>
        <a:lstStyle/>
        <a:p>
          <a:pPr latinLnBrk="1"/>
          <a:endParaRPr lang="ko-KR" altLang="en-US"/>
        </a:p>
      </dgm:t>
    </dgm:pt>
    <dgm:pt modelId="{838BDC6F-EBFC-4FF6-8626-A03656E1DCC4}" type="sibTrans" cxnId="{D42874A2-E192-403D-BAD8-CDE29742B53A}">
      <dgm:prSet/>
      <dgm:spPr/>
      <dgm:t>
        <a:bodyPr/>
        <a:lstStyle/>
        <a:p>
          <a:pPr latinLnBrk="1"/>
          <a:endParaRPr lang="ko-KR" altLang="en-US"/>
        </a:p>
      </dgm:t>
    </dgm:pt>
    <dgm:pt modelId="{C5280E74-EAF4-490B-AB6C-C599B55F66B0}" type="pres">
      <dgm:prSet presAssocID="{03769286-FDB2-44B6-95E4-BE35C65052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E9D42D-2F03-408A-9D98-27111F88A66D}" type="pres">
      <dgm:prSet presAssocID="{99B9C2AF-84C0-4613-B52F-65AFB7C97820}" presName="root1" presStyleCnt="0"/>
      <dgm:spPr/>
    </dgm:pt>
    <dgm:pt modelId="{57510958-1098-448D-9273-214F37CE195B}" type="pres">
      <dgm:prSet presAssocID="{99B9C2AF-84C0-4613-B52F-65AFB7C97820}" presName="LevelOneTextNode" presStyleLbl="node0" presStyleIdx="0" presStyleCnt="1">
        <dgm:presLayoutVars>
          <dgm:chPref val="3"/>
        </dgm:presLayoutVars>
      </dgm:prSet>
      <dgm:spPr/>
    </dgm:pt>
    <dgm:pt modelId="{21905202-2DDF-4100-9B20-207AD1D35610}" type="pres">
      <dgm:prSet presAssocID="{99B9C2AF-84C0-4613-B52F-65AFB7C97820}" presName="level2hierChild" presStyleCnt="0"/>
      <dgm:spPr/>
    </dgm:pt>
    <dgm:pt modelId="{B25AA9E2-08A8-4905-9D4C-7F32364DB7E4}" type="pres">
      <dgm:prSet presAssocID="{588719BB-B2CB-4026-86AE-72E73960D46B}" presName="conn2-1" presStyleLbl="parChTrans1D2" presStyleIdx="0" presStyleCnt="1"/>
      <dgm:spPr/>
    </dgm:pt>
    <dgm:pt modelId="{042B385E-EC84-4FB4-BEB9-04F8EEAE6854}" type="pres">
      <dgm:prSet presAssocID="{588719BB-B2CB-4026-86AE-72E73960D46B}" presName="connTx" presStyleLbl="parChTrans1D2" presStyleIdx="0" presStyleCnt="1"/>
      <dgm:spPr/>
    </dgm:pt>
    <dgm:pt modelId="{70961CC7-9893-44E3-B831-6B7DEC497659}" type="pres">
      <dgm:prSet presAssocID="{8D45E4A7-8DB7-45C7-95F9-E8113F7BE7D1}" presName="root2" presStyleCnt="0"/>
      <dgm:spPr/>
    </dgm:pt>
    <dgm:pt modelId="{072411BF-5E81-4555-A2EC-88E55E627E0B}" type="pres">
      <dgm:prSet presAssocID="{8D45E4A7-8DB7-45C7-95F9-E8113F7BE7D1}" presName="LevelTwoTextNode" presStyleLbl="node2" presStyleIdx="0" presStyleCnt="1">
        <dgm:presLayoutVars>
          <dgm:chPref val="3"/>
        </dgm:presLayoutVars>
      </dgm:prSet>
      <dgm:spPr/>
    </dgm:pt>
    <dgm:pt modelId="{7FE75662-09E8-4A0C-872F-238AC23A8CFF}" type="pres">
      <dgm:prSet presAssocID="{8D45E4A7-8DB7-45C7-95F9-E8113F7BE7D1}" presName="level3hierChild" presStyleCnt="0"/>
      <dgm:spPr/>
    </dgm:pt>
    <dgm:pt modelId="{24326E28-5465-4F08-A630-54C692A9BCAA}" type="pres">
      <dgm:prSet presAssocID="{AF17DECB-5517-4332-946D-1AA5208EC4B0}" presName="conn2-1" presStyleLbl="parChTrans1D3" presStyleIdx="0" presStyleCnt="4"/>
      <dgm:spPr/>
    </dgm:pt>
    <dgm:pt modelId="{FEE068BC-2AE9-4544-A171-0BCF2DBDAEDD}" type="pres">
      <dgm:prSet presAssocID="{AF17DECB-5517-4332-946D-1AA5208EC4B0}" presName="connTx" presStyleLbl="parChTrans1D3" presStyleIdx="0" presStyleCnt="4"/>
      <dgm:spPr/>
    </dgm:pt>
    <dgm:pt modelId="{EFA34CF0-68DC-4839-B726-5C8C0096E593}" type="pres">
      <dgm:prSet presAssocID="{8F9BDC5D-E057-489A-9509-9E636F0316C8}" presName="root2" presStyleCnt="0"/>
      <dgm:spPr/>
    </dgm:pt>
    <dgm:pt modelId="{E2BDBFB7-46D1-4F3D-9F18-D10F29F91B36}" type="pres">
      <dgm:prSet presAssocID="{8F9BDC5D-E057-489A-9509-9E636F0316C8}" presName="LevelTwoTextNode" presStyleLbl="node3" presStyleIdx="0" presStyleCnt="4">
        <dgm:presLayoutVars>
          <dgm:chPref val="3"/>
        </dgm:presLayoutVars>
      </dgm:prSet>
      <dgm:spPr/>
    </dgm:pt>
    <dgm:pt modelId="{E8FF55EE-80F4-464A-BD28-6E28FD9EB127}" type="pres">
      <dgm:prSet presAssocID="{8F9BDC5D-E057-489A-9509-9E636F0316C8}" presName="level3hierChild" presStyleCnt="0"/>
      <dgm:spPr/>
    </dgm:pt>
    <dgm:pt modelId="{11616CDF-C0C9-4DC7-B32B-5EB176A0C419}" type="pres">
      <dgm:prSet presAssocID="{3D5480FF-79FE-4881-B373-70B046A1F1AC}" presName="conn2-1" presStyleLbl="parChTrans1D3" presStyleIdx="1" presStyleCnt="4"/>
      <dgm:spPr/>
    </dgm:pt>
    <dgm:pt modelId="{0FF2A7A2-2A14-4543-98BD-0EEBE286C910}" type="pres">
      <dgm:prSet presAssocID="{3D5480FF-79FE-4881-B373-70B046A1F1AC}" presName="connTx" presStyleLbl="parChTrans1D3" presStyleIdx="1" presStyleCnt="4"/>
      <dgm:spPr/>
    </dgm:pt>
    <dgm:pt modelId="{2E8C8953-1FAA-462A-8039-E2A160AB7411}" type="pres">
      <dgm:prSet presAssocID="{1B3CC04A-6494-4460-ACBE-1BB0338B6FB6}" presName="root2" presStyleCnt="0"/>
      <dgm:spPr/>
    </dgm:pt>
    <dgm:pt modelId="{527B4577-3116-4594-868E-62399695BE14}" type="pres">
      <dgm:prSet presAssocID="{1B3CC04A-6494-4460-ACBE-1BB0338B6FB6}" presName="LevelTwoTextNode" presStyleLbl="node3" presStyleIdx="1" presStyleCnt="4">
        <dgm:presLayoutVars>
          <dgm:chPref val="3"/>
        </dgm:presLayoutVars>
      </dgm:prSet>
      <dgm:spPr/>
    </dgm:pt>
    <dgm:pt modelId="{0BFD666F-1B32-474B-9717-CAE5A5FEE5EE}" type="pres">
      <dgm:prSet presAssocID="{1B3CC04A-6494-4460-ACBE-1BB0338B6FB6}" presName="level3hierChild" presStyleCnt="0"/>
      <dgm:spPr/>
    </dgm:pt>
    <dgm:pt modelId="{19D29304-04A7-46EA-B2F4-475182258C5B}" type="pres">
      <dgm:prSet presAssocID="{91B89A06-64E4-4A0C-A4C6-8BEFFA64BF9A}" presName="conn2-1" presStyleLbl="parChTrans1D3" presStyleIdx="2" presStyleCnt="4"/>
      <dgm:spPr/>
    </dgm:pt>
    <dgm:pt modelId="{08DC8D88-8EB6-42F4-9A23-C42F44DBC197}" type="pres">
      <dgm:prSet presAssocID="{91B89A06-64E4-4A0C-A4C6-8BEFFA64BF9A}" presName="connTx" presStyleLbl="parChTrans1D3" presStyleIdx="2" presStyleCnt="4"/>
      <dgm:spPr/>
    </dgm:pt>
    <dgm:pt modelId="{ECB7E62E-ABD9-48D2-8AC0-EDF5D58C3FF0}" type="pres">
      <dgm:prSet presAssocID="{F2EAD8EF-2C72-4581-856F-ED43A342B21E}" presName="root2" presStyleCnt="0"/>
      <dgm:spPr/>
    </dgm:pt>
    <dgm:pt modelId="{D0CF0A24-69A5-47A2-B141-EBB69B21314E}" type="pres">
      <dgm:prSet presAssocID="{F2EAD8EF-2C72-4581-856F-ED43A342B21E}" presName="LevelTwoTextNode" presStyleLbl="node3" presStyleIdx="2" presStyleCnt="4" custLinFactNeighborX="1225" custLinFactNeighborY="7352">
        <dgm:presLayoutVars>
          <dgm:chPref val="3"/>
        </dgm:presLayoutVars>
      </dgm:prSet>
      <dgm:spPr/>
    </dgm:pt>
    <dgm:pt modelId="{CE6FF76D-983E-4FC9-952B-9B91D9C1588F}" type="pres">
      <dgm:prSet presAssocID="{F2EAD8EF-2C72-4581-856F-ED43A342B21E}" presName="level3hierChild" presStyleCnt="0"/>
      <dgm:spPr/>
    </dgm:pt>
    <dgm:pt modelId="{92CDD841-AA5D-4A13-850F-6728E1E6B623}" type="pres">
      <dgm:prSet presAssocID="{4E9521FA-8267-4599-BCC7-858B6121308A}" presName="conn2-1" presStyleLbl="parChTrans1D3" presStyleIdx="3" presStyleCnt="4"/>
      <dgm:spPr/>
    </dgm:pt>
    <dgm:pt modelId="{45D33466-DBE6-45A7-B3ED-7BC88F0F1D9B}" type="pres">
      <dgm:prSet presAssocID="{4E9521FA-8267-4599-BCC7-858B6121308A}" presName="connTx" presStyleLbl="parChTrans1D3" presStyleIdx="3" presStyleCnt="4"/>
      <dgm:spPr/>
    </dgm:pt>
    <dgm:pt modelId="{E5919D1F-4C2B-4671-9C5B-4AD3784F0104}" type="pres">
      <dgm:prSet presAssocID="{9CFBEB20-C59C-4707-B5FA-588523179332}" presName="root2" presStyleCnt="0"/>
      <dgm:spPr/>
    </dgm:pt>
    <dgm:pt modelId="{3D076A8A-EC23-4DEA-BE1E-9C5B771C4FDB}" type="pres">
      <dgm:prSet presAssocID="{9CFBEB20-C59C-4707-B5FA-588523179332}" presName="LevelTwoTextNode" presStyleLbl="node3" presStyleIdx="3" presStyleCnt="4">
        <dgm:presLayoutVars>
          <dgm:chPref val="3"/>
        </dgm:presLayoutVars>
      </dgm:prSet>
      <dgm:spPr/>
    </dgm:pt>
    <dgm:pt modelId="{4213BCD5-B413-41A0-B546-A9F3A1F1E5EC}" type="pres">
      <dgm:prSet presAssocID="{9CFBEB20-C59C-4707-B5FA-588523179332}" presName="level3hierChild" presStyleCnt="0"/>
      <dgm:spPr/>
    </dgm:pt>
  </dgm:ptLst>
  <dgm:cxnLst>
    <dgm:cxn modelId="{91236F01-DBCF-46C5-B54F-F077D58D656E}" type="presOf" srcId="{F2EAD8EF-2C72-4581-856F-ED43A342B21E}" destId="{D0CF0A24-69A5-47A2-B141-EBB69B21314E}" srcOrd="0" destOrd="0" presId="urn:microsoft.com/office/officeart/2005/8/layout/hierarchy2"/>
    <dgm:cxn modelId="{3F21C414-4B75-4A0F-9AB3-E9490020B5D8}" type="presOf" srcId="{4E9521FA-8267-4599-BCC7-858B6121308A}" destId="{92CDD841-AA5D-4A13-850F-6728E1E6B623}" srcOrd="0" destOrd="0" presId="urn:microsoft.com/office/officeart/2005/8/layout/hierarchy2"/>
    <dgm:cxn modelId="{ABD96623-19D8-45E0-9CA5-987E3CEB8B39}" type="presOf" srcId="{8D45E4A7-8DB7-45C7-95F9-E8113F7BE7D1}" destId="{072411BF-5E81-4555-A2EC-88E55E627E0B}" srcOrd="0" destOrd="0" presId="urn:microsoft.com/office/officeart/2005/8/layout/hierarchy2"/>
    <dgm:cxn modelId="{89B9622A-5870-4B79-A339-EAE5AE07E061}" type="presOf" srcId="{03769286-FDB2-44B6-95E4-BE35C650524C}" destId="{C5280E74-EAF4-490B-AB6C-C599B55F66B0}" srcOrd="0" destOrd="0" presId="urn:microsoft.com/office/officeart/2005/8/layout/hierarchy2"/>
    <dgm:cxn modelId="{D875BD38-173E-49F9-8EA2-F2E1D75F4018}" type="presOf" srcId="{AF17DECB-5517-4332-946D-1AA5208EC4B0}" destId="{24326E28-5465-4F08-A630-54C692A9BCAA}" srcOrd="0" destOrd="0" presId="urn:microsoft.com/office/officeart/2005/8/layout/hierarchy2"/>
    <dgm:cxn modelId="{6CE4D143-ACAD-4A45-9395-3AFF083D12BD}" type="presOf" srcId="{3D5480FF-79FE-4881-B373-70B046A1F1AC}" destId="{0FF2A7A2-2A14-4543-98BD-0EEBE286C910}" srcOrd="1" destOrd="0" presId="urn:microsoft.com/office/officeart/2005/8/layout/hierarchy2"/>
    <dgm:cxn modelId="{31392564-264C-4763-B9E1-998C9638BDEC}" type="presOf" srcId="{AF17DECB-5517-4332-946D-1AA5208EC4B0}" destId="{FEE068BC-2AE9-4544-A171-0BCF2DBDAEDD}" srcOrd="1" destOrd="0" presId="urn:microsoft.com/office/officeart/2005/8/layout/hierarchy2"/>
    <dgm:cxn modelId="{40DAC267-1AAC-4CE4-B652-ED3FFCC44B75}" type="presOf" srcId="{99B9C2AF-84C0-4613-B52F-65AFB7C97820}" destId="{57510958-1098-448D-9273-214F37CE195B}" srcOrd="0" destOrd="0" presId="urn:microsoft.com/office/officeart/2005/8/layout/hierarchy2"/>
    <dgm:cxn modelId="{DF5FB753-35DB-4AFC-A19A-60078BA467FA}" srcId="{03769286-FDB2-44B6-95E4-BE35C650524C}" destId="{99B9C2AF-84C0-4613-B52F-65AFB7C97820}" srcOrd="0" destOrd="0" parTransId="{C6A76F20-EE8B-4840-A9AE-3316AEB93E53}" sibTransId="{6075A434-D931-49D5-A4CC-6E2B91DD4249}"/>
    <dgm:cxn modelId="{19D04D7D-4F19-4941-B54C-F8494F342B4E}" type="presOf" srcId="{3D5480FF-79FE-4881-B373-70B046A1F1AC}" destId="{11616CDF-C0C9-4DC7-B32B-5EB176A0C419}" srcOrd="0" destOrd="0" presId="urn:microsoft.com/office/officeart/2005/8/layout/hierarchy2"/>
    <dgm:cxn modelId="{FEAFC384-B567-41EF-9E1B-5DE4BD1D5622}" type="presOf" srcId="{588719BB-B2CB-4026-86AE-72E73960D46B}" destId="{B25AA9E2-08A8-4905-9D4C-7F32364DB7E4}" srcOrd="0" destOrd="0" presId="urn:microsoft.com/office/officeart/2005/8/layout/hierarchy2"/>
    <dgm:cxn modelId="{49FD3C8A-B3A0-46D9-A19C-AC702FBB6248}" type="presOf" srcId="{91B89A06-64E4-4A0C-A4C6-8BEFFA64BF9A}" destId="{08DC8D88-8EB6-42F4-9A23-C42F44DBC197}" srcOrd="1" destOrd="0" presId="urn:microsoft.com/office/officeart/2005/8/layout/hierarchy2"/>
    <dgm:cxn modelId="{D42874A2-E192-403D-BAD8-CDE29742B53A}" srcId="{8D45E4A7-8DB7-45C7-95F9-E8113F7BE7D1}" destId="{9CFBEB20-C59C-4707-B5FA-588523179332}" srcOrd="3" destOrd="0" parTransId="{4E9521FA-8267-4599-BCC7-858B6121308A}" sibTransId="{838BDC6F-EBFC-4FF6-8626-A03656E1DCC4}"/>
    <dgm:cxn modelId="{500041A3-CB71-4D59-BCCE-5E69D20A8013}" type="presOf" srcId="{8F9BDC5D-E057-489A-9509-9E636F0316C8}" destId="{E2BDBFB7-46D1-4F3D-9F18-D10F29F91B36}" srcOrd="0" destOrd="0" presId="urn:microsoft.com/office/officeart/2005/8/layout/hierarchy2"/>
    <dgm:cxn modelId="{FA95F8A4-AE48-4C93-9EE8-3B9385F3A5DF}" srcId="{8D45E4A7-8DB7-45C7-95F9-E8113F7BE7D1}" destId="{1B3CC04A-6494-4460-ACBE-1BB0338B6FB6}" srcOrd="1" destOrd="0" parTransId="{3D5480FF-79FE-4881-B373-70B046A1F1AC}" sibTransId="{6180D1F4-FC7F-48E7-B9B6-FCF742A2002B}"/>
    <dgm:cxn modelId="{EAAE81A9-E3FA-45D9-B324-A8D65D11887E}" type="presOf" srcId="{4E9521FA-8267-4599-BCC7-858B6121308A}" destId="{45D33466-DBE6-45A7-B3ED-7BC88F0F1D9B}" srcOrd="1" destOrd="0" presId="urn:microsoft.com/office/officeart/2005/8/layout/hierarchy2"/>
    <dgm:cxn modelId="{80E9C8B9-40FA-428D-A28B-217DDF7C649E}" srcId="{8D45E4A7-8DB7-45C7-95F9-E8113F7BE7D1}" destId="{F2EAD8EF-2C72-4581-856F-ED43A342B21E}" srcOrd="2" destOrd="0" parTransId="{91B89A06-64E4-4A0C-A4C6-8BEFFA64BF9A}" sibTransId="{3311C30E-571F-4110-85FC-6C65EEA341B0}"/>
    <dgm:cxn modelId="{958F5FBA-E77E-4D3B-A2E3-7D1D3C5845B3}" type="presOf" srcId="{588719BB-B2CB-4026-86AE-72E73960D46B}" destId="{042B385E-EC84-4FB4-BEB9-04F8EEAE6854}" srcOrd="1" destOrd="0" presId="urn:microsoft.com/office/officeart/2005/8/layout/hierarchy2"/>
    <dgm:cxn modelId="{1CDCA0C8-EAF6-42E2-9FF3-E514CFBD1484}" srcId="{99B9C2AF-84C0-4613-B52F-65AFB7C97820}" destId="{8D45E4A7-8DB7-45C7-95F9-E8113F7BE7D1}" srcOrd="0" destOrd="0" parTransId="{588719BB-B2CB-4026-86AE-72E73960D46B}" sibTransId="{D342FA86-BBA1-4FC9-BF25-88B70D6A5C1A}"/>
    <dgm:cxn modelId="{E8C071DD-079B-4E80-A137-032FACA0933A}" type="presOf" srcId="{1B3CC04A-6494-4460-ACBE-1BB0338B6FB6}" destId="{527B4577-3116-4594-868E-62399695BE14}" srcOrd="0" destOrd="0" presId="urn:microsoft.com/office/officeart/2005/8/layout/hierarchy2"/>
    <dgm:cxn modelId="{57EAB1E8-A928-4A38-B245-1D917329986D}" srcId="{8D45E4A7-8DB7-45C7-95F9-E8113F7BE7D1}" destId="{8F9BDC5D-E057-489A-9509-9E636F0316C8}" srcOrd="0" destOrd="0" parTransId="{AF17DECB-5517-4332-946D-1AA5208EC4B0}" sibTransId="{BFFDE5BC-658F-4CF3-A1EF-6A781C715620}"/>
    <dgm:cxn modelId="{815C51F9-1A42-4FFC-9D19-4DA4A6E13491}" type="presOf" srcId="{91B89A06-64E4-4A0C-A4C6-8BEFFA64BF9A}" destId="{19D29304-04A7-46EA-B2F4-475182258C5B}" srcOrd="0" destOrd="0" presId="urn:microsoft.com/office/officeart/2005/8/layout/hierarchy2"/>
    <dgm:cxn modelId="{551554FE-1909-479F-97F7-68ED2771696E}" type="presOf" srcId="{9CFBEB20-C59C-4707-B5FA-588523179332}" destId="{3D076A8A-EC23-4DEA-BE1E-9C5B771C4FDB}" srcOrd="0" destOrd="0" presId="urn:microsoft.com/office/officeart/2005/8/layout/hierarchy2"/>
    <dgm:cxn modelId="{53EF35C8-1CFB-459A-AC08-09C3E7D916E0}" type="presParOf" srcId="{C5280E74-EAF4-490B-AB6C-C599B55F66B0}" destId="{F9E9D42D-2F03-408A-9D98-27111F88A66D}" srcOrd="0" destOrd="0" presId="urn:microsoft.com/office/officeart/2005/8/layout/hierarchy2"/>
    <dgm:cxn modelId="{C2C0E339-4EA5-4E8F-98EB-2F06850E86C7}" type="presParOf" srcId="{F9E9D42D-2F03-408A-9D98-27111F88A66D}" destId="{57510958-1098-448D-9273-214F37CE195B}" srcOrd="0" destOrd="0" presId="urn:microsoft.com/office/officeart/2005/8/layout/hierarchy2"/>
    <dgm:cxn modelId="{756586A8-C39E-4E39-AD68-4CFEBD6E04C4}" type="presParOf" srcId="{F9E9D42D-2F03-408A-9D98-27111F88A66D}" destId="{21905202-2DDF-4100-9B20-207AD1D35610}" srcOrd="1" destOrd="0" presId="urn:microsoft.com/office/officeart/2005/8/layout/hierarchy2"/>
    <dgm:cxn modelId="{1C86ADF4-B2B5-4E6E-8D94-CFB66672A3E0}" type="presParOf" srcId="{21905202-2DDF-4100-9B20-207AD1D35610}" destId="{B25AA9E2-08A8-4905-9D4C-7F32364DB7E4}" srcOrd="0" destOrd="0" presId="urn:microsoft.com/office/officeart/2005/8/layout/hierarchy2"/>
    <dgm:cxn modelId="{498E76FA-08B1-4B8D-8C69-31460DA5B381}" type="presParOf" srcId="{B25AA9E2-08A8-4905-9D4C-7F32364DB7E4}" destId="{042B385E-EC84-4FB4-BEB9-04F8EEAE6854}" srcOrd="0" destOrd="0" presId="urn:microsoft.com/office/officeart/2005/8/layout/hierarchy2"/>
    <dgm:cxn modelId="{D4D804A2-0950-4ED9-AACF-8367A64C2B69}" type="presParOf" srcId="{21905202-2DDF-4100-9B20-207AD1D35610}" destId="{70961CC7-9893-44E3-B831-6B7DEC497659}" srcOrd="1" destOrd="0" presId="urn:microsoft.com/office/officeart/2005/8/layout/hierarchy2"/>
    <dgm:cxn modelId="{7F639CCB-508B-406F-86AA-BAF66CE4944A}" type="presParOf" srcId="{70961CC7-9893-44E3-B831-6B7DEC497659}" destId="{072411BF-5E81-4555-A2EC-88E55E627E0B}" srcOrd="0" destOrd="0" presId="urn:microsoft.com/office/officeart/2005/8/layout/hierarchy2"/>
    <dgm:cxn modelId="{A7295576-4CB1-4030-BD42-33090AA5A100}" type="presParOf" srcId="{70961CC7-9893-44E3-B831-6B7DEC497659}" destId="{7FE75662-09E8-4A0C-872F-238AC23A8CFF}" srcOrd="1" destOrd="0" presId="urn:microsoft.com/office/officeart/2005/8/layout/hierarchy2"/>
    <dgm:cxn modelId="{0A6CC053-51AC-4CD9-B5B8-F29B57284875}" type="presParOf" srcId="{7FE75662-09E8-4A0C-872F-238AC23A8CFF}" destId="{24326E28-5465-4F08-A630-54C692A9BCAA}" srcOrd="0" destOrd="0" presId="urn:microsoft.com/office/officeart/2005/8/layout/hierarchy2"/>
    <dgm:cxn modelId="{BB689171-5B33-4A9A-A482-71B884D5AAA4}" type="presParOf" srcId="{24326E28-5465-4F08-A630-54C692A9BCAA}" destId="{FEE068BC-2AE9-4544-A171-0BCF2DBDAEDD}" srcOrd="0" destOrd="0" presId="urn:microsoft.com/office/officeart/2005/8/layout/hierarchy2"/>
    <dgm:cxn modelId="{A0116C73-C791-4BCD-A8A5-85EA92402E23}" type="presParOf" srcId="{7FE75662-09E8-4A0C-872F-238AC23A8CFF}" destId="{EFA34CF0-68DC-4839-B726-5C8C0096E593}" srcOrd="1" destOrd="0" presId="urn:microsoft.com/office/officeart/2005/8/layout/hierarchy2"/>
    <dgm:cxn modelId="{8BD9D71B-D7D9-4417-9C55-418790886A83}" type="presParOf" srcId="{EFA34CF0-68DC-4839-B726-5C8C0096E593}" destId="{E2BDBFB7-46D1-4F3D-9F18-D10F29F91B36}" srcOrd="0" destOrd="0" presId="urn:microsoft.com/office/officeart/2005/8/layout/hierarchy2"/>
    <dgm:cxn modelId="{C77B2039-0B2A-40D8-BAAB-3B597570CF3E}" type="presParOf" srcId="{EFA34CF0-68DC-4839-B726-5C8C0096E593}" destId="{E8FF55EE-80F4-464A-BD28-6E28FD9EB127}" srcOrd="1" destOrd="0" presId="urn:microsoft.com/office/officeart/2005/8/layout/hierarchy2"/>
    <dgm:cxn modelId="{F49A855A-793F-42A8-9908-2D549367A855}" type="presParOf" srcId="{7FE75662-09E8-4A0C-872F-238AC23A8CFF}" destId="{11616CDF-C0C9-4DC7-B32B-5EB176A0C419}" srcOrd="2" destOrd="0" presId="urn:microsoft.com/office/officeart/2005/8/layout/hierarchy2"/>
    <dgm:cxn modelId="{8F717515-F1F2-49DA-828E-CEAA79D1CA71}" type="presParOf" srcId="{11616CDF-C0C9-4DC7-B32B-5EB176A0C419}" destId="{0FF2A7A2-2A14-4543-98BD-0EEBE286C910}" srcOrd="0" destOrd="0" presId="urn:microsoft.com/office/officeart/2005/8/layout/hierarchy2"/>
    <dgm:cxn modelId="{9BA3CB63-489D-4174-8453-9EE98C7F3457}" type="presParOf" srcId="{7FE75662-09E8-4A0C-872F-238AC23A8CFF}" destId="{2E8C8953-1FAA-462A-8039-E2A160AB7411}" srcOrd="3" destOrd="0" presId="urn:microsoft.com/office/officeart/2005/8/layout/hierarchy2"/>
    <dgm:cxn modelId="{76785D51-48A6-4DE7-8AAB-530E4A5A99DE}" type="presParOf" srcId="{2E8C8953-1FAA-462A-8039-E2A160AB7411}" destId="{527B4577-3116-4594-868E-62399695BE14}" srcOrd="0" destOrd="0" presId="urn:microsoft.com/office/officeart/2005/8/layout/hierarchy2"/>
    <dgm:cxn modelId="{99201691-07E4-48C7-92E8-4AE3147843E0}" type="presParOf" srcId="{2E8C8953-1FAA-462A-8039-E2A160AB7411}" destId="{0BFD666F-1B32-474B-9717-CAE5A5FEE5EE}" srcOrd="1" destOrd="0" presId="urn:microsoft.com/office/officeart/2005/8/layout/hierarchy2"/>
    <dgm:cxn modelId="{E83B63EC-291F-468F-B522-AA9398F2666E}" type="presParOf" srcId="{7FE75662-09E8-4A0C-872F-238AC23A8CFF}" destId="{19D29304-04A7-46EA-B2F4-475182258C5B}" srcOrd="4" destOrd="0" presId="urn:microsoft.com/office/officeart/2005/8/layout/hierarchy2"/>
    <dgm:cxn modelId="{36C8FE5B-C627-46F4-AA2F-22E542E8D1CD}" type="presParOf" srcId="{19D29304-04A7-46EA-B2F4-475182258C5B}" destId="{08DC8D88-8EB6-42F4-9A23-C42F44DBC197}" srcOrd="0" destOrd="0" presId="urn:microsoft.com/office/officeart/2005/8/layout/hierarchy2"/>
    <dgm:cxn modelId="{C5271AD7-24E9-4CAC-B4B2-2D3AEE83A3E2}" type="presParOf" srcId="{7FE75662-09E8-4A0C-872F-238AC23A8CFF}" destId="{ECB7E62E-ABD9-48D2-8AC0-EDF5D58C3FF0}" srcOrd="5" destOrd="0" presId="urn:microsoft.com/office/officeart/2005/8/layout/hierarchy2"/>
    <dgm:cxn modelId="{48990985-A5C3-4D28-8ED8-B1BB1E78ACEC}" type="presParOf" srcId="{ECB7E62E-ABD9-48D2-8AC0-EDF5D58C3FF0}" destId="{D0CF0A24-69A5-47A2-B141-EBB69B21314E}" srcOrd="0" destOrd="0" presId="urn:microsoft.com/office/officeart/2005/8/layout/hierarchy2"/>
    <dgm:cxn modelId="{44CC93B6-2490-4FF7-ACA3-DD5EDB04EFEB}" type="presParOf" srcId="{ECB7E62E-ABD9-48D2-8AC0-EDF5D58C3FF0}" destId="{CE6FF76D-983E-4FC9-952B-9B91D9C1588F}" srcOrd="1" destOrd="0" presId="urn:microsoft.com/office/officeart/2005/8/layout/hierarchy2"/>
    <dgm:cxn modelId="{3C402BB2-DFA8-42BD-91A5-CD5F98BF5EE7}" type="presParOf" srcId="{7FE75662-09E8-4A0C-872F-238AC23A8CFF}" destId="{92CDD841-AA5D-4A13-850F-6728E1E6B623}" srcOrd="6" destOrd="0" presId="urn:microsoft.com/office/officeart/2005/8/layout/hierarchy2"/>
    <dgm:cxn modelId="{DE2A6417-62F8-4051-B59D-4E0443BD8F74}" type="presParOf" srcId="{92CDD841-AA5D-4A13-850F-6728E1E6B623}" destId="{45D33466-DBE6-45A7-B3ED-7BC88F0F1D9B}" srcOrd="0" destOrd="0" presId="urn:microsoft.com/office/officeart/2005/8/layout/hierarchy2"/>
    <dgm:cxn modelId="{F5AAAF8E-0C1E-4E99-B65C-225985DC7F59}" type="presParOf" srcId="{7FE75662-09E8-4A0C-872F-238AC23A8CFF}" destId="{E5919D1F-4C2B-4671-9C5B-4AD3784F0104}" srcOrd="7" destOrd="0" presId="urn:microsoft.com/office/officeart/2005/8/layout/hierarchy2"/>
    <dgm:cxn modelId="{0F94B646-1009-4EC9-B0FE-20DEA70D240C}" type="presParOf" srcId="{E5919D1F-4C2B-4671-9C5B-4AD3784F0104}" destId="{3D076A8A-EC23-4DEA-BE1E-9C5B771C4FDB}" srcOrd="0" destOrd="0" presId="urn:microsoft.com/office/officeart/2005/8/layout/hierarchy2"/>
    <dgm:cxn modelId="{882CCCC4-9068-4254-9617-6EFC563B247C}" type="presParOf" srcId="{E5919D1F-4C2B-4671-9C5B-4AD3784F0104}" destId="{4213BCD5-B413-41A0-B546-A9F3A1F1E5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10958-1098-448D-9273-214F37CE195B}">
      <dsp:nvSpPr>
        <dsp:cNvPr id="0" name=""/>
        <dsp:cNvSpPr/>
      </dsp:nvSpPr>
      <dsp:spPr>
        <a:xfrm>
          <a:off x="2181" y="1233842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로그인</a:t>
          </a:r>
        </a:p>
      </dsp:txBody>
      <dsp:txXfrm>
        <a:off x="20883" y="1252544"/>
        <a:ext cx="1239664" cy="601130"/>
      </dsp:txXfrm>
    </dsp:sp>
    <dsp:sp modelId="{B25AA9E2-08A8-4905-9D4C-7F32364DB7E4}">
      <dsp:nvSpPr>
        <dsp:cNvPr id="0" name=""/>
        <dsp:cNvSpPr/>
      </dsp:nvSpPr>
      <dsp:spPr>
        <a:xfrm>
          <a:off x="1279250" y="1534609"/>
          <a:ext cx="510827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510827" y="18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521894" y="1540339"/>
        <a:ext cx="25541" cy="25541"/>
      </dsp:txXfrm>
    </dsp:sp>
    <dsp:sp modelId="{072411BF-5E81-4555-A2EC-88E55E627E0B}">
      <dsp:nvSpPr>
        <dsp:cNvPr id="0" name=""/>
        <dsp:cNvSpPr/>
      </dsp:nvSpPr>
      <dsp:spPr>
        <a:xfrm>
          <a:off x="1790078" y="1233842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메인 화면</a:t>
          </a:r>
        </a:p>
      </dsp:txBody>
      <dsp:txXfrm>
        <a:off x="1808780" y="1252544"/>
        <a:ext cx="1239664" cy="601130"/>
      </dsp:txXfrm>
    </dsp:sp>
    <dsp:sp modelId="{24326E28-5465-4F08-A630-54C692A9BCAA}">
      <dsp:nvSpPr>
        <dsp:cNvPr id="0" name=""/>
        <dsp:cNvSpPr/>
      </dsp:nvSpPr>
      <dsp:spPr>
        <a:xfrm rot="17692822">
          <a:off x="2715481" y="983873"/>
          <a:ext cx="121416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1214160" y="18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92207" y="972020"/>
        <a:ext cx="60708" cy="60708"/>
      </dsp:txXfrm>
    </dsp:sp>
    <dsp:sp modelId="{E2BDBFB7-46D1-4F3D-9F18-D10F29F91B36}">
      <dsp:nvSpPr>
        <dsp:cNvPr id="0" name=""/>
        <dsp:cNvSpPr/>
      </dsp:nvSpPr>
      <dsp:spPr>
        <a:xfrm>
          <a:off x="3577975" y="132370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홈 화면</a:t>
          </a:r>
        </a:p>
      </dsp:txBody>
      <dsp:txXfrm>
        <a:off x="3596677" y="151072"/>
        <a:ext cx="1239664" cy="601130"/>
      </dsp:txXfrm>
    </dsp:sp>
    <dsp:sp modelId="{11616CDF-C0C9-4DC7-B32B-5EB176A0C419}">
      <dsp:nvSpPr>
        <dsp:cNvPr id="0" name=""/>
        <dsp:cNvSpPr/>
      </dsp:nvSpPr>
      <dsp:spPr>
        <a:xfrm rot="19457599">
          <a:off x="3008018" y="1351030"/>
          <a:ext cx="629086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629086" y="18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306834" y="1353804"/>
        <a:ext cx="31454" cy="31454"/>
      </dsp:txXfrm>
    </dsp:sp>
    <dsp:sp modelId="{527B4577-3116-4594-868E-62399695BE14}">
      <dsp:nvSpPr>
        <dsp:cNvPr id="0" name=""/>
        <dsp:cNvSpPr/>
      </dsp:nvSpPr>
      <dsp:spPr>
        <a:xfrm>
          <a:off x="3577975" y="866685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맛집 목록</a:t>
          </a:r>
        </a:p>
      </dsp:txBody>
      <dsp:txXfrm>
        <a:off x="3596677" y="885387"/>
        <a:ext cx="1239664" cy="601130"/>
      </dsp:txXfrm>
    </dsp:sp>
    <dsp:sp modelId="{19D29304-04A7-46EA-B2F4-475182258C5B}">
      <dsp:nvSpPr>
        <dsp:cNvPr id="0" name=""/>
        <dsp:cNvSpPr/>
      </dsp:nvSpPr>
      <dsp:spPr>
        <a:xfrm rot="2334632">
          <a:off x="2994008" y="1741660"/>
          <a:ext cx="659287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659287" y="18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307170" y="1743679"/>
        <a:ext cx="32964" cy="32964"/>
      </dsp:txXfrm>
    </dsp:sp>
    <dsp:sp modelId="{D0CF0A24-69A5-47A2-B141-EBB69B21314E}">
      <dsp:nvSpPr>
        <dsp:cNvPr id="0" name=""/>
        <dsp:cNvSpPr/>
      </dsp:nvSpPr>
      <dsp:spPr>
        <a:xfrm>
          <a:off x="3580157" y="1647945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내 주변 맛집</a:t>
          </a:r>
        </a:p>
      </dsp:txBody>
      <dsp:txXfrm>
        <a:off x="3598859" y="1666647"/>
        <a:ext cx="1239664" cy="601130"/>
      </dsp:txXfrm>
    </dsp:sp>
    <dsp:sp modelId="{92CDD841-AA5D-4A13-850F-6728E1E6B623}">
      <dsp:nvSpPr>
        <dsp:cNvPr id="0" name=""/>
        <dsp:cNvSpPr/>
      </dsp:nvSpPr>
      <dsp:spPr>
        <a:xfrm rot="3907178">
          <a:off x="2715481" y="2085345"/>
          <a:ext cx="121416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1214160" y="18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92207" y="2073491"/>
        <a:ext cx="60708" cy="60708"/>
      </dsp:txXfrm>
    </dsp:sp>
    <dsp:sp modelId="{3D076A8A-EC23-4DEA-BE1E-9C5B771C4FDB}">
      <dsp:nvSpPr>
        <dsp:cNvPr id="0" name=""/>
        <dsp:cNvSpPr/>
      </dsp:nvSpPr>
      <dsp:spPr>
        <a:xfrm>
          <a:off x="3577975" y="2335314"/>
          <a:ext cx="1277068" cy="63853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푸시 서비스</a:t>
          </a:r>
        </a:p>
      </dsp:txBody>
      <dsp:txXfrm>
        <a:off x="3596677" y="2354016"/>
        <a:ext cx="1239664" cy="60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F0103-9ABB-4869-B12A-8168EDA5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FC8B-F185-4211-802D-213E7CCD4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8B8C-97EC-4D54-9F82-FDFDC186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05801-A640-4410-AB68-6802F35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E756A-8B25-4DC9-9974-7BD3BF85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394D4-6AB3-47B4-BD72-AE0F28C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10F7B-B224-4726-8AFB-97B16D53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687DB-EFF7-490E-8BE5-31352FBE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2A5D0-8CB4-4B93-87C1-612E45B7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097A1-E1FE-47B9-8C5F-A3A5D7C8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3026C-8E8A-4747-8816-A17FF0A68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02502-A887-453E-AF0B-3995CEAEB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A3DDF-AFA6-43F8-A60C-15F4967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D59A-49DE-483C-946E-BBAFECDE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C7C6C-9099-4EE2-BC0B-31A2A2CB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363FF-84C7-44CC-85B3-04112A3B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6B720-04D7-411A-8885-89037060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D16EA-7DCC-4FA7-A8DD-47613E14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03116-0E98-4FE8-A5AF-2DB81103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58A60-E9B4-4003-9575-1156E58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7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E082-4925-4A95-80A0-CD130232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5D2AD-EA46-4A48-B638-6E9F2A12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826BD-350C-465D-9076-7957ACEB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664A8-2D75-4FC1-81AD-492A991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6D413-D29A-4606-8399-8939EF83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6E96-D196-49AE-BE09-9479238C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DE1B8-E4B7-4361-B195-5480A999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D539D-88D9-444F-A9C7-A02391DD1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1DE9-7ACA-4BA3-A9F3-5F66EFEA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C818A-2B91-4E14-9568-FDED5D64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A667B-DA69-4FB6-A637-356E4348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7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797D-18A0-469C-8D5F-8CB5B7ED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6AE7F-F773-4DD4-9FA4-6BF903B4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4D499-18F8-4527-B89B-48996F08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86003-E0BF-40D9-BE66-3959DA3E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88FDB-9DF5-487E-B93B-FD31F09F8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AB9A9-AF8B-4551-9D98-77BB599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D3813-E0E1-465F-B3DD-D172A2F3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34985-F4E7-4606-8DD5-3BAA7707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C0B91-D545-4A89-85C7-56E2CDE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4DC51D-6E12-4DD8-B99A-7B77FD41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974D9-5FB3-43FE-8DB6-6238F761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0D6007-8F1D-4CF7-B01D-684224BA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7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EC149-7299-4327-97E5-AC46B96D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9E8C8D-9617-424C-A8F6-7C9F834B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44357-50CD-4E57-A96D-875E557F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C18A-CACA-4EBB-A2E2-46442387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A08F8-25D8-4855-AF1D-0ED92AFE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A794C-20AC-4281-850D-2D74C55B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07EF8-6D7E-4ED6-8438-33092538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0635E-8448-4D80-92B3-8DEC4E03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F7ED8-C1AF-4F2B-8271-DECF9246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3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F918-4C6B-4194-AF86-123FD175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7D688-1F2C-4EB7-B3EA-3FE97898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46259-45C0-4F40-AA0C-48D9D96E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FBE02-9CF5-4084-BE38-3E28C27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9DD41-92C1-41DA-8C7E-BC86289C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83DEE-4296-458F-84F6-160DB32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83F3F2-4AA1-4E09-A689-5E922FB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A7BC2-C3CA-43D7-B78C-56A2D6B1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A7C9C-5252-4562-A8BB-9E5E1BFEF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BF34-02B7-4C48-97EC-A4F983D5DA6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4199-C1F0-4DE1-A190-2B7EBF7F4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4BF-945F-490F-85AD-23E9E082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2E15-AE2A-44BD-80B1-BED5D38D0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0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AAE285-9267-41B0-8E20-8E84A8B7FAFB}"/>
              </a:ext>
            </a:extLst>
          </p:cNvPr>
          <p:cNvSpPr/>
          <p:nvPr/>
        </p:nvSpPr>
        <p:spPr>
          <a:xfrm>
            <a:off x="2341483" y="2149766"/>
            <a:ext cx="1906038" cy="20558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9F286-4749-47AF-A50A-3D5E245B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8" y="2544080"/>
            <a:ext cx="888410" cy="88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BA60E-7B9D-40B5-8924-49094C8E5209}"/>
              </a:ext>
            </a:extLst>
          </p:cNvPr>
          <p:cNvSpPr txBox="1"/>
          <p:nvPr/>
        </p:nvSpPr>
        <p:spPr>
          <a:xfrm>
            <a:off x="822532" y="3396643"/>
            <a:ext cx="888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DCE773-32D2-48CA-B7C3-028A23266A51}"/>
              </a:ext>
            </a:extLst>
          </p:cNvPr>
          <p:cNvSpPr/>
          <p:nvPr/>
        </p:nvSpPr>
        <p:spPr>
          <a:xfrm>
            <a:off x="705498" y="3320884"/>
            <a:ext cx="327171" cy="153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C74654-33BB-4A3A-8C1B-61A53603EF0F}"/>
              </a:ext>
            </a:extLst>
          </p:cNvPr>
          <p:cNvCxnSpPr/>
          <p:nvPr/>
        </p:nvCxnSpPr>
        <p:spPr>
          <a:xfrm>
            <a:off x="360727" y="327171"/>
            <a:ext cx="58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00F20A-A808-49BE-96F5-434FA817A3D8}"/>
              </a:ext>
            </a:extLst>
          </p:cNvPr>
          <p:cNvCxnSpPr/>
          <p:nvPr/>
        </p:nvCxnSpPr>
        <p:spPr>
          <a:xfrm>
            <a:off x="360727" y="555072"/>
            <a:ext cx="58722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00B8B-48C4-4C34-83A2-2E53A56A5E42}"/>
              </a:ext>
            </a:extLst>
          </p:cNvPr>
          <p:cNvSpPr txBox="1"/>
          <p:nvPr/>
        </p:nvSpPr>
        <p:spPr>
          <a:xfrm>
            <a:off x="984945" y="173282"/>
            <a:ext cx="1090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4F6AC-F25A-4135-86D8-2D863361DD28}"/>
              </a:ext>
            </a:extLst>
          </p:cNvPr>
          <p:cNvSpPr txBox="1"/>
          <p:nvPr/>
        </p:nvSpPr>
        <p:spPr>
          <a:xfrm>
            <a:off x="984945" y="401183"/>
            <a:ext cx="131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C029C4-BDC8-4B1E-9678-669F4084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35" y="2554060"/>
            <a:ext cx="976924" cy="6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 descr="봉투이(가) 표시된 사진&#10;&#10;자동 생성된 설명">
            <a:extLst>
              <a:ext uri="{FF2B5EF4-FFF2-40B4-BE49-F238E27FC236}">
                <a16:creationId xmlns:a16="http://schemas.microsoft.com/office/drawing/2014/main" id="{8D5BEA0F-E72D-4DA8-B34A-1EA6FFD6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72" y="5056419"/>
            <a:ext cx="857250" cy="857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50AC19-5188-4272-B0DE-1F6312183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95" y="1141614"/>
            <a:ext cx="682397" cy="682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2894FB-9157-4A3A-9D80-E832C6CB4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1" y="5014363"/>
            <a:ext cx="1309688" cy="8715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D8CE8A-507C-45BD-9FEE-705F4AF2C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47" y="2470707"/>
            <a:ext cx="757898" cy="7578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C3F0E8-3E62-45B1-8976-55F744AA87EA}"/>
              </a:ext>
            </a:extLst>
          </p:cNvPr>
          <p:cNvSpPr txBox="1"/>
          <p:nvPr/>
        </p:nvSpPr>
        <p:spPr>
          <a:xfrm>
            <a:off x="4858139" y="3396642"/>
            <a:ext cx="260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Apache Tomcat v9.0 Server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0332C-9EC9-464C-856F-B4AAAF4A6A35}"/>
              </a:ext>
            </a:extLst>
          </p:cNvPr>
          <p:cNvSpPr txBox="1"/>
          <p:nvPr/>
        </p:nvSpPr>
        <p:spPr>
          <a:xfrm>
            <a:off x="2876390" y="3426903"/>
            <a:ext cx="888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Android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0719-1070-42AE-9A5D-BD8F36563B10}"/>
              </a:ext>
            </a:extLst>
          </p:cNvPr>
          <p:cNvSpPr txBox="1"/>
          <p:nvPr/>
        </p:nvSpPr>
        <p:spPr>
          <a:xfrm>
            <a:off x="2577650" y="1814221"/>
            <a:ext cx="1485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Android Studio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51C41-A21D-480C-8792-2F923A23BBE9}"/>
              </a:ext>
            </a:extLst>
          </p:cNvPr>
          <p:cNvSpPr txBox="1"/>
          <p:nvPr/>
        </p:nvSpPr>
        <p:spPr>
          <a:xfrm>
            <a:off x="2665750" y="5913669"/>
            <a:ext cx="130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 Map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BB9DC-2A00-43A6-BA7E-AD89F699E610}"/>
              </a:ext>
            </a:extLst>
          </p:cNvPr>
          <p:cNvSpPr txBox="1"/>
          <p:nvPr/>
        </p:nvSpPr>
        <p:spPr>
          <a:xfrm>
            <a:off x="4726694" y="5885901"/>
            <a:ext cx="273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Firebase Cloud Messaging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AF92AA-1861-48E7-86EE-DB62D749F5CF}"/>
              </a:ext>
            </a:extLst>
          </p:cNvPr>
          <p:cNvCxnSpPr/>
          <p:nvPr/>
        </p:nvCxnSpPr>
        <p:spPr>
          <a:xfrm>
            <a:off x="1593908" y="2790987"/>
            <a:ext cx="587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71FEC3-03B9-4EC0-96CC-FCF5E029610C}"/>
              </a:ext>
            </a:extLst>
          </p:cNvPr>
          <p:cNvCxnSpPr>
            <a:cxnSpLocks/>
          </p:cNvCxnSpPr>
          <p:nvPr/>
        </p:nvCxnSpPr>
        <p:spPr>
          <a:xfrm flipH="1">
            <a:off x="1593908" y="3120806"/>
            <a:ext cx="57925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F2F9D1-376B-450B-9AB7-C71B39AAF671}"/>
              </a:ext>
            </a:extLst>
          </p:cNvPr>
          <p:cNvCxnSpPr/>
          <p:nvPr/>
        </p:nvCxnSpPr>
        <p:spPr>
          <a:xfrm>
            <a:off x="4481620" y="2790987"/>
            <a:ext cx="587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122F09-3B1C-4E5A-B314-FB08E574B1FB}"/>
              </a:ext>
            </a:extLst>
          </p:cNvPr>
          <p:cNvCxnSpPr>
            <a:cxnSpLocks/>
          </p:cNvCxnSpPr>
          <p:nvPr/>
        </p:nvCxnSpPr>
        <p:spPr>
          <a:xfrm flipH="1">
            <a:off x="4435095" y="3118295"/>
            <a:ext cx="57925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1CEB2C4-5826-4C86-B567-E3BF05231860}"/>
              </a:ext>
            </a:extLst>
          </p:cNvPr>
          <p:cNvCxnSpPr>
            <a:cxnSpLocks/>
          </p:cNvCxnSpPr>
          <p:nvPr/>
        </p:nvCxnSpPr>
        <p:spPr>
          <a:xfrm>
            <a:off x="5884987" y="4345671"/>
            <a:ext cx="0" cy="529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265558-D68A-48CE-A43D-3696925B5ABD}"/>
              </a:ext>
            </a:extLst>
          </p:cNvPr>
          <p:cNvCxnSpPr>
            <a:cxnSpLocks/>
          </p:cNvCxnSpPr>
          <p:nvPr/>
        </p:nvCxnSpPr>
        <p:spPr>
          <a:xfrm flipH="1" flipV="1">
            <a:off x="6187992" y="4300332"/>
            <a:ext cx="1" cy="5578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884DA9-9DD5-4E33-BEB7-D41AB1ED232E}"/>
              </a:ext>
            </a:extLst>
          </p:cNvPr>
          <p:cNvCxnSpPr>
            <a:cxnSpLocks/>
          </p:cNvCxnSpPr>
          <p:nvPr/>
        </p:nvCxnSpPr>
        <p:spPr>
          <a:xfrm>
            <a:off x="4610699" y="4549564"/>
            <a:ext cx="429737" cy="296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C662D2-AF12-446C-9D79-6B72FDDE7CDC}"/>
              </a:ext>
            </a:extLst>
          </p:cNvPr>
          <p:cNvCxnSpPr>
            <a:cxnSpLocks/>
          </p:cNvCxnSpPr>
          <p:nvPr/>
        </p:nvCxnSpPr>
        <p:spPr>
          <a:xfrm flipH="1" flipV="1">
            <a:off x="4786308" y="4298550"/>
            <a:ext cx="456080" cy="2953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A308EA-241A-4770-80D8-AFCEBD09C381}"/>
              </a:ext>
            </a:extLst>
          </p:cNvPr>
          <p:cNvCxnSpPr>
            <a:cxnSpLocks/>
          </p:cNvCxnSpPr>
          <p:nvPr/>
        </p:nvCxnSpPr>
        <p:spPr>
          <a:xfrm>
            <a:off x="3151574" y="4388310"/>
            <a:ext cx="0" cy="529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C32F11-2373-4B79-8B6E-A91ACE2207BA}"/>
              </a:ext>
            </a:extLst>
          </p:cNvPr>
          <p:cNvCxnSpPr>
            <a:cxnSpLocks/>
          </p:cNvCxnSpPr>
          <p:nvPr/>
        </p:nvCxnSpPr>
        <p:spPr>
          <a:xfrm flipH="1" flipV="1">
            <a:off x="3492321" y="4368566"/>
            <a:ext cx="1" cy="5578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93D16E4-B5E0-4C1D-A610-2B29D7CB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46" y="2408848"/>
            <a:ext cx="820551" cy="8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E7D574-F06B-4CA7-9089-1634FCEF01BD}"/>
              </a:ext>
            </a:extLst>
          </p:cNvPr>
          <p:cNvSpPr/>
          <p:nvPr/>
        </p:nvSpPr>
        <p:spPr>
          <a:xfrm>
            <a:off x="9174146" y="3130668"/>
            <a:ext cx="510159" cy="940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156194-6AF5-4174-B6BB-73E3143A1EF8}"/>
              </a:ext>
            </a:extLst>
          </p:cNvPr>
          <p:cNvSpPr txBox="1"/>
          <p:nvPr/>
        </p:nvSpPr>
        <p:spPr>
          <a:xfrm>
            <a:off x="9135610" y="3383228"/>
            <a:ext cx="99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E681F40-1AF9-46B3-8851-14D65067D660}"/>
              </a:ext>
            </a:extLst>
          </p:cNvPr>
          <p:cNvCxnSpPr>
            <a:cxnSpLocks/>
          </p:cNvCxnSpPr>
          <p:nvPr/>
        </p:nvCxnSpPr>
        <p:spPr>
          <a:xfrm flipH="1">
            <a:off x="6788484" y="2790987"/>
            <a:ext cx="577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09F40407-3AF5-4B80-B9B8-7D3F7EA1BE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22" y="2384347"/>
            <a:ext cx="930618" cy="930618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A46EA1-67C3-423E-BEC0-60383466F162}"/>
              </a:ext>
            </a:extLst>
          </p:cNvPr>
          <p:cNvCxnSpPr>
            <a:cxnSpLocks/>
          </p:cNvCxnSpPr>
          <p:nvPr/>
        </p:nvCxnSpPr>
        <p:spPr>
          <a:xfrm flipH="1">
            <a:off x="8657439" y="2790987"/>
            <a:ext cx="5418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3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9DF66-04FE-46D1-B7FB-99DAF719FFCB}"/>
              </a:ext>
            </a:extLst>
          </p:cNvPr>
          <p:cNvSpPr txBox="1"/>
          <p:nvPr/>
        </p:nvSpPr>
        <p:spPr>
          <a:xfrm>
            <a:off x="377505" y="167780"/>
            <a:ext cx="152679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MainActivity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3B571-B787-460F-B0D7-B7C17ED616DD}"/>
              </a:ext>
            </a:extLst>
          </p:cNvPr>
          <p:cNvSpPr txBox="1"/>
          <p:nvPr/>
        </p:nvSpPr>
        <p:spPr>
          <a:xfrm>
            <a:off x="377506" y="586083"/>
            <a:ext cx="152679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SecondActivity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C40C-B06F-4012-B25B-CB405AD8D30A}"/>
              </a:ext>
            </a:extLst>
          </p:cNvPr>
          <p:cNvSpPr txBox="1"/>
          <p:nvPr/>
        </p:nvSpPr>
        <p:spPr>
          <a:xfrm>
            <a:off x="377505" y="1004386"/>
            <a:ext cx="152679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Fragment</a:t>
            </a:r>
            <a:endParaRPr lang="ko-KR" altLang="en-US" sz="140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B38D1C82-3F68-455F-97A2-EC7F035E3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119509"/>
              </p:ext>
            </p:extLst>
          </p:nvPr>
        </p:nvGraphicFramePr>
        <p:xfrm>
          <a:off x="2835478" y="1373502"/>
          <a:ext cx="4857226" cy="310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46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혜성</dc:creator>
  <cp:lastModifiedBy>박 혜성</cp:lastModifiedBy>
  <cp:revision>13</cp:revision>
  <dcterms:created xsi:type="dcterms:W3CDTF">2020-10-23T02:15:35Z</dcterms:created>
  <dcterms:modified xsi:type="dcterms:W3CDTF">2020-10-23T04:42:58Z</dcterms:modified>
</cp:coreProperties>
</file>