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306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279" r:id="rId12"/>
    <p:sldId id="308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5596" autoAdjust="0"/>
  </p:normalViewPr>
  <p:slideViewPr>
    <p:cSldViewPr>
      <p:cViewPr varScale="1">
        <p:scale>
          <a:sx n="74" d="100"/>
          <a:sy n="74" d="100"/>
        </p:scale>
        <p:origin x="11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9297D6-D87C-4A47-AB1D-BDF4146299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79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D120A-6FB1-4387-8D65-70D2068356C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58593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17644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E50B0-F75F-49B7-9AB3-858D94D29D4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7012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3712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3693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6547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256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80632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09858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32398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91255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7931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76400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7000" y="1752600"/>
            <a:ext cx="1828800" cy="4724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1752600"/>
            <a:ext cx="5334000" cy="4724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5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412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2606675"/>
            <a:ext cx="3581400" cy="38703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2606675"/>
            <a:ext cx="3581400" cy="38703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5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1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12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18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170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7526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606675"/>
            <a:ext cx="7315200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114800"/>
            <a:ext cx="7772400" cy="685800"/>
          </a:xfrm>
        </p:spPr>
        <p:txBody>
          <a:bodyPr/>
          <a:lstStyle/>
          <a:p>
            <a:r>
              <a:rPr lang="en-US" altLang="en-US" dirty="0" smtClean="0"/>
              <a:t>Speaker: Peng Sun</a:t>
            </a:r>
          </a:p>
          <a:p>
            <a:r>
              <a:rPr lang="en-US" altLang="en-US" dirty="0" smtClean="0"/>
              <a:t>Member: </a:t>
            </a:r>
            <a:r>
              <a:rPr lang="en-US" altLang="en-US" dirty="0" err="1" smtClean="0"/>
              <a:t>Zhaoyu</a:t>
            </a:r>
            <a:r>
              <a:rPr lang="en-US" altLang="en-US" dirty="0" smtClean="0"/>
              <a:t> Li; </a:t>
            </a:r>
            <a:r>
              <a:rPr lang="en-US" altLang="en-US" dirty="0" err="1" smtClean="0"/>
              <a:t>Junlin</a:t>
            </a:r>
            <a:r>
              <a:rPr lang="en-US" altLang="en-US" dirty="0" smtClean="0"/>
              <a:t> Wang;</a:t>
            </a:r>
          </a:p>
          <a:p>
            <a:r>
              <a:rPr lang="en-US" altLang="en-US" dirty="0" err="1" smtClean="0"/>
              <a:t>Xiaohui</a:t>
            </a:r>
            <a:r>
              <a:rPr lang="en-US" altLang="en-US" dirty="0" smtClean="0"/>
              <a:t> Yang; </a:t>
            </a:r>
            <a:r>
              <a:rPr lang="en-US" altLang="en-US" dirty="0" err="1" smtClean="0"/>
              <a:t>Tianbo</a:t>
            </a:r>
            <a:r>
              <a:rPr lang="en-US" altLang="en-US" dirty="0" smtClean="0"/>
              <a:t> Wang</a:t>
            </a:r>
            <a:endParaRPr lang="en-US" alt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1000" y="2209800"/>
            <a:ext cx="8763000" cy="704850"/>
          </a:xfrm>
        </p:spPr>
        <p:txBody>
          <a:bodyPr/>
          <a:lstStyle/>
          <a:p>
            <a:pPr algn="ctr"/>
            <a:r>
              <a:rPr lang="en-US" altLang="en-US" i="1" dirty="0" smtClean="0"/>
              <a:t>Project 1 Design</a:t>
            </a: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Others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620962"/>
            <a:ext cx="7543800" cy="42370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Process track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Each two days have a process track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Timeline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Depends on due day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Result compared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RMSD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TM-score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643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endParaRPr lang="en-US" altLang="en-US" sz="4000" dirty="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ko-KR" sz="2000" dirty="0" smtClean="0">
              <a:latin typeface="Verdana" panose="020B0604030504040204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6600" dirty="0">
              <a:latin typeface="Verdana" panose="020B0604030504040204" pitchFamily="34" charset="0"/>
              <a:ea typeface="굴림" charset="-127"/>
            </a:endParaRPr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6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</a:t>
            </a:r>
            <a:r>
              <a:rPr lang="en-US" altLang="en-US" sz="66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you !</a:t>
            </a:r>
            <a:endParaRPr lang="en-US" altLang="en-US" sz="66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816697"/>
            <a:ext cx="7543800" cy="404336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400" dirty="0" smtClean="0"/>
              <a:t>Any questions ?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348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Content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814638"/>
            <a:ext cx="7239000" cy="366236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 of Pipeline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Design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Assignment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&amp; 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16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16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Introduction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620962"/>
            <a:ext cx="7543800" cy="42370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Goal of project 1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Develop a template-based protein structure modeling tool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Functionality: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Visualization of  Protein 3-D structure</a:t>
            </a:r>
            <a:endParaRPr lang="en-US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Selected tools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Loop modeling; </a:t>
            </a:r>
            <a:r>
              <a:rPr lang="en-US" sz="1600" dirty="0"/>
              <a:t>Nucleotide </a:t>
            </a:r>
            <a:r>
              <a:rPr lang="en-US" sz="1600" dirty="0" smtClean="0"/>
              <a:t>BLAST; </a:t>
            </a:r>
            <a:r>
              <a:rPr lang="en-US" sz="1600" dirty="0" err="1" smtClean="0"/>
              <a:t>Jmol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Optimization method: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Gradient descent / Conjugate </a:t>
            </a:r>
            <a:r>
              <a:rPr lang="en-US" sz="1600" dirty="0"/>
              <a:t>Gradient descent</a:t>
            </a:r>
            <a:r>
              <a:rPr lang="en-US" sz="1600" dirty="0" smtClean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051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6002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Overview of Pipeline</a:t>
            </a:r>
            <a:endParaRPr lang="en-US" altLang="en-US" dirty="0">
              <a:solidFill>
                <a:schemeClr val="bg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91154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Target &amp; Template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620962"/>
            <a:ext cx="7543800" cy="42370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Target: CASP 11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Template: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Best template selected in CASP 11 website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Multiple template (Depend on time</a:t>
            </a:r>
            <a:r>
              <a:rPr lang="en-US" sz="1600" dirty="0" smtClean="0"/>
              <a:t>)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Example: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105400"/>
            <a:ext cx="4572000" cy="1600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9" y="5036679"/>
            <a:ext cx="4343400" cy="166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Selected Tools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620962"/>
            <a:ext cx="7543800" cy="42370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Filling Gaps in Template: Loop Modeling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Input: </a:t>
            </a:r>
            <a:r>
              <a:rPr lang="en-US" sz="1600" dirty="0"/>
              <a:t>Start </a:t>
            </a:r>
            <a:r>
              <a:rPr lang="en-US" sz="1600" dirty="0" err="1" smtClean="0"/>
              <a:t>pdbs</a:t>
            </a:r>
            <a:r>
              <a:rPr lang="en-US" sz="1600" dirty="0" smtClean="0"/>
              <a:t>; </a:t>
            </a:r>
            <a:r>
              <a:rPr lang="en-US" sz="1600" dirty="0"/>
              <a:t>Loop </a:t>
            </a:r>
            <a:r>
              <a:rPr lang="en-US" sz="1600" dirty="0" smtClean="0"/>
              <a:t>file; </a:t>
            </a:r>
            <a:r>
              <a:rPr lang="en-US" sz="1600" dirty="0"/>
              <a:t>Fragment </a:t>
            </a:r>
            <a:r>
              <a:rPr lang="en-US" sz="1600" dirty="0" smtClean="0"/>
              <a:t>files;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Output: 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Select matched sequence: BLAST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Input: target and template sequence in FASTA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Output: Alignment information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Visualization</a:t>
            </a:r>
            <a:r>
              <a:rPr lang="en-US" sz="2000" dirty="0"/>
              <a:t>: JMOL</a:t>
            </a:r>
            <a:endParaRPr lang="en-US" sz="2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Input: 3-D coordinate;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Output: Protein Plot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235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Optimization Model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620962"/>
            <a:ext cx="7543800" cy="42370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Ca-Ca distance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Model: </a:t>
            </a:r>
          </a:p>
          <a:p>
            <a:pPr marL="74295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Gradient descent</a:t>
            </a:r>
          </a:p>
          <a:p>
            <a:pPr marL="74295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Conjugate Gradient descent (time</a:t>
            </a:r>
            <a:r>
              <a:rPr lang="en-US" sz="1600" dirty="0" smtClean="0"/>
              <a:t>?)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Parameter: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Mean: Ca-Ca distance in Template;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Variance: constant / calculated by other protein information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896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Tools Environment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620962"/>
            <a:ext cx="7543800" cy="42370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System: Linux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Language: C/C++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Data sharing: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Github</a:t>
            </a:r>
            <a:r>
              <a:rPr lang="en-US" sz="1600" dirty="0" smtClean="0"/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Dropbox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664513"/>
            <a:ext cx="6172200" cy="31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3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Task assignment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620962"/>
            <a:ext cx="7543800" cy="42370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/>
              <a:t>Xiaohui</a:t>
            </a:r>
            <a:r>
              <a:rPr lang="en-US" sz="2000" dirty="0"/>
              <a:t> Yang / </a:t>
            </a:r>
            <a:r>
              <a:rPr lang="en-US" sz="2000" dirty="0" err="1"/>
              <a:t>Tianbo</a:t>
            </a:r>
            <a:r>
              <a:rPr lang="en-US" sz="2000" dirty="0"/>
              <a:t> </a:t>
            </a:r>
            <a:r>
              <a:rPr lang="en-US" sz="2000" dirty="0" smtClean="0"/>
              <a:t>Wang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Select Target and Generate Template 3-D coordinate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/>
              <a:t>Junlin</a:t>
            </a:r>
            <a:r>
              <a:rPr lang="en-US" sz="2000" dirty="0" smtClean="0"/>
              <a:t> Wang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BLAST and Loop Modelling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Peng Sun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Optimization Algorithm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/>
              <a:t>Zhaoyu</a:t>
            </a:r>
            <a:r>
              <a:rPr lang="en-US" sz="2000" dirty="0" smtClean="0"/>
              <a:t> Li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Data visualization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215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4377BA"/>
      </a:lt2>
      <a:accent1>
        <a:srgbClr val="5793D1"/>
      </a:accent1>
      <a:accent2>
        <a:srgbClr val="5FA2DB"/>
      </a:accent2>
      <a:accent3>
        <a:srgbClr val="FFFFFF"/>
      </a:accent3>
      <a:accent4>
        <a:srgbClr val="404040"/>
      </a:accent4>
      <a:accent5>
        <a:srgbClr val="B4C8E5"/>
      </a:accent5>
      <a:accent6>
        <a:srgbClr val="5592C6"/>
      </a:accent6>
      <a:hlink>
        <a:srgbClr val="A29AA3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A29AA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260</Words>
  <Application>Microsoft Office PowerPoint</Application>
  <PresentationFormat>全屏显示(4:3)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굴림</vt:lpstr>
      <vt:lpstr>Arial</vt:lpstr>
      <vt:lpstr>Microsoft Sans Serif</vt:lpstr>
      <vt:lpstr>Verdana</vt:lpstr>
      <vt:lpstr>Wingdings</vt:lpstr>
      <vt:lpstr>powerpoint-template-24</vt:lpstr>
      <vt:lpstr>Project 1 Design</vt:lpstr>
      <vt:lpstr>Content</vt:lpstr>
      <vt:lpstr>Introduction</vt:lpstr>
      <vt:lpstr>Overview of Pipeline</vt:lpstr>
      <vt:lpstr>Target &amp; Template</vt:lpstr>
      <vt:lpstr>Selected Tools</vt:lpstr>
      <vt:lpstr>Optimization Model</vt:lpstr>
      <vt:lpstr>Tools Environment</vt:lpstr>
      <vt:lpstr>Task assignment</vt:lpstr>
      <vt:lpstr>Others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Drug (Cocaine) Intake Events from Acute Physiological Response in the Presence of Free-living Physical Activity</dc:title>
  <dc:creator>peng</dc:creator>
  <cp:lastModifiedBy>ps793@mail.missouri.edu</cp:lastModifiedBy>
  <cp:revision>44</cp:revision>
  <dcterms:created xsi:type="dcterms:W3CDTF">2015-10-22T23:46:02Z</dcterms:created>
  <dcterms:modified xsi:type="dcterms:W3CDTF">2016-02-15T16:01:46Z</dcterms:modified>
</cp:coreProperties>
</file>