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DBA6B5C-C322-459A-828E-4B04F3B34508}">
          <p14:sldIdLst>
            <p14:sldId id="256"/>
          </p14:sldIdLst>
        </p14:section>
        <p14:section name="테스트결과" id="{27C776E5-1377-466F-A423-636C0F18B7FC}">
          <p14:sldIdLst>
            <p14:sldId id="257"/>
            <p14:sldId id="259"/>
            <p14:sldId id="258"/>
            <p14:sldId id="260"/>
            <p14:sldId id="261"/>
            <p14:sldId id="262"/>
            <p14:sldId id="263"/>
            <p14:sldId id="264"/>
          </p14:sldIdLst>
        </p14:section>
        <p14:section name="참고자료" id="{E2A50D22-E8E0-46A6-9146-BD55E89A15C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2496" y="17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0%20&#54532;&#47196;&#44536;&#47000;&#48141;\Python\%5bSEGA%5d%20ECA+CPA\ECA_TCPA_180704(22)\ECA_TCPA_180704(2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0%20&#54532;&#47196;&#44536;&#47000;&#48141;\Python\%5bSEGA%5d%20ECA+CPA\ECA_TCPA_180704(22)\ECA_TCPA_180704(22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0%20&#54532;&#47196;&#44536;&#47000;&#48141;\Python\%5bSEGA%5d%20ECA+CPA\ECA_TCPA_180704(22)\ECA_TCPA_180704(22)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0%20&#54532;&#47196;&#44536;&#47000;&#48141;\Python\%5bSEGA%5d%20ECA+CPA\ECA_TCPA_180704(22)\ECA_TCPA_180704(22)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0%20&#54532;&#47196;&#44536;&#47000;&#48141;\Python\%5bSEGA%5d%20ECA+CPA\ECA_TCPA_180704(22)\ECA_TCPA_180704(22)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0%20&#54532;&#47196;&#44536;&#47000;&#48141;\Python\%5bSEGA%5d%20ECA+CPA\ECA_TCPA_180704(22)\ECA_TCPA_180704(22)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0%20&#54532;&#47196;&#44536;&#47000;&#48141;\Python\%5bSEGA%5d%20ECA+CPA\ECA_TCPA_180704(22)\ECA_TCPA_180704(22)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0%20&#54532;&#47196;&#44536;&#47000;&#48141;\Python\%5bSEGA%5d%20ECA+CPA\ECA_TCPA_180704(22)\ECA_TCPA_180704(22)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0%20&#54532;&#47196;&#44536;&#47000;&#48141;\Python\%5bSEGA%5d%20ECA+CPA\ECA_TCPA_180704(22)\ECA_TCPA_180704(22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0%20&#54532;&#47196;&#44536;&#47000;&#48141;\Python\%5bSEGA%5d%20ECA+CPA\ECA_TCPA_180704(22)\ECA_TCPA_180704(22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0%20&#54532;&#47196;&#44536;&#47000;&#48141;\Python\%5bSEGA%5d%20ECA+CPA\ECA_TCPA_180704(22)\ECA_TCPA_180704(22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0%20&#54532;&#47196;&#44536;&#47000;&#48141;\Python\%5bSEGA%5d%20ECA+CPA\ECA_TCPA_180704(22)\ECA_TCPA_180704(22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0%20&#54532;&#47196;&#44536;&#47000;&#48141;\Python\%5bSEGA%5d%20ECA+CPA\ECA_TCPA_180704(22)\ECA_TCPA_180704(22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0%20&#54532;&#47196;&#44536;&#47000;&#48141;\Python\%5bSEGA%5d%20ECA+CPA\ECA_TCPA_180704(22)\ECA_TCPA_180704(22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0%20&#54532;&#47196;&#44536;&#47000;&#48141;\Python\%5bSEGA%5d%20ECA+CPA\ECA_TCPA_180704(22)\ECA_TCPA_180704(22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0%20&#54532;&#47196;&#44536;&#47000;&#48141;\Python\%5bSEGA%5d%20ECA+CPA\ECA_TCPA_180704(22)\ECA_TCPA_180704(22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정면충돌!$B$2</c:f>
              <c:strCache>
                <c:ptCount val="1"/>
                <c:pt idx="0">
                  <c:v>dcpa_mi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정면충돌!$B$3:$B$1802</c:f>
              <c:numCache>
                <c:formatCode>General</c:formatCode>
                <c:ptCount val="18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정면충돌!$C$2</c:f>
              <c:strCache>
                <c:ptCount val="1"/>
                <c:pt idx="0">
                  <c:v>dist_mile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정면충돌!$C$3:$C$1802</c:f>
              <c:numCache>
                <c:formatCode>General</c:formatCode>
                <c:ptCount val="1800"/>
                <c:pt idx="0">
                  <c:v>5.8380129589619401</c:v>
                </c:pt>
                <c:pt idx="1">
                  <c:v>5.8324574034071404</c:v>
                </c:pt>
                <c:pt idx="2">
                  <c:v>5.8269018478523504</c:v>
                </c:pt>
                <c:pt idx="3">
                  <c:v>5.8213462922941499</c:v>
                </c:pt>
                <c:pt idx="4">
                  <c:v>5.8157907367393502</c:v>
                </c:pt>
                <c:pt idx="5">
                  <c:v>5.8102351811845603</c:v>
                </c:pt>
                <c:pt idx="6">
                  <c:v>5.8046796256297704</c:v>
                </c:pt>
                <c:pt idx="7">
                  <c:v>5.7991240700715698</c:v>
                </c:pt>
                <c:pt idx="8">
                  <c:v>5.7935685145167701</c:v>
                </c:pt>
                <c:pt idx="9">
                  <c:v>5.7880129589619802</c:v>
                </c:pt>
                <c:pt idx="10">
                  <c:v>5.7824574034071903</c:v>
                </c:pt>
                <c:pt idx="11">
                  <c:v>5.7769018478524004</c:v>
                </c:pt>
                <c:pt idx="12">
                  <c:v>5.7713462922941901</c:v>
                </c:pt>
                <c:pt idx="13">
                  <c:v>5.7657907367394001</c:v>
                </c:pt>
                <c:pt idx="14">
                  <c:v>5.7602351811846102</c:v>
                </c:pt>
                <c:pt idx="15">
                  <c:v>5.7546796256298096</c:v>
                </c:pt>
                <c:pt idx="16">
                  <c:v>5.74912407007161</c:v>
                </c:pt>
                <c:pt idx="17">
                  <c:v>5.74356851451682</c:v>
                </c:pt>
                <c:pt idx="18">
                  <c:v>5.7380129589620301</c:v>
                </c:pt>
                <c:pt idx="19">
                  <c:v>5.7324574034072304</c:v>
                </c:pt>
                <c:pt idx="20">
                  <c:v>5.7269018478524396</c:v>
                </c:pt>
                <c:pt idx="21">
                  <c:v>5.72134629229424</c:v>
                </c:pt>
                <c:pt idx="22">
                  <c:v>5.71579073673945</c:v>
                </c:pt>
                <c:pt idx="23">
                  <c:v>5.7102351811846503</c:v>
                </c:pt>
                <c:pt idx="24">
                  <c:v>5.7046796256298604</c:v>
                </c:pt>
                <c:pt idx="25">
                  <c:v>5.6991240700716599</c:v>
                </c:pt>
                <c:pt idx="26">
                  <c:v>5.6935685145168602</c:v>
                </c:pt>
                <c:pt idx="27">
                  <c:v>5.6880129589620703</c:v>
                </c:pt>
                <c:pt idx="28">
                  <c:v>5.6824574034072803</c:v>
                </c:pt>
                <c:pt idx="29">
                  <c:v>5.6769018478524904</c:v>
                </c:pt>
                <c:pt idx="30">
                  <c:v>5.6713462922942801</c:v>
                </c:pt>
                <c:pt idx="31">
                  <c:v>5.6657907367394902</c:v>
                </c:pt>
                <c:pt idx="32">
                  <c:v>5.6602351811847003</c:v>
                </c:pt>
                <c:pt idx="33">
                  <c:v>5.6546796256299103</c:v>
                </c:pt>
                <c:pt idx="34">
                  <c:v>5.6491240700717</c:v>
                </c:pt>
                <c:pt idx="35">
                  <c:v>5.6435685145169101</c:v>
                </c:pt>
                <c:pt idx="36">
                  <c:v>5.6380129589621202</c:v>
                </c:pt>
                <c:pt idx="37">
                  <c:v>5.6324574034073196</c:v>
                </c:pt>
                <c:pt idx="38">
                  <c:v>5.62690184784912</c:v>
                </c:pt>
                <c:pt idx="39">
                  <c:v>5.62134629229433</c:v>
                </c:pt>
                <c:pt idx="40">
                  <c:v>5.6157907367395401</c:v>
                </c:pt>
                <c:pt idx="41">
                  <c:v>5.6102351811847404</c:v>
                </c:pt>
                <c:pt idx="42">
                  <c:v>5.6046796256299496</c:v>
                </c:pt>
                <c:pt idx="43">
                  <c:v>5.5991240700717499</c:v>
                </c:pt>
                <c:pt idx="44">
                  <c:v>5.59356851451696</c:v>
                </c:pt>
                <c:pt idx="45">
                  <c:v>5.5880129589621603</c:v>
                </c:pt>
                <c:pt idx="46">
                  <c:v>5.5824574034073704</c:v>
                </c:pt>
                <c:pt idx="47">
                  <c:v>5.5769018478491699</c:v>
                </c:pt>
                <c:pt idx="48">
                  <c:v>5.5713462922943702</c:v>
                </c:pt>
                <c:pt idx="49">
                  <c:v>5.5657907367395802</c:v>
                </c:pt>
                <c:pt idx="50">
                  <c:v>5.5602351811847903</c:v>
                </c:pt>
                <c:pt idx="51">
                  <c:v>5.5546796256300004</c:v>
                </c:pt>
                <c:pt idx="52">
                  <c:v>5.5491240700717901</c:v>
                </c:pt>
                <c:pt idx="53">
                  <c:v>5.5435685145170002</c:v>
                </c:pt>
                <c:pt idx="54">
                  <c:v>5.5380129589622102</c:v>
                </c:pt>
                <c:pt idx="55">
                  <c:v>5.5324574034074203</c:v>
                </c:pt>
                <c:pt idx="56">
                  <c:v>5.52690184784921</c:v>
                </c:pt>
                <c:pt idx="57">
                  <c:v>5.5213462922944201</c:v>
                </c:pt>
                <c:pt idx="58">
                  <c:v>5.5157907367396302</c:v>
                </c:pt>
                <c:pt idx="59">
                  <c:v>5.5102351811848296</c:v>
                </c:pt>
                <c:pt idx="60">
                  <c:v>5.5046796256300397</c:v>
                </c:pt>
                <c:pt idx="61">
                  <c:v>5.49912407007184</c:v>
                </c:pt>
                <c:pt idx="62">
                  <c:v>5.4935685145170501</c:v>
                </c:pt>
                <c:pt idx="63">
                  <c:v>5.4880129589622504</c:v>
                </c:pt>
                <c:pt idx="64">
                  <c:v>5.4824574034074596</c:v>
                </c:pt>
                <c:pt idx="65">
                  <c:v>5.4769018478492599</c:v>
                </c:pt>
                <c:pt idx="66">
                  <c:v>5.47134629229447</c:v>
                </c:pt>
                <c:pt idx="67">
                  <c:v>5.4657907367396703</c:v>
                </c:pt>
                <c:pt idx="68">
                  <c:v>5.4602351811848804</c:v>
                </c:pt>
                <c:pt idx="69">
                  <c:v>5.4546796256300896</c:v>
                </c:pt>
                <c:pt idx="70">
                  <c:v>5.4491240700718802</c:v>
                </c:pt>
                <c:pt idx="71">
                  <c:v>5.4435685145170902</c:v>
                </c:pt>
                <c:pt idx="72">
                  <c:v>5.4380129589623003</c:v>
                </c:pt>
                <c:pt idx="73">
                  <c:v>5.4324574034075104</c:v>
                </c:pt>
                <c:pt idx="74">
                  <c:v>5.4269018478493001</c:v>
                </c:pt>
                <c:pt idx="75">
                  <c:v>5.4213462922945101</c:v>
                </c:pt>
                <c:pt idx="76">
                  <c:v>5.4157907367397202</c:v>
                </c:pt>
                <c:pt idx="77">
                  <c:v>5.4102351811849303</c:v>
                </c:pt>
                <c:pt idx="78">
                  <c:v>5.4046796256301297</c:v>
                </c:pt>
                <c:pt idx="79">
                  <c:v>5.3991240700719301</c:v>
                </c:pt>
                <c:pt idx="80">
                  <c:v>5.3935685145171401</c:v>
                </c:pt>
                <c:pt idx="81">
                  <c:v>5.3880129589623396</c:v>
                </c:pt>
                <c:pt idx="82">
                  <c:v>5.3824574034075496</c:v>
                </c:pt>
                <c:pt idx="83">
                  <c:v>5.37690184784935</c:v>
                </c:pt>
                <c:pt idx="84">
                  <c:v>5.3713462922945601</c:v>
                </c:pt>
                <c:pt idx="85">
                  <c:v>5.3657907367397604</c:v>
                </c:pt>
                <c:pt idx="86">
                  <c:v>5.3602351811849704</c:v>
                </c:pt>
                <c:pt idx="87">
                  <c:v>5.3546796256301796</c:v>
                </c:pt>
                <c:pt idx="88">
                  <c:v>5.34912407007198</c:v>
                </c:pt>
                <c:pt idx="89">
                  <c:v>5.3435685145171803</c:v>
                </c:pt>
                <c:pt idx="90">
                  <c:v>5.3380129589623904</c:v>
                </c:pt>
                <c:pt idx="91">
                  <c:v>5.3324574034076004</c:v>
                </c:pt>
                <c:pt idx="92">
                  <c:v>5.3269018478493901</c:v>
                </c:pt>
                <c:pt idx="93">
                  <c:v>5.3213462922946002</c:v>
                </c:pt>
                <c:pt idx="94">
                  <c:v>5.3157907367398103</c:v>
                </c:pt>
                <c:pt idx="95">
                  <c:v>5.3102351811850204</c:v>
                </c:pt>
                <c:pt idx="96">
                  <c:v>5.3046796256302198</c:v>
                </c:pt>
                <c:pt idx="97">
                  <c:v>5.2991240700720201</c:v>
                </c:pt>
                <c:pt idx="98">
                  <c:v>5.2935685145172302</c:v>
                </c:pt>
                <c:pt idx="99">
                  <c:v>5.2880129589624403</c:v>
                </c:pt>
                <c:pt idx="100">
                  <c:v>5.2824574034076397</c:v>
                </c:pt>
                <c:pt idx="101">
                  <c:v>5.2769018478494401</c:v>
                </c:pt>
                <c:pt idx="102">
                  <c:v>5.2713462922946501</c:v>
                </c:pt>
                <c:pt idx="103">
                  <c:v>5.2657907367398504</c:v>
                </c:pt>
                <c:pt idx="104">
                  <c:v>5.2602351811850596</c:v>
                </c:pt>
                <c:pt idx="105">
                  <c:v>5.2546796256302697</c:v>
                </c:pt>
                <c:pt idx="106">
                  <c:v>5.24912407007207</c:v>
                </c:pt>
                <c:pt idx="107">
                  <c:v>5.2435685145172704</c:v>
                </c:pt>
                <c:pt idx="108">
                  <c:v>5.2380129589624804</c:v>
                </c:pt>
                <c:pt idx="109">
                  <c:v>5.2324574034076896</c:v>
                </c:pt>
                <c:pt idx="110">
                  <c:v>5.22690184784949</c:v>
                </c:pt>
                <c:pt idx="111">
                  <c:v>5.2213462922946903</c:v>
                </c:pt>
                <c:pt idx="112">
                  <c:v>5.2157907367399003</c:v>
                </c:pt>
                <c:pt idx="113">
                  <c:v>5.2102351811851104</c:v>
                </c:pt>
                <c:pt idx="114">
                  <c:v>5.2046796256269001</c:v>
                </c:pt>
                <c:pt idx="115">
                  <c:v>5.1991240700721102</c:v>
                </c:pt>
                <c:pt idx="116">
                  <c:v>5.1935685145173203</c:v>
                </c:pt>
                <c:pt idx="117">
                  <c:v>5.1880129589625303</c:v>
                </c:pt>
                <c:pt idx="118">
                  <c:v>5.1824574034077298</c:v>
                </c:pt>
                <c:pt idx="119">
                  <c:v>5.1769018478495301</c:v>
                </c:pt>
                <c:pt idx="120">
                  <c:v>5.1713462922947402</c:v>
                </c:pt>
                <c:pt idx="121">
                  <c:v>5.1657907367399503</c:v>
                </c:pt>
                <c:pt idx="122">
                  <c:v>5.1602351811851497</c:v>
                </c:pt>
                <c:pt idx="123">
                  <c:v>5.15467962562695</c:v>
                </c:pt>
                <c:pt idx="124">
                  <c:v>5.1491240700721601</c:v>
                </c:pt>
                <c:pt idx="125">
                  <c:v>5.1435685145173604</c:v>
                </c:pt>
                <c:pt idx="126">
                  <c:v>5.1380129589625696</c:v>
                </c:pt>
                <c:pt idx="127">
                  <c:v>5.1324574034077797</c:v>
                </c:pt>
                <c:pt idx="128">
                  <c:v>5.12690184784958</c:v>
                </c:pt>
                <c:pt idx="129">
                  <c:v>5.1213462922947803</c:v>
                </c:pt>
                <c:pt idx="130">
                  <c:v>5.1157907367399904</c:v>
                </c:pt>
                <c:pt idx="131">
                  <c:v>5.1102351811851996</c:v>
                </c:pt>
                <c:pt idx="132">
                  <c:v>5.104679625627</c:v>
                </c:pt>
                <c:pt idx="133">
                  <c:v>5.0991240700722003</c:v>
                </c:pt>
                <c:pt idx="134">
                  <c:v>5.0935685145174103</c:v>
                </c:pt>
                <c:pt idx="135">
                  <c:v>5.0880129589626204</c:v>
                </c:pt>
                <c:pt idx="136">
                  <c:v>5.0824574034078296</c:v>
                </c:pt>
                <c:pt idx="137">
                  <c:v>5.0769018478496202</c:v>
                </c:pt>
                <c:pt idx="138">
                  <c:v>5.0713462922948302</c:v>
                </c:pt>
                <c:pt idx="139">
                  <c:v>5.0657907367400403</c:v>
                </c:pt>
                <c:pt idx="140">
                  <c:v>5.0602351811852397</c:v>
                </c:pt>
                <c:pt idx="141">
                  <c:v>5.0546796256270401</c:v>
                </c:pt>
                <c:pt idx="142">
                  <c:v>5.0491240700722502</c:v>
                </c:pt>
                <c:pt idx="143">
                  <c:v>5.0435685145174602</c:v>
                </c:pt>
                <c:pt idx="144">
                  <c:v>5.0380129589626597</c:v>
                </c:pt>
                <c:pt idx="145">
                  <c:v>5.0324574034078697</c:v>
                </c:pt>
                <c:pt idx="146">
                  <c:v>5.0269018478496701</c:v>
                </c:pt>
                <c:pt idx="147">
                  <c:v>5.0213462922948704</c:v>
                </c:pt>
                <c:pt idx="148">
                  <c:v>5.0157907367400796</c:v>
                </c:pt>
                <c:pt idx="149">
                  <c:v>5.0102351811852897</c:v>
                </c:pt>
                <c:pt idx="150">
                  <c:v>5.00467962562709</c:v>
                </c:pt>
                <c:pt idx="151">
                  <c:v>4.9991240700722903</c:v>
                </c:pt>
                <c:pt idx="152">
                  <c:v>4.9935685145175004</c:v>
                </c:pt>
                <c:pt idx="153">
                  <c:v>4.9880129589627096</c:v>
                </c:pt>
                <c:pt idx="154">
                  <c:v>4.9824574034079196</c:v>
                </c:pt>
                <c:pt idx="155">
                  <c:v>4.9769018478497102</c:v>
                </c:pt>
                <c:pt idx="156">
                  <c:v>4.9713462922949203</c:v>
                </c:pt>
                <c:pt idx="157">
                  <c:v>4.9657907367401304</c:v>
                </c:pt>
                <c:pt idx="158">
                  <c:v>4.9602351811853396</c:v>
                </c:pt>
                <c:pt idx="159">
                  <c:v>4.9546796256271302</c:v>
                </c:pt>
                <c:pt idx="160">
                  <c:v>4.9491240700723402</c:v>
                </c:pt>
                <c:pt idx="161">
                  <c:v>4.9435685145175503</c:v>
                </c:pt>
                <c:pt idx="162">
                  <c:v>4.9380129589627497</c:v>
                </c:pt>
                <c:pt idx="163">
                  <c:v>4.9324574034079598</c:v>
                </c:pt>
                <c:pt idx="164">
                  <c:v>4.9269018478497602</c:v>
                </c:pt>
                <c:pt idx="165">
                  <c:v>4.9213462922949702</c:v>
                </c:pt>
                <c:pt idx="166">
                  <c:v>4.9157907367401696</c:v>
                </c:pt>
                <c:pt idx="167">
                  <c:v>4.9102351811853797</c:v>
                </c:pt>
                <c:pt idx="168">
                  <c:v>4.9046796256271801</c:v>
                </c:pt>
                <c:pt idx="169">
                  <c:v>4.8991240700723804</c:v>
                </c:pt>
                <c:pt idx="170">
                  <c:v>4.8935685145175896</c:v>
                </c:pt>
                <c:pt idx="171">
                  <c:v>4.8880129589627996</c:v>
                </c:pt>
                <c:pt idx="172">
                  <c:v>4.8824574034080097</c:v>
                </c:pt>
                <c:pt idx="173">
                  <c:v>4.8769018478498003</c:v>
                </c:pt>
                <c:pt idx="174">
                  <c:v>4.8713462922950104</c:v>
                </c:pt>
                <c:pt idx="175">
                  <c:v>4.8657907367402196</c:v>
                </c:pt>
                <c:pt idx="176">
                  <c:v>4.8602351811854296</c:v>
                </c:pt>
                <c:pt idx="177">
                  <c:v>4.8546796256272202</c:v>
                </c:pt>
                <c:pt idx="178">
                  <c:v>4.8491240700724303</c:v>
                </c:pt>
                <c:pt idx="179">
                  <c:v>4.8435685145176404</c:v>
                </c:pt>
                <c:pt idx="180">
                  <c:v>4.8380129589628398</c:v>
                </c:pt>
                <c:pt idx="181">
                  <c:v>4.8324574034080499</c:v>
                </c:pt>
                <c:pt idx="182">
                  <c:v>4.8269018478498502</c:v>
                </c:pt>
                <c:pt idx="183">
                  <c:v>4.8213462922950603</c:v>
                </c:pt>
                <c:pt idx="184">
                  <c:v>4.8157907367402597</c:v>
                </c:pt>
                <c:pt idx="185">
                  <c:v>4.8102351811854698</c:v>
                </c:pt>
                <c:pt idx="186">
                  <c:v>4.8046796256272701</c:v>
                </c:pt>
                <c:pt idx="187">
                  <c:v>4.7991240700724802</c:v>
                </c:pt>
                <c:pt idx="188">
                  <c:v>4.7935685145176796</c:v>
                </c:pt>
                <c:pt idx="189">
                  <c:v>4.7880129589628897</c:v>
                </c:pt>
                <c:pt idx="190">
                  <c:v>4.7824574034046901</c:v>
                </c:pt>
                <c:pt idx="191">
                  <c:v>4.7769018478498904</c:v>
                </c:pt>
                <c:pt idx="192">
                  <c:v>4.7713462922951004</c:v>
                </c:pt>
                <c:pt idx="193">
                  <c:v>4.7657907367403096</c:v>
                </c:pt>
                <c:pt idx="194">
                  <c:v>4.7602351811855197</c:v>
                </c:pt>
                <c:pt idx="195">
                  <c:v>4.7546796256273103</c:v>
                </c:pt>
                <c:pt idx="196">
                  <c:v>4.7491240700725204</c:v>
                </c:pt>
                <c:pt idx="197">
                  <c:v>4.7435685145177304</c:v>
                </c:pt>
                <c:pt idx="198">
                  <c:v>4.7380129589629396</c:v>
                </c:pt>
                <c:pt idx="199">
                  <c:v>4.7324574034047302</c:v>
                </c:pt>
                <c:pt idx="200">
                  <c:v>4.7269018478499403</c:v>
                </c:pt>
                <c:pt idx="201">
                  <c:v>4.7213462922951503</c:v>
                </c:pt>
                <c:pt idx="202">
                  <c:v>4.7157907367403498</c:v>
                </c:pt>
                <c:pt idx="203">
                  <c:v>4.7102351811855598</c:v>
                </c:pt>
                <c:pt idx="204">
                  <c:v>4.7046796256273602</c:v>
                </c:pt>
                <c:pt idx="205">
                  <c:v>4.6991240700725703</c:v>
                </c:pt>
                <c:pt idx="206">
                  <c:v>4.6935685145177697</c:v>
                </c:pt>
                <c:pt idx="207">
                  <c:v>4.6880129589629798</c:v>
                </c:pt>
                <c:pt idx="208">
                  <c:v>4.6824574034047801</c:v>
                </c:pt>
                <c:pt idx="209">
                  <c:v>4.6769018478499902</c:v>
                </c:pt>
                <c:pt idx="210">
                  <c:v>4.6713462922951896</c:v>
                </c:pt>
                <c:pt idx="211">
                  <c:v>4.6657907367403997</c:v>
                </c:pt>
                <c:pt idx="212">
                  <c:v>4.6602351811856098</c:v>
                </c:pt>
                <c:pt idx="213">
                  <c:v>4.6546796256274003</c:v>
                </c:pt>
                <c:pt idx="214">
                  <c:v>4.6491240700726104</c:v>
                </c:pt>
                <c:pt idx="215">
                  <c:v>4.6435685145178196</c:v>
                </c:pt>
                <c:pt idx="216">
                  <c:v>4.6380129589630297</c:v>
                </c:pt>
                <c:pt idx="217">
                  <c:v>4.6324574034048203</c:v>
                </c:pt>
                <c:pt idx="218">
                  <c:v>4.6269018478500303</c:v>
                </c:pt>
                <c:pt idx="219">
                  <c:v>4.6213462922952404</c:v>
                </c:pt>
                <c:pt idx="220">
                  <c:v>4.6157907367404496</c:v>
                </c:pt>
                <c:pt idx="221">
                  <c:v>4.6102351811856499</c:v>
                </c:pt>
                <c:pt idx="222">
                  <c:v>4.6046796256274503</c:v>
                </c:pt>
                <c:pt idx="223">
                  <c:v>4.5991240700726603</c:v>
                </c:pt>
                <c:pt idx="224">
                  <c:v>4.5935685145178597</c:v>
                </c:pt>
                <c:pt idx="225">
                  <c:v>4.5880129589630698</c:v>
                </c:pt>
                <c:pt idx="226">
                  <c:v>4.5824574034048702</c:v>
                </c:pt>
                <c:pt idx="227">
                  <c:v>4.5769018478500803</c:v>
                </c:pt>
                <c:pt idx="228">
                  <c:v>4.5713462922952797</c:v>
                </c:pt>
                <c:pt idx="229">
                  <c:v>4.5657907367404897</c:v>
                </c:pt>
                <c:pt idx="230">
                  <c:v>4.5602351811856998</c:v>
                </c:pt>
                <c:pt idx="231">
                  <c:v>4.5546796256275002</c:v>
                </c:pt>
                <c:pt idx="232">
                  <c:v>4.5491240700726996</c:v>
                </c:pt>
                <c:pt idx="233">
                  <c:v>4.5435685145179097</c:v>
                </c:pt>
                <c:pt idx="234">
                  <c:v>4.5380129589631197</c:v>
                </c:pt>
                <c:pt idx="235">
                  <c:v>4.5324574034049103</c:v>
                </c:pt>
                <c:pt idx="236">
                  <c:v>4.5269018478501204</c:v>
                </c:pt>
                <c:pt idx="237">
                  <c:v>4.5213462922953296</c:v>
                </c:pt>
                <c:pt idx="238">
                  <c:v>4.5157907367405397</c:v>
                </c:pt>
                <c:pt idx="239">
                  <c:v>4.51023518118574</c:v>
                </c:pt>
                <c:pt idx="240">
                  <c:v>4.5046796256275403</c:v>
                </c:pt>
                <c:pt idx="241">
                  <c:v>4.4991240700727504</c:v>
                </c:pt>
                <c:pt idx="242">
                  <c:v>4.4935685145179596</c:v>
                </c:pt>
                <c:pt idx="243">
                  <c:v>4.4880129589631599</c:v>
                </c:pt>
                <c:pt idx="244">
                  <c:v>4.4824574034049602</c:v>
                </c:pt>
                <c:pt idx="245">
                  <c:v>4.4769018478501703</c:v>
                </c:pt>
                <c:pt idx="246">
                  <c:v>4.4713462922953697</c:v>
                </c:pt>
                <c:pt idx="247">
                  <c:v>4.4657907367405798</c:v>
                </c:pt>
                <c:pt idx="248">
                  <c:v>4.4602351811857899</c:v>
                </c:pt>
                <c:pt idx="249">
                  <c:v>4.4546796256275902</c:v>
                </c:pt>
                <c:pt idx="250">
                  <c:v>4.4491240700727896</c:v>
                </c:pt>
                <c:pt idx="251">
                  <c:v>4.4435685145179997</c:v>
                </c:pt>
                <c:pt idx="252">
                  <c:v>4.4380129589632098</c:v>
                </c:pt>
                <c:pt idx="253">
                  <c:v>4.4324574034050102</c:v>
                </c:pt>
                <c:pt idx="254">
                  <c:v>4.4269018478502096</c:v>
                </c:pt>
                <c:pt idx="255">
                  <c:v>4.4213462922954196</c:v>
                </c:pt>
                <c:pt idx="256">
                  <c:v>4.4157907367406297</c:v>
                </c:pt>
                <c:pt idx="257">
                  <c:v>4.4102351811858398</c:v>
                </c:pt>
                <c:pt idx="258">
                  <c:v>4.4046796256276304</c:v>
                </c:pt>
                <c:pt idx="259">
                  <c:v>4.3991240700728396</c:v>
                </c:pt>
                <c:pt idx="260">
                  <c:v>4.3935685145180496</c:v>
                </c:pt>
                <c:pt idx="261">
                  <c:v>4.3880129589632499</c:v>
                </c:pt>
                <c:pt idx="262">
                  <c:v>4.3824574034050503</c:v>
                </c:pt>
                <c:pt idx="263">
                  <c:v>4.3769018478502604</c:v>
                </c:pt>
                <c:pt idx="264">
                  <c:v>4.3713462922954696</c:v>
                </c:pt>
                <c:pt idx="265">
                  <c:v>4.3657907367406699</c:v>
                </c:pt>
                <c:pt idx="266">
                  <c:v>4.3602351811824702</c:v>
                </c:pt>
                <c:pt idx="267">
                  <c:v>4.3546796256276803</c:v>
                </c:pt>
                <c:pt idx="268">
                  <c:v>4.3491240700728797</c:v>
                </c:pt>
                <c:pt idx="269">
                  <c:v>4.3435685145180898</c:v>
                </c:pt>
                <c:pt idx="270">
                  <c:v>4.3380129589632999</c:v>
                </c:pt>
                <c:pt idx="271">
                  <c:v>4.3324574034051002</c:v>
                </c:pt>
                <c:pt idx="272">
                  <c:v>4.3269018478502996</c:v>
                </c:pt>
                <c:pt idx="273">
                  <c:v>4.3213462922955097</c:v>
                </c:pt>
                <c:pt idx="274">
                  <c:v>4.3157907367407198</c:v>
                </c:pt>
                <c:pt idx="275">
                  <c:v>4.3102351811825201</c:v>
                </c:pt>
                <c:pt idx="276">
                  <c:v>4.3046796256277204</c:v>
                </c:pt>
                <c:pt idx="277">
                  <c:v>4.2991240700729296</c:v>
                </c:pt>
                <c:pt idx="278">
                  <c:v>4.2935685145181397</c:v>
                </c:pt>
                <c:pt idx="279">
                  <c:v>4.2880129589633498</c:v>
                </c:pt>
                <c:pt idx="280">
                  <c:v>4.2824574034051404</c:v>
                </c:pt>
                <c:pt idx="281">
                  <c:v>4.2769018478503504</c:v>
                </c:pt>
                <c:pt idx="282">
                  <c:v>4.2713462922955596</c:v>
                </c:pt>
                <c:pt idx="283">
                  <c:v>4.2657907367407599</c:v>
                </c:pt>
                <c:pt idx="284">
                  <c:v>4.2602351811825603</c:v>
                </c:pt>
                <c:pt idx="285">
                  <c:v>4.2546796256277704</c:v>
                </c:pt>
                <c:pt idx="286">
                  <c:v>4.2491240700729804</c:v>
                </c:pt>
                <c:pt idx="287">
                  <c:v>4.2435685145181798</c:v>
                </c:pt>
                <c:pt idx="288">
                  <c:v>4.2380129589633899</c:v>
                </c:pt>
                <c:pt idx="289">
                  <c:v>4.2324574034051903</c:v>
                </c:pt>
                <c:pt idx="290">
                  <c:v>4.2269018478503897</c:v>
                </c:pt>
                <c:pt idx="291">
                  <c:v>4.2213462922955998</c:v>
                </c:pt>
                <c:pt idx="292">
                  <c:v>4.2157907367408098</c:v>
                </c:pt>
                <c:pt idx="293">
                  <c:v>4.2102351811826102</c:v>
                </c:pt>
                <c:pt idx="294">
                  <c:v>4.2046796256278096</c:v>
                </c:pt>
                <c:pt idx="295">
                  <c:v>4.1991240700730197</c:v>
                </c:pt>
                <c:pt idx="296">
                  <c:v>4.1935685145182298</c:v>
                </c:pt>
                <c:pt idx="297">
                  <c:v>4.1880129589634398</c:v>
                </c:pt>
                <c:pt idx="298">
                  <c:v>4.1824574034052304</c:v>
                </c:pt>
                <c:pt idx="299">
                  <c:v>4.1769018478504396</c:v>
                </c:pt>
                <c:pt idx="300">
                  <c:v>4.1713462922956497</c:v>
                </c:pt>
                <c:pt idx="301">
                  <c:v>4.1657907367408598</c:v>
                </c:pt>
                <c:pt idx="302">
                  <c:v>4.1602351811826503</c:v>
                </c:pt>
                <c:pt idx="303">
                  <c:v>4.1546796256278604</c:v>
                </c:pt>
                <c:pt idx="304">
                  <c:v>4.1491240700730696</c:v>
                </c:pt>
                <c:pt idx="305">
                  <c:v>4.1435685145182699</c:v>
                </c:pt>
                <c:pt idx="306">
                  <c:v>4.13801295896348</c:v>
                </c:pt>
                <c:pt idx="307">
                  <c:v>4.1324574034052803</c:v>
                </c:pt>
                <c:pt idx="308">
                  <c:v>4.1269018478504904</c:v>
                </c:pt>
                <c:pt idx="309">
                  <c:v>4.1213462922956898</c:v>
                </c:pt>
                <c:pt idx="310">
                  <c:v>4.1157907367408999</c:v>
                </c:pt>
                <c:pt idx="311">
                  <c:v>4.1102351811827003</c:v>
                </c:pt>
                <c:pt idx="312">
                  <c:v>4.1046796256278997</c:v>
                </c:pt>
                <c:pt idx="313">
                  <c:v>4.0991240700731097</c:v>
                </c:pt>
                <c:pt idx="314">
                  <c:v>4.0935685145183198</c:v>
                </c:pt>
                <c:pt idx="315">
                  <c:v>4.0880129589635299</c:v>
                </c:pt>
                <c:pt idx="316">
                  <c:v>4.0824574034053196</c:v>
                </c:pt>
                <c:pt idx="317">
                  <c:v>4.0769018478505297</c:v>
                </c:pt>
                <c:pt idx="318">
                  <c:v>4.0713462922957397</c:v>
                </c:pt>
                <c:pt idx="319">
                  <c:v>4.0657907367409498</c:v>
                </c:pt>
                <c:pt idx="320">
                  <c:v>4.0602351811827404</c:v>
                </c:pt>
                <c:pt idx="321">
                  <c:v>4.0546796256279496</c:v>
                </c:pt>
                <c:pt idx="322">
                  <c:v>4.0491240700731597</c:v>
                </c:pt>
                <c:pt idx="323">
                  <c:v>4.0435685145183697</c:v>
                </c:pt>
                <c:pt idx="324">
                  <c:v>4.03801295896357</c:v>
                </c:pt>
                <c:pt idx="325">
                  <c:v>4.0324574034053704</c:v>
                </c:pt>
                <c:pt idx="326">
                  <c:v>4.0269018478505796</c:v>
                </c:pt>
                <c:pt idx="327">
                  <c:v>4.0213462922957799</c:v>
                </c:pt>
                <c:pt idx="328">
                  <c:v>4.01579073674099</c:v>
                </c:pt>
                <c:pt idx="329">
                  <c:v>4.0102351811827903</c:v>
                </c:pt>
                <c:pt idx="330">
                  <c:v>4.0046796256280004</c:v>
                </c:pt>
                <c:pt idx="331">
                  <c:v>3.9991240700731998</c:v>
                </c:pt>
                <c:pt idx="332">
                  <c:v>3.9935685145184099</c:v>
                </c:pt>
                <c:pt idx="333">
                  <c:v>3.98801295896362</c:v>
                </c:pt>
                <c:pt idx="334">
                  <c:v>3.9824574034054101</c:v>
                </c:pt>
                <c:pt idx="335">
                  <c:v>3.9769018478506202</c:v>
                </c:pt>
                <c:pt idx="336">
                  <c:v>3.9713462922958298</c:v>
                </c:pt>
                <c:pt idx="337">
                  <c:v>3.9657907367410399</c:v>
                </c:pt>
                <c:pt idx="338">
                  <c:v>3.96023518118283</c:v>
                </c:pt>
                <c:pt idx="339">
                  <c:v>3.9546796256280401</c:v>
                </c:pt>
                <c:pt idx="340">
                  <c:v>3.9491240700732502</c:v>
                </c:pt>
                <c:pt idx="341">
                  <c:v>3.9435685145184598</c:v>
                </c:pt>
                <c:pt idx="342">
                  <c:v>3.9380129589602499</c:v>
                </c:pt>
                <c:pt idx="343">
                  <c:v>3.93245740340546</c:v>
                </c:pt>
                <c:pt idx="344">
                  <c:v>3.9269018478506701</c:v>
                </c:pt>
                <c:pt idx="345">
                  <c:v>3.92134629229587</c:v>
                </c:pt>
                <c:pt idx="346">
                  <c:v>3.91579073674108</c:v>
                </c:pt>
                <c:pt idx="347">
                  <c:v>3.9102351811828799</c:v>
                </c:pt>
                <c:pt idx="348">
                  <c:v>3.90467962562809</c:v>
                </c:pt>
                <c:pt idx="349">
                  <c:v>3.8991240700732899</c:v>
                </c:pt>
                <c:pt idx="350">
                  <c:v>3.8935685145184999</c:v>
                </c:pt>
                <c:pt idx="351">
                  <c:v>3.8880129589602999</c:v>
                </c:pt>
                <c:pt idx="352">
                  <c:v>3.8824574034055099</c:v>
                </c:pt>
                <c:pt idx="353">
                  <c:v>3.8769018478507098</c:v>
                </c:pt>
                <c:pt idx="354">
                  <c:v>3.8713462922959199</c:v>
                </c:pt>
                <c:pt idx="355">
                  <c:v>3.8657907367411299</c:v>
                </c:pt>
                <c:pt idx="356">
                  <c:v>3.8602351811829201</c:v>
                </c:pt>
                <c:pt idx="357">
                  <c:v>3.8546796256281302</c:v>
                </c:pt>
                <c:pt idx="358">
                  <c:v>3.8491240700733398</c:v>
                </c:pt>
                <c:pt idx="359">
                  <c:v>3.8435685145185499</c:v>
                </c:pt>
                <c:pt idx="360">
                  <c:v>3.83801295896034</c:v>
                </c:pt>
                <c:pt idx="361">
                  <c:v>3.8324574034055501</c:v>
                </c:pt>
                <c:pt idx="362">
                  <c:v>3.8269018478507602</c:v>
                </c:pt>
                <c:pt idx="363">
                  <c:v>3.8213462922959698</c:v>
                </c:pt>
                <c:pt idx="364">
                  <c:v>3.8157907367411701</c:v>
                </c:pt>
                <c:pt idx="365">
                  <c:v>3.81023518118297</c:v>
                </c:pt>
                <c:pt idx="366">
                  <c:v>3.8046796256281801</c:v>
                </c:pt>
                <c:pt idx="367">
                  <c:v>3.7991240700733799</c:v>
                </c:pt>
                <c:pt idx="368">
                  <c:v>3.79356851451859</c:v>
                </c:pt>
                <c:pt idx="369">
                  <c:v>3.7880129589603899</c:v>
                </c:pt>
                <c:pt idx="370">
                  <c:v>3.7824574034056</c:v>
                </c:pt>
                <c:pt idx="371">
                  <c:v>3.7769018478507999</c:v>
                </c:pt>
                <c:pt idx="372">
                  <c:v>3.7713462922960099</c:v>
                </c:pt>
                <c:pt idx="373">
                  <c:v>3.76579073674122</c:v>
                </c:pt>
                <c:pt idx="374">
                  <c:v>3.7602351811830199</c:v>
                </c:pt>
                <c:pt idx="375">
                  <c:v>3.7546796256282202</c:v>
                </c:pt>
                <c:pt idx="376">
                  <c:v>3.7491240700734298</c:v>
                </c:pt>
                <c:pt idx="377">
                  <c:v>3.7435685145186399</c:v>
                </c:pt>
                <c:pt idx="378">
                  <c:v>3.7380129589604301</c:v>
                </c:pt>
                <c:pt idx="379">
                  <c:v>3.7324574034056401</c:v>
                </c:pt>
                <c:pt idx="380">
                  <c:v>3.7269018478508502</c:v>
                </c:pt>
                <c:pt idx="381">
                  <c:v>3.7213462922960598</c:v>
                </c:pt>
                <c:pt idx="382">
                  <c:v>3.7157907367412601</c:v>
                </c:pt>
                <c:pt idx="383">
                  <c:v>3.7102351811830601</c:v>
                </c:pt>
                <c:pt idx="384">
                  <c:v>3.7046796256282701</c:v>
                </c:pt>
                <c:pt idx="385">
                  <c:v>3.6991240700734802</c:v>
                </c:pt>
                <c:pt idx="386">
                  <c:v>3.6935685145186801</c:v>
                </c:pt>
                <c:pt idx="387">
                  <c:v>3.68801295896048</c:v>
                </c:pt>
                <c:pt idx="388">
                  <c:v>3.6824574034056901</c:v>
                </c:pt>
                <c:pt idx="389">
                  <c:v>3.6769018478508899</c:v>
                </c:pt>
                <c:pt idx="390">
                  <c:v>3.6713462922961</c:v>
                </c:pt>
                <c:pt idx="391">
                  <c:v>3.6657907367413101</c:v>
                </c:pt>
                <c:pt idx="392">
                  <c:v>3.66023518118311</c:v>
                </c:pt>
                <c:pt idx="393">
                  <c:v>3.6546796256283098</c:v>
                </c:pt>
                <c:pt idx="394">
                  <c:v>3.6491240700735199</c:v>
                </c:pt>
                <c:pt idx="395">
                  <c:v>3.64356851451873</c:v>
                </c:pt>
                <c:pt idx="396">
                  <c:v>3.6380129589605299</c:v>
                </c:pt>
                <c:pt idx="397">
                  <c:v>3.6324574034057302</c:v>
                </c:pt>
                <c:pt idx="398">
                  <c:v>3.6269018478509398</c:v>
                </c:pt>
                <c:pt idx="399">
                  <c:v>3.6213462922961499</c:v>
                </c:pt>
                <c:pt idx="400">
                  <c:v>3.61579073674136</c:v>
                </c:pt>
                <c:pt idx="401">
                  <c:v>3.6102351811831501</c:v>
                </c:pt>
                <c:pt idx="402">
                  <c:v>3.6046796256283602</c:v>
                </c:pt>
                <c:pt idx="403">
                  <c:v>3.5991240700735698</c:v>
                </c:pt>
                <c:pt idx="404">
                  <c:v>3.5935685145187701</c:v>
                </c:pt>
                <c:pt idx="405">
                  <c:v>3.58801295896057</c:v>
                </c:pt>
                <c:pt idx="406">
                  <c:v>3.5824574034057801</c:v>
                </c:pt>
                <c:pt idx="407">
                  <c:v>3.5769018478509902</c:v>
                </c:pt>
                <c:pt idx="408">
                  <c:v>3.5713462922961901</c:v>
                </c:pt>
                <c:pt idx="409">
                  <c:v>3.5657907367414001</c:v>
                </c:pt>
                <c:pt idx="410">
                  <c:v>3.5602351811832</c:v>
                </c:pt>
                <c:pt idx="411">
                  <c:v>3.5546796256283999</c:v>
                </c:pt>
                <c:pt idx="412">
                  <c:v>3.54912407007361</c:v>
                </c:pt>
                <c:pt idx="413">
                  <c:v>3.54356851451882</c:v>
                </c:pt>
                <c:pt idx="414">
                  <c:v>3.53801295896062</c:v>
                </c:pt>
                <c:pt idx="415">
                  <c:v>3.5324574034058198</c:v>
                </c:pt>
                <c:pt idx="416">
                  <c:v>3.5269018478510299</c:v>
                </c:pt>
                <c:pt idx="417">
                  <c:v>3.52134629229624</c:v>
                </c:pt>
                <c:pt idx="418">
                  <c:v>3.5157907367380399</c:v>
                </c:pt>
                <c:pt idx="419">
                  <c:v>3.5102351811832402</c:v>
                </c:pt>
                <c:pt idx="420">
                  <c:v>3.5046796256284498</c:v>
                </c:pt>
                <c:pt idx="421">
                  <c:v>3.4991240700736599</c:v>
                </c:pt>
                <c:pt idx="422">
                  <c:v>3.49356851451887</c:v>
                </c:pt>
                <c:pt idx="423">
                  <c:v>3.4880129589606601</c:v>
                </c:pt>
                <c:pt idx="424">
                  <c:v>3.4824574034058702</c:v>
                </c:pt>
                <c:pt idx="425">
                  <c:v>3.4769018478510798</c:v>
                </c:pt>
                <c:pt idx="426">
                  <c:v>3.4713462922962801</c:v>
                </c:pt>
                <c:pt idx="427">
                  <c:v>3.46579073673808</c:v>
                </c:pt>
                <c:pt idx="428">
                  <c:v>3.4602351811832901</c:v>
                </c:pt>
                <c:pt idx="429">
                  <c:v>3.4546796256285002</c:v>
                </c:pt>
                <c:pt idx="430">
                  <c:v>3.4491240700737</c:v>
                </c:pt>
                <c:pt idx="431">
                  <c:v>3.4435685145189101</c:v>
                </c:pt>
                <c:pt idx="432">
                  <c:v>3.43801295896071</c:v>
                </c:pt>
                <c:pt idx="433">
                  <c:v>3.4324574034059099</c:v>
                </c:pt>
                <c:pt idx="434">
                  <c:v>3.42690184785112</c:v>
                </c:pt>
                <c:pt idx="435">
                  <c:v>3.42134629229633</c:v>
                </c:pt>
                <c:pt idx="436">
                  <c:v>3.4157907367381299</c:v>
                </c:pt>
                <c:pt idx="437">
                  <c:v>3.4102351811833298</c:v>
                </c:pt>
                <c:pt idx="438">
                  <c:v>3.4046796256285399</c:v>
                </c:pt>
                <c:pt idx="439">
                  <c:v>3.3991240700737499</c:v>
                </c:pt>
                <c:pt idx="440">
                  <c:v>3.39356851451896</c:v>
                </c:pt>
                <c:pt idx="441">
                  <c:v>3.3880129589607502</c:v>
                </c:pt>
                <c:pt idx="442">
                  <c:v>3.3824574034059598</c:v>
                </c:pt>
                <c:pt idx="443">
                  <c:v>3.3769018478511699</c:v>
                </c:pt>
                <c:pt idx="444">
                  <c:v>3.3713462922963799</c:v>
                </c:pt>
                <c:pt idx="445">
                  <c:v>3.3657907367381701</c:v>
                </c:pt>
                <c:pt idx="446">
                  <c:v>3.3602351811833802</c:v>
                </c:pt>
                <c:pt idx="447">
                  <c:v>3.3546796256285898</c:v>
                </c:pt>
                <c:pt idx="448">
                  <c:v>3.3491240700737901</c:v>
                </c:pt>
                <c:pt idx="449">
                  <c:v>3.3435685145190002</c:v>
                </c:pt>
                <c:pt idx="450">
                  <c:v>3.3380129589608001</c:v>
                </c:pt>
                <c:pt idx="451">
                  <c:v>3.3324574034060102</c:v>
                </c:pt>
                <c:pt idx="452">
                  <c:v>3.32690184785121</c:v>
                </c:pt>
                <c:pt idx="453">
                  <c:v>3.3213462922964201</c:v>
                </c:pt>
                <c:pt idx="454">
                  <c:v>3.31579073673822</c:v>
                </c:pt>
                <c:pt idx="455">
                  <c:v>3.3102351811834199</c:v>
                </c:pt>
                <c:pt idx="456">
                  <c:v>3.3046796256286299</c:v>
                </c:pt>
                <c:pt idx="457">
                  <c:v>3.29912407007384</c:v>
                </c:pt>
                <c:pt idx="458">
                  <c:v>3.2935685145190501</c:v>
                </c:pt>
                <c:pt idx="459">
                  <c:v>3.2880129589608398</c:v>
                </c:pt>
                <c:pt idx="460">
                  <c:v>3.2824574034060499</c:v>
                </c:pt>
                <c:pt idx="461">
                  <c:v>3.2769018478512599</c:v>
                </c:pt>
                <c:pt idx="462">
                  <c:v>3.27134629229647</c:v>
                </c:pt>
                <c:pt idx="463">
                  <c:v>3.2657907367382601</c:v>
                </c:pt>
                <c:pt idx="464">
                  <c:v>3.2602351811834702</c:v>
                </c:pt>
                <c:pt idx="465">
                  <c:v>3.2546796256286799</c:v>
                </c:pt>
                <c:pt idx="466">
                  <c:v>3.2491240700738899</c:v>
                </c:pt>
                <c:pt idx="467">
                  <c:v>3.2435685145190898</c:v>
                </c:pt>
                <c:pt idx="468">
                  <c:v>3.2380129589608901</c:v>
                </c:pt>
                <c:pt idx="469">
                  <c:v>3.2324574034061002</c:v>
                </c:pt>
                <c:pt idx="470">
                  <c:v>3.2269018478513001</c:v>
                </c:pt>
                <c:pt idx="471">
                  <c:v>3.2213462922965101</c:v>
                </c:pt>
                <c:pt idx="472">
                  <c:v>3.2157907367383101</c:v>
                </c:pt>
                <c:pt idx="473">
                  <c:v>3.2102351811835201</c:v>
                </c:pt>
                <c:pt idx="474">
                  <c:v>3.20467962562872</c:v>
                </c:pt>
                <c:pt idx="475">
                  <c:v>3.1991240700739301</c:v>
                </c:pt>
                <c:pt idx="476">
                  <c:v>3.1935685145191401</c:v>
                </c:pt>
                <c:pt idx="477">
                  <c:v>3.1880129589609298</c:v>
                </c:pt>
                <c:pt idx="478">
                  <c:v>3.1824574034061399</c:v>
                </c:pt>
                <c:pt idx="479">
                  <c:v>3.17690184785135</c:v>
                </c:pt>
                <c:pt idx="480">
                  <c:v>3.1713462922965601</c:v>
                </c:pt>
                <c:pt idx="481">
                  <c:v>3.1657907367383502</c:v>
                </c:pt>
                <c:pt idx="482">
                  <c:v>3.1602351811835598</c:v>
                </c:pt>
                <c:pt idx="483">
                  <c:v>3.1546796256287699</c:v>
                </c:pt>
                <c:pt idx="484">
                  <c:v>3.14912407007398</c:v>
                </c:pt>
                <c:pt idx="485">
                  <c:v>3.1435685145191798</c:v>
                </c:pt>
                <c:pt idx="486">
                  <c:v>3.1380129589609802</c:v>
                </c:pt>
                <c:pt idx="487">
                  <c:v>3.1324574034061898</c:v>
                </c:pt>
                <c:pt idx="488">
                  <c:v>3.1269018478513999</c:v>
                </c:pt>
                <c:pt idx="489">
                  <c:v>3.1213462922966002</c:v>
                </c:pt>
                <c:pt idx="490">
                  <c:v>3.1157907367384001</c:v>
                </c:pt>
                <c:pt idx="491">
                  <c:v>3.1102351811836102</c:v>
                </c:pt>
                <c:pt idx="492">
                  <c:v>3.1046796256288101</c:v>
                </c:pt>
                <c:pt idx="493">
                  <c:v>3.0991240700740201</c:v>
                </c:pt>
                <c:pt idx="494">
                  <c:v>3.09356851451582</c:v>
                </c:pt>
                <c:pt idx="495">
                  <c:v>3.0880129589610301</c:v>
                </c:pt>
                <c:pt idx="496">
                  <c:v>3.08245740340623</c:v>
                </c:pt>
                <c:pt idx="497">
                  <c:v>3.0769018478514401</c:v>
                </c:pt>
                <c:pt idx="498">
                  <c:v>3.0713462922966501</c:v>
                </c:pt>
                <c:pt idx="499">
                  <c:v>3.0657907367384398</c:v>
                </c:pt>
                <c:pt idx="500">
                  <c:v>3.0602351811836499</c:v>
                </c:pt>
                <c:pt idx="501">
                  <c:v>3.05467962562886</c:v>
                </c:pt>
                <c:pt idx="502">
                  <c:v>3.04912407007407</c:v>
                </c:pt>
                <c:pt idx="503">
                  <c:v>3.0435685145158602</c:v>
                </c:pt>
                <c:pt idx="504">
                  <c:v>3.0380129589610698</c:v>
                </c:pt>
                <c:pt idx="505">
                  <c:v>3.0324574034062799</c:v>
                </c:pt>
                <c:pt idx="506">
                  <c:v>3.02690184785149</c:v>
                </c:pt>
                <c:pt idx="507">
                  <c:v>3.0213462922966898</c:v>
                </c:pt>
                <c:pt idx="508">
                  <c:v>3.0157907367384902</c:v>
                </c:pt>
                <c:pt idx="509">
                  <c:v>3.0102351811836998</c:v>
                </c:pt>
                <c:pt idx="510">
                  <c:v>3.0046796256289099</c:v>
                </c:pt>
                <c:pt idx="511">
                  <c:v>2.9991240700741102</c:v>
                </c:pt>
                <c:pt idx="512">
                  <c:v>2.9935685145159101</c:v>
                </c:pt>
                <c:pt idx="513">
                  <c:v>2.9880129589611202</c:v>
                </c:pt>
                <c:pt idx="514">
                  <c:v>2.98245740340632</c:v>
                </c:pt>
                <c:pt idx="515">
                  <c:v>2.9769018478515301</c:v>
                </c:pt>
                <c:pt idx="516">
                  <c:v>2.9713462922967402</c:v>
                </c:pt>
                <c:pt idx="517">
                  <c:v>2.9657907367385401</c:v>
                </c:pt>
                <c:pt idx="518">
                  <c:v>2.96023518118374</c:v>
                </c:pt>
                <c:pt idx="519">
                  <c:v>2.95467962562895</c:v>
                </c:pt>
                <c:pt idx="520">
                  <c:v>2.9491240700741601</c:v>
                </c:pt>
                <c:pt idx="521">
                  <c:v>2.9435685145159498</c:v>
                </c:pt>
                <c:pt idx="522">
                  <c:v>2.9380129589611599</c:v>
                </c:pt>
                <c:pt idx="523">
                  <c:v>2.93245740340637</c:v>
                </c:pt>
                <c:pt idx="524">
                  <c:v>2.92690184785158</c:v>
                </c:pt>
                <c:pt idx="525">
                  <c:v>2.9213462922967799</c:v>
                </c:pt>
                <c:pt idx="526">
                  <c:v>2.9157907367385798</c:v>
                </c:pt>
                <c:pt idx="527">
                  <c:v>2.9102351811837899</c:v>
                </c:pt>
                <c:pt idx="528">
                  <c:v>2.904679625629</c:v>
                </c:pt>
                <c:pt idx="529">
                  <c:v>2.8991240700741998</c:v>
                </c:pt>
                <c:pt idx="530">
                  <c:v>2.8935685145160002</c:v>
                </c:pt>
                <c:pt idx="531">
                  <c:v>2.8880129589612098</c:v>
                </c:pt>
                <c:pt idx="532">
                  <c:v>2.8824574034064199</c:v>
                </c:pt>
                <c:pt idx="533">
                  <c:v>2.8769018478516202</c:v>
                </c:pt>
                <c:pt idx="534">
                  <c:v>2.8713462922968298</c:v>
                </c:pt>
                <c:pt idx="535">
                  <c:v>2.8657907367386302</c:v>
                </c:pt>
                <c:pt idx="536">
                  <c:v>2.86023518118383</c:v>
                </c:pt>
                <c:pt idx="537">
                  <c:v>2.8546796256290401</c:v>
                </c:pt>
                <c:pt idx="538">
                  <c:v>2.8491240700742502</c:v>
                </c:pt>
                <c:pt idx="539">
                  <c:v>2.8435685145160501</c:v>
                </c:pt>
                <c:pt idx="540">
                  <c:v>2.8380129589612499</c:v>
                </c:pt>
                <c:pt idx="541">
                  <c:v>2.83245740340646</c:v>
                </c:pt>
                <c:pt idx="542">
                  <c:v>2.8269018478516701</c:v>
                </c:pt>
                <c:pt idx="543">
                  <c:v>2.8213462922968802</c:v>
                </c:pt>
                <c:pt idx="544">
                  <c:v>2.8157907367386699</c:v>
                </c:pt>
                <c:pt idx="545">
                  <c:v>2.8102351811838799</c:v>
                </c:pt>
                <c:pt idx="546">
                  <c:v>2.80467962562909</c:v>
                </c:pt>
                <c:pt idx="547">
                  <c:v>2.7991240700742899</c:v>
                </c:pt>
                <c:pt idx="548">
                  <c:v>2.7935685145160898</c:v>
                </c:pt>
                <c:pt idx="549">
                  <c:v>2.7880129589612999</c:v>
                </c:pt>
                <c:pt idx="550">
                  <c:v>2.7824574034065099</c:v>
                </c:pt>
                <c:pt idx="551">
                  <c:v>2.7769018478517098</c:v>
                </c:pt>
                <c:pt idx="552">
                  <c:v>2.7713462922969199</c:v>
                </c:pt>
                <c:pt idx="553">
                  <c:v>2.7657907367387198</c:v>
                </c:pt>
                <c:pt idx="554">
                  <c:v>2.7602351811839299</c:v>
                </c:pt>
                <c:pt idx="555">
                  <c:v>2.7546796256291302</c:v>
                </c:pt>
                <c:pt idx="556">
                  <c:v>2.7491240700743398</c:v>
                </c:pt>
                <c:pt idx="557">
                  <c:v>2.7435685145161401</c:v>
                </c:pt>
                <c:pt idx="558">
                  <c:v>2.73801295896134</c:v>
                </c:pt>
                <c:pt idx="559">
                  <c:v>2.7324574034065501</c:v>
                </c:pt>
                <c:pt idx="560">
                  <c:v>2.7269018478517602</c:v>
                </c:pt>
                <c:pt idx="561">
                  <c:v>2.7213462922969698</c:v>
                </c:pt>
                <c:pt idx="562">
                  <c:v>2.7157907367387599</c:v>
                </c:pt>
                <c:pt idx="563">
                  <c:v>2.71023518118397</c:v>
                </c:pt>
                <c:pt idx="564">
                  <c:v>2.7046796256291801</c:v>
                </c:pt>
                <c:pt idx="565">
                  <c:v>2.6991240700743901</c:v>
                </c:pt>
                <c:pt idx="566">
                  <c:v>2.6935685145161798</c:v>
                </c:pt>
                <c:pt idx="567">
                  <c:v>2.6880129589613899</c:v>
                </c:pt>
                <c:pt idx="568">
                  <c:v>2.6824574034066</c:v>
                </c:pt>
                <c:pt idx="569">
                  <c:v>2.6769018478517999</c:v>
                </c:pt>
                <c:pt idx="570">
                  <c:v>2.6713462922936002</c:v>
                </c:pt>
                <c:pt idx="571">
                  <c:v>2.6657907367388098</c:v>
                </c:pt>
                <c:pt idx="572">
                  <c:v>2.6602351811840199</c:v>
                </c:pt>
                <c:pt idx="573">
                  <c:v>2.6546796256292202</c:v>
                </c:pt>
                <c:pt idx="574">
                  <c:v>2.6491240700744298</c:v>
                </c:pt>
                <c:pt idx="575">
                  <c:v>2.6435685145162302</c:v>
                </c:pt>
                <c:pt idx="576">
                  <c:v>2.6380129589614398</c:v>
                </c:pt>
                <c:pt idx="577">
                  <c:v>2.6324574034066401</c:v>
                </c:pt>
                <c:pt idx="578">
                  <c:v>2.6269018478518502</c:v>
                </c:pt>
                <c:pt idx="579">
                  <c:v>2.6213462922936501</c:v>
                </c:pt>
                <c:pt idx="580">
                  <c:v>2.61579073673885</c:v>
                </c:pt>
                <c:pt idx="581">
                  <c:v>2.6102351811840601</c:v>
                </c:pt>
                <c:pt idx="582">
                  <c:v>2.6046796256292701</c:v>
                </c:pt>
                <c:pt idx="583">
                  <c:v>2.5991240700744802</c:v>
                </c:pt>
                <c:pt idx="584">
                  <c:v>2.5935685145162699</c:v>
                </c:pt>
                <c:pt idx="585">
                  <c:v>2.58801295896148</c:v>
                </c:pt>
                <c:pt idx="586">
                  <c:v>2.5824574034066901</c:v>
                </c:pt>
                <c:pt idx="587">
                  <c:v>2.5769018478519001</c:v>
                </c:pt>
                <c:pt idx="588">
                  <c:v>2.5713462922936898</c:v>
                </c:pt>
                <c:pt idx="589">
                  <c:v>2.5657907367388999</c:v>
                </c:pt>
                <c:pt idx="590">
                  <c:v>2.56023518118411</c:v>
                </c:pt>
                <c:pt idx="591">
                  <c:v>2.5546796256293098</c:v>
                </c:pt>
                <c:pt idx="592">
                  <c:v>2.5491240700745199</c:v>
                </c:pt>
                <c:pt idx="593">
                  <c:v>2.5435685145163198</c:v>
                </c:pt>
                <c:pt idx="594">
                  <c:v>2.5380129589615299</c:v>
                </c:pt>
                <c:pt idx="595">
                  <c:v>2.5324574034067302</c:v>
                </c:pt>
                <c:pt idx="596">
                  <c:v>2.5269018478519398</c:v>
                </c:pt>
                <c:pt idx="597">
                  <c:v>2.5213462922937402</c:v>
                </c:pt>
                <c:pt idx="598">
                  <c:v>2.5157907367389498</c:v>
                </c:pt>
                <c:pt idx="599">
                  <c:v>2.5102351811841501</c:v>
                </c:pt>
                <c:pt idx="600">
                  <c:v>2.5046796256293602</c:v>
                </c:pt>
                <c:pt idx="601">
                  <c:v>2.4991240700745698</c:v>
                </c:pt>
                <c:pt idx="602">
                  <c:v>2.49356851451636</c:v>
                </c:pt>
                <c:pt idx="603">
                  <c:v>2.48801295896157</c:v>
                </c:pt>
                <c:pt idx="604">
                  <c:v>2.4824574034067801</c:v>
                </c:pt>
                <c:pt idx="605">
                  <c:v>2.4769018478519902</c:v>
                </c:pt>
                <c:pt idx="606">
                  <c:v>2.4713462922937799</c:v>
                </c:pt>
                <c:pt idx="607">
                  <c:v>2.46579073673899</c:v>
                </c:pt>
                <c:pt idx="608">
                  <c:v>2.4602351811842</c:v>
                </c:pt>
                <c:pt idx="609">
                  <c:v>2.4546796256294101</c:v>
                </c:pt>
                <c:pt idx="610">
                  <c:v>2.44912407007461</c:v>
                </c:pt>
                <c:pt idx="611">
                  <c:v>2.4435685145164099</c:v>
                </c:pt>
                <c:pt idx="612">
                  <c:v>2.43801295896162</c:v>
                </c:pt>
                <c:pt idx="613">
                  <c:v>2.4324574034068198</c:v>
                </c:pt>
                <c:pt idx="614">
                  <c:v>2.4269018478520299</c:v>
                </c:pt>
                <c:pt idx="615">
                  <c:v>2.4213462922938298</c:v>
                </c:pt>
                <c:pt idx="616">
                  <c:v>2.4157907367390399</c:v>
                </c:pt>
                <c:pt idx="617">
                  <c:v>2.4102351811842402</c:v>
                </c:pt>
                <c:pt idx="618">
                  <c:v>2.4046796256294498</c:v>
                </c:pt>
                <c:pt idx="619">
                  <c:v>2.3991240700746599</c:v>
                </c:pt>
                <c:pt idx="620">
                  <c:v>2.3935685145164598</c:v>
                </c:pt>
                <c:pt idx="621">
                  <c:v>2.3880129589616601</c:v>
                </c:pt>
                <c:pt idx="622">
                  <c:v>2.3824574034068702</c:v>
                </c:pt>
                <c:pt idx="623">
                  <c:v>2.3769018478520798</c:v>
                </c:pt>
                <c:pt idx="624">
                  <c:v>2.37134629229387</c:v>
                </c:pt>
                <c:pt idx="625">
                  <c:v>2.36579073673908</c:v>
                </c:pt>
                <c:pt idx="626">
                  <c:v>2.3602351811842901</c:v>
                </c:pt>
                <c:pt idx="627">
                  <c:v>2.3546796256295002</c:v>
                </c:pt>
                <c:pt idx="628">
                  <c:v>2.3491240700747</c:v>
                </c:pt>
                <c:pt idx="629">
                  <c:v>2.3435685145164999</c:v>
                </c:pt>
                <c:pt idx="630">
                  <c:v>2.33801295896171</c:v>
                </c:pt>
                <c:pt idx="631">
                  <c:v>2.3324574034069201</c:v>
                </c:pt>
                <c:pt idx="632">
                  <c:v>2.32690184785212</c:v>
                </c:pt>
                <c:pt idx="633">
                  <c:v>2.3213462922939199</c:v>
                </c:pt>
                <c:pt idx="634">
                  <c:v>2.3157907367391299</c:v>
                </c:pt>
                <c:pt idx="635">
                  <c:v>2.3102351811843298</c:v>
                </c:pt>
                <c:pt idx="636">
                  <c:v>2.3046796256295399</c:v>
                </c:pt>
                <c:pt idx="637">
                  <c:v>2.2991240700747499</c:v>
                </c:pt>
                <c:pt idx="638">
                  <c:v>2.2935685145165499</c:v>
                </c:pt>
                <c:pt idx="639">
                  <c:v>2.2880129589617502</c:v>
                </c:pt>
                <c:pt idx="640">
                  <c:v>2.2824574034069598</c:v>
                </c:pt>
                <c:pt idx="641">
                  <c:v>2.2769018478521699</c:v>
                </c:pt>
                <c:pt idx="642">
                  <c:v>2.2713462922939698</c:v>
                </c:pt>
                <c:pt idx="643">
                  <c:v>2.2657907367391701</c:v>
                </c:pt>
                <c:pt idx="644">
                  <c:v>2.2602351811843802</c:v>
                </c:pt>
                <c:pt idx="645">
                  <c:v>2.2546796256295898</c:v>
                </c:pt>
                <c:pt idx="646">
                  <c:v>2.2491240700713799</c:v>
                </c:pt>
                <c:pt idx="647">
                  <c:v>2.24356851451659</c:v>
                </c:pt>
                <c:pt idx="648">
                  <c:v>2.2380129589618001</c:v>
                </c:pt>
                <c:pt idx="649">
                  <c:v>2.2324574034070102</c:v>
                </c:pt>
                <c:pt idx="650">
                  <c:v>2.22690184785221</c:v>
                </c:pt>
                <c:pt idx="651">
                  <c:v>2.2213462922940099</c:v>
                </c:pt>
                <c:pt idx="652">
                  <c:v>2.21579073673922</c:v>
                </c:pt>
                <c:pt idx="653">
                  <c:v>2.2102351811844301</c:v>
                </c:pt>
                <c:pt idx="654">
                  <c:v>2.2046796256296299</c:v>
                </c:pt>
                <c:pt idx="655">
                  <c:v>2.1991240700714298</c:v>
                </c:pt>
                <c:pt idx="656">
                  <c:v>2.1935685145166399</c:v>
                </c:pt>
                <c:pt idx="657">
                  <c:v>2.1880129589618398</c:v>
                </c:pt>
                <c:pt idx="658">
                  <c:v>2.1824574034070499</c:v>
                </c:pt>
                <c:pt idx="659">
                  <c:v>2.1769018478522599</c:v>
                </c:pt>
                <c:pt idx="660">
                  <c:v>2.1713462922940598</c:v>
                </c:pt>
                <c:pt idx="661">
                  <c:v>2.1657907367392601</c:v>
                </c:pt>
                <c:pt idx="662">
                  <c:v>2.1602351811844702</c:v>
                </c:pt>
                <c:pt idx="663">
                  <c:v>2.1546796256296799</c:v>
                </c:pt>
                <c:pt idx="664">
                  <c:v>2.14912407007147</c:v>
                </c:pt>
                <c:pt idx="665">
                  <c:v>2.1435685145166801</c:v>
                </c:pt>
                <c:pt idx="666">
                  <c:v>2.1380129589618901</c:v>
                </c:pt>
                <c:pt idx="667">
                  <c:v>2.1324574034071002</c:v>
                </c:pt>
                <c:pt idx="668">
                  <c:v>2.1269018478523001</c:v>
                </c:pt>
                <c:pt idx="669">
                  <c:v>2.1213462922941</c:v>
                </c:pt>
                <c:pt idx="670">
                  <c:v>2.1157907367393101</c:v>
                </c:pt>
                <c:pt idx="671">
                  <c:v>2.1102351811845201</c:v>
                </c:pt>
                <c:pt idx="672">
                  <c:v>2.10467962562972</c:v>
                </c:pt>
                <c:pt idx="673">
                  <c:v>2.0991240700715199</c:v>
                </c:pt>
                <c:pt idx="674">
                  <c:v>2.09356851451673</c:v>
                </c:pt>
                <c:pt idx="675">
                  <c:v>2.0880129589619401</c:v>
                </c:pt>
                <c:pt idx="676">
                  <c:v>2.0824574034071399</c:v>
                </c:pt>
                <c:pt idx="677">
                  <c:v>2.07690184785235</c:v>
                </c:pt>
                <c:pt idx="678">
                  <c:v>2.0713462922941499</c:v>
                </c:pt>
                <c:pt idx="679">
                  <c:v>2.0657907367393502</c:v>
                </c:pt>
                <c:pt idx="680">
                  <c:v>2.0602351811845598</c:v>
                </c:pt>
                <c:pt idx="681">
                  <c:v>2.0546796256297699</c:v>
                </c:pt>
                <c:pt idx="682">
                  <c:v>2.0491240700715698</c:v>
                </c:pt>
                <c:pt idx="683">
                  <c:v>2.0435685145167701</c:v>
                </c:pt>
                <c:pt idx="684">
                  <c:v>2.0380129589619802</c:v>
                </c:pt>
                <c:pt idx="685">
                  <c:v>2.0324574034071898</c:v>
                </c:pt>
                <c:pt idx="686">
                  <c:v>2.0269018478523999</c:v>
                </c:pt>
                <c:pt idx="687">
                  <c:v>2.0213462922941901</c:v>
                </c:pt>
                <c:pt idx="688">
                  <c:v>2.0157907367394001</c:v>
                </c:pt>
                <c:pt idx="689">
                  <c:v>2.0102351811846102</c:v>
                </c:pt>
                <c:pt idx="690">
                  <c:v>2.0046796256298101</c:v>
                </c:pt>
                <c:pt idx="691">
                  <c:v>1.99912407007161</c:v>
                </c:pt>
                <c:pt idx="692">
                  <c:v>1.99356851451682</c:v>
                </c:pt>
                <c:pt idx="693">
                  <c:v>1.9880129589620299</c:v>
                </c:pt>
                <c:pt idx="694">
                  <c:v>1.98245740340723</c:v>
                </c:pt>
                <c:pt idx="695">
                  <c:v>1.9769018478524401</c:v>
                </c:pt>
                <c:pt idx="696">
                  <c:v>1.97134629229424</c:v>
                </c:pt>
                <c:pt idx="697">
                  <c:v>1.96579073673945</c:v>
                </c:pt>
                <c:pt idx="698">
                  <c:v>1.9602351811846499</c:v>
                </c:pt>
                <c:pt idx="699">
                  <c:v>1.95467962562986</c:v>
                </c:pt>
                <c:pt idx="700">
                  <c:v>1.9491240700716601</c:v>
                </c:pt>
                <c:pt idx="701">
                  <c:v>1.94356851451686</c:v>
                </c:pt>
                <c:pt idx="702">
                  <c:v>1.93801295896207</c:v>
                </c:pt>
                <c:pt idx="703">
                  <c:v>1.9324574034072799</c:v>
                </c:pt>
                <c:pt idx="704">
                  <c:v>1.92690184785249</c:v>
                </c:pt>
                <c:pt idx="705">
                  <c:v>1.9213462922942799</c:v>
                </c:pt>
                <c:pt idx="706">
                  <c:v>1.91579073673949</c:v>
                </c:pt>
                <c:pt idx="707">
                  <c:v>1.9102351811847</c:v>
                </c:pt>
                <c:pt idx="708">
                  <c:v>1.9046796256299099</c:v>
                </c:pt>
                <c:pt idx="709">
                  <c:v>1.8991240700717</c:v>
                </c:pt>
                <c:pt idx="710">
                  <c:v>1.8935685145169101</c:v>
                </c:pt>
                <c:pt idx="711">
                  <c:v>1.88801295896212</c:v>
                </c:pt>
                <c:pt idx="712">
                  <c:v>1.88245740340732</c:v>
                </c:pt>
                <c:pt idx="713">
                  <c:v>1.87690184784912</c:v>
                </c:pt>
                <c:pt idx="714">
                  <c:v>1.87134629229433</c:v>
                </c:pt>
                <c:pt idx="715">
                  <c:v>1.8657907367395401</c:v>
                </c:pt>
                <c:pt idx="716">
                  <c:v>1.86023518118474</c:v>
                </c:pt>
                <c:pt idx="717">
                  <c:v>1.85467962562995</c:v>
                </c:pt>
                <c:pt idx="718">
                  <c:v>1.8491240700717499</c:v>
                </c:pt>
                <c:pt idx="719">
                  <c:v>1.84356851451696</c:v>
                </c:pt>
                <c:pt idx="720">
                  <c:v>1.8380129589621601</c:v>
                </c:pt>
                <c:pt idx="721">
                  <c:v>1.83245740340737</c:v>
                </c:pt>
                <c:pt idx="722">
                  <c:v>1.8269018478491701</c:v>
                </c:pt>
                <c:pt idx="723">
                  <c:v>1.82134629229437</c:v>
                </c:pt>
                <c:pt idx="724">
                  <c:v>1.81579073673958</c:v>
                </c:pt>
                <c:pt idx="725">
                  <c:v>1.8102351811847901</c:v>
                </c:pt>
                <c:pt idx="726">
                  <c:v>1.80467962563</c:v>
                </c:pt>
                <c:pt idx="727">
                  <c:v>1.7991240700717901</c:v>
                </c:pt>
                <c:pt idx="728">
                  <c:v>1.7935685145169999</c:v>
                </c:pt>
                <c:pt idx="729">
                  <c:v>1.78801295896221</c:v>
                </c:pt>
                <c:pt idx="730">
                  <c:v>1.7824574034074201</c:v>
                </c:pt>
                <c:pt idx="731">
                  <c:v>1.77690184784921</c:v>
                </c:pt>
                <c:pt idx="732">
                  <c:v>1.7713462922944201</c:v>
                </c:pt>
                <c:pt idx="733">
                  <c:v>1.7657907367396299</c:v>
                </c:pt>
                <c:pt idx="734">
                  <c:v>1.76023518118483</c:v>
                </c:pt>
                <c:pt idx="735">
                  <c:v>1.7546796256300401</c:v>
                </c:pt>
                <c:pt idx="736">
                  <c:v>1.74912407007184</c:v>
                </c:pt>
                <c:pt idx="737">
                  <c:v>1.7435685145170501</c:v>
                </c:pt>
                <c:pt idx="738">
                  <c:v>1.7380129589622499</c:v>
                </c:pt>
                <c:pt idx="739">
                  <c:v>1.73245740340746</c:v>
                </c:pt>
                <c:pt idx="740">
                  <c:v>1.7269018478492599</c:v>
                </c:pt>
                <c:pt idx="741">
                  <c:v>1.72134629229447</c:v>
                </c:pt>
                <c:pt idx="742">
                  <c:v>1.7157907367396701</c:v>
                </c:pt>
                <c:pt idx="743">
                  <c:v>1.7102351811848799</c:v>
                </c:pt>
                <c:pt idx="744">
                  <c:v>1.70467962563009</c:v>
                </c:pt>
                <c:pt idx="745">
                  <c:v>1.6991240700718799</c:v>
                </c:pt>
                <c:pt idx="746">
                  <c:v>1.69356851451709</c:v>
                </c:pt>
                <c:pt idx="747">
                  <c:v>1.6880129589623001</c:v>
                </c:pt>
                <c:pt idx="748">
                  <c:v>1.6824574034075099</c:v>
                </c:pt>
                <c:pt idx="749">
                  <c:v>1.6769018478493001</c:v>
                </c:pt>
                <c:pt idx="750">
                  <c:v>1.6713462922945099</c:v>
                </c:pt>
                <c:pt idx="751">
                  <c:v>1.66579073673972</c:v>
                </c:pt>
                <c:pt idx="752">
                  <c:v>1.6602351811849301</c:v>
                </c:pt>
                <c:pt idx="753">
                  <c:v>1.6546796256301299</c:v>
                </c:pt>
                <c:pt idx="754">
                  <c:v>1.6491240700719301</c:v>
                </c:pt>
                <c:pt idx="755">
                  <c:v>1.6435685145171399</c:v>
                </c:pt>
                <c:pt idx="756">
                  <c:v>1.63801295896234</c:v>
                </c:pt>
                <c:pt idx="757">
                  <c:v>1.6324574034075501</c:v>
                </c:pt>
                <c:pt idx="758">
                  <c:v>1.62690184784935</c:v>
                </c:pt>
                <c:pt idx="759">
                  <c:v>1.6213462922945601</c:v>
                </c:pt>
                <c:pt idx="760">
                  <c:v>1.6157907367397599</c:v>
                </c:pt>
                <c:pt idx="761">
                  <c:v>1.61023518118497</c:v>
                </c:pt>
                <c:pt idx="762">
                  <c:v>1.6046796256301801</c:v>
                </c:pt>
                <c:pt idx="763">
                  <c:v>1.59912407007198</c:v>
                </c:pt>
                <c:pt idx="764">
                  <c:v>1.5935685145171801</c:v>
                </c:pt>
                <c:pt idx="765">
                  <c:v>1.5880129589623899</c:v>
                </c:pt>
                <c:pt idx="766">
                  <c:v>1.5824574034076</c:v>
                </c:pt>
                <c:pt idx="767">
                  <c:v>1.5769018478493899</c:v>
                </c:pt>
                <c:pt idx="768">
                  <c:v>1.5713462922946</c:v>
                </c:pt>
                <c:pt idx="769">
                  <c:v>1.5657907367398101</c:v>
                </c:pt>
                <c:pt idx="770">
                  <c:v>1.5602351811850199</c:v>
                </c:pt>
                <c:pt idx="771">
                  <c:v>1.55467962563022</c:v>
                </c:pt>
                <c:pt idx="772">
                  <c:v>1.5491240700720199</c:v>
                </c:pt>
                <c:pt idx="773">
                  <c:v>1.54356851451723</c:v>
                </c:pt>
                <c:pt idx="774">
                  <c:v>1.5380129589624401</c:v>
                </c:pt>
                <c:pt idx="775">
                  <c:v>1.5324574034076399</c:v>
                </c:pt>
                <c:pt idx="776">
                  <c:v>1.5269018478494401</c:v>
                </c:pt>
                <c:pt idx="777">
                  <c:v>1.5213462922946499</c:v>
                </c:pt>
                <c:pt idx="778">
                  <c:v>1.51579073673985</c:v>
                </c:pt>
                <c:pt idx="779">
                  <c:v>1.5102351811850601</c:v>
                </c:pt>
                <c:pt idx="780">
                  <c:v>1.5046796256302699</c:v>
                </c:pt>
                <c:pt idx="781">
                  <c:v>1.49912407007207</c:v>
                </c:pt>
                <c:pt idx="782">
                  <c:v>1.4935685145172699</c:v>
                </c:pt>
                <c:pt idx="783">
                  <c:v>1.48801295896248</c:v>
                </c:pt>
                <c:pt idx="784">
                  <c:v>1.4824574034076901</c:v>
                </c:pt>
                <c:pt idx="785">
                  <c:v>1.47690184784949</c:v>
                </c:pt>
                <c:pt idx="786">
                  <c:v>1.4713462922946901</c:v>
                </c:pt>
                <c:pt idx="787">
                  <c:v>1.4657907367398999</c:v>
                </c:pt>
                <c:pt idx="788">
                  <c:v>1.46023518118511</c:v>
                </c:pt>
                <c:pt idx="789">
                  <c:v>1.4546796256268999</c:v>
                </c:pt>
                <c:pt idx="790">
                  <c:v>1.44912407007211</c:v>
                </c:pt>
                <c:pt idx="791">
                  <c:v>1.44356851451732</c:v>
                </c:pt>
                <c:pt idx="792">
                  <c:v>1.4380129589625299</c:v>
                </c:pt>
                <c:pt idx="793">
                  <c:v>1.43245740340773</c:v>
                </c:pt>
                <c:pt idx="794">
                  <c:v>1.4269018478495299</c:v>
                </c:pt>
                <c:pt idx="795">
                  <c:v>1.42134629229474</c:v>
                </c:pt>
                <c:pt idx="796">
                  <c:v>1.41579073673995</c:v>
                </c:pt>
                <c:pt idx="797">
                  <c:v>1.4102351811851499</c:v>
                </c:pt>
                <c:pt idx="798">
                  <c:v>1.40467962562695</c:v>
                </c:pt>
                <c:pt idx="799">
                  <c:v>1.3991240700721601</c:v>
                </c:pt>
                <c:pt idx="800">
                  <c:v>1.39356851451736</c:v>
                </c:pt>
                <c:pt idx="801">
                  <c:v>1.38801295896257</c:v>
                </c:pt>
                <c:pt idx="802">
                  <c:v>1.3824574034077799</c:v>
                </c:pt>
                <c:pt idx="803">
                  <c:v>1.37690184784958</c:v>
                </c:pt>
                <c:pt idx="804">
                  <c:v>1.3713462922947799</c:v>
                </c:pt>
                <c:pt idx="805">
                  <c:v>1.36579073673999</c:v>
                </c:pt>
                <c:pt idx="806">
                  <c:v>1.3602351811852</c:v>
                </c:pt>
                <c:pt idx="807">
                  <c:v>1.354679625627</c:v>
                </c:pt>
                <c:pt idx="808">
                  <c:v>1.3491240700722</c:v>
                </c:pt>
                <c:pt idx="809">
                  <c:v>1.3435685145174101</c:v>
                </c:pt>
                <c:pt idx="810">
                  <c:v>1.33801295896262</c:v>
                </c:pt>
                <c:pt idx="811">
                  <c:v>1.33245740340782</c:v>
                </c:pt>
                <c:pt idx="812">
                  <c:v>1.32690184784962</c:v>
                </c:pt>
                <c:pt idx="813">
                  <c:v>1.32134629229483</c:v>
                </c:pt>
                <c:pt idx="814">
                  <c:v>1.3157907367400401</c:v>
                </c:pt>
                <c:pt idx="815">
                  <c:v>1.31023518118524</c:v>
                </c:pt>
                <c:pt idx="816">
                  <c:v>1.3046796256270401</c:v>
                </c:pt>
                <c:pt idx="817">
                  <c:v>1.2991240700722499</c:v>
                </c:pt>
                <c:pt idx="818">
                  <c:v>1.29356851451746</c:v>
                </c:pt>
                <c:pt idx="819">
                  <c:v>1.2880129589626601</c:v>
                </c:pt>
                <c:pt idx="820">
                  <c:v>1.28245740340787</c:v>
                </c:pt>
                <c:pt idx="821">
                  <c:v>1.2769018478496701</c:v>
                </c:pt>
                <c:pt idx="822">
                  <c:v>1.27134629229487</c:v>
                </c:pt>
                <c:pt idx="823">
                  <c:v>1.26579073674008</c:v>
                </c:pt>
                <c:pt idx="824">
                  <c:v>1.2602351811852901</c:v>
                </c:pt>
                <c:pt idx="825">
                  <c:v>1.25467962562709</c:v>
                </c:pt>
                <c:pt idx="826">
                  <c:v>1.2491240700722901</c:v>
                </c:pt>
                <c:pt idx="827">
                  <c:v>1.2435685145174999</c:v>
                </c:pt>
                <c:pt idx="828">
                  <c:v>1.23801295896271</c:v>
                </c:pt>
                <c:pt idx="829">
                  <c:v>1.2324574034079201</c:v>
                </c:pt>
                <c:pt idx="830">
                  <c:v>1.22690184784971</c:v>
                </c:pt>
                <c:pt idx="831">
                  <c:v>1.2213462922949201</c:v>
                </c:pt>
                <c:pt idx="832">
                  <c:v>1.2157907367401299</c:v>
                </c:pt>
                <c:pt idx="833">
                  <c:v>1.21023518118533</c:v>
                </c:pt>
                <c:pt idx="834">
                  <c:v>1.2046796256271299</c:v>
                </c:pt>
                <c:pt idx="835">
                  <c:v>1.19912407007234</c:v>
                </c:pt>
                <c:pt idx="836">
                  <c:v>1.1935685145175501</c:v>
                </c:pt>
                <c:pt idx="837">
                  <c:v>1.1880129589627499</c:v>
                </c:pt>
                <c:pt idx="838">
                  <c:v>1.18245740340796</c:v>
                </c:pt>
                <c:pt idx="839">
                  <c:v>1.1769018478497599</c:v>
                </c:pt>
                <c:pt idx="840">
                  <c:v>1.17134629229497</c:v>
                </c:pt>
                <c:pt idx="841">
                  <c:v>1.1657907367401701</c:v>
                </c:pt>
                <c:pt idx="842">
                  <c:v>1.1602351811853799</c:v>
                </c:pt>
                <c:pt idx="843">
                  <c:v>1.1546796256271801</c:v>
                </c:pt>
                <c:pt idx="844">
                  <c:v>1.1491240700723799</c:v>
                </c:pt>
                <c:pt idx="845">
                  <c:v>1.14356851451759</c:v>
                </c:pt>
                <c:pt idx="846">
                  <c:v>1.1380129589628001</c:v>
                </c:pt>
                <c:pt idx="847">
                  <c:v>1.1324574034080099</c:v>
                </c:pt>
                <c:pt idx="848">
                  <c:v>1.1269018478498001</c:v>
                </c:pt>
                <c:pt idx="849">
                  <c:v>1.1213462922950099</c:v>
                </c:pt>
                <c:pt idx="850">
                  <c:v>1.11579073674022</c:v>
                </c:pt>
                <c:pt idx="851">
                  <c:v>1.1102351811854301</c:v>
                </c:pt>
                <c:pt idx="852">
                  <c:v>1.10467962562722</c:v>
                </c:pt>
                <c:pt idx="853">
                  <c:v>1.0991240700724301</c:v>
                </c:pt>
                <c:pt idx="854">
                  <c:v>1.0935685145176399</c:v>
                </c:pt>
                <c:pt idx="855">
                  <c:v>1.08801295896284</c:v>
                </c:pt>
                <c:pt idx="856">
                  <c:v>1.0824574034080501</c:v>
                </c:pt>
                <c:pt idx="857">
                  <c:v>1.07690184784985</c:v>
                </c:pt>
                <c:pt idx="858">
                  <c:v>1.0713462922950601</c:v>
                </c:pt>
                <c:pt idx="859">
                  <c:v>1.0657907367402599</c:v>
                </c:pt>
                <c:pt idx="860">
                  <c:v>1.06023518118547</c:v>
                </c:pt>
                <c:pt idx="861">
                  <c:v>1.0546796256272699</c:v>
                </c:pt>
                <c:pt idx="862">
                  <c:v>1.04912407007248</c:v>
                </c:pt>
                <c:pt idx="863">
                  <c:v>1.0435685145176801</c:v>
                </c:pt>
                <c:pt idx="864">
                  <c:v>1.0380129589628899</c:v>
                </c:pt>
                <c:pt idx="865">
                  <c:v>1.0324574034046901</c:v>
                </c:pt>
                <c:pt idx="866">
                  <c:v>1.0269018478498899</c:v>
                </c:pt>
                <c:pt idx="867">
                  <c:v>1.0213462922951</c:v>
                </c:pt>
                <c:pt idx="868">
                  <c:v>1.0157907367403101</c:v>
                </c:pt>
                <c:pt idx="869">
                  <c:v>1.0102351811855199</c:v>
                </c:pt>
                <c:pt idx="870">
                  <c:v>1.0046796256273101</c:v>
                </c:pt>
                <c:pt idx="871">
                  <c:v>0.99912407007252502</c:v>
                </c:pt>
                <c:pt idx="872">
                  <c:v>0.99356851451773298</c:v>
                </c:pt>
                <c:pt idx="873">
                  <c:v>0.98801295896293995</c:v>
                </c:pt>
                <c:pt idx="874">
                  <c:v>0.98245740340473697</c:v>
                </c:pt>
                <c:pt idx="875">
                  <c:v>0.97690184784994405</c:v>
                </c:pt>
                <c:pt idx="876">
                  <c:v>0.97134629229515201</c:v>
                </c:pt>
                <c:pt idx="877">
                  <c:v>0.96579073674035898</c:v>
                </c:pt>
                <c:pt idx="878">
                  <c:v>0.96023518118556594</c:v>
                </c:pt>
                <c:pt idx="879">
                  <c:v>0.95467962562736297</c:v>
                </c:pt>
                <c:pt idx="880">
                  <c:v>0.94912407007257105</c:v>
                </c:pt>
                <c:pt idx="881">
                  <c:v>0.94356851451777801</c:v>
                </c:pt>
                <c:pt idx="882">
                  <c:v>0.93801295896298598</c:v>
                </c:pt>
                <c:pt idx="883">
                  <c:v>0.932457403404782</c:v>
                </c:pt>
                <c:pt idx="884">
                  <c:v>0.92690184784998997</c:v>
                </c:pt>
                <c:pt idx="885">
                  <c:v>0.92134629229519704</c:v>
                </c:pt>
                <c:pt idx="886">
                  <c:v>0.91579073674040501</c:v>
                </c:pt>
                <c:pt idx="887">
                  <c:v>0.91023518118561197</c:v>
                </c:pt>
                <c:pt idx="888">
                  <c:v>0.904679625627409</c:v>
                </c:pt>
                <c:pt idx="889">
                  <c:v>0.89912407007261597</c:v>
                </c:pt>
                <c:pt idx="890">
                  <c:v>0.89356851451782404</c:v>
                </c:pt>
                <c:pt idx="891">
                  <c:v>0.88801295896303101</c:v>
                </c:pt>
                <c:pt idx="892">
                  <c:v>0.88245740340482803</c:v>
                </c:pt>
                <c:pt idx="893">
                  <c:v>0.876901847850035</c:v>
                </c:pt>
                <c:pt idx="894">
                  <c:v>0.87134629229524296</c:v>
                </c:pt>
                <c:pt idx="895">
                  <c:v>0.86579073674045004</c:v>
                </c:pt>
                <c:pt idx="896">
                  <c:v>0.86023518118565701</c:v>
                </c:pt>
                <c:pt idx="897">
                  <c:v>0.85467962562745403</c:v>
                </c:pt>
                <c:pt idx="898">
                  <c:v>0.849124070072662</c:v>
                </c:pt>
                <c:pt idx="899">
                  <c:v>0.84356851451786896</c:v>
                </c:pt>
                <c:pt idx="900">
                  <c:v>0.83801295896307604</c:v>
                </c:pt>
                <c:pt idx="901">
                  <c:v>0.83245740340487295</c:v>
                </c:pt>
                <c:pt idx="902">
                  <c:v>0.82690184785008103</c:v>
                </c:pt>
                <c:pt idx="903">
                  <c:v>0.82134629229528799</c:v>
                </c:pt>
                <c:pt idx="904">
                  <c:v>0.81579073674049596</c:v>
                </c:pt>
                <c:pt idx="905">
                  <c:v>0.81023518118570304</c:v>
                </c:pt>
                <c:pt idx="906">
                  <c:v>0.80467962562749995</c:v>
                </c:pt>
                <c:pt idx="907">
                  <c:v>0.79912407007270703</c:v>
                </c:pt>
                <c:pt idx="908">
                  <c:v>0.79356851451791499</c:v>
                </c:pt>
                <c:pt idx="909">
                  <c:v>0.78801295896312196</c:v>
                </c:pt>
                <c:pt idx="910">
                  <c:v>0.78245740340491898</c:v>
                </c:pt>
                <c:pt idx="911">
                  <c:v>0.77690184785012595</c:v>
                </c:pt>
                <c:pt idx="912">
                  <c:v>0.77134629229533402</c:v>
                </c:pt>
                <c:pt idx="913">
                  <c:v>0.76579073674054099</c:v>
                </c:pt>
                <c:pt idx="914">
                  <c:v>0.76023518118574795</c:v>
                </c:pt>
                <c:pt idx="915">
                  <c:v>0.75467962562754498</c:v>
                </c:pt>
                <c:pt idx="916">
                  <c:v>0.74912407007275295</c:v>
                </c:pt>
                <c:pt idx="917">
                  <c:v>0.74356851451796002</c:v>
                </c:pt>
                <c:pt idx="918">
                  <c:v>0.73801295896316699</c:v>
                </c:pt>
                <c:pt idx="919">
                  <c:v>0.73245740340496401</c:v>
                </c:pt>
                <c:pt idx="920">
                  <c:v>0.72690184785017198</c:v>
                </c:pt>
                <c:pt idx="921">
                  <c:v>0.72134629229537905</c:v>
                </c:pt>
                <c:pt idx="922">
                  <c:v>0.71579073674058602</c:v>
                </c:pt>
                <c:pt idx="923">
                  <c:v>0.71023518118579398</c:v>
                </c:pt>
                <c:pt idx="924">
                  <c:v>0.70467962562759101</c:v>
                </c:pt>
                <c:pt idx="925">
                  <c:v>0.69912407007279798</c:v>
                </c:pt>
                <c:pt idx="926">
                  <c:v>0.69356851451800505</c:v>
                </c:pt>
                <c:pt idx="927">
                  <c:v>0.68801295896321302</c:v>
                </c:pt>
                <c:pt idx="928">
                  <c:v>0.68245740340501004</c:v>
                </c:pt>
                <c:pt idx="929">
                  <c:v>0.67690184785021701</c:v>
                </c:pt>
                <c:pt idx="930">
                  <c:v>0.67134629229542497</c:v>
                </c:pt>
                <c:pt idx="931">
                  <c:v>0.66579073674063205</c:v>
                </c:pt>
                <c:pt idx="932">
                  <c:v>0.66023518118583902</c:v>
                </c:pt>
                <c:pt idx="933">
                  <c:v>0.65467962562763604</c:v>
                </c:pt>
                <c:pt idx="934">
                  <c:v>0.64912407007284401</c:v>
                </c:pt>
                <c:pt idx="935">
                  <c:v>0.64356851451805097</c:v>
                </c:pt>
                <c:pt idx="936">
                  <c:v>0.63801295896325805</c:v>
                </c:pt>
                <c:pt idx="937">
                  <c:v>0.63245740340505496</c:v>
                </c:pt>
                <c:pt idx="938">
                  <c:v>0.62690184785026304</c:v>
                </c:pt>
                <c:pt idx="939">
                  <c:v>0.62134629229547</c:v>
                </c:pt>
                <c:pt idx="940">
                  <c:v>0.61579073674067697</c:v>
                </c:pt>
                <c:pt idx="941">
                  <c:v>0.610235181182474</c:v>
                </c:pt>
                <c:pt idx="942">
                  <c:v>0.60467962562768196</c:v>
                </c:pt>
                <c:pt idx="943">
                  <c:v>0.59912407007288904</c:v>
                </c:pt>
                <c:pt idx="944">
                  <c:v>0.593568514518096</c:v>
                </c:pt>
                <c:pt idx="945">
                  <c:v>0.58801295896330397</c:v>
                </c:pt>
                <c:pt idx="946">
                  <c:v>0.58245740340510099</c:v>
                </c:pt>
                <c:pt idx="947">
                  <c:v>0.57690184785030796</c:v>
                </c:pt>
                <c:pt idx="948">
                  <c:v>0.57134629229551503</c:v>
                </c:pt>
                <c:pt idx="949">
                  <c:v>0.565790736740723</c:v>
                </c:pt>
                <c:pt idx="950">
                  <c:v>0.56023518118252003</c:v>
                </c:pt>
                <c:pt idx="951">
                  <c:v>0.55467962562772699</c:v>
                </c:pt>
                <c:pt idx="952">
                  <c:v>0.54912407007293496</c:v>
                </c:pt>
                <c:pt idx="953">
                  <c:v>0.54356851451814203</c:v>
                </c:pt>
                <c:pt idx="954">
                  <c:v>0.538012958963349</c:v>
                </c:pt>
                <c:pt idx="955">
                  <c:v>0.53245740340514602</c:v>
                </c:pt>
                <c:pt idx="956">
                  <c:v>0.52690184785035399</c:v>
                </c:pt>
                <c:pt idx="957">
                  <c:v>0.52134629229556095</c:v>
                </c:pt>
                <c:pt idx="958">
                  <c:v>0.51579073674076803</c:v>
                </c:pt>
                <c:pt idx="959">
                  <c:v>0.51023518118256495</c:v>
                </c:pt>
                <c:pt idx="960">
                  <c:v>0.50467962562777302</c:v>
                </c:pt>
                <c:pt idx="961">
                  <c:v>0.49912407007297999</c:v>
                </c:pt>
                <c:pt idx="962">
                  <c:v>0.49356851451818701</c:v>
                </c:pt>
                <c:pt idx="963">
                  <c:v>0.48801295896339503</c:v>
                </c:pt>
                <c:pt idx="964">
                  <c:v>0.482457403405192</c:v>
                </c:pt>
                <c:pt idx="965">
                  <c:v>0.47690184785039902</c:v>
                </c:pt>
                <c:pt idx="966">
                  <c:v>0.47134629229560598</c:v>
                </c:pt>
                <c:pt idx="967">
                  <c:v>0.465790736740814</c:v>
                </c:pt>
                <c:pt idx="968">
                  <c:v>0.46023518118261098</c:v>
                </c:pt>
                <c:pt idx="969">
                  <c:v>0.454679625627818</c:v>
                </c:pt>
                <c:pt idx="970">
                  <c:v>0.44912407007302502</c:v>
                </c:pt>
                <c:pt idx="971">
                  <c:v>0.44356851451823298</c:v>
                </c:pt>
                <c:pt idx="972">
                  <c:v>0.43801295896344</c:v>
                </c:pt>
                <c:pt idx="973">
                  <c:v>0.43245740340523697</c:v>
                </c:pt>
                <c:pt idx="974">
                  <c:v>0.42690184785044399</c:v>
                </c:pt>
                <c:pt idx="975">
                  <c:v>0.42134629229565201</c:v>
                </c:pt>
                <c:pt idx="976">
                  <c:v>0.41579073674085898</c:v>
                </c:pt>
                <c:pt idx="977">
                  <c:v>0.41023518118265601</c:v>
                </c:pt>
                <c:pt idx="978">
                  <c:v>0.40467962562786303</c:v>
                </c:pt>
                <c:pt idx="979">
                  <c:v>0.39912407007307099</c:v>
                </c:pt>
                <c:pt idx="980">
                  <c:v>0.39356851451827801</c:v>
                </c:pt>
                <c:pt idx="981">
                  <c:v>0.38801295896348598</c:v>
                </c:pt>
                <c:pt idx="982">
                  <c:v>0.382457403405283</c:v>
                </c:pt>
                <c:pt idx="983">
                  <c:v>0.37690184785049002</c:v>
                </c:pt>
                <c:pt idx="984">
                  <c:v>0.37134629229569699</c:v>
                </c:pt>
                <c:pt idx="985">
                  <c:v>0.36579073674090501</c:v>
                </c:pt>
                <c:pt idx="986">
                  <c:v>0.36023518118270198</c:v>
                </c:pt>
                <c:pt idx="987">
                  <c:v>0.354679625627909</c:v>
                </c:pt>
                <c:pt idx="988">
                  <c:v>0.34912407007311602</c:v>
                </c:pt>
                <c:pt idx="989">
                  <c:v>0.34356851451832399</c:v>
                </c:pt>
                <c:pt idx="990">
                  <c:v>0.33801295896353101</c:v>
                </c:pt>
                <c:pt idx="991">
                  <c:v>0.33245740340532798</c:v>
                </c:pt>
                <c:pt idx="992">
                  <c:v>0.326901847850535</c:v>
                </c:pt>
                <c:pt idx="993">
                  <c:v>0.32134629229574302</c:v>
                </c:pt>
                <c:pt idx="994">
                  <c:v>0.31579073674094998</c:v>
                </c:pt>
                <c:pt idx="995">
                  <c:v>0.31023518118274701</c:v>
                </c:pt>
                <c:pt idx="996">
                  <c:v>0.30467962562795398</c:v>
                </c:pt>
                <c:pt idx="997">
                  <c:v>0.299124070073162</c:v>
                </c:pt>
                <c:pt idx="998">
                  <c:v>0.29356851451836902</c:v>
                </c:pt>
                <c:pt idx="999">
                  <c:v>0.28801295896357698</c:v>
                </c:pt>
                <c:pt idx="1000">
                  <c:v>0.28245740340537301</c:v>
                </c:pt>
                <c:pt idx="1001">
                  <c:v>0.27690184785058097</c:v>
                </c:pt>
                <c:pt idx="1002">
                  <c:v>0.27134629229578799</c:v>
                </c:pt>
                <c:pt idx="1003">
                  <c:v>0.26579073674099601</c:v>
                </c:pt>
                <c:pt idx="1004">
                  <c:v>0.26023518118279299</c:v>
                </c:pt>
                <c:pt idx="1005">
                  <c:v>0.25467962562800001</c:v>
                </c:pt>
                <c:pt idx="1006">
                  <c:v>0.249124070073207</c:v>
                </c:pt>
                <c:pt idx="1007">
                  <c:v>0.24356851451841499</c:v>
                </c:pt>
                <c:pt idx="1008">
                  <c:v>0.23801295896362201</c:v>
                </c:pt>
                <c:pt idx="1009">
                  <c:v>0.23245740340541901</c:v>
                </c:pt>
                <c:pt idx="1010">
                  <c:v>0.226901847850626</c:v>
                </c:pt>
                <c:pt idx="1011">
                  <c:v>0.221346292295834</c:v>
                </c:pt>
                <c:pt idx="1012">
                  <c:v>0.21579073674104099</c:v>
                </c:pt>
                <c:pt idx="1013">
                  <c:v>0.21023518118283799</c:v>
                </c:pt>
                <c:pt idx="1014">
                  <c:v>0.20467962562804501</c:v>
                </c:pt>
                <c:pt idx="1015">
                  <c:v>0.199124070073253</c:v>
                </c:pt>
                <c:pt idx="1016">
                  <c:v>0.19356851451845999</c:v>
                </c:pt>
                <c:pt idx="1017">
                  <c:v>0.18801295896025699</c:v>
                </c:pt>
                <c:pt idx="1018">
                  <c:v>0.18245740340546401</c:v>
                </c:pt>
                <c:pt idx="1019">
                  <c:v>0.17690184785067201</c:v>
                </c:pt>
                <c:pt idx="1020">
                  <c:v>0.171346292295879</c:v>
                </c:pt>
                <c:pt idx="1021">
                  <c:v>0.16579073674108699</c:v>
                </c:pt>
                <c:pt idx="1022">
                  <c:v>0.16023518118288299</c:v>
                </c:pt>
                <c:pt idx="1023">
                  <c:v>0.15467962562809101</c:v>
                </c:pt>
                <c:pt idx="1024">
                  <c:v>0.149124070073298</c:v>
                </c:pt>
                <c:pt idx="1025">
                  <c:v>0.143568514518506</c:v>
                </c:pt>
                <c:pt idx="1026">
                  <c:v>0.138012958960302</c:v>
                </c:pt>
                <c:pt idx="1027">
                  <c:v>0.13245740340550999</c:v>
                </c:pt>
                <c:pt idx="1028">
                  <c:v>0.12690184785071701</c:v>
                </c:pt>
                <c:pt idx="1029">
                  <c:v>0.121346292295925</c:v>
                </c:pt>
                <c:pt idx="1030">
                  <c:v>0.11579073674113199</c:v>
                </c:pt>
                <c:pt idx="1031">
                  <c:v>0.11023518118292901</c:v>
                </c:pt>
                <c:pt idx="1032">
                  <c:v>0.104679625628136</c:v>
                </c:pt>
                <c:pt idx="1033">
                  <c:v>9.91240700733442E-2</c:v>
                </c:pt>
                <c:pt idx="1034">
                  <c:v>9.3568514518551596E-2</c:v>
                </c:pt>
                <c:pt idx="1035">
                  <c:v>8.80129589603484E-2</c:v>
                </c:pt>
                <c:pt idx="1036">
                  <c:v>8.2457403405555796E-2</c:v>
                </c:pt>
                <c:pt idx="1037">
                  <c:v>7.6901847850763205E-2</c:v>
                </c:pt>
                <c:pt idx="1038">
                  <c:v>7.1346292295970601E-2</c:v>
                </c:pt>
                <c:pt idx="1039">
                  <c:v>6.5790736741177996E-2</c:v>
                </c:pt>
                <c:pt idx="1040">
                  <c:v>6.0235181182974801E-2</c:v>
                </c:pt>
                <c:pt idx="1041">
                  <c:v>5.4679625628182203E-2</c:v>
                </c:pt>
                <c:pt idx="1042">
                  <c:v>4.9124070073389703E-2</c:v>
                </c:pt>
                <c:pt idx="1043">
                  <c:v>4.3568514518597098E-2</c:v>
                </c:pt>
                <c:pt idx="1044">
                  <c:v>3.8012958960393903E-2</c:v>
                </c:pt>
                <c:pt idx="1045">
                  <c:v>3.2457403405601298E-2</c:v>
                </c:pt>
                <c:pt idx="1046">
                  <c:v>2.6901847850808701E-2</c:v>
                </c:pt>
                <c:pt idx="1047">
                  <c:v>2.13462922960161E-2</c:v>
                </c:pt>
                <c:pt idx="1048">
                  <c:v>1.5790736741223499E-2</c:v>
                </c:pt>
                <c:pt idx="1049">
                  <c:v>1.02351811830203E-2</c:v>
                </c:pt>
                <c:pt idx="1050">
                  <c:v>4.6796256282277604E-3</c:v>
                </c:pt>
                <c:pt idx="1051">
                  <c:v>8.7592992656482195E-4</c:v>
                </c:pt>
                <c:pt idx="1052">
                  <c:v>6.4314854813574103E-3</c:v>
                </c:pt>
                <c:pt idx="1053">
                  <c:v>1.19870410395606E-2</c:v>
                </c:pt>
                <c:pt idx="1054">
                  <c:v>1.7542596594353199E-2</c:v>
                </c:pt>
                <c:pt idx="1055">
                  <c:v>2.30981521491457E-2</c:v>
                </c:pt>
                <c:pt idx="1056">
                  <c:v>2.86537077039383E-2</c:v>
                </c:pt>
                <c:pt idx="1057">
                  <c:v>3.4209263258730901E-2</c:v>
                </c:pt>
                <c:pt idx="1058">
                  <c:v>3.9764818816934097E-2</c:v>
                </c:pt>
                <c:pt idx="1059">
                  <c:v>4.5320374371726702E-2</c:v>
                </c:pt>
                <c:pt idx="1060">
                  <c:v>5.0875929926519299E-2</c:v>
                </c:pt>
                <c:pt idx="1061">
                  <c:v>5.6431485481311897E-2</c:v>
                </c:pt>
                <c:pt idx="1062">
                  <c:v>6.1987041039515099E-2</c:v>
                </c:pt>
                <c:pt idx="1063">
                  <c:v>6.7542596594307697E-2</c:v>
                </c:pt>
                <c:pt idx="1064">
                  <c:v>7.3098152149100301E-2</c:v>
                </c:pt>
                <c:pt idx="1065">
                  <c:v>7.8653707703892906E-2</c:v>
                </c:pt>
                <c:pt idx="1066">
                  <c:v>8.4209263258685496E-2</c:v>
                </c:pt>
                <c:pt idx="1067">
                  <c:v>8.9764818816888595E-2</c:v>
                </c:pt>
                <c:pt idx="1068">
                  <c:v>9.5320374371681199E-2</c:v>
                </c:pt>
                <c:pt idx="1069">
                  <c:v>0.100875929926473</c:v>
                </c:pt>
                <c:pt idx="1070">
                  <c:v>0.10643148548126601</c:v>
                </c:pt>
                <c:pt idx="1071">
                  <c:v>0.11198704103946901</c:v>
                </c:pt>
                <c:pt idx="1072">
                  <c:v>0.117542596594262</c:v>
                </c:pt>
                <c:pt idx="1073">
                  <c:v>0.12309815214905399</c:v>
                </c:pt>
                <c:pt idx="1074">
                  <c:v>0.12865370770384699</c:v>
                </c:pt>
                <c:pt idx="1075">
                  <c:v>0.13420926325863999</c:v>
                </c:pt>
                <c:pt idx="1076">
                  <c:v>0.139764818816843</c:v>
                </c:pt>
                <c:pt idx="1077">
                  <c:v>0.145320374371635</c:v>
                </c:pt>
                <c:pt idx="1078">
                  <c:v>0.15087592992642801</c:v>
                </c:pt>
                <c:pt idx="1079">
                  <c:v>0.15643148548122099</c:v>
                </c:pt>
                <c:pt idx="1080">
                  <c:v>0.16198704103942399</c:v>
                </c:pt>
                <c:pt idx="1081">
                  <c:v>0.167542596594216</c:v>
                </c:pt>
                <c:pt idx="1082">
                  <c:v>0.173098152149009</c:v>
                </c:pt>
                <c:pt idx="1083">
                  <c:v>0.17865370770380101</c:v>
                </c:pt>
                <c:pt idx="1084">
                  <c:v>0.18420926325859399</c:v>
                </c:pt>
                <c:pt idx="1085">
                  <c:v>0.18976481881679699</c:v>
                </c:pt>
                <c:pt idx="1086">
                  <c:v>0.19532037437159</c:v>
                </c:pt>
                <c:pt idx="1087">
                  <c:v>0.20087592992638201</c:v>
                </c:pt>
                <c:pt idx="1088">
                  <c:v>0.20643148548117499</c:v>
                </c:pt>
                <c:pt idx="1089">
                  <c:v>0.21198704103937799</c:v>
                </c:pt>
                <c:pt idx="1090">
                  <c:v>0.21754259659417099</c:v>
                </c:pt>
                <c:pt idx="1091">
                  <c:v>0.223098152148963</c:v>
                </c:pt>
                <c:pt idx="1092">
                  <c:v>0.22865370770375601</c:v>
                </c:pt>
                <c:pt idx="1093">
                  <c:v>0.23420926326195901</c:v>
                </c:pt>
                <c:pt idx="1094">
                  <c:v>0.23976481881675199</c:v>
                </c:pt>
                <c:pt idx="1095">
                  <c:v>0.245320374371544</c:v>
                </c:pt>
                <c:pt idx="1096">
                  <c:v>0.250875929926337</c:v>
                </c:pt>
                <c:pt idx="1097">
                  <c:v>0.25643148548112998</c:v>
                </c:pt>
                <c:pt idx="1098">
                  <c:v>0.26198704103933301</c:v>
                </c:pt>
                <c:pt idx="1099">
                  <c:v>0.26754259659412499</c:v>
                </c:pt>
                <c:pt idx="1100">
                  <c:v>0.27309815214891803</c:v>
                </c:pt>
                <c:pt idx="1101">
                  <c:v>0.27865370770371101</c:v>
                </c:pt>
                <c:pt idx="1102">
                  <c:v>0.28420926326191398</c:v>
                </c:pt>
                <c:pt idx="1103">
                  <c:v>0.28976481881670602</c:v>
                </c:pt>
                <c:pt idx="1104">
                  <c:v>0.29532037437149899</c:v>
                </c:pt>
                <c:pt idx="1105">
                  <c:v>0.30087592992629197</c:v>
                </c:pt>
                <c:pt idx="1106">
                  <c:v>0.30643148548108401</c:v>
                </c:pt>
                <c:pt idx="1107">
                  <c:v>0.31198704103928698</c:v>
                </c:pt>
                <c:pt idx="1108">
                  <c:v>0.31754259659408002</c:v>
                </c:pt>
                <c:pt idx="1109">
                  <c:v>0.323098152148872</c:v>
                </c:pt>
                <c:pt idx="1110">
                  <c:v>0.32865370770366498</c:v>
                </c:pt>
                <c:pt idx="1111">
                  <c:v>0.33420926326186801</c:v>
                </c:pt>
                <c:pt idx="1112">
                  <c:v>0.33976481881666099</c:v>
                </c:pt>
                <c:pt idx="1113">
                  <c:v>0.34532037437145302</c:v>
                </c:pt>
                <c:pt idx="1114">
                  <c:v>0.350875929926246</c:v>
                </c:pt>
                <c:pt idx="1115">
                  <c:v>0.35643148548103898</c:v>
                </c:pt>
                <c:pt idx="1116">
                  <c:v>0.36198704103924201</c:v>
                </c:pt>
                <c:pt idx="1117">
                  <c:v>0.36754259659403399</c:v>
                </c:pt>
                <c:pt idx="1118">
                  <c:v>0.37309815214882702</c:v>
                </c:pt>
                <c:pt idx="1119">
                  <c:v>0.37865370770362</c:v>
                </c:pt>
                <c:pt idx="1120">
                  <c:v>0.38420926326182298</c:v>
                </c:pt>
                <c:pt idx="1121">
                  <c:v>0.38976481881661501</c:v>
                </c:pt>
                <c:pt idx="1122">
                  <c:v>0.39532037437140799</c:v>
                </c:pt>
                <c:pt idx="1123">
                  <c:v>0.40087592992620102</c:v>
                </c:pt>
                <c:pt idx="1124">
                  <c:v>0.406431485480993</c:v>
                </c:pt>
                <c:pt idx="1125">
                  <c:v>0.41198704103919598</c:v>
                </c:pt>
                <c:pt idx="1126">
                  <c:v>0.41754259659398901</c:v>
                </c:pt>
                <c:pt idx="1127">
                  <c:v>0.42309815214878199</c:v>
                </c:pt>
                <c:pt idx="1128">
                  <c:v>0.42865370770357403</c:v>
                </c:pt>
                <c:pt idx="1129">
                  <c:v>0.434209263261777</c:v>
                </c:pt>
                <c:pt idx="1130">
                  <c:v>0.43976481881656998</c:v>
                </c:pt>
                <c:pt idx="1131">
                  <c:v>0.44532037437136202</c:v>
                </c:pt>
                <c:pt idx="1132">
                  <c:v>0.45087592992615499</c:v>
                </c:pt>
                <c:pt idx="1133">
                  <c:v>0.45643148548094797</c:v>
                </c:pt>
                <c:pt idx="1134">
                  <c:v>0.461987041039151</c:v>
                </c:pt>
                <c:pt idx="1135">
                  <c:v>0.46754259659394298</c:v>
                </c:pt>
                <c:pt idx="1136">
                  <c:v>0.47309815214873602</c:v>
                </c:pt>
                <c:pt idx="1137">
                  <c:v>0.478653707703529</c:v>
                </c:pt>
                <c:pt idx="1138">
                  <c:v>0.48420926326173203</c:v>
                </c:pt>
                <c:pt idx="1139">
                  <c:v>0.48976481881652401</c:v>
                </c:pt>
                <c:pt idx="1140">
                  <c:v>0.49532037437131698</c:v>
                </c:pt>
                <c:pt idx="1141">
                  <c:v>0.50087592992610996</c:v>
                </c:pt>
                <c:pt idx="1142">
                  <c:v>0.506431485480902</c:v>
                </c:pt>
                <c:pt idx="1143">
                  <c:v>0.51198704103910497</c:v>
                </c:pt>
                <c:pt idx="1144">
                  <c:v>0.51754259659389801</c:v>
                </c:pt>
                <c:pt idx="1145">
                  <c:v>0.52309815214869104</c:v>
                </c:pt>
                <c:pt idx="1146">
                  <c:v>0.52865370770348297</c:v>
                </c:pt>
                <c:pt idx="1147">
                  <c:v>0.53420926326168605</c:v>
                </c:pt>
                <c:pt idx="1148">
                  <c:v>0.53976481881647898</c:v>
                </c:pt>
                <c:pt idx="1149">
                  <c:v>0.54532037437127201</c:v>
                </c:pt>
                <c:pt idx="1150">
                  <c:v>0.55087592992606405</c:v>
                </c:pt>
                <c:pt idx="1151">
                  <c:v>0.55643148548085697</c:v>
                </c:pt>
                <c:pt idx="1152">
                  <c:v>0.56198704103906005</c:v>
                </c:pt>
                <c:pt idx="1153">
                  <c:v>0.56754259659385298</c:v>
                </c:pt>
                <c:pt idx="1154">
                  <c:v>0.57309815214864501</c:v>
                </c:pt>
                <c:pt idx="1155">
                  <c:v>0.57865370770343805</c:v>
                </c:pt>
                <c:pt idx="1156">
                  <c:v>0.58420926326164102</c:v>
                </c:pt>
                <c:pt idx="1157">
                  <c:v>0.58976481881643295</c:v>
                </c:pt>
                <c:pt idx="1158">
                  <c:v>0.59532037437122598</c:v>
                </c:pt>
                <c:pt idx="1159">
                  <c:v>0.60087592992601901</c:v>
                </c:pt>
                <c:pt idx="1160">
                  <c:v>0.60643148548081105</c:v>
                </c:pt>
                <c:pt idx="1161">
                  <c:v>0.61198704103901402</c:v>
                </c:pt>
                <c:pt idx="1162">
                  <c:v>0.61754259659380695</c:v>
                </c:pt>
                <c:pt idx="1163">
                  <c:v>0.62309815214859998</c:v>
                </c:pt>
                <c:pt idx="1164">
                  <c:v>0.62865370770339202</c:v>
                </c:pt>
                <c:pt idx="1165">
                  <c:v>0.63420926326159499</c:v>
                </c:pt>
                <c:pt idx="1166">
                  <c:v>0.63976481881638803</c:v>
                </c:pt>
                <c:pt idx="1167">
                  <c:v>0.64532037437118095</c:v>
                </c:pt>
                <c:pt idx="1168">
                  <c:v>0.65087592992597298</c:v>
                </c:pt>
                <c:pt idx="1169">
                  <c:v>0.65643148548417596</c:v>
                </c:pt>
                <c:pt idx="1170">
                  <c:v>0.66198704103896899</c:v>
                </c:pt>
                <c:pt idx="1171">
                  <c:v>0.66754259659376203</c:v>
                </c:pt>
                <c:pt idx="1172">
                  <c:v>0.67309815214855395</c:v>
                </c:pt>
                <c:pt idx="1173">
                  <c:v>0.67865370770334699</c:v>
                </c:pt>
                <c:pt idx="1174">
                  <c:v>0.68420926326154996</c:v>
                </c:pt>
                <c:pt idx="1175">
                  <c:v>0.68976481881634299</c:v>
                </c:pt>
                <c:pt idx="1176">
                  <c:v>0.69532037437113503</c:v>
                </c:pt>
                <c:pt idx="1177">
                  <c:v>0.70087592992592795</c:v>
                </c:pt>
                <c:pt idx="1178">
                  <c:v>0.70643148548413104</c:v>
                </c:pt>
                <c:pt idx="1179">
                  <c:v>0.71198704103892396</c:v>
                </c:pt>
                <c:pt idx="1180">
                  <c:v>0.717542596593716</c:v>
                </c:pt>
                <c:pt idx="1181">
                  <c:v>0.72309815214850903</c:v>
                </c:pt>
                <c:pt idx="1182">
                  <c:v>0.72865370770330096</c:v>
                </c:pt>
                <c:pt idx="1183">
                  <c:v>0.73420926326150404</c:v>
                </c:pt>
                <c:pt idx="1184">
                  <c:v>0.73976481881629697</c:v>
                </c:pt>
                <c:pt idx="1185">
                  <c:v>0.74532037437109</c:v>
                </c:pt>
                <c:pt idx="1186">
                  <c:v>0.75087592992588204</c:v>
                </c:pt>
                <c:pt idx="1187">
                  <c:v>0.75643148548408501</c:v>
                </c:pt>
                <c:pt idx="1188">
                  <c:v>0.76198704103887804</c:v>
                </c:pt>
                <c:pt idx="1189">
                  <c:v>0.76754259659367097</c:v>
                </c:pt>
                <c:pt idx="1190">
                  <c:v>0.773098152148463</c:v>
                </c:pt>
                <c:pt idx="1191">
                  <c:v>0.77865370770325604</c:v>
                </c:pt>
                <c:pt idx="1192">
                  <c:v>0.78420926326145901</c:v>
                </c:pt>
                <c:pt idx="1193">
                  <c:v>0.78976481881625205</c:v>
                </c:pt>
                <c:pt idx="1194">
                  <c:v>0.79532037437104397</c:v>
                </c:pt>
                <c:pt idx="1195">
                  <c:v>0.800875929925837</c:v>
                </c:pt>
                <c:pt idx="1196">
                  <c:v>0.80643148548403998</c:v>
                </c:pt>
                <c:pt idx="1197">
                  <c:v>0.81198704103883301</c:v>
                </c:pt>
                <c:pt idx="1198">
                  <c:v>0.81754259659362505</c:v>
                </c:pt>
                <c:pt idx="1199">
                  <c:v>0.82309815214841797</c:v>
                </c:pt>
                <c:pt idx="1200">
                  <c:v>0.82865370770321001</c:v>
                </c:pt>
                <c:pt idx="1201">
                  <c:v>0.83420926326141398</c:v>
                </c:pt>
                <c:pt idx="1202">
                  <c:v>0.83976481881620602</c:v>
                </c:pt>
                <c:pt idx="1203">
                  <c:v>0.84532037437099905</c:v>
                </c:pt>
                <c:pt idx="1204">
                  <c:v>0.85087592992579097</c:v>
                </c:pt>
                <c:pt idx="1205">
                  <c:v>0.85643148548399495</c:v>
                </c:pt>
                <c:pt idx="1206">
                  <c:v>0.86198704103878698</c:v>
                </c:pt>
                <c:pt idx="1207">
                  <c:v>0.86754259659358002</c:v>
                </c:pt>
                <c:pt idx="1208">
                  <c:v>0.87309815214837205</c:v>
                </c:pt>
                <c:pt idx="1209">
                  <c:v>0.87865370770316498</c:v>
                </c:pt>
                <c:pt idx="1210">
                  <c:v>0.88420926326136795</c:v>
                </c:pt>
                <c:pt idx="1211">
                  <c:v>0.88976481881616099</c:v>
                </c:pt>
                <c:pt idx="1212">
                  <c:v>0.89532037437095302</c:v>
                </c:pt>
                <c:pt idx="1213">
                  <c:v>0.90087592992574606</c:v>
                </c:pt>
                <c:pt idx="1214">
                  <c:v>0.90643148548394903</c:v>
                </c:pt>
                <c:pt idx="1215">
                  <c:v>0.91198704103874195</c:v>
                </c:pt>
                <c:pt idx="1216">
                  <c:v>0.91754259659353399</c:v>
                </c:pt>
                <c:pt idx="1217">
                  <c:v>0.92309815214832702</c:v>
                </c:pt>
                <c:pt idx="1218">
                  <c:v>0.92865370770311895</c:v>
                </c:pt>
                <c:pt idx="1219">
                  <c:v>0.93420926326132303</c:v>
                </c:pt>
                <c:pt idx="1220">
                  <c:v>0.93976481881611496</c:v>
                </c:pt>
                <c:pt idx="1221">
                  <c:v>0.94532037437090799</c:v>
                </c:pt>
                <c:pt idx="1222">
                  <c:v>0.95087592992570003</c:v>
                </c:pt>
                <c:pt idx="1223">
                  <c:v>0.956431485483904</c:v>
                </c:pt>
                <c:pt idx="1224">
                  <c:v>0.96198704103869603</c:v>
                </c:pt>
                <c:pt idx="1225">
                  <c:v>0.96754259659348896</c:v>
                </c:pt>
                <c:pt idx="1226">
                  <c:v>0.97309815214828099</c:v>
                </c:pt>
                <c:pt idx="1227">
                  <c:v>0.97865370770307403</c:v>
                </c:pt>
                <c:pt idx="1228">
                  <c:v>0.984209263261277</c:v>
                </c:pt>
                <c:pt idx="1229">
                  <c:v>0.98976481881607004</c:v>
                </c:pt>
                <c:pt idx="1230">
                  <c:v>0.99532037437086196</c:v>
                </c:pt>
                <c:pt idx="1231">
                  <c:v>1.00087592992565</c:v>
                </c:pt>
                <c:pt idx="1232">
                  <c:v>1.0064314854838501</c:v>
                </c:pt>
                <c:pt idx="1233">
                  <c:v>1.01198704103865</c:v>
                </c:pt>
                <c:pt idx="1234">
                  <c:v>1.0175425965934399</c:v>
                </c:pt>
                <c:pt idx="1235">
                  <c:v>1.0230981521482301</c:v>
                </c:pt>
                <c:pt idx="1236">
                  <c:v>1.02865370770302</c:v>
                </c:pt>
                <c:pt idx="1237">
                  <c:v>1.0342092632612301</c:v>
                </c:pt>
                <c:pt idx="1238">
                  <c:v>1.03976481881602</c:v>
                </c:pt>
                <c:pt idx="1239">
                  <c:v>1.0453203743708099</c:v>
                </c:pt>
                <c:pt idx="1240">
                  <c:v>1.0508759299256001</c:v>
                </c:pt>
                <c:pt idx="1241">
                  <c:v>1.0564314854838099</c:v>
                </c:pt>
                <c:pt idx="1242">
                  <c:v>1.0619870410386001</c:v>
                </c:pt>
                <c:pt idx="1243">
                  <c:v>1.06754259659339</c:v>
                </c:pt>
                <c:pt idx="1244">
                  <c:v>1.0730981521481899</c:v>
                </c:pt>
                <c:pt idx="1245">
                  <c:v>1.07865370770639</c:v>
                </c:pt>
                <c:pt idx="1246">
                  <c:v>1.0842092632611799</c:v>
                </c:pt>
                <c:pt idx="1247">
                  <c:v>1.0897648188159701</c:v>
                </c:pt>
                <c:pt idx="1248">
                  <c:v>1.09532037437077</c:v>
                </c:pt>
                <c:pt idx="1249">
                  <c:v>1.1008759299255599</c:v>
                </c:pt>
                <c:pt idx="1250">
                  <c:v>1.10643148548376</c:v>
                </c:pt>
                <c:pt idx="1251">
                  <c:v>1.1119870410385599</c:v>
                </c:pt>
                <c:pt idx="1252">
                  <c:v>1.1175425965933501</c:v>
                </c:pt>
                <c:pt idx="1253">
                  <c:v>1.12309815214814</c:v>
                </c:pt>
                <c:pt idx="1254">
                  <c:v>1.1286537077063401</c:v>
                </c:pt>
                <c:pt idx="1255">
                  <c:v>1.13420926326114</c:v>
                </c:pt>
                <c:pt idx="1256">
                  <c:v>1.1397648188159299</c:v>
                </c:pt>
                <c:pt idx="1257">
                  <c:v>1.1453203743707201</c:v>
                </c:pt>
                <c:pt idx="1258">
                  <c:v>1.15087592992551</c:v>
                </c:pt>
                <c:pt idx="1259">
                  <c:v>1.1564314854837201</c:v>
                </c:pt>
                <c:pt idx="1260">
                  <c:v>1.16198704103851</c:v>
                </c:pt>
                <c:pt idx="1261">
                  <c:v>1.1675425965933</c:v>
                </c:pt>
                <c:pt idx="1262">
                  <c:v>1.1730981521480901</c:v>
                </c:pt>
                <c:pt idx="1263">
                  <c:v>1.1786537077063</c:v>
                </c:pt>
                <c:pt idx="1264">
                  <c:v>1.1842092632610901</c:v>
                </c:pt>
                <c:pt idx="1265">
                  <c:v>1.18976481881588</c:v>
                </c:pt>
                <c:pt idx="1266">
                  <c:v>1.19532037437068</c:v>
                </c:pt>
                <c:pt idx="1267">
                  <c:v>1.2008759299254701</c:v>
                </c:pt>
                <c:pt idx="1268">
                  <c:v>1.20643148548367</c:v>
                </c:pt>
                <c:pt idx="1269">
                  <c:v>1.2119870410384599</c:v>
                </c:pt>
                <c:pt idx="1270">
                  <c:v>1.21754259659326</c:v>
                </c:pt>
                <c:pt idx="1271">
                  <c:v>1.22309815214805</c:v>
                </c:pt>
                <c:pt idx="1272">
                  <c:v>1.22865370770625</c:v>
                </c:pt>
                <c:pt idx="1273">
                  <c:v>1.23420926326105</c:v>
                </c:pt>
                <c:pt idx="1274">
                  <c:v>1.2397648188158401</c:v>
                </c:pt>
                <c:pt idx="1275">
                  <c:v>1.24532037437063</c:v>
                </c:pt>
                <c:pt idx="1276">
                  <c:v>1.25087592992542</c:v>
                </c:pt>
                <c:pt idx="1277">
                  <c:v>1.25643148548363</c:v>
                </c:pt>
                <c:pt idx="1278">
                  <c:v>1.26198704103842</c:v>
                </c:pt>
                <c:pt idx="1279">
                  <c:v>1.2675425965932099</c:v>
                </c:pt>
                <c:pt idx="1280">
                  <c:v>1.273098152148</c:v>
                </c:pt>
                <c:pt idx="1281">
                  <c:v>1.2786537077062099</c:v>
                </c:pt>
                <c:pt idx="1282">
                  <c:v>1.284209263261</c:v>
                </c:pt>
                <c:pt idx="1283">
                  <c:v>1.28976481881579</c:v>
                </c:pt>
                <c:pt idx="1284">
                  <c:v>1.2953203743705799</c:v>
                </c:pt>
                <c:pt idx="1285">
                  <c:v>1.30087592992538</c:v>
                </c:pt>
                <c:pt idx="1286">
                  <c:v>1.3064314854835799</c:v>
                </c:pt>
                <c:pt idx="1287">
                  <c:v>1.31198704103837</c:v>
                </c:pt>
                <c:pt idx="1288">
                  <c:v>1.31754259659317</c:v>
                </c:pt>
                <c:pt idx="1289">
                  <c:v>1.3230981521479599</c:v>
                </c:pt>
                <c:pt idx="1290">
                  <c:v>1.32865370770616</c:v>
                </c:pt>
                <c:pt idx="1291">
                  <c:v>1.3342092632609499</c:v>
                </c:pt>
                <c:pt idx="1292">
                  <c:v>1.33976481881575</c:v>
                </c:pt>
                <c:pt idx="1293">
                  <c:v>1.34532037437054</c:v>
                </c:pt>
                <c:pt idx="1294">
                  <c:v>1.3508759299253299</c:v>
                </c:pt>
                <c:pt idx="1295">
                  <c:v>1.35643148548354</c:v>
                </c:pt>
                <c:pt idx="1296">
                  <c:v>1.3619870410383299</c:v>
                </c:pt>
                <c:pt idx="1297">
                  <c:v>1.3675425965931201</c:v>
                </c:pt>
                <c:pt idx="1298">
                  <c:v>1.37309815214791</c:v>
                </c:pt>
                <c:pt idx="1299">
                  <c:v>1.3786537077061201</c:v>
                </c:pt>
                <c:pt idx="1300">
                  <c:v>1.38420926326091</c:v>
                </c:pt>
                <c:pt idx="1301">
                  <c:v>1.3897648188156999</c:v>
                </c:pt>
                <c:pt idx="1302">
                  <c:v>1.3953203743704901</c:v>
                </c:pt>
                <c:pt idx="1303">
                  <c:v>1.40087592992529</c:v>
                </c:pt>
                <c:pt idx="1304">
                  <c:v>1.4064314854834901</c:v>
                </c:pt>
                <c:pt idx="1305">
                  <c:v>1.41198704103828</c:v>
                </c:pt>
                <c:pt idx="1306">
                  <c:v>1.4175425965930799</c:v>
                </c:pt>
                <c:pt idx="1307">
                  <c:v>1.4230981521478701</c:v>
                </c:pt>
                <c:pt idx="1308">
                  <c:v>1.4286537077060699</c:v>
                </c:pt>
                <c:pt idx="1309">
                  <c:v>1.4342092632608601</c:v>
                </c:pt>
                <c:pt idx="1310">
                  <c:v>1.43976481881566</c:v>
                </c:pt>
                <c:pt idx="1311">
                  <c:v>1.4453203743704499</c:v>
                </c:pt>
                <c:pt idx="1312">
                  <c:v>1.4508759299252401</c:v>
                </c:pt>
                <c:pt idx="1313">
                  <c:v>1.4564314854834399</c:v>
                </c:pt>
                <c:pt idx="1314">
                  <c:v>1.4619870410382401</c:v>
                </c:pt>
                <c:pt idx="1315">
                  <c:v>1.46754259659303</c:v>
                </c:pt>
                <c:pt idx="1316">
                  <c:v>1.4730981521478199</c:v>
                </c:pt>
                <c:pt idx="1317">
                  <c:v>1.47865370770603</c:v>
                </c:pt>
                <c:pt idx="1318">
                  <c:v>1.4842092632608199</c:v>
                </c:pt>
                <c:pt idx="1319">
                  <c:v>1.4897648188156101</c:v>
                </c:pt>
                <c:pt idx="1320">
                  <c:v>1.4953203743704</c:v>
                </c:pt>
                <c:pt idx="1321">
                  <c:v>1.5008759299286101</c:v>
                </c:pt>
                <c:pt idx="1322">
                  <c:v>1.5064314854834</c:v>
                </c:pt>
                <c:pt idx="1323">
                  <c:v>1.5119870410381899</c:v>
                </c:pt>
                <c:pt idx="1324">
                  <c:v>1.5175425965929801</c:v>
                </c:pt>
                <c:pt idx="1325">
                  <c:v>1.52309815214778</c:v>
                </c:pt>
                <c:pt idx="1326">
                  <c:v>1.5286537077059801</c:v>
                </c:pt>
                <c:pt idx="1327">
                  <c:v>1.53420926326077</c:v>
                </c:pt>
                <c:pt idx="1328">
                  <c:v>1.5397648188155699</c:v>
                </c:pt>
                <c:pt idx="1329">
                  <c:v>1.5453203743703601</c:v>
                </c:pt>
                <c:pt idx="1330">
                  <c:v>1.5508759299285599</c:v>
                </c:pt>
                <c:pt idx="1331">
                  <c:v>1.5564314854833501</c:v>
                </c:pt>
                <c:pt idx="1332">
                  <c:v>1.56198704103815</c:v>
                </c:pt>
                <c:pt idx="1333">
                  <c:v>1.5675425965929399</c:v>
                </c:pt>
                <c:pt idx="1334">
                  <c:v>1.5730981521477301</c:v>
                </c:pt>
                <c:pt idx="1335">
                  <c:v>1.5786537077059299</c:v>
                </c:pt>
                <c:pt idx="1336">
                  <c:v>1.5842092632607301</c:v>
                </c:pt>
                <c:pt idx="1337">
                  <c:v>1.58976481881552</c:v>
                </c:pt>
                <c:pt idx="1338">
                  <c:v>1.5953203743703099</c:v>
                </c:pt>
                <c:pt idx="1339">
                  <c:v>1.60087592992852</c:v>
                </c:pt>
                <c:pt idx="1340">
                  <c:v>1.6064314854833099</c:v>
                </c:pt>
                <c:pt idx="1341">
                  <c:v>1.6119870410381001</c:v>
                </c:pt>
                <c:pt idx="1342">
                  <c:v>1.61754259659289</c:v>
                </c:pt>
                <c:pt idx="1343">
                  <c:v>1.6230981521476899</c:v>
                </c:pt>
                <c:pt idx="1344">
                  <c:v>1.62865370770589</c:v>
                </c:pt>
                <c:pt idx="1345">
                  <c:v>1.6342092632606799</c:v>
                </c:pt>
                <c:pt idx="1346">
                  <c:v>1.6397648188154701</c:v>
                </c:pt>
                <c:pt idx="1347">
                  <c:v>1.64532037437027</c:v>
                </c:pt>
                <c:pt idx="1348">
                  <c:v>1.6508759299284701</c:v>
                </c:pt>
                <c:pt idx="1349">
                  <c:v>1.65643148548326</c:v>
                </c:pt>
                <c:pt idx="1350">
                  <c:v>1.6619870410380599</c:v>
                </c:pt>
                <c:pt idx="1351">
                  <c:v>1.6675425965928501</c:v>
                </c:pt>
                <c:pt idx="1352">
                  <c:v>1.67309815214764</c:v>
                </c:pt>
                <c:pt idx="1353">
                  <c:v>1.6786537077058401</c:v>
                </c:pt>
                <c:pt idx="1354">
                  <c:v>1.68420926326064</c:v>
                </c:pt>
                <c:pt idx="1355">
                  <c:v>1.6897648188154299</c:v>
                </c:pt>
                <c:pt idx="1356">
                  <c:v>1.6953203743702201</c:v>
                </c:pt>
                <c:pt idx="1357">
                  <c:v>1.70087592992842</c:v>
                </c:pt>
                <c:pt idx="1358">
                  <c:v>1.7064314854832201</c:v>
                </c:pt>
                <c:pt idx="1359">
                  <c:v>1.71198704103801</c:v>
                </c:pt>
                <c:pt idx="1360">
                  <c:v>1.7175425965928</c:v>
                </c:pt>
                <c:pt idx="1361">
                  <c:v>1.7230981521475901</c:v>
                </c:pt>
                <c:pt idx="1362">
                  <c:v>1.7286537077058</c:v>
                </c:pt>
                <c:pt idx="1363">
                  <c:v>1.7342092632605901</c:v>
                </c:pt>
                <c:pt idx="1364">
                  <c:v>1.73976481881538</c:v>
                </c:pt>
                <c:pt idx="1365">
                  <c:v>1.7453203743701799</c:v>
                </c:pt>
                <c:pt idx="1366">
                  <c:v>1.75087592992838</c:v>
                </c:pt>
                <c:pt idx="1367">
                  <c:v>1.75643148548317</c:v>
                </c:pt>
                <c:pt idx="1368">
                  <c:v>1.7619870410379599</c:v>
                </c:pt>
                <c:pt idx="1369">
                  <c:v>1.76754259659276</c:v>
                </c:pt>
                <c:pt idx="1370">
                  <c:v>1.77309815214755</c:v>
                </c:pt>
                <c:pt idx="1371">
                  <c:v>1.77865370770575</c:v>
                </c:pt>
                <c:pt idx="1372">
                  <c:v>1.78420926326055</c:v>
                </c:pt>
                <c:pt idx="1373">
                  <c:v>1.7897648188153401</c:v>
                </c:pt>
                <c:pt idx="1374">
                  <c:v>1.79532037437013</c:v>
                </c:pt>
                <c:pt idx="1375">
                  <c:v>1.8008759299283299</c:v>
                </c:pt>
                <c:pt idx="1376">
                  <c:v>1.80643148548313</c:v>
                </c:pt>
                <c:pt idx="1377">
                  <c:v>1.81198704103792</c:v>
                </c:pt>
                <c:pt idx="1378">
                  <c:v>1.8175425965927099</c:v>
                </c:pt>
                <c:pt idx="1379">
                  <c:v>1.8230981521475</c:v>
                </c:pt>
                <c:pt idx="1380">
                  <c:v>1.8286537077057099</c:v>
                </c:pt>
                <c:pt idx="1381">
                  <c:v>1.8342092632605</c:v>
                </c:pt>
                <c:pt idx="1382">
                  <c:v>1.83976481881529</c:v>
                </c:pt>
                <c:pt idx="1383">
                  <c:v>1.8453203743700799</c:v>
                </c:pt>
                <c:pt idx="1384">
                  <c:v>1.85087592992829</c:v>
                </c:pt>
                <c:pt idx="1385">
                  <c:v>1.8564314854830799</c:v>
                </c:pt>
                <c:pt idx="1386">
                  <c:v>1.86198704103787</c:v>
                </c:pt>
                <c:pt idx="1387">
                  <c:v>1.86754259659267</c:v>
                </c:pt>
                <c:pt idx="1388">
                  <c:v>1.8730981521508701</c:v>
                </c:pt>
                <c:pt idx="1389">
                  <c:v>1.87865370770566</c:v>
                </c:pt>
                <c:pt idx="1390">
                  <c:v>1.8842092632604499</c:v>
                </c:pt>
                <c:pt idx="1391">
                  <c:v>1.88976481881525</c:v>
                </c:pt>
                <c:pt idx="1392">
                  <c:v>1.89532037437004</c:v>
                </c:pt>
                <c:pt idx="1393">
                  <c:v>1.9008759299282401</c:v>
                </c:pt>
                <c:pt idx="1394">
                  <c:v>1.90643148548304</c:v>
                </c:pt>
                <c:pt idx="1395">
                  <c:v>1.9119870410378299</c:v>
                </c:pt>
                <c:pt idx="1396">
                  <c:v>1.9175425965926201</c:v>
                </c:pt>
                <c:pt idx="1397">
                  <c:v>1.9230981521508199</c:v>
                </c:pt>
                <c:pt idx="1398">
                  <c:v>1.9286537077056201</c:v>
                </c:pt>
                <c:pt idx="1399">
                  <c:v>1.93420926326041</c:v>
                </c:pt>
                <c:pt idx="1400">
                  <c:v>1.9397648188151999</c:v>
                </c:pt>
                <c:pt idx="1401">
                  <c:v>1.9453203743699901</c:v>
                </c:pt>
                <c:pt idx="1402">
                  <c:v>1.9508759299281999</c:v>
                </c:pt>
                <c:pt idx="1403">
                  <c:v>1.9564314854829901</c:v>
                </c:pt>
                <c:pt idx="1404">
                  <c:v>1.96198704103778</c:v>
                </c:pt>
                <c:pt idx="1405">
                  <c:v>1.9675425965925699</c:v>
                </c:pt>
                <c:pt idx="1406">
                  <c:v>1.97309815215078</c:v>
                </c:pt>
                <c:pt idx="1407">
                  <c:v>1.9786537077055699</c:v>
                </c:pt>
                <c:pt idx="1408">
                  <c:v>1.9842092632603601</c:v>
                </c:pt>
                <c:pt idx="1409">
                  <c:v>1.98976481881516</c:v>
                </c:pt>
                <c:pt idx="1410">
                  <c:v>1.9953203743699499</c:v>
                </c:pt>
                <c:pt idx="1411">
                  <c:v>2.0008759299281502</c:v>
                </c:pt>
                <c:pt idx="1412">
                  <c:v>2.0064314854829401</c:v>
                </c:pt>
                <c:pt idx="1413">
                  <c:v>2.0119870410377398</c:v>
                </c:pt>
                <c:pt idx="1414">
                  <c:v>2.0175425965925302</c:v>
                </c:pt>
                <c:pt idx="1415">
                  <c:v>2.0230981521507299</c:v>
                </c:pt>
                <c:pt idx="1416">
                  <c:v>2.02865370770553</c:v>
                </c:pt>
                <c:pt idx="1417">
                  <c:v>2.0342092632603199</c:v>
                </c:pt>
                <c:pt idx="1418">
                  <c:v>2.0397648188151098</c:v>
                </c:pt>
                <c:pt idx="1419">
                  <c:v>2.0453203743699002</c:v>
                </c:pt>
                <c:pt idx="1420">
                  <c:v>2.0508759299281101</c:v>
                </c:pt>
                <c:pt idx="1421">
                  <c:v>2.0564314854829</c:v>
                </c:pt>
                <c:pt idx="1422">
                  <c:v>2.0619870410376899</c:v>
                </c:pt>
                <c:pt idx="1423">
                  <c:v>2.0675425965924799</c:v>
                </c:pt>
                <c:pt idx="1424">
                  <c:v>2.0730981521506902</c:v>
                </c:pt>
                <c:pt idx="1425">
                  <c:v>2.0786537077054801</c:v>
                </c:pt>
                <c:pt idx="1426">
                  <c:v>2.08420926326027</c:v>
                </c:pt>
                <c:pt idx="1427">
                  <c:v>2.0897648188150599</c:v>
                </c:pt>
                <c:pt idx="1428">
                  <c:v>2.0953203743698601</c:v>
                </c:pt>
                <c:pt idx="1429">
                  <c:v>2.1008759299280602</c:v>
                </c:pt>
                <c:pt idx="1430">
                  <c:v>2.1064314854828501</c:v>
                </c:pt>
                <c:pt idx="1431">
                  <c:v>2.1119870410376498</c:v>
                </c:pt>
                <c:pt idx="1432">
                  <c:v>2.1175425965924402</c:v>
                </c:pt>
                <c:pt idx="1433">
                  <c:v>2.1230981521506398</c:v>
                </c:pt>
                <c:pt idx="1434">
                  <c:v>2.1286537077054302</c:v>
                </c:pt>
                <c:pt idx="1435">
                  <c:v>2.1342092632602299</c:v>
                </c:pt>
                <c:pt idx="1436">
                  <c:v>2.1397648188150198</c:v>
                </c:pt>
                <c:pt idx="1437">
                  <c:v>2.1453203743698102</c:v>
                </c:pt>
                <c:pt idx="1438">
                  <c:v>2.15087592992802</c:v>
                </c:pt>
                <c:pt idx="1439">
                  <c:v>2.1564314854828099</c:v>
                </c:pt>
                <c:pt idx="1440">
                  <c:v>2.1619870410375999</c:v>
                </c:pt>
                <c:pt idx="1441">
                  <c:v>2.1675425965923898</c:v>
                </c:pt>
                <c:pt idx="1442">
                  <c:v>2.1730981521506001</c:v>
                </c:pt>
                <c:pt idx="1443">
                  <c:v>2.17865370770539</c:v>
                </c:pt>
                <c:pt idx="1444">
                  <c:v>2.1842092632601799</c:v>
                </c:pt>
                <c:pt idx="1445">
                  <c:v>2.1897648188149699</c:v>
                </c:pt>
                <c:pt idx="1446">
                  <c:v>2.19532037436977</c:v>
                </c:pt>
                <c:pt idx="1447">
                  <c:v>2.2008759299279701</c:v>
                </c:pt>
                <c:pt idx="1448">
                  <c:v>2.20643148548276</c:v>
                </c:pt>
                <c:pt idx="1449">
                  <c:v>2.21198704103755</c:v>
                </c:pt>
                <c:pt idx="1450">
                  <c:v>2.2175425965923501</c:v>
                </c:pt>
                <c:pt idx="1451">
                  <c:v>2.2230981521505502</c:v>
                </c:pt>
                <c:pt idx="1452">
                  <c:v>2.2286537077053401</c:v>
                </c:pt>
                <c:pt idx="1453">
                  <c:v>2.2342092632601398</c:v>
                </c:pt>
                <c:pt idx="1454">
                  <c:v>2.2397648188149302</c:v>
                </c:pt>
                <c:pt idx="1455">
                  <c:v>2.2453203743697201</c:v>
                </c:pt>
                <c:pt idx="1456">
                  <c:v>2.2508759299279202</c:v>
                </c:pt>
                <c:pt idx="1457">
                  <c:v>2.2564314854827199</c:v>
                </c:pt>
                <c:pt idx="1458">
                  <c:v>2.2619870410375098</c:v>
                </c:pt>
                <c:pt idx="1459">
                  <c:v>2.2675425965923002</c:v>
                </c:pt>
                <c:pt idx="1460">
                  <c:v>2.27309815215051</c:v>
                </c:pt>
                <c:pt idx="1461">
                  <c:v>2.2786537077053</c:v>
                </c:pt>
                <c:pt idx="1462">
                  <c:v>2.2842092632600899</c:v>
                </c:pt>
                <c:pt idx="1463">
                  <c:v>2.2897648188148798</c:v>
                </c:pt>
                <c:pt idx="1464">
                  <c:v>2.2953203743730901</c:v>
                </c:pt>
                <c:pt idx="1465">
                  <c:v>2.30087592992788</c:v>
                </c:pt>
                <c:pt idx="1466">
                  <c:v>2.30643148548267</c:v>
                </c:pt>
                <c:pt idx="1467">
                  <c:v>2.3119870410374599</c:v>
                </c:pt>
                <c:pt idx="1468">
                  <c:v>2.31754259659226</c:v>
                </c:pt>
                <c:pt idx="1469">
                  <c:v>2.3230981521504601</c:v>
                </c:pt>
                <c:pt idx="1470">
                  <c:v>2.32865370770525</c:v>
                </c:pt>
                <c:pt idx="1471">
                  <c:v>2.33420926326004</c:v>
                </c:pt>
                <c:pt idx="1472">
                  <c:v>2.3397648188148401</c:v>
                </c:pt>
                <c:pt idx="1473">
                  <c:v>2.3453203743730402</c:v>
                </c:pt>
                <c:pt idx="1474">
                  <c:v>2.3508759299278301</c:v>
                </c:pt>
                <c:pt idx="1475">
                  <c:v>2.3564314854826298</c:v>
                </c:pt>
                <c:pt idx="1476">
                  <c:v>2.3619870410374202</c:v>
                </c:pt>
                <c:pt idx="1477">
                  <c:v>2.3675425965922101</c:v>
                </c:pt>
                <c:pt idx="1478">
                  <c:v>2.3730981521504102</c:v>
                </c:pt>
                <c:pt idx="1479">
                  <c:v>2.3786537077052099</c:v>
                </c:pt>
                <c:pt idx="1480">
                  <c:v>2.3842092632599998</c:v>
                </c:pt>
                <c:pt idx="1481">
                  <c:v>2.3897648188147902</c:v>
                </c:pt>
                <c:pt idx="1482">
                  <c:v>2.395320374373</c:v>
                </c:pt>
                <c:pt idx="1483">
                  <c:v>2.40087592992779</c:v>
                </c:pt>
                <c:pt idx="1484">
                  <c:v>2.4064314854825799</c:v>
                </c:pt>
                <c:pt idx="1485">
                  <c:v>2.4119870410373698</c:v>
                </c:pt>
                <c:pt idx="1486">
                  <c:v>2.41754259659217</c:v>
                </c:pt>
                <c:pt idx="1487">
                  <c:v>2.4230981521503701</c:v>
                </c:pt>
                <c:pt idx="1488">
                  <c:v>2.42865370770516</c:v>
                </c:pt>
                <c:pt idx="1489">
                  <c:v>2.4342092632599499</c:v>
                </c:pt>
                <c:pt idx="1490">
                  <c:v>2.43976481881475</c:v>
                </c:pt>
                <c:pt idx="1491">
                  <c:v>2.4453203743729501</c:v>
                </c:pt>
                <c:pt idx="1492">
                  <c:v>2.4508759299277401</c:v>
                </c:pt>
                <c:pt idx="1493">
                  <c:v>2.45643148548253</c:v>
                </c:pt>
                <c:pt idx="1494">
                  <c:v>2.4619870410373301</c:v>
                </c:pt>
                <c:pt idx="1495">
                  <c:v>2.4675425965921201</c:v>
                </c:pt>
                <c:pt idx="1496">
                  <c:v>2.4730981521503201</c:v>
                </c:pt>
                <c:pt idx="1497">
                  <c:v>2.4786537077051198</c:v>
                </c:pt>
                <c:pt idx="1498">
                  <c:v>2.4842092632599102</c:v>
                </c:pt>
                <c:pt idx="1499">
                  <c:v>2.4897648188147001</c:v>
                </c:pt>
                <c:pt idx="1500">
                  <c:v>2.4953203743729002</c:v>
                </c:pt>
                <c:pt idx="1501">
                  <c:v>2.5008759299276999</c:v>
                </c:pt>
                <c:pt idx="1502">
                  <c:v>2.5064314854824898</c:v>
                </c:pt>
                <c:pt idx="1503">
                  <c:v>2.5119870410372802</c:v>
                </c:pt>
                <c:pt idx="1504">
                  <c:v>2.5175425965920701</c:v>
                </c:pt>
                <c:pt idx="1505">
                  <c:v>2.52309815215028</c:v>
                </c:pt>
                <c:pt idx="1506">
                  <c:v>2.5286537077050699</c:v>
                </c:pt>
                <c:pt idx="1507">
                  <c:v>2.5342092632598598</c:v>
                </c:pt>
                <c:pt idx="1508">
                  <c:v>2.53976481881466</c:v>
                </c:pt>
                <c:pt idx="1509">
                  <c:v>2.5453203743728601</c:v>
                </c:pt>
                <c:pt idx="1510">
                  <c:v>2.55087592992765</c:v>
                </c:pt>
                <c:pt idx="1511">
                  <c:v>2.5564314854824399</c:v>
                </c:pt>
                <c:pt idx="1512">
                  <c:v>2.5619870410372401</c:v>
                </c:pt>
                <c:pt idx="1513">
                  <c:v>2.56754259659203</c:v>
                </c:pt>
                <c:pt idx="1514">
                  <c:v>2.5730981521502301</c:v>
                </c:pt>
                <c:pt idx="1515">
                  <c:v>2.57865370770502</c:v>
                </c:pt>
                <c:pt idx="1516">
                  <c:v>2.5842092632598201</c:v>
                </c:pt>
                <c:pt idx="1517">
                  <c:v>2.5897648188146101</c:v>
                </c:pt>
                <c:pt idx="1518">
                  <c:v>2.5953203743728102</c:v>
                </c:pt>
                <c:pt idx="1519">
                  <c:v>2.6008759299276099</c:v>
                </c:pt>
                <c:pt idx="1520">
                  <c:v>2.6064314854823998</c:v>
                </c:pt>
                <c:pt idx="1521">
                  <c:v>2.6119870410371901</c:v>
                </c:pt>
                <c:pt idx="1522">
                  <c:v>2.6175425965919801</c:v>
                </c:pt>
                <c:pt idx="1523">
                  <c:v>2.6230981521501899</c:v>
                </c:pt>
                <c:pt idx="1524">
                  <c:v>2.6286537077049799</c:v>
                </c:pt>
                <c:pt idx="1525">
                  <c:v>2.6342092632597698</c:v>
                </c:pt>
                <c:pt idx="1526">
                  <c:v>2.6397648188145602</c:v>
                </c:pt>
                <c:pt idx="1527">
                  <c:v>2.64532037437277</c:v>
                </c:pt>
                <c:pt idx="1528">
                  <c:v>2.6508759299275599</c:v>
                </c:pt>
                <c:pt idx="1529">
                  <c:v>2.6564314854823499</c:v>
                </c:pt>
                <c:pt idx="1530">
                  <c:v>2.66198704103715</c:v>
                </c:pt>
                <c:pt idx="1531">
                  <c:v>2.6675425965919399</c:v>
                </c:pt>
                <c:pt idx="1532">
                  <c:v>2.67309815215014</c:v>
                </c:pt>
                <c:pt idx="1533">
                  <c:v>2.6786537077049299</c:v>
                </c:pt>
                <c:pt idx="1534">
                  <c:v>2.6842092632597301</c:v>
                </c:pt>
                <c:pt idx="1535">
                  <c:v>2.68976481881452</c:v>
                </c:pt>
                <c:pt idx="1536">
                  <c:v>2.6953203743727201</c:v>
                </c:pt>
                <c:pt idx="1537">
                  <c:v>2.7008759299275198</c:v>
                </c:pt>
                <c:pt idx="1538">
                  <c:v>2.7064314854823102</c:v>
                </c:pt>
                <c:pt idx="1539">
                  <c:v>2.7119870410371001</c:v>
                </c:pt>
                <c:pt idx="1540">
                  <c:v>2.7175425965953002</c:v>
                </c:pt>
                <c:pt idx="1541">
                  <c:v>2.7230981521500999</c:v>
                </c:pt>
                <c:pt idx="1542">
                  <c:v>2.7286537077048898</c:v>
                </c:pt>
                <c:pt idx="1543">
                  <c:v>2.7342092632596802</c:v>
                </c:pt>
                <c:pt idx="1544">
                  <c:v>2.7397648188144701</c:v>
                </c:pt>
                <c:pt idx="1545">
                  <c:v>2.74532037437268</c:v>
                </c:pt>
                <c:pt idx="1546">
                  <c:v>2.7508759299274699</c:v>
                </c:pt>
                <c:pt idx="1547">
                  <c:v>2.7564314854822598</c:v>
                </c:pt>
                <c:pt idx="1548">
                  <c:v>2.7619870410370502</c:v>
                </c:pt>
                <c:pt idx="1549">
                  <c:v>2.76754259659526</c:v>
                </c:pt>
                <c:pt idx="1550">
                  <c:v>2.77309815215005</c:v>
                </c:pt>
                <c:pt idx="1551">
                  <c:v>2.7786537077048399</c:v>
                </c:pt>
                <c:pt idx="1552">
                  <c:v>2.78420926325964</c:v>
                </c:pt>
                <c:pt idx="1553">
                  <c:v>2.7897648188144299</c:v>
                </c:pt>
                <c:pt idx="1554">
                  <c:v>2.79532037437263</c:v>
                </c:pt>
                <c:pt idx="1555">
                  <c:v>2.80087592992742</c:v>
                </c:pt>
                <c:pt idx="1556">
                  <c:v>2.8064314854822201</c:v>
                </c:pt>
                <c:pt idx="1557">
                  <c:v>2.81198704103701</c:v>
                </c:pt>
                <c:pt idx="1558">
                  <c:v>2.8175425965952101</c:v>
                </c:pt>
                <c:pt idx="1559">
                  <c:v>2.8230981521500098</c:v>
                </c:pt>
                <c:pt idx="1560">
                  <c:v>2.8286537077048002</c:v>
                </c:pt>
                <c:pt idx="1561">
                  <c:v>2.8342092632595901</c:v>
                </c:pt>
                <c:pt idx="1562">
                  <c:v>2.83976481881438</c:v>
                </c:pt>
                <c:pt idx="1563">
                  <c:v>2.8453203743725899</c:v>
                </c:pt>
                <c:pt idx="1564">
                  <c:v>2.8508759299273798</c:v>
                </c:pt>
                <c:pt idx="1565">
                  <c:v>2.8564314854821702</c:v>
                </c:pt>
                <c:pt idx="1566">
                  <c:v>2.8619870410369601</c:v>
                </c:pt>
                <c:pt idx="1567">
                  <c:v>2.86754259659517</c:v>
                </c:pt>
                <c:pt idx="1568">
                  <c:v>2.8730981521499599</c:v>
                </c:pt>
                <c:pt idx="1569">
                  <c:v>2.8786537077047498</c:v>
                </c:pt>
                <c:pt idx="1570">
                  <c:v>2.8842092632595402</c:v>
                </c:pt>
                <c:pt idx="1571">
                  <c:v>2.8897648188143399</c:v>
                </c:pt>
                <c:pt idx="1572">
                  <c:v>2.89532037437254</c:v>
                </c:pt>
                <c:pt idx="1573">
                  <c:v>2.9008759299273299</c:v>
                </c:pt>
                <c:pt idx="1574">
                  <c:v>2.90643148548213</c:v>
                </c:pt>
                <c:pt idx="1575">
                  <c:v>2.91198704103692</c:v>
                </c:pt>
                <c:pt idx="1576">
                  <c:v>2.9175425965951201</c:v>
                </c:pt>
                <c:pt idx="1577">
                  <c:v>2.92309815214991</c:v>
                </c:pt>
                <c:pt idx="1578">
                  <c:v>2.9286537077047101</c:v>
                </c:pt>
                <c:pt idx="1579">
                  <c:v>2.9342092632595</c:v>
                </c:pt>
                <c:pt idx="1580">
                  <c:v>2.93976481881429</c:v>
                </c:pt>
                <c:pt idx="1581">
                  <c:v>2.9453203743724998</c:v>
                </c:pt>
                <c:pt idx="1582">
                  <c:v>2.9508759299272902</c:v>
                </c:pt>
                <c:pt idx="1583">
                  <c:v>2.9564314854820801</c:v>
                </c:pt>
                <c:pt idx="1584">
                  <c:v>2.96198704103687</c:v>
                </c:pt>
                <c:pt idx="1585">
                  <c:v>2.9675425965950799</c:v>
                </c:pt>
                <c:pt idx="1586">
                  <c:v>2.9730981521498698</c:v>
                </c:pt>
                <c:pt idx="1587">
                  <c:v>2.9786537077046602</c:v>
                </c:pt>
                <c:pt idx="1588">
                  <c:v>2.9842092632594501</c:v>
                </c:pt>
                <c:pt idx="1589">
                  <c:v>2.9897648188142498</c:v>
                </c:pt>
                <c:pt idx="1590">
                  <c:v>2.9953203743724499</c:v>
                </c:pt>
                <c:pt idx="1591">
                  <c:v>3.0008759299272398</c:v>
                </c:pt>
                <c:pt idx="1592">
                  <c:v>3.0064314854820302</c:v>
                </c:pt>
                <c:pt idx="1593">
                  <c:v>3.0119870410368299</c:v>
                </c:pt>
                <c:pt idx="1594">
                  <c:v>3.01754259659503</c:v>
                </c:pt>
                <c:pt idx="1595">
                  <c:v>3.0230981521498199</c:v>
                </c:pt>
                <c:pt idx="1596">
                  <c:v>3.0286537077046201</c:v>
                </c:pt>
                <c:pt idx="1597">
                  <c:v>3.03420926325941</c:v>
                </c:pt>
                <c:pt idx="1598">
                  <c:v>3.0397648188141999</c:v>
                </c:pt>
                <c:pt idx="1599">
                  <c:v>3.0453203743724</c:v>
                </c:pt>
                <c:pt idx="1600">
                  <c:v>3.0508759299272001</c:v>
                </c:pt>
                <c:pt idx="1601">
                  <c:v>3.0564314854819901</c:v>
                </c:pt>
                <c:pt idx="1602">
                  <c:v>3.06198704103678</c:v>
                </c:pt>
                <c:pt idx="1603">
                  <c:v>3.0675425965949898</c:v>
                </c:pt>
                <c:pt idx="1604">
                  <c:v>3.0730981521497802</c:v>
                </c:pt>
                <c:pt idx="1605">
                  <c:v>3.0786537077045701</c:v>
                </c:pt>
                <c:pt idx="1606">
                  <c:v>3.0842092632593601</c:v>
                </c:pt>
                <c:pt idx="1607">
                  <c:v>3.0897648188141602</c:v>
                </c:pt>
                <c:pt idx="1608">
                  <c:v>3.0953203743723599</c:v>
                </c:pt>
                <c:pt idx="1609">
                  <c:v>3.1008759299271502</c:v>
                </c:pt>
                <c:pt idx="1610">
                  <c:v>3.1064314854819401</c:v>
                </c:pt>
                <c:pt idx="1611">
                  <c:v>3.1119870410367398</c:v>
                </c:pt>
                <c:pt idx="1612">
                  <c:v>3.1175425965949399</c:v>
                </c:pt>
                <c:pt idx="1613">
                  <c:v>3.1230981521497299</c:v>
                </c:pt>
                <c:pt idx="1614">
                  <c:v>3.1286537077045198</c:v>
                </c:pt>
                <c:pt idx="1615">
                  <c:v>3.1342092632593199</c:v>
                </c:pt>
                <c:pt idx="1616">
                  <c:v>3.13976481881752</c:v>
                </c:pt>
                <c:pt idx="1617">
                  <c:v>3.1453203743723099</c:v>
                </c:pt>
                <c:pt idx="1618">
                  <c:v>3.1508759299271101</c:v>
                </c:pt>
                <c:pt idx="1619">
                  <c:v>3.1564314854819</c:v>
                </c:pt>
                <c:pt idx="1620">
                  <c:v>3.1619870410366899</c:v>
                </c:pt>
                <c:pt idx="1621">
                  <c:v>3.16754259659489</c:v>
                </c:pt>
                <c:pt idx="1622">
                  <c:v>3.1730981521496902</c:v>
                </c:pt>
                <c:pt idx="1623">
                  <c:v>3.1786537077044801</c:v>
                </c:pt>
                <c:pt idx="1624">
                  <c:v>3.18420926325927</c:v>
                </c:pt>
                <c:pt idx="1625">
                  <c:v>3.1897648188174799</c:v>
                </c:pt>
                <c:pt idx="1626">
                  <c:v>3.1953203743722698</c:v>
                </c:pt>
                <c:pt idx="1627">
                  <c:v>3.2008759299270602</c:v>
                </c:pt>
                <c:pt idx="1628">
                  <c:v>3.2064314854818501</c:v>
                </c:pt>
                <c:pt idx="1629">
                  <c:v>3.2119870410366498</c:v>
                </c:pt>
                <c:pt idx="1630">
                  <c:v>3.2175425965948499</c:v>
                </c:pt>
                <c:pt idx="1631">
                  <c:v>3.2230981521496398</c:v>
                </c:pt>
                <c:pt idx="1632">
                  <c:v>3.2286537077044302</c:v>
                </c:pt>
                <c:pt idx="1633">
                  <c:v>3.2342092632592299</c:v>
                </c:pt>
                <c:pt idx="1634">
                  <c:v>3.2397648188174299</c:v>
                </c:pt>
                <c:pt idx="1635">
                  <c:v>3.2453203743722199</c:v>
                </c:pt>
                <c:pt idx="1636">
                  <c:v>3.2508759299270098</c:v>
                </c:pt>
                <c:pt idx="1637">
                  <c:v>3.2564314854818099</c:v>
                </c:pt>
                <c:pt idx="1638">
                  <c:v>3.2619870410365999</c:v>
                </c:pt>
                <c:pt idx="1639">
                  <c:v>3.2675425965948</c:v>
                </c:pt>
                <c:pt idx="1640">
                  <c:v>3.2730981521496001</c:v>
                </c:pt>
                <c:pt idx="1641">
                  <c:v>3.27865370770439</c:v>
                </c:pt>
                <c:pt idx="1642">
                  <c:v>3.2842092632591799</c:v>
                </c:pt>
                <c:pt idx="1643">
                  <c:v>3.28976481881738</c:v>
                </c:pt>
                <c:pt idx="1644">
                  <c:v>3.2953203743721802</c:v>
                </c:pt>
                <c:pt idx="1645">
                  <c:v>3.3008759299269701</c:v>
                </c:pt>
                <c:pt idx="1646">
                  <c:v>3.30643148548176</c:v>
                </c:pt>
                <c:pt idx="1647">
                  <c:v>3.31198704103655</c:v>
                </c:pt>
                <c:pt idx="1648">
                  <c:v>3.3175425965947598</c:v>
                </c:pt>
                <c:pt idx="1649">
                  <c:v>3.3230981521495502</c:v>
                </c:pt>
                <c:pt idx="1650">
                  <c:v>3.3286537077043401</c:v>
                </c:pt>
                <c:pt idx="1651">
                  <c:v>3.3342092632591398</c:v>
                </c:pt>
                <c:pt idx="1652">
                  <c:v>3.3397648188173399</c:v>
                </c:pt>
                <c:pt idx="1653">
                  <c:v>3.3453203743721298</c:v>
                </c:pt>
                <c:pt idx="1654">
                  <c:v>3.3508759299269202</c:v>
                </c:pt>
                <c:pt idx="1655">
                  <c:v>3.3564314854817199</c:v>
                </c:pt>
                <c:pt idx="1656">
                  <c:v>3.3619870410365098</c:v>
                </c:pt>
                <c:pt idx="1657">
                  <c:v>3.3675425965947099</c:v>
                </c:pt>
                <c:pt idx="1658">
                  <c:v>3.3730981521494998</c:v>
                </c:pt>
                <c:pt idx="1659">
                  <c:v>3.3786537077043</c:v>
                </c:pt>
                <c:pt idx="1660">
                  <c:v>3.3842092632590899</c:v>
                </c:pt>
                <c:pt idx="1661">
                  <c:v>3.38976481881729</c:v>
                </c:pt>
                <c:pt idx="1662">
                  <c:v>3.3953203743720901</c:v>
                </c:pt>
                <c:pt idx="1663">
                  <c:v>3.40087592992688</c:v>
                </c:pt>
                <c:pt idx="1664">
                  <c:v>3.40643148548167</c:v>
                </c:pt>
                <c:pt idx="1665">
                  <c:v>3.4119870410364599</c:v>
                </c:pt>
                <c:pt idx="1666">
                  <c:v>3.4175425965946702</c:v>
                </c:pt>
                <c:pt idx="1667">
                  <c:v>3.4230981521494601</c:v>
                </c:pt>
                <c:pt idx="1668">
                  <c:v>3.42865370770425</c:v>
                </c:pt>
                <c:pt idx="1669">
                  <c:v>3.43420926325904</c:v>
                </c:pt>
                <c:pt idx="1670">
                  <c:v>3.4397648188172498</c:v>
                </c:pt>
                <c:pt idx="1671">
                  <c:v>3.4453203743720402</c:v>
                </c:pt>
                <c:pt idx="1672">
                  <c:v>3.4508759299268301</c:v>
                </c:pt>
                <c:pt idx="1673">
                  <c:v>3.4564314854816298</c:v>
                </c:pt>
                <c:pt idx="1674">
                  <c:v>3.4619870410364202</c:v>
                </c:pt>
                <c:pt idx="1675">
                  <c:v>3.4675425965946198</c:v>
                </c:pt>
                <c:pt idx="1676">
                  <c:v>3.4730981521494102</c:v>
                </c:pt>
                <c:pt idx="1677">
                  <c:v>3.4786537077042099</c:v>
                </c:pt>
                <c:pt idx="1678">
                  <c:v>3.4842092632589998</c:v>
                </c:pt>
                <c:pt idx="1679">
                  <c:v>3.4897648188171999</c:v>
                </c:pt>
                <c:pt idx="1680">
                  <c:v>3.4953203743719898</c:v>
                </c:pt>
                <c:pt idx="1681">
                  <c:v>3.50087592992679</c:v>
                </c:pt>
                <c:pt idx="1682">
                  <c:v>3.5064314854815799</c:v>
                </c:pt>
                <c:pt idx="1683">
                  <c:v>3.5119870410363698</c:v>
                </c:pt>
                <c:pt idx="1684">
                  <c:v>3.5175425965945801</c:v>
                </c:pt>
                <c:pt idx="1685">
                  <c:v>3.5230981521493701</c:v>
                </c:pt>
                <c:pt idx="1686">
                  <c:v>3.52865370770416</c:v>
                </c:pt>
                <c:pt idx="1687">
                  <c:v>3.5342092632589499</c:v>
                </c:pt>
                <c:pt idx="1688">
                  <c:v>3.5397648188171602</c:v>
                </c:pt>
                <c:pt idx="1689">
                  <c:v>3.5453203743719501</c:v>
                </c:pt>
                <c:pt idx="1690">
                  <c:v>3.5508759299267401</c:v>
                </c:pt>
                <c:pt idx="1691">
                  <c:v>3.55643148548153</c:v>
                </c:pt>
                <c:pt idx="1692">
                  <c:v>3.5619870410397398</c:v>
                </c:pt>
                <c:pt idx="1693">
                  <c:v>3.5675425965945302</c:v>
                </c:pt>
                <c:pt idx="1694">
                  <c:v>3.5730981521493201</c:v>
                </c:pt>
                <c:pt idx="1695">
                  <c:v>3.5786537077041198</c:v>
                </c:pt>
                <c:pt idx="1696">
                  <c:v>3.5842092632589102</c:v>
                </c:pt>
                <c:pt idx="1697">
                  <c:v>3.5897648188171098</c:v>
                </c:pt>
                <c:pt idx="1698">
                  <c:v>3.5953203743719002</c:v>
                </c:pt>
                <c:pt idx="1699">
                  <c:v>3.6008759299266999</c:v>
                </c:pt>
                <c:pt idx="1700">
                  <c:v>3.6064314854814898</c:v>
                </c:pt>
                <c:pt idx="1701">
                  <c:v>3.6119870410396899</c:v>
                </c:pt>
                <c:pt idx="1702">
                  <c:v>3.6175425965944799</c:v>
                </c:pt>
                <c:pt idx="1703">
                  <c:v>3.62309815214928</c:v>
                </c:pt>
                <c:pt idx="1704">
                  <c:v>3.6286537077040699</c:v>
                </c:pt>
                <c:pt idx="1705">
                  <c:v>3.6342092632588598</c:v>
                </c:pt>
                <c:pt idx="1706">
                  <c:v>3.6397648188170701</c:v>
                </c:pt>
                <c:pt idx="1707">
                  <c:v>3.6453203743718601</c:v>
                </c:pt>
                <c:pt idx="1708">
                  <c:v>3.65087592992665</c:v>
                </c:pt>
                <c:pt idx="1709">
                  <c:v>3.6564314854814399</c:v>
                </c:pt>
                <c:pt idx="1710">
                  <c:v>3.6619870410396498</c:v>
                </c:pt>
                <c:pt idx="1711">
                  <c:v>3.6675425965944402</c:v>
                </c:pt>
                <c:pt idx="1712">
                  <c:v>3.6730981521492301</c:v>
                </c:pt>
                <c:pt idx="1713">
                  <c:v>3.67865370770402</c:v>
                </c:pt>
                <c:pt idx="1714">
                  <c:v>3.6842092632588201</c:v>
                </c:pt>
                <c:pt idx="1715">
                  <c:v>3.6897648188170198</c:v>
                </c:pt>
                <c:pt idx="1716">
                  <c:v>3.6953203743718102</c:v>
                </c:pt>
                <c:pt idx="1717">
                  <c:v>3.7008759299266099</c:v>
                </c:pt>
                <c:pt idx="1718">
                  <c:v>3.7064314854813998</c:v>
                </c:pt>
                <c:pt idx="1719">
                  <c:v>3.7119870410395999</c:v>
                </c:pt>
                <c:pt idx="1720">
                  <c:v>3.7175425965943898</c:v>
                </c:pt>
                <c:pt idx="1721">
                  <c:v>3.7230981521491899</c:v>
                </c:pt>
                <c:pt idx="1722">
                  <c:v>3.7286537077039799</c:v>
                </c:pt>
                <c:pt idx="1723">
                  <c:v>3.7342092632587698</c:v>
                </c:pt>
                <c:pt idx="1724">
                  <c:v>3.7397648188169699</c:v>
                </c:pt>
                <c:pt idx="1725">
                  <c:v>3.74532037437177</c:v>
                </c:pt>
                <c:pt idx="1726">
                  <c:v>3.7508759299265599</c:v>
                </c:pt>
                <c:pt idx="1727">
                  <c:v>3.7564314854813499</c:v>
                </c:pt>
                <c:pt idx="1728">
                  <c:v>3.7619870410395602</c:v>
                </c:pt>
                <c:pt idx="1729">
                  <c:v>3.7675425965943501</c:v>
                </c:pt>
                <c:pt idx="1730">
                  <c:v>3.77309815214914</c:v>
                </c:pt>
                <c:pt idx="1731">
                  <c:v>3.7786537077039299</c:v>
                </c:pt>
                <c:pt idx="1732">
                  <c:v>3.7842092632587301</c:v>
                </c:pt>
                <c:pt idx="1733">
                  <c:v>3.7897648188169302</c:v>
                </c:pt>
                <c:pt idx="1734">
                  <c:v>3.7953203743717201</c:v>
                </c:pt>
                <c:pt idx="1735">
                  <c:v>3.80087592992651</c:v>
                </c:pt>
                <c:pt idx="1736">
                  <c:v>3.8064314854813102</c:v>
                </c:pt>
                <c:pt idx="1737">
                  <c:v>3.8119870410395098</c:v>
                </c:pt>
                <c:pt idx="1738">
                  <c:v>3.8175425965943002</c:v>
                </c:pt>
                <c:pt idx="1739">
                  <c:v>3.8230981521490999</c:v>
                </c:pt>
                <c:pt idx="1740">
                  <c:v>3.8286537077038898</c:v>
                </c:pt>
                <c:pt idx="1741">
                  <c:v>3.8342092632586802</c:v>
                </c:pt>
                <c:pt idx="1742">
                  <c:v>3.8397648188168798</c:v>
                </c:pt>
                <c:pt idx="1743">
                  <c:v>3.84532037437168</c:v>
                </c:pt>
                <c:pt idx="1744">
                  <c:v>3.8508759299264699</c:v>
                </c:pt>
                <c:pt idx="1745">
                  <c:v>3.8564314854812598</c:v>
                </c:pt>
                <c:pt idx="1746">
                  <c:v>3.8619870410394599</c:v>
                </c:pt>
                <c:pt idx="1747">
                  <c:v>3.86754259659426</c:v>
                </c:pt>
                <c:pt idx="1748">
                  <c:v>3.87309815214905</c:v>
                </c:pt>
                <c:pt idx="1749">
                  <c:v>3.8786537077038399</c:v>
                </c:pt>
                <c:pt idx="1750">
                  <c:v>3.88420926325864</c:v>
                </c:pt>
                <c:pt idx="1751">
                  <c:v>3.8897648188168401</c:v>
                </c:pt>
                <c:pt idx="1752">
                  <c:v>3.89532037437163</c:v>
                </c:pt>
                <c:pt idx="1753">
                  <c:v>3.90087592992642</c:v>
                </c:pt>
                <c:pt idx="1754">
                  <c:v>3.9064314854812201</c:v>
                </c:pt>
                <c:pt idx="1755">
                  <c:v>3.9119870410394202</c:v>
                </c:pt>
                <c:pt idx="1756">
                  <c:v>3.9175425965942101</c:v>
                </c:pt>
                <c:pt idx="1757">
                  <c:v>3.923098152149</c:v>
                </c:pt>
                <c:pt idx="1758">
                  <c:v>3.9286537077038002</c:v>
                </c:pt>
                <c:pt idx="1759">
                  <c:v>3.9342092632585901</c:v>
                </c:pt>
                <c:pt idx="1760">
                  <c:v>3.9397648188167902</c:v>
                </c:pt>
                <c:pt idx="1761">
                  <c:v>3.9453203743715899</c:v>
                </c:pt>
                <c:pt idx="1762">
                  <c:v>3.9508759299263798</c:v>
                </c:pt>
                <c:pt idx="1763">
                  <c:v>3.9564314854811702</c:v>
                </c:pt>
                <c:pt idx="1764">
                  <c:v>3.9619870410393698</c:v>
                </c:pt>
                <c:pt idx="1765">
                  <c:v>3.96754259659417</c:v>
                </c:pt>
                <c:pt idx="1766">
                  <c:v>3.9730981521489599</c:v>
                </c:pt>
                <c:pt idx="1767">
                  <c:v>3.9786537077037498</c:v>
                </c:pt>
                <c:pt idx="1768">
                  <c:v>3.9842092632619499</c:v>
                </c:pt>
                <c:pt idx="1769">
                  <c:v>3.98976481881675</c:v>
                </c:pt>
                <c:pt idx="1770">
                  <c:v>3.99532037437154</c:v>
                </c:pt>
                <c:pt idx="1771">
                  <c:v>4.0008759299263303</c:v>
                </c:pt>
                <c:pt idx="1772">
                  <c:v>4.00643148548113</c:v>
                </c:pt>
                <c:pt idx="1773">
                  <c:v>4.0119870410393297</c:v>
                </c:pt>
                <c:pt idx="1774">
                  <c:v>4.0175425965941196</c:v>
                </c:pt>
                <c:pt idx="1775">
                  <c:v>4.0230981521489104</c:v>
                </c:pt>
                <c:pt idx="1776">
                  <c:v>4.0286537077037101</c:v>
                </c:pt>
                <c:pt idx="1777">
                  <c:v>4.0342092632619098</c:v>
                </c:pt>
                <c:pt idx="1778">
                  <c:v>4.0397648188166997</c:v>
                </c:pt>
                <c:pt idx="1779">
                  <c:v>4.0453203743714896</c:v>
                </c:pt>
                <c:pt idx="1780">
                  <c:v>4.0508759299262902</c:v>
                </c:pt>
                <c:pt idx="1781">
                  <c:v>4.0564314854810801</c:v>
                </c:pt>
                <c:pt idx="1782">
                  <c:v>4.0619870410392798</c:v>
                </c:pt>
                <c:pt idx="1783">
                  <c:v>4.0675425965940804</c:v>
                </c:pt>
                <c:pt idx="1784">
                  <c:v>4.0730981521488703</c:v>
                </c:pt>
                <c:pt idx="1785">
                  <c:v>4.0786537077036602</c:v>
                </c:pt>
                <c:pt idx="1786">
                  <c:v>4.0842092632618598</c:v>
                </c:pt>
                <c:pt idx="1787">
                  <c:v>4.0897648188166604</c:v>
                </c:pt>
                <c:pt idx="1788">
                  <c:v>4.0953203743714504</c:v>
                </c:pt>
                <c:pt idx="1789">
                  <c:v>4.1008759299262403</c:v>
                </c:pt>
                <c:pt idx="1790">
                  <c:v>4.1064314854810302</c:v>
                </c:pt>
                <c:pt idx="1791">
                  <c:v>4.1119870410392396</c:v>
                </c:pt>
                <c:pt idx="1792">
                  <c:v>4.1175425965940304</c:v>
                </c:pt>
                <c:pt idx="1793">
                  <c:v>4.1230981521488204</c:v>
                </c:pt>
                <c:pt idx="1794">
                  <c:v>4.1286537077036201</c:v>
                </c:pt>
                <c:pt idx="1795">
                  <c:v>4.1342092632618197</c:v>
                </c:pt>
                <c:pt idx="1796">
                  <c:v>4.1397648188166096</c:v>
                </c:pt>
                <c:pt idx="1797">
                  <c:v>4.1453203743714004</c:v>
                </c:pt>
                <c:pt idx="1798">
                  <c:v>4.1508759299262001</c:v>
                </c:pt>
                <c:pt idx="1799">
                  <c:v>4.1564314854809901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7284064"/>
        <c:axId val="207284624"/>
      </c:lineChart>
      <c:catAx>
        <c:axId val="2072840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7284624"/>
        <c:crosses val="autoZero"/>
        <c:auto val="1"/>
        <c:lblAlgn val="ctr"/>
        <c:lblOffset val="100"/>
        <c:noMultiLvlLbl val="0"/>
      </c:catAx>
      <c:valAx>
        <c:axId val="207284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7284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'좌현교차(선미지남)'!$G$1</c:f>
              <c:strCache>
                <c:ptCount val="1"/>
                <c:pt idx="0">
                  <c:v>rel_brg_now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'좌현교차(선미지남)'!$G$2:$G$1801</c:f>
              <c:numCache>
                <c:formatCode>General</c:formatCode>
                <c:ptCount val="1800"/>
                <c:pt idx="0">
                  <c:v>-51.218134744384102</c:v>
                </c:pt>
                <c:pt idx="1">
                  <c:v>-51.218606552411899</c:v>
                </c:pt>
                <c:pt idx="2">
                  <c:v>-51.219079298846303</c:v>
                </c:pt>
                <c:pt idx="3">
                  <c:v>-51.219552986379803</c:v>
                </c:pt>
                <c:pt idx="4">
                  <c:v>-51.220027617678298</c:v>
                </c:pt>
                <c:pt idx="5">
                  <c:v>-51.220503195460203</c:v>
                </c:pt>
                <c:pt idx="6">
                  <c:v>-51.220979722434102</c:v>
                </c:pt>
                <c:pt idx="7">
                  <c:v>-51.221457201335497</c:v>
                </c:pt>
                <c:pt idx="8">
                  <c:v>-51.221935634866199</c:v>
                </c:pt>
                <c:pt idx="9">
                  <c:v>-51.222415025791598</c:v>
                </c:pt>
                <c:pt idx="10">
                  <c:v>-51.222895376865701</c:v>
                </c:pt>
                <c:pt idx="11">
                  <c:v>-51.2233766908478</c:v>
                </c:pt>
                <c:pt idx="12">
                  <c:v>-51.223858970529598</c:v>
                </c:pt>
                <c:pt idx="13">
                  <c:v>-51.224342218671097</c:v>
                </c:pt>
                <c:pt idx="14">
                  <c:v>-51.224826438078097</c:v>
                </c:pt>
                <c:pt idx="15">
                  <c:v>-51.225311631565603</c:v>
                </c:pt>
                <c:pt idx="16">
                  <c:v>-51.225797801957299</c:v>
                </c:pt>
                <c:pt idx="17">
                  <c:v>-51.226284952061803</c:v>
                </c:pt>
                <c:pt idx="18">
                  <c:v>-51.226773084724798</c:v>
                </c:pt>
                <c:pt idx="19">
                  <c:v>-51.227262202801001</c:v>
                </c:pt>
                <c:pt idx="20">
                  <c:v>-51.227752309156202</c:v>
                </c:pt>
                <c:pt idx="21">
                  <c:v>-51.228243406682203</c:v>
                </c:pt>
                <c:pt idx="22">
                  <c:v>-51.228735498218697</c:v>
                </c:pt>
                <c:pt idx="23">
                  <c:v>-51.229228586685302</c:v>
                </c:pt>
                <c:pt idx="24">
                  <c:v>-51.229722674994399</c:v>
                </c:pt>
                <c:pt idx="25">
                  <c:v>-51.230217766067902</c:v>
                </c:pt>
                <c:pt idx="26">
                  <c:v>-51.230713862810902</c:v>
                </c:pt>
                <c:pt idx="27">
                  <c:v>-51.231210968177301</c:v>
                </c:pt>
                <c:pt idx="28">
                  <c:v>-51.231709085121501</c:v>
                </c:pt>
                <c:pt idx="29">
                  <c:v>-51.232208216607198</c:v>
                </c:pt>
                <c:pt idx="30">
                  <c:v>-51.232708365628604</c:v>
                </c:pt>
                <c:pt idx="31">
                  <c:v>-51.233209535133703</c:v>
                </c:pt>
                <c:pt idx="32">
                  <c:v>-51.233711728137898</c:v>
                </c:pt>
                <c:pt idx="33">
                  <c:v>-51.234214947663197</c:v>
                </c:pt>
                <c:pt idx="34">
                  <c:v>-51.234719196739697</c:v>
                </c:pt>
                <c:pt idx="35">
                  <c:v>-51.235224478367499</c:v>
                </c:pt>
                <c:pt idx="36">
                  <c:v>-51.235730795615503</c:v>
                </c:pt>
                <c:pt idx="37">
                  <c:v>-51.236238151532604</c:v>
                </c:pt>
                <c:pt idx="38">
                  <c:v>-51.236746549211702</c:v>
                </c:pt>
                <c:pt idx="39">
                  <c:v>-51.2372559916992</c:v>
                </c:pt>
                <c:pt idx="40">
                  <c:v>-51.2377664821162</c:v>
                </c:pt>
                <c:pt idx="41">
                  <c:v>-51.238278023554201</c:v>
                </c:pt>
                <c:pt idx="42">
                  <c:v>-51.238790619143799</c:v>
                </c:pt>
                <c:pt idx="43">
                  <c:v>-51.239304272031603</c:v>
                </c:pt>
                <c:pt idx="44">
                  <c:v>-51.239818985323403</c:v>
                </c:pt>
                <c:pt idx="45">
                  <c:v>-51.2403347621946</c:v>
                </c:pt>
                <c:pt idx="46">
                  <c:v>-51.240851605813901</c:v>
                </c:pt>
                <c:pt idx="47">
                  <c:v>-51.241369519376399</c:v>
                </c:pt>
                <c:pt idx="48">
                  <c:v>-51.241888506051097</c:v>
                </c:pt>
                <c:pt idx="49">
                  <c:v>-51.242408569054597</c:v>
                </c:pt>
                <c:pt idx="50">
                  <c:v>-51.242929711608397</c:v>
                </c:pt>
                <c:pt idx="51">
                  <c:v>-51.243451936943003</c:v>
                </c:pt>
                <c:pt idx="52">
                  <c:v>-51.243975248327096</c:v>
                </c:pt>
                <c:pt idx="53">
                  <c:v>-51.2444996489861</c:v>
                </c:pt>
                <c:pt idx="54">
                  <c:v>-51.245025142195502</c:v>
                </c:pt>
                <c:pt idx="55">
                  <c:v>-51.2455517312533</c:v>
                </c:pt>
                <c:pt idx="56">
                  <c:v>-51.246079419465097</c:v>
                </c:pt>
                <c:pt idx="57">
                  <c:v>-51.246608210112697</c:v>
                </c:pt>
                <c:pt idx="58">
                  <c:v>-51.247138106535999</c:v>
                </c:pt>
                <c:pt idx="59">
                  <c:v>-51.247669112074497</c:v>
                </c:pt>
                <c:pt idx="60">
                  <c:v>-51.248201230077399</c:v>
                </c:pt>
                <c:pt idx="61">
                  <c:v>-51.248734463924897</c:v>
                </c:pt>
                <c:pt idx="62">
                  <c:v>-51.249268816973803</c:v>
                </c:pt>
                <c:pt idx="63">
                  <c:v>-51.249804292614201</c:v>
                </c:pt>
                <c:pt idx="64">
                  <c:v>-51.250340894253597</c:v>
                </c:pt>
                <c:pt idx="65">
                  <c:v>-51.250878625346203</c:v>
                </c:pt>
                <c:pt idx="66">
                  <c:v>-51.251417489274701</c:v>
                </c:pt>
                <c:pt idx="67">
                  <c:v>-51.251957489509699</c:v>
                </c:pt>
                <c:pt idx="68">
                  <c:v>-51.252498629512303</c:v>
                </c:pt>
                <c:pt idx="69">
                  <c:v>-51.253040912754003</c:v>
                </c:pt>
                <c:pt idx="70">
                  <c:v>-51.253584342747502</c:v>
                </c:pt>
                <c:pt idx="71">
                  <c:v>-51.254128922957101</c:v>
                </c:pt>
                <c:pt idx="72">
                  <c:v>-51.254674656922496</c:v>
                </c:pt>
                <c:pt idx="73">
                  <c:v>-51.255221548169999</c:v>
                </c:pt>
                <c:pt idx="74">
                  <c:v>-51.2557696002699</c:v>
                </c:pt>
                <c:pt idx="75">
                  <c:v>-51.256318816741803</c:v>
                </c:pt>
                <c:pt idx="76">
                  <c:v>-51.256869201181502</c:v>
                </c:pt>
                <c:pt idx="77">
                  <c:v>-51.257420757181102</c:v>
                </c:pt>
                <c:pt idx="78">
                  <c:v>-51.257973488349897</c:v>
                </c:pt>
                <c:pt idx="79">
                  <c:v>-51.258527398317703</c:v>
                </c:pt>
                <c:pt idx="80">
                  <c:v>-51.259082490683703</c:v>
                </c:pt>
                <c:pt idx="81">
                  <c:v>-51.259638769135201</c:v>
                </c:pt>
                <c:pt idx="82">
                  <c:v>-51.260196237301699</c:v>
                </c:pt>
                <c:pt idx="83">
                  <c:v>-51.260754898908601</c:v>
                </c:pt>
                <c:pt idx="84">
                  <c:v>-51.261314757603301</c:v>
                </c:pt>
                <c:pt idx="85">
                  <c:v>-51.261875817124</c:v>
                </c:pt>
                <c:pt idx="86">
                  <c:v>-51.262438081184797</c:v>
                </c:pt>
                <c:pt idx="87">
                  <c:v>-51.263001553532597</c:v>
                </c:pt>
                <c:pt idx="88">
                  <c:v>-51.263566237938299</c:v>
                </c:pt>
                <c:pt idx="89">
                  <c:v>-51.264132138151901</c:v>
                </c:pt>
                <c:pt idx="90">
                  <c:v>-51.264699257961801</c:v>
                </c:pt>
                <c:pt idx="91">
                  <c:v>-51.2652676011853</c:v>
                </c:pt>
                <c:pt idx="92">
                  <c:v>-51.265837171650297</c:v>
                </c:pt>
                <c:pt idx="93">
                  <c:v>-51.266407973161897</c:v>
                </c:pt>
                <c:pt idx="94">
                  <c:v>-51.2669800095859</c:v>
                </c:pt>
                <c:pt idx="95">
                  <c:v>-51.267553284789699</c:v>
                </c:pt>
                <c:pt idx="96">
                  <c:v>-51.268127802656899</c:v>
                </c:pt>
                <c:pt idx="97">
                  <c:v>-51.268703567117797</c:v>
                </c:pt>
                <c:pt idx="98">
                  <c:v>-51.269280582038299</c:v>
                </c:pt>
                <c:pt idx="99">
                  <c:v>-51.269858851371403</c:v>
                </c:pt>
                <c:pt idx="100">
                  <c:v>-51.2704383790702</c:v>
                </c:pt>
                <c:pt idx="101">
                  <c:v>-51.271019169112797</c:v>
                </c:pt>
                <c:pt idx="102">
                  <c:v>-51.271601225453303</c:v>
                </c:pt>
                <c:pt idx="103">
                  <c:v>-51.272184552107198</c:v>
                </c:pt>
                <c:pt idx="104">
                  <c:v>-51.272769153084496</c:v>
                </c:pt>
                <c:pt idx="105">
                  <c:v>-51.273355032428498</c:v>
                </c:pt>
                <c:pt idx="106">
                  <c:v>-51.273942194195499</c:v>
                </c:pt>
                <c:pt idx="107">
                  <c:v>-51.2745306424262</c:v>
                </c:pt>
                <c:pt idx="108">
                  <c:v>-51.275120381221299</c:v>
                </c:pt>
                <c:pt idx="109">
                  <c:v>-51.275711414676501</c:v>
                </c:pt>
                <c:pt idx="110">
                  <c:v>-51.2763037469376</c:v>
                </c:pt>
                <c:pt idx="111">
                  <c:v>-51.276897382098397</c:v>
                </c:pt>
                <c:pt idx="112">
                  <c:v>-51.277492324341601</c:v>
                </c:pt>
                <c:pt idx="113">
                  <c:v>-51.278088577820803</c:v>
                </c:pt>
                <c:pt idx="114">
                  <c:v>-51.278686146760698</c:v>
                </c:pt>
                <c:pt idx="115">
                  <c:v>-51.279285035325501</c:v>
                </c:pt>
                <c:pt idx="116">
                  <c:v>-51.279885247763502</c:v>
                </c:pt>
                <c:pt idx="117">
                  <c:v>-51.2804867883101</c:v>
                </c:pt>
                <c:pt idx="118">
                  <c:v>-51.281089661233104</c:v>
                </c:pt>
                <c:pt idx="119">
                  <c:v>-51.281693870841501</c:v>
                </c:pt>
                <c:pt idx="120">
                  <c:v>-51.282299421367703</c:v>
                </c:pt>
                <c:pt idx="121">
                  <c:v>-51.282906317173797</c:v>
                </c:pt>
                <c:pt idx="122">
                  <c:v>-51.283514562582702</c:v>
                </c:pt>
                <c:pt idx="123">
                  <c:v>-51.284124161973402</c:v>
                </c:pt>
                <c:pt idx="124">
                  <c:v>-51.284735119673002</c:v>
                </c:pt>
                <c:pt idx="125">
                  <c:v>-51.285347440104303</c:v>
                </c:pt>
                <c:pt idx="126">
                  <c:v>-51.285961127663199</c:v>
                </c:pt>
                <c:pt idx="127">
                  <c:v>-51.286576186791798</c:v>
                </c:pt>
                <c:pt idx="128">
                  <c:v>-51.287192621951398</c:v>
                </c:pt>
                <c:pt idx="129">
                  <c:v>-51.287810437578798</c:v>
                </c:pt>
                <c:pt idx="130">
                  <c:v>-51.288429638165603</c:v>
                </c:pt>
                <c:pt idx="131">
                  <c:v>-51.289050228237301</c:v>
                </c:pt>
                <c:pt idx="132">
                  <c:v>-51.2896722123226</c:v>
                </c:pt>
                <c:pt idx="133">
                  <c:v>-51.290295594944503</c:v>
                </c:pt>
                <c:pt idx="134">
                  <c:v>-51.290920380671103</c:v>
                </c:pt>
                <c:pt idx="135">
                  <c:v>-51.291546574111003</c:v>
                </c:pt>
                <c:pt idx="136">
                  <c:v>-51.2921741798515</c:v>
                </c:pt>
                <c:pt idx="137">
                  <c:v>-51.292803202539403</c:v>
                </c:pt>
                <c:pt idx="138">
                  <c:v>-51.293433646799599</c:v>
                </c:pt>
                <c:pt idx="139">
                  <c:v>-51.294065517290598</c:v>
                </c:pt>
                <c:pt idx="140">
                  <c:v>-51.294698818720001</c:v>
                </c:pt>
                <c:pt idx="141">
                  <c:v>-51.295333555804</c:v>
                </c:pt>
                <c:pt idx="142">
                  <c:v>-51.295969733238898</c:v>
                </c:pt>
                <c:pt idx="143">
                  <c:v>-51.296607355786499</c:v>
                </c:pt>
                <c:pt idx="144">
                  <c:v>-51.297246428226998</c:v>
                </c:pt>
                <c:pt idx="145">
                  <c:v>-51.297886955336701</c:v>
                </c:pt>
                <c:pt idx="146">
                  <c:v>-51.298528941967703</c:v>
                </c:pt>
                <c:pt idx="147">
                  <c:v>-51.299172392893901</c:v>
                </c:pt>
                <c:pt idx="148">
                  <c:v>-51.299817313001697</c:v>
                </c:pt>
                <c:pt idx="149">
                  <c:v>-51.300463707160802</c:v>
                </c:pt>
                <c:pt idx="150">
                  <c:v>-51.3011115802883</c:v>
                </c:pt>
                <c:pt idx="151">
                  <c:v>-51.301760937269101</c:v>
                </c:pt>
                <c:pt idx="152">
                  <c:v>-51.302411783059803</c:v>
                </c:pt>
                <c:pt idx="153">
                  <c:v>-51.3030641226296</c:v>
                </c:pt>
                <c:pt idx="154">
                  <c:v>-51.303717960957698</c:v>
                </c:pt>
                <c:pt idx="155">
                  <c:v>-51.304373303070797</c:v>
                </c:pt>
                <c:pt idx="156">
                  <c:v>-51.305030153964402</c:v>
                </c:pt>
                <c:pt idx="157">
                  <c:v>-51.305688518716501</c:v>
                </c:pt>
                <c:pt idx="158">
                  <c:v>-51.306348402389197</c:v>
                </c:pt>
                <c:pt idx="159">
                  <c:v>-51.307009810095302</c:v>
                </c:pt>
                <c:pt idx="160">
                  <c:v>-51.307672746935502</c:v>
                </c:pt>
                <c:pt idx="161">
                  <c:v>-51.308337218059698</c:v>
                </c:pt>
                <c:pt idx="162">
                  <c:v>-51.309003228634602</c:v>
                </c:pt>
                <c:pt idx="163">
                  <c:v>-51.3096707838519</c:v>
                </c:pt>
                <c:pt idx="164">
                  <c:v>-51.310339888946402</c:v>
                </c:pt>
                <c:pt idx="165">
                  <c:v>-51.3110105491198</c:v>
                </c:pt>
                <c:pt idx="166">
                  <c:v>-51.311682769641102</c:v>
                </c:pt>
                <c:pt idx="167">
                  <c:v>-51.312356555798502</c:v>
                </c:pt>
                <c:pt idx="168">
                  <c:v>-51.313031912927997</c:v>
                </c:pt>
                <c:pt idx="169">
                  <c:v>-51.313708846300699</c:v>
                </c:pt>
                <c:pt idx="170">
                  <c:v>-51.314387361317898</c:v>
                </c:pt>
                <c:pt idx="171">
                  <c:v>-51.315067463336199</c:v>
                </c:pt>
                <c:pt idx="172">
                  <c:v>-51.3157491577863</c:v>
                </c:pt>
                <c:pt idx="173">
                  <c:v>-51.316432450091099</c:v>
                </c:pt>
                <c:pt idx="174">
                  <c:v>-51.317117345680302</c:v>
                </c:pt>
                <c:pt idx="175">
                  <c:v>-51.317803850052499</c:v>
                </c:pt>
                <c:pt idx="176">
                  <c:v>-51.318491968713602</c:v>
                </c:pt>
                <c:pt idx="177">
                  <c:v>-51.319181707199398</c:v>
                </c:pt>
                <c:pt idx="178">
                  <c:v>-51.319873071028702</c:v>
                </c:pt>
                <c:pt idx="179">
                  <c:v>-51.320566065805501</c:v>
                </c:pt>
                <c:pt idx="180">
                  <c:v>-51.321260697141298</c:v>
                </c:pt>
                <c:pt idx="181">
                  <c:v>-51.321956970654199</c:v>
                </c:pt>
                <c:pt idx="182">
                  <c:v>-51.322654892027302</c:v>
                </c:pt>
                <c:pt idx="183">
                  <c:v>-51.3233544669013</c:v>
                </c:pt>
                <c:pt idx="184">
                  <c:v>-51.324055701009598</c:v>
                </c:pt>
                <c:pt idx="185">
                  <c:v>-51.324758600087399</c:v>
                </c:pt>
                <c:pt idx="186">
                  <c:v>-51.325463169909803</c:v>
                </c:pt>
                <c:pt idx="187">
                  <c:v>-51.326169416236198</c:v>
                </c:pt>
                <c:pt idx="188">
                  <c:v>-51.326877344884103</c:v>
                </c:pt>
                <c:pt idx="189">
                  <c:v>-51.327586961708697</c:v>
                </c:pt>
                <c:pt idx="190">
                  <c:v>-51.328298272597102</c:v>
                </c:pt>
                <c:pt idx="191">
                  <c:v>-51.329011283405301</c:v>
                </c:pt>
                <c:pt idx="192">
                  <c:v>-51.329726000074999</c:v>
                </c:pt>
                <c:pt idx="193">
                  <c:v>-51.330442428562002</c:v>
                </c:pt>
                <c:pt idx="194">
                  <c:v>-51.331160574840801</c:v>
                </c:pt>
                <c:pt idx="195">
                  <c:v>-51.331880444947501</c:v>
                </c:pt>
                <c:pt idx="196">
                  <c:v>-51.332602044863101</c:v>
                </c:pt>
                <c:pt idx="197">
                  <c:v>-51.333325380677799</c:v>
                </c:pt>
                <c:pt idx="198">
                  <c:v>-51.334050458485102</c:v>
                </c:pt>
                <c:pt idx="199">
                  <c:v>-51.334777284423403</c:v>
                </c:pt>
                <c:pt idx="200">
                  <c:v>-51.335505864598403</c:v>
                </c:pt>
                <c:pt idx="201">
                  <c:v>-51.336236205212501</c:v>
                </c:pt>
                <c:pt idx="202">
                  <c:v>-51.3369683124657</c:v>
                </c:pt>
                <c:pt idx="203">
                  <c:v>-51.337702192600602</c:v>
                </c:pt>
                <c:pt idx="204">
                  <c:v>-51.338437851900501</c:v>
                </c:pt>
                <c:pt idx="205">
                  <c:v>-51.339175296626102</c:v>
                </c:pt>
                <c:pt idx="206">
                  <c:v>-51.339914533115802</c:v>
                </c:pt>
                <c:pt idx="207">
                  <c:v>-51.340655567717</c:v>
                </c:pt>
                <c:pt idx="208">
                  <c:v>-51.341398406841698</c:v>
                </c:pt>
                <c:pt idx="209">
                  <c:v>-51.342143056865801</c:v>
                </c:pt>
                <c:pt idx="210">
                  <c:v>-51.342889524257302</c:v>
                </c:pt>
                <c:pt idx="211">
                  <c:v>-51.343637815483</c:v>
                </c:pt>
                <c:pt idx="212">
                  <c:v>-51.344387937051799</c:v>
                </c:pt>
                <c:pt idx="213">
                  <c:v>-51.345139895528902</c:v>
                </c:pt>
                <c:pt idx="214">
                  <c:v>-51.345893697441497</c:v>
                </c:pt>
                <c:pt idx="215">
                  <c:v>-51.346649349403798</c:v>
                </c:pt>
                <c:pt idx="216">
                  <c:v>-51.347406858045296</c:v>
                </c:pt>
                <c:pt idx="217">
                  <c:v>-51.348166230061402</c:v>
                </c:pt>
                <c:pt idx="218">
                  <c:v>-51.348927472099099</c:v>
                </c:pt>
                <c:pt idx="219">
                  <c:v>-51.349690590906697</c:v>
                </c:pt>
                <c:pt idx="220">
                  <c:v>-51.350455593241797</c:v>
                </c:pt>
                <c:pt idx="221">
                  <c:v>-51.351222485907897</c:v>
                </c:pt>
                <c:pt idx="222">
                  <c:v>-51.351991275734903</c:v>
                </c:pt>
                <c:pt idx="223">
                  <c:v>-51.352761969545803</c:v>
                </c:pt>
                <c:pt idx="224">
                  <c:v>-51.353534574261701</c:v>
                </c:pt>
                <c:pt idx="225">
                  <c:v>-51.3543090967976</c:v>
                </c:pt>
                <c:pt idx="226">
                  <c:v>-51.355085544129899</c:v>
                </c:pt>
                <c:pt idx="227">
                  <c:v>-51.355863923205803</c:v>
                </c:pt>
                <c:pt idx="228">
                  <c:v>-51.3566442410809</c:v>
                </c:pt>
                <c:pt idx="229">
                  <c:v>-51.357426504821397</c:v>
                </c:pt>
                <c:pt idx="230">
                  <c:v>-51.358210721495801</c:v>
                </c:pt>
                <c:pt idx="231">
                  <c:v>-51.3589968982767</c:v>
                </c:pt>
                <c:pt idx="232">
                  <c:v>-51.359785042273103</c:v>
                </c:pt>
                <c:pt idx="233">
                  <c:v>-51.3605751607206</c:v>
                </c:pt>
                <c:pt idx="234">
                  <c:v>-51.361367260826398</c:v>
                </c:pt>
                <c:pt idx="235">
                  <c:v>-51.362161349899203</c:v>
                </c:pt>
                <c:pt idx="236">
                  <c:v>-51.362957435191099</c:v>
                </c:pt>
                <c:pt idx="237">
                  <c:v>-51.3637555240702</c:v>
                </c:pt>
                <c:pt idx="238">
                  <c:v>-51.364555623907798</c:v>
                </c:pt>
                <c:pt idx="239">
                  <c:v>-51.365357742113702</c:v>
                </c:pt>
                <c:pt idx="240">
                  <c:v>-51.366161886169699</c:v>
                </c:pt>
                <c:pt idx="241">
                  <c:v>-51.366968063508899</c:v>
                </c:pt>
                <c:pt idx="242">
                  <c:v>-51.367776281672697</c:v>
                </c:pt>
                <c:pt idx="243">
                  <c:v>-51.368586548227398</c:v>
                </c:pt>
                <c:pt idx="244">
                  <c:v>-51.369398870796097</c:v>
                </c:pt>
                <c:pt idx="245">
                  <c:v>-51.370213256953697</c:v>
                </c:pt>
                <c:pt idx="246">
                  <c:v>-51.371029714400997</c:v>
                </c:pt>
                <c:pt idx="247">
                  <c:v>-51.371848250850597</c:v>
                </c:pt>
                <c:pt idx="248">
                  <c:v>-51.372668874060601</c:v>
                </c:pt>
                <c:pt idx="249">
                  <c:v>-51.373491591821001</c:v>
                </c:pt>
                <c:pt idx="250">
                  <c:v>-51.374316411926301</c:v>
                </c:pt>
                <c:pt idx="251">
                  <c:v>-51.375143342258298</c:v>
                </c:pt>
                <c:pt idx="252">
                  <c:v>-51.375972390737999</c:v>
                </c:pt>
                <c:pt idx="253">
                  <c:v>-51.376803565302502</c:v>
                </c:pt>
                <c:pt idx="254">
                  <c:v>-51.3776368739085</c:v>
                </c:pt>
                <c:pt idx="255">
                  <c:v>-51.378472324601297</c:v>
                </c:pt>
                <c:pt idx="256">
                  <c:v>-51.379309925440097</c:v>
                </c:pt>
                <c:pt idx="257">
                  <c:v>-51.380149684531602</c:v>
                </c:pt>
                <c:pt idx="258">
                  <c:v>-51.380991610038102</c:v>
                </c:pt>
                <c:pt idx="259">
                  <c:v>-51.3818357101188</c:v>
                </c:pt>
                <c:pt idx="260">
                  <c:v>-51.382681992999203</c:v>
                </c:pt>
                <c:pt idx="261">
                  <c:v>-51.3835304669675</c:v>
                </c:pt>
                <c:pt idx="262">
                  <c:v>-51.384381140356702</c:v>
                </c:pt>
                <c:pt idx="263">
                  <c:v>-51.385234021463603</c:v>
                </c:pt>
                <c:pt idx="264">
                  <c:v>-51.386089118703197</c:v>
                </c:pt>
                <c:pt idx="265">
                  <c:v>-51.386946440528</c:v>
                </c:pt>
                <c:pt idx="266">
                  <c:v>-51.387805995431101</c:v>
                </c:pt>
                <c:pt idx="267">
                  <c:v>-51.388667791902002</c:v>
                </c:pt>
                <c:pt idx="268">
                  <c:v>-51.389531838518302</c:v>
                </c:pt>
                <c:pt idx="269">
                  <c:v>-51.390398143898203</c:v>
                </c:pt>
                <c:pt idx="270">
                  <c:v>-51.391266716684797</c:v>
                </c:pt>
                <c:pt idx="271">
                  <c:v>-51.3921375656289</c:v>
                </c:pt>
                <c:pt idx="272">
                  <c:v>-51.3930106994057</c:v>
                </c:pt>
                <c:pt idx="273">
                  <c:v>-51.393886126826303</c:v>
                </c:pt>
                <c:pt idx="274">
                  <c:v>-51.394763856734301</c:v>
                </c:pt>
                <c:pt idx="275">
                  <c:v>-51.395643898024097</c:v>
                </c:pt>
                <c:pt idx="276">
                  <c:v>-51.396526259583503</c:v>
                </c:pt>
                <c:pt idx="277">
                  <c:v>-51.397410950398502</c:v>
                </c:pt>
                <c:pt idx="278">
                  <c:v>-51.398297979491502</c:v>
                </c:pt>
                <c:pt idx="279">
                  <c:v>-51.3991873559265</c:v>
                </c:pt>
                <c:pt idx="280">
                  <c:v>-51.400079088834303</c:v>
                </c:pt>
                <c:pt idx="281">
                  <c:v>-51.4009731873332</c:v>
                </c:pt>
                <c:pt idx="282">
                  <c:v>-51.401869660646199</c:v>
                </c:pt>
                <c:pt idx="283">
                  <c:v>-51.402768518021901</c:v>
                </c:pt>
                <c:pt idx="284">
                  <c:v>-51.403669768799404</c:v>
                </c:pt>
                <c:pt idx="285">
                  <c:v>-51.404573422266097</c:v>
                </c:pt>
                <c:pt idx="286">
                  <c:v>-51.405479487865698</c:v>
                </c:pt>
                <c:pt idx="287">
                  <c:v>-51.406387975018902</c:v>
                </c:pt>
                <c:pt idx="288">
                  <c:v>-51.407298893245397</c:v>
                </c:pt>
                <c:pt idx="289">
                  <c:v>-51.408212252099901</c:v>
                </c:pt>
                <c:pt idx="290">
                  <c:v>-51.409128061153901</c:v>
                </c:pt>
                <c:pt idx="291">
                  <c:v>-51.4100463300529</c:v>
                </c:pt>
                <c:pt idx="292">
                  <c:v>-51.410967068502302</c:v>
                </c:pt>
                <c:pt idx="293">
                  <c:v>-51.411890286296803</c:v>
                </c:pt>
                <c:pt idx="294">
                  <c:v>-51.4128159931563</c:v>
                </c:pt>
                <c:pt idx="295">
                  <c:v>-51.413744198975898</c:v>
                </c:pt>
                <c:pt idx="296">
                  <c:v>-51.414674913660001</c:v>
                </c:pt>
                <c:pt idx="297">
                  <c:v>-51.415608147162899</c:v>
                </c:pt>
                <c:pt idx="298">
                  <c:v>-51.416543909522403</c:v>
                </c:pt>
                <c:pt idx="299">
                  <c:v>-51.417482210737198</c:v>
                </c:pt>
                <c:pt idx="300">
                  <c:v>-51.418423060971797</c:v>
                </c:pt>
                <c:pt idx="301">
                  <c:v>-51.419366470375799</c:v>
                </c:pt>
                <c:pt idx="302">
                  <c:v>-51.420312449204197</c:v>
                </c:pt>
                <c:pt idx="303">
                  <c:v>-51.421261007689203</c:v>
                </c:pt>
                <c:pt idx="304">
                  <c:v>-51.42221215619</c:v>
                </c:pt>
                <c:pt idx="305">
                  <c:v>-51.4231659050904</c:v>
                </c:pt>
                <c:pt idx="306">
                  <c:v>-51.4241222648321</c:v>
                </c:pt>
                <c:pt idx="307">
                  <c:v>-51.4250812459467</c:v>
                </c:pt>
                <c:pt idx="308">
                  <c:v>-51.426042858951803</c:v>
                </c:pt>
                <c:pt idx="309">
                  <c:v>-51.427007114469198</c:v>
                </c:pt>
                <c:pt idx="310">
                  <c:v>-51.427974023171998</c:v>
                </c:pt>
                <c:pt idx="311">
                  <c:v>-51.428943595811901</c:v>
                </c:pt>
                <c:pt idx="312">
                  <c:v>-51.429915843138303</c:v>
                </c:pt>
                <c:pt idx="313">
                  <c:v>-51.430890776003999</c:v>
                </c:pt>
                <c:pt idx="314">
                  <c:v>-51.431868405322099</c:v>
                </c:pt>
                <c:pt idx="315">
                  <c:v>-51.432848742057701</c:v>
                </c:pt>
                <c:pt idx="316">
                  <c:v>-51.433831797250797</c:v>
                </c:pt>
                <c:pt idx="317">
                  <c:v>-51.434817581930901</c:v>
                </c:pt>
                <c:pt idx="318">
                  <c:v>-51.435806107271098</c:v>
                </c:pt>
                <c:pt idx="319">
                  <c:v>-51.436797384479398</c:v>
                </c:pt>
                <c:pt idx="320">
                  <c:v>-51.4377914248279</c:v>
                </c:pt>
                <c:pt idx="321">
                  <c:v>-51.438788239607298</c:v>
                </c:pt>
                <c:pt idx="322">
                  <c:v>-51.439787840223602</c:v>
                </c:pt>
                <c:pt idx="323">
                  <c:v>-51.440790238121302</c:v>
                </c:pt>
                <c:pt idx="324">
                  <c:v>-51.4417954448313</c:v>
                </c:pt>
                <c:pt idx="325">
                  <c:v>-51.442803471927299</c:v>
                </c:pt>
                <c:pt idx="326">
                  <c:v>-51.443814331021798</c:v>
                </c:pt>
                <c:pt idx="327">
                  <c:v>-51.444828033839798</c:v>
                </c:pt>
                <c:pt idx="328">
                  <c:v>-51.445844592141697</c:v>
                </c:pt>
                <c:pt idx="329">
                  <c:v>-51.446864017790197</c:v>
                </c:pt>
                <c:pt idx="330">
                  <c:v>-51.447886322630502</c:v>
                </c:pt>
                <c:pt idx="331">
                  <c:v>-51.448911518656701</c:v>
                </c:pt>
                <c:pt idx="332">
                  <c:v>-51.449939617902402</c:v>
                </c:pt>
                <c:pt idx="333">
                  <c:v>-51.450970632454997</c:v>
                </c:pt>
                <c:pt idx="334">
                  <c:v>-51.452004574509203</c:v>
                </c:pt>
                <c:pt idx="335">
                  <c:v>-51.453041456260003</c:v>
                </c:pt>
                <c:pt idx="336">
                  <c:v>-51.454081290019801</c:v>
                </c:pt>
                <c:pt idx="337">
                  <c:v>-51.455124088161</c:v>
                </c:pt>
                <c:pt idx="338">
                  <c:v>-51.456169863152603</c:v>
                </c:pt>
                <c:pt idx="339">
                  <c:v>-51.457218627454601</c:v>
                </c:pt>
                <c:pt idx="340">
                  <c:v>-51.458270393651901</c:v>
                </c:pt>
                <c:pt idx="341">
                  <c:v>-51.459325174420698</c:v>
                </c:pt>
                <c:pt idx="342">
                  <c:v>-51.460382982498402</c:v>
                </c:pt>
                <c:pt idx="343">
                  <c:v>-51.461443830609902</c:v>
                </c:pt>
                <c:pt idx="344">
                  <c:v>-51.462507731671003</c:v>
                </c:pt>
                <c:pt idx="345">
                  <c:v>-51.463574698603203</c:v>
                </c:pt>
                <c:pt idx="346">
                  <c:v>-51.464644744425001</c:v>
                </c:pt>
                <c:pt idx="347">
                  <c:v>-51.465717882237499</c:v>
                </c:pt>
                <c:pt idx="348">
                  <c:v>-51.466794125163197</c:v>
                </c:pt>
                <c:pt idx="349">
                  <c:v>-51.467873486444098</c:v>
                </c:pt>
                <c:pt idx="350">
                  <c:v>-51.468955979399396</c:v>
                </c:pt>
                <c:pt idx="351">
                  <c:v>-51.470041617435797</c:v>
                </c:pt>
                <c:pt idx="352">
                  <c:v>-51.471130413961902</c:v>
                </c:pt>
                <c:pt idx="353">
                  <c:v>-51.472222382542697</c:v>
                </c:pt>
                <c:pt idx="354">
                  <c:v>-51.473317536793701</c:v>
                </c:pt>
                <c:pt idx="355">
                  <c:v>-51.474415890407997</c:v>
                </c:pt>
                <c:pt idx="356">
                  <c:v>-51.475517457182498</c:v>
                </c:pt>
                <c:pt idx="357">
                  <c:v>-51.476622250929204</c:v>
                </c:pt>
                <c:pt idx="358">
                  <c:v>-51.477730285581799</c:v>
                </c:pt>
                <c:pt idx="359">
                  <c:v>-51.4788415751541</c:v>
                </c:pt>
                <c:pt idx="360">
                  <c:v>-51.479956133779602</c:v>
                </c:pt>
                <c:pt idx="361">
                  <c:v>-51.481073975581403</c:v>
                </c:pt>
                <c:pt idx="362">
                  <c:v>-51.482195114817998</c:v>
                </c:pt>
                <c:pt idx="363">
                  <c:v>-51.483319565846699</c:v>
                </c:pt>
                <c:pt idx="364">
                  <c:v>-51.484447343080603</c:v>
                </c:pt>
                <c:pt idx="365">
                  <c:v>-51.485578461063803</c:v>
                </c:pt>
                <c:pt idx="366">
                  <c:v>-51.486712934313204</c:v>
                </c:pt>
                <c:pt idx="367">
                  <c:v>-51.487850777553803</c:v>
                </c:pt>
                <c:pt idx="368">
                  <c:v>-51.488992005518099</c:v>
                </c:pt>
                <c:pt idx="369">
                  <c:v>-51.490136633100498</c:v>
                </c:pt>
                <c:pt idx="370">
                  <c:v>-51.4912846751754</c:v>
                </c:pt>
                <c:pt idx="371">
                  <c:v>-51.492436146783902</c:v>
                </c:pt>
                <c:pt idx="372">
                  <c:v>-51.493591063043802</c:v>
                </c:pt>
                <c:pt idx="373">
                  <c:v>-51.494749439159001</c:v>
                </c:pt>
                <c:pt idx="374">
                  <c:v>-51.495911290426299</c:v>
                </c:pt>
                <c:pt idx="375">
                  <c:v>-51.4970766321836</c:v>
                </c:pt>
                <c:pt idx="376">
                  <c:v>-51.4982454799283</c:v>
                </c:pt>
                <c:pt idx="377">
                  <c:v>-51.499417849215298</c:v>
                </c:pt>
                <c:pt idx="378">
                  <c:v>-51.500593755726001</c:v>
                </c:pt>
                <c:pt idx="379">
                  <c:v>-51.501773215140098</c:v>
                </c:pt>
                <c:pt idx="380">
                  <c:v>-51.502956243350901</c:v>
                </c:pt>
                <c:pt idx="381">
                  <c:v>-51.504142856269198</c:v>
                </c:pt>
                <c:pt idx="382">
                  <c:v>-51.505333069926301</c:v>
                </c:pt>
                <c:pt idx="383">
                  <c:v>-51.506526900477901</c:v>
                </c:pt>
                <c:pt idx="384">
                  <c:v>-51.507724364098401</c:v>
                </c:pt>
                <c:pt idx="385">
                  <c:v>-51.508925477117003</c:v>
                </c:pt>
                <c:pt idx="386">
                  <c:v>-51.510130255960902</c:v>
                </c:pt>
                <c:pt idx="387">
                  <c:v>-51.511338717167398</c:v>
                </c:pt>
                <c:pt idx="388">
                  <c:v>-51.512550877289101</c:v>
                </c:pt>
                <c:pt idx="389">
                  <c:v>-51.513766753077199</c:v>
                </c:pt>
                <c:pt idx="390">
                  <c:v>-51.5149863613345</c:v>
                </c:pt>
                <c:pt idx="391">
                  <c:v>-51.516209719000102</c:v>
                </c:pt>
                <c:pt idx="392">
                  <c:v>-51.517436843089897</c:v>
                </c:pt>
                <c:pt idx="393">
                  <c:v>-51.518667750689801</c:v>
                </c:pt>
                <c:pt idx="394">
                  <c:v>-51.519902459046101</c:v>
                </c:pt>
                <c:pt idx="395">
                  <c:v>-51.521140985503202</c:v>
                </c:pt>
                <c:pt idx="396">
                  <c:v>-51.522383347497403</c:v>
                </c:pt>
                <c:pt idx="397">
                  <c:v>-51.5236295625377</c:v>
                </c:pt>
                <c:pt idx="398">
                  <c:v>-51.524879648285399</c:v>
                </c:pt>
                <c:pt idx="399">
                  <c:v>-51.526133622517797</c:v>
                </c:pt>
                <c:pt idx="400">
                  <c:v>-51.527391503077602</c:v>
                </c:pt>
                <c:pt idx="401">
                  <c:v>-51.528653307978402</c:v>
                </c:pt>
                <c:pt idx="402">
                  <c:v>-51.529919055255597</c:v>
                </c:pt>
                <c:pt idx="403">
                  <c:v>-51.531188763133201</c:v>
                </c:pt>
                <c:pt idx="404">
                  <c:v>-51.532462449914597</c:v>
                </c:pt>
                <c:pt idx="405">
                  <c:v>-51.533740134055101</c:v>
                </c:pt>
                <c:pt idx="406">
                  <c:v>-51.5350218340282</c:v>
                </c:pt>
                <c:pt idx="407">
                  <c:v>-51.536307568523597</c:v>
                </c:pt>
                <c:pt idx="408">
                  <c:v>-51.537597356290398</c:v>
                </c:pt>
                <c:pt idx="409">
                  <c:v>-51.538891216226602</c:v>
                </c:pt>
                <c:pt idx="410">
                  <c:v>-51.540189167368801</c:v>
                </c:pt>
                <c:pt idx="411">
                  <c:v>-51.541491228755604</c:v>
                </c:pt>
                <c:pt idx="412">
                  <c:v>-51.542797419672901</c:v>
                </c:pt>
                <c:pt idx="413">
                  <c:v>-51.544107759476603</c:v>
                </c:pt>
                <c:pt idx="414">
                  <c:v>-51.545422267679903</c:v>
                </c:pt>
                <c:pt idx="415">
                  <c:v>-51.546740963800502</c:v>
                </c:pt>
                <c:pt idx="416">
                  <c:v>-51.548063867623199</c:v>
                </c:pt>
                <c:pt idx="417">
                  <c:v>-51.549390998976598</c:v>
                </c:pt>
                <c:pt idx="418">
                  <c:v>-51.550722377883098</c:v>
                </c:pt>
                <c:pt idx="419">
                  <c:v>-51.552058024367199</c:v>
                </c:pt>
                <c:pt idx="420">
                  <c:v>-51.553397958698298</c:v>
                </c:pt>
                <c:pt idx="421">
                  <c:v>-51.554742201225899</c:v>
                </c:pt>
                <c:pt idx="422">
                  <c:v>-51.556090772443099</c:v>
                </c:pt>
                <c:pt idx="423">
                  <c:v>-51.557443692971098</c:v>
                </c:pt>
                <c:pt idx="424">
                  <c:v>-51.558800983517798</c:v>
                </c:pt>
                <c:pt idx="425">
                  <c:v>-51.560162664985597</c:v>
                </c:pt>
                <c:pt idx="426">
                  <c:v>-51.561528758382202</c:v>
                </c:pt>
                <c:pt idx="427">
                  <c:v>-51.562899284874398</c:v>
                </c:pt>
                <c:pt idx="428">
                  <c:v>-51.5642742656959</c:v>
                </c:pt>
                <c:pt idx="429">
                  <c:v>-51.565653722291401</c:v>
                </c:pt>
                <c:pt idx="430">
                  <c:v>-51.567037676218199</c:v>
                </c:pt>
                <c:pt idx="431">
                  <c:v>-51.568426149150802</c:v>
                </c:pt>
                <c:pt idx="432">
                  <c:v>-51.569819162971299</c:v>
                </c:pt>
                <c:pt idx="433">
                  <c:v>-51.571216739597098</c:v>
                </c:pt>
                <c:pt idx="434">
                  <c:v>-51.572618901159302</c:v>
                </c:pt>
                <c:pt idx="435">
                  <c:v>-51.574025669919799</c:v>
                </c:pt>
                <c:pt idx="436">
                  <c:v>-51.5754370683036</c:v>
                </c:pt>
                <c:pt idx="437">
                  <c:v>-51.5768531188209</c:v>
                </c:pt>
                <c:pt idx="438">
                  <c:v>-51.578273844176501</c:v>
                </c:pt>
                <c:pt idx="439">
                  <c:v>-51.579699267222601</c:v>
                </c:pt>
                <c:pt idx="440">
                  <c:v>-51.581129410948101</c:v>
                </c:pt>
                <c:pt idx="441">
                  <c:v>-51.582564298529803</c:v>
                </c:pt>
                <c:pt idx="442">
                  <c:v>-51.584003953195101</c:v>
                </c:pt>
                <c:pt idx="443">
                  <c:v>-51.5854483984346</c:v>
                </c:pt>
                <c:pt idx="444">
                  <c:v>-51.5868976578301</c:v>
                </c:pt>
                <c:pt idx="445">
                  <c:v>-51.588351755175303</c:v>
                </c:pt>
                <c:pt idx="446">
                  <c:v>-51.589810714321999</c:v>
                </c:pt>
                <c:pt idx="447">
                  <c:v>-51.5912745593753</c:v>
                </c:pt>
                <c:pt idx="448">
                  <c:v>-51.592743314551903</c:v>
                </c:pt>
                <c:pt idx="449">
                  <c:v>-51.594217004263299</c:v>
                </c:pt>
                <c:pt idx="450">
                  <c:v>-51.595695653061902</c:v>
                </c:pt>
                <c:pt idx="451">
                  <c:v>-51.597179285623199</c:v>
                </c:pt>
                <c:pt idx="452">
                  <c:v>-51.598667926871002</c:v>
                </c:pt>
                <c:pt idx="453">
                  <c:v>-51.600161601799897</c:v>
                </c:pt>
                <c:pt idx="454">
                  <c:v>-51.601660335698497</c:v>
                </c:pt>
                <c:pt idx="455">
                  <c:v>-51.603164153880002</c:v>
                </c:pt>
                <c:pt idx="456">
                  <c:v>-51.604673081905503</c:v>
                </c:pt>
                <c:pt idx="457">
                  <c:v>-51.6061871455098</c:v>
                </c:pt>
                <c:pt idx="458">
                  <c:v>-51.6077063705917</c:v>
                </c:pt>
                <c:pt idx="459">
                  <c:v>-51.609230783243703</c:v>
                </c:pt>
                <c:pt idx="460">
                  <c:v>-51.610760409655803</c:v>
                </c:pt>
                <c:pt idx="461">
                  <c:v>-51.612295276280399</c:v>
                </c:pt>
                <c:pt idx="462">
                  <c:v>-51.613835409722199</c:v>
                </c:pt>
                <c:pt idx="463">
                  <c:v>-51.615380836793001</c:v>
                </c:pt>
                <c:pt idx="464">
                  <c:v>-51.616931584390997</c:v>
                </c:pt>
                <c:pt idx="465">
                  <c:v>-51.618487679690098</c:v>
                </c:pt>
                <c:pt idx="466">
                  <c:v>-51.620049150032102</c:v>
                </c:pt>
                <c:pt idx="467">
                  <c:v>-51.621616022935903</c:v>
                </c:pt>
                <c:pt idx="468">
                  <c:v>-51.623188326128897</c:v>
                </c:pt>
                <c:pt idx="469">
                  <c:v>-51.624766087461097</c:v>
                </c:pt>
                <c:pt idx="470">
                  <c:v>-51.626349335037503</c:v>
                </c:pt>
                <c:pt idx="471">
                  <c:v>-51.627938097165497</c:v>
                </c:pt>
                <c:pt idx="472">
                  <c:v>-51.629532402315299</c:v>
                </c:pt>
                <c:pt idx="473">
                  <c:v>-51.631132279108897</c:v>
                </c:pt>
                <c:pt idx="474">
                  <c:v>-51.632737756476097</c:v>
                </c:pt>
                <c:pt idx="475">
                  <c:v>-51.634348863451301</c:v>
                </c:pt>
                <c:pt idx="476">
                  <c:v>-51.635965629315997</c:v>
                </c:pt>
                <c:pt idx="477">
                  <c:v>-51.637588083575402</c:v>
                </c:pt>
                <c:pt idx="478">
                  <c:v>-51.639216255868803</c:v>
                </c:pt>
                <c:pt idx="479">
                  <c:v>-51.640850176096897</c:v>
                </c:pt>
                <c:pt idx="480">
                  <c:v>-51.642489874345301</c:v>
                </c:pt>
                <c:pt idx="481">
                  <c:v>-51.644135380973502</c:v>
                </c:pt>
                <c:pt idx="482">
                  <c:v>-51.6457867264157</c:v>
                </c:pt>
                <c:pt idx="483">
                  <c:v>-51.647443941454597</c:v>
                </c:pt>
                <c:pt idx="484">
                  <c:v>-51.649107057022</c:v>
                </c:pt>
                <c:pt idx="485">
                  <c:v>-51.650776104297698</c:v>
                </c:pt>
                <c:pt idx="486">
                  <c:v>-51.652451114691999</c:v>
                </c:pt>
                <c:pt idx="487">
                  <c:v>-51.654132119747999</c:v>
                </c:pt>
                <c:pt idx="488">
                  <c:v>-51.655819151338399</c:v>
                </c:pt>
                <c:pt idx="489">
                  <c:v>-51.657512241510602</c:v>
                </c:pt>
                <c:pt idx="490">
                  <c:v>-51.659211422601103</c:v>
                </c:pt>
                <c:pt idx="491">
                  <c:v>-51.660916727032799</c:v>
                </c:pt>
                <c:pt idx="492">
                  <c:v>-51.662628187600298</c:v>
                </c:pt>
                <c:pt idx="493">
                  <c:v>-51.6643458372913</c:v>
                </c:pt>
                <c:pt idx="494">
                  <c:v>-51.666069709333399</c:v>
                </c:pt>
                <c:pt idx="495">
                  <c:v>-51.667799837129301</c:v>
                </c:pt>
                <c:pt idx="496">
                  <c:v>-51.669536254418901</c:v>
                </c:pt>
                <c:pt idx="497">
                  <c:v>-51.671278995132802</c:v>
                </c:pt>
                <c:pt idx="498">
                  <c:v>-51.673028093432997</c:v>
                </c:pt>
                <c:pt idx="499">
                  <c:v>-51.674783583796803</c:v>
                </c:pt>
                <c:pt idx="500">
                  <c:v>-51.676545500852697</c:v>
                </c:pt>
                <c:pt idx="501">
                  <c:v>-51.678313879537598</c:v>
                </c:pt>
                <c:pt idx="502">
                  <c:v>-51.680088755047898</c:v>
                </c:pt>
                <c:pt idx="503">
                  <c:v>-51.681870162843701</c:v>
                </c:pt>
                <c:pt idx="504">
                  <c:v>-51.683658138561803</c:v>
                </c:pt>
                <c:pt idx="505">
                  <c:v>-51.6854527181981</c:v>
                </c:pt>
                <c:pt idx="506">
                  <c:v>-51.687253937965998</c:v>
                </c:pt>
                <c:pt idx="507">
                  <c:v>-51.689061834361503</c:v>
                </c:pt>
                <c:pt idx="508">
                  <c:v>-51.690876444152799</c:v>
                </c:pt>
                <c:pt idx="509">
                  <c:v>-51.692697804320197</c:v>
                </c:pt>
                <c:pt idx="510">
                  <c:v>-51.694525952178203</c:v>
                </c:pt>
                <c:pt idx="511">
                  <c:v>-51.696360925294897</c:v>
                </c:pt>
                <c:pt idx="512">
                  <c:v>-51.698202761565803</c:v>
                </c:pt>
                <c:pt idx="513">
                  <c:v>-51.700051499042203</c:v>
                </c:pt>
                <c:pt idx="514">
                  <c:v>-51.701907176175801</c:v>
                </c:pt>
                <c:pt idx="515">
                  <c:v>-51.703769831661504</c:v>
                </c:pt>
                <c:pt idx="516">
                  <c:v>-51.7056395044997</c:v>
                </c:pt>
                <c:pt idx="517">
                  <c:v>-51.707516233979298</c:v>
                </c:pt>
                <c:pt idx="518">
                  <c:v>-51.709400059623903</c:v>
                </c:pt>
                <c:pt idx="519">
                  <c:v>-51.711291021333203</c:v>
                </c:pt>
                <c:pt idx="520">
                  <c:v>-51.713189159259898</c:v>
                </c:pt>
                <c:pt idx="521">
                  <c:v>-51.715094513901903</c:v>
                </c:pt>
                <c:pt idx="522">
                  <c:v>-51.717007125991401</c:v>
                </c:pt>
                <c:pt idx="523">
                  <c:v>-51.718927036621402</c:v>
                </c:pt>
                <c:pt idx="524">
                  <c:v>-51.720854287204702</c:v>
                </c:pt>
                <c:pt idx="525">
                  <c:v>-51.722788919411002</c:v>
                </c:pt>
                <c:pt idx="526">
                  <c:v>-51.724730975327397</c:v>
                </c:pt>
                <c:pt idx="527">
                  <c:v>-51.726680497221601</c:v>
                </c:pt>
                <c:pt idx="528">
                  <c:v>-51.728637527794397</c:v>
                </c:pt>
                <c:pt idx="529">
                  <c:v>-51.730602110017202</c:v>
                </c:pt>
                <c:pt idx="530">
                  <c:v>-51.732574287256298</c:v>
                </c:pt>
                <c:pt idx="531">
                  <c:v>-51.734554103095</c:v>
                </c:pt>
                <c:pt idx="532">
                  <c:v>-51.736541601548304</c:v>
                </c:pt>
                <c:pt idx="533">
                  <c:v>-51.738536826936297</c:v>
                </c:pt>
                <c:pt idx="534">
                  <c:v>-51.7405398239314</c:v>
                </c:pt>
                <c:pt idx="535">
                  <c:v>-51.742550637581097</c:v>
                </c:pt>
                <c:pt idx="536">
                  <c:v>-51.744569313158003</c:v>
                </c:pt>
                <c:pt idx="537">
                  <c:v>-51.746595896423898</c:v>
                </c:pt>
                <c:pt idx="538">
                  <c:v>-51.748630433451098</c:v>
                </c:pt>
                <c:pt idx="539">
                  <c:v>-51.750672970671097</c:v>
                </c:pt>
                <c:pt idx="540">
                  <c:v>-51.752723554812398</c:v>
                </c:pt>
                <c:pt idx="541">
                  <c:v>-51.7547822330557</c:v>
                </c:pt>
                <c:pt idx="542">
                  <c:v>-51.756849052943103</c:v>
                </c:pt>
                <c:pt idx="543">
                  <c:v>-51.758924062333698</c:v>
                </c:pt>
                <c:pt idx="544">
                  <c:v>-51.761007309549299</c:v>
                </c:pt>
                <c:pt idx="545">
                  <c:v>-51.7630988431698</c:v>
                </c:pt>
                <c:pt idx="546">
                  <c:v>-51.765198712277098</c:v>
                </c:pt>
                <c:pt idx="547">
                  <c:v>-51.767306966257799</c:v>
                </c:pt>
                <c:pt idx="548">
                  <c:v>-51.7694236549805</c:v>
                </c:pt>
                <c:pt idx="549">
                  <c:v>-51.771548828575199</c:v>
                </c:pt>
                <c:pt idx="550">
                  <c:v>-51.773682537686398</c:v>
                </c:pt>
                <c:pt idx="551">
                  <c:v>-51.775824833319597</c:v>
                </c:pt>
                <c:pt idx="552">
                  <c:v>-51.777975766891103</c:v>
                </c:pt>
                <c:pt idx="553">
                  <c:v>-51.780135390267603</c:v>
                </c:pt>
                <c:pt idx="554">
                  <c:v>-51.7823037556335</c:v>
                </c:pt>
                <c:pt idx="555">
                  <c:v>-51.784480915656196</c:v>
                </c:pt>
                <c:pt idx="556">
                  <c:v>-51.786666923444997</c:v>
                </c:pt>
                <c:pt idx="557">
                  <c:v>-51.788861832561203</c:v>
                </c:pt>
                <c:pt idx="558">
                  <c:v>-51.791065696850701</c:v>
                </c:pt>
                <c:pt idx="559">
                  <c:v>-51.793278570744</c:v>
                </c:pt>
                <c:pt idx="560">
                  <c:v>-51.795500509069697</c:v>
                </c:pt>
                <c:pt idx="561">
                  <c:v>-51.797731567106197</c:v>
                </c:pt>
                <c:pt idx="562">
                  <c:v>-51.799971800594498</c:v>
                </c:pt>
                <c:pt idx="563">
                  <c:v>-51.802221265642899</c:v>
                </c:pt>
                <c:pt idx="564">
                  <c:v>-51.804480018929702</c:v>
                </c:pt>
                <c:pt idx="565">
                  <c:v>-51.806748117558001</c:v>
                </c:pt>
                <c:pt idx="566">
                  <c:v>-51.809025619120398</c:v>
                </c:pt>
                <c:pt idx="567">
                  <c:v>-51.811312581583003</c:v>
                </c:pt>
                <c:pt idx="568">
                  <c:v>-51.813609063513802</c:v>
                </c:pt>
                <c:pt idx="569">
                  <c:v>-51.815915123917001</c:v>
                </c:pt>
                <c:pt idx="570">
                  <c:v>-51.8182308223098</c:v>
                </c:pt>
                <c:pt idx="571">
                  <c:v>-51.820556218614001</c:v>
                </c:pt>
                <c:pt idx="572">
                  <c:v>-51.822891373358502</c:v>
                </c:pt>
                <c:pt idx="573">
                  <c:v>-51.825236347520899</c:v>
                </c:pt>
                <c:pt idx="574">
                  <c:v>-51.827591202599201</c:v>
                </c:pt>
                <c:pt idx="575">
                  <c:v>-51.829956000651002</c:v>
                </c:pt>
                <c:pt idx="576">
                  <c:v>-51.832330804147603</c:v>
                </c:pt>
                <c:pt idx="577">
                  <c:v>-51.834715676140398</c:v>
                </c:pt>
                <c:pt idx="578">
                  <c:v>-51.837110680266001</c:v>
                </c:pt>
                <c:pt idx="579">
                  <c:v>-51.839515880655298</c:v>
                </c:pt>
                <c:pt idx="580">
                  <c:v>-51.841931341934</c:v>
                </c:pt>
                <c:pt idx="581">
                  <c:v>-51.844357129319299</c:v>
                </c:pt>
                <c:pt idx="582">
                  <c:v>-51.846793308600397</c:v>
                </c:pt>
                <c:pt idx="583">
                  <c:v>-51.849239946094798</c:v>
                </c:pt>
                <c:pt idx="584">
                  <c:v>-51.851697108758501</c:v>
                </c:pt>
                <c:pt idx="585">
                  <c:v>-51.854164863971498</c:v>
                </c:pt>
                <c:pt idx="586">
                  <c:v>-51.8566432797993</c:v>
                </c:pt>
                <c:pt idx="587">
                  <c:v>-51.859132424886099</c:v>
                </c:pt>
                <c:pt idx="588">
                  <c:v>-51.861632368496302</c:v>
                </c:pt>
                <c:pt idx="589">
                  <c:v>-51.864143180345401</c:v>
                </c:pt>
                <c:pt idx="590">
                  <c:v>-51.866664930905401</c:v>
                </c:pt>
                <c:pt idx="591">
                  <c:v>-51.869197691199901</c:v>
                </c:pt>
                <c:pt idx="592">
                  <c:v>-51.871741532885103</c:v>
                </c:pt>
                <c:pt idx="593">
                  <c:v>-51.874296528245601</c:v>
                </c:pt>
                <c:pt idx="594">
                  <c:v>-51.876862750113702</c:v>
                </c:pt>
                <c:pt idx="595">
                  <c:v>-51.879440272064798</c:v>
                </c:pt>
                <c:pt idx="596">
                  <c:v>-51.882029168271202</c:v>
                </c:pt>
                <c:pt idx="597">
                  <c:v>-51.884629513581899</c:v>
                </c:pt>
                <c:pt idx="598">
                  <c:v>-51.887241383429398</c:v>
                </c:pt>
                <c:pt idx="599">
                  <c:v>-51.889864853985401</c:v>
                </c:pt>
                <c:pt idx="600">
                  <c:v>-51.892500002084098</c:v>
                </c:pt>
                <c:pt idx="601">
                  <c:v>-51.895146905210702</c:v>
                </c:pt>
                <c:pt idx="602">
                  <c:v>-51.897805641609303</c:v>
                </c:pt>
                <c:pt idx="603">
                  <c:v>-51.900476290094602</c:v>
                </c:pt>
                <c:pt idx="604">
                  <c:v>-51.903158930266699</c:v>
                </c:pt>
                <c:pt idx="605">
                  <c:v>-51.9058536424306</c:v>
                </c:pt>
                <c:pt idx="606">
                  <c:v>-51.908560507636501</c:v>
                </c:pt>
                <c:pt idx="607">
                  <c:v>-51.911279607573</c:v>
                </c:pt>
                <c:pt idx="608">
                  <c:v>-51.914011024726101</c:v>
                </c:pt>
                <c:pt idx="609">
                  <c:v>-51.916754842318802</c:v>
                </c:pt>
                <c:pt idx="610">
                  <c:v>-51.919511144346998</c:v>
                </c:pt>
                <c:pt idx="611">
                  <c:v>-51.922280015550903</c:v>
                </c:pt>
                <c:pt idx="612">
                  <c:v>-51.925061541366503</c:v>
                </c:pt>
                <c:pt idx="613">
                  <c:v>-51.927855808091998</c:v>
                </c:pt>
                <c:pt idx="614">
                  <c:v>-51.9306629028274</c:v>
                </c:pt>
                <c:pt idx="615">
                  <c:v>-51.933482913421898</c:v>
                </c:pt>
                <c:pt idx="616">
                  <c:v>-51.936315928477299</c:v>
                </c:pt>
                <c:pt idx="617">
                  <c:v>-51.9391620375158</c:v>
                </c:pt>
                <c:pt idx="618">
                  <c:v>-51.942021330811997</c:v>
                </c:pt>
                <c:pt idx="619">
                  <c:v>-51.944893899515499</c:v>
                </c:pt>
                <c:pt idx="620">
                  <c:v>-51.9477798356195</c:v>
                </c:pt>
                <c:pt idx="621">
                  <c:v>-51.950679231885701</c:v>
                </c:pt>
                <c:pt idx="622">
                  <c:v>-51.953592182015299</c:v>
                </c:pt>
                <c:pt idx="623">
                  <c:v>-51.956518780575003</c:v>
                </c:pt>
                <c:pt idx="624">
                  <c:v>-51.959459123036297</c:v>
                </c:pt>
                <c:pt idx="625">
                  <c:v>-51.962413305648603</c:v>
                </c:pt>
                <c:pt idx="626">
                  <c:v>-51.9653814256598</c:v>
                </c:pt>
                <c:pt idx="627">
                  <c:v>-51.968363581241903</c:v>
                </c:pt>
                <c:pt idx="628">
                  <c:v>-51.971359871438203</c:v>
                </c:pt>
                <c:pt idx="629">
                  <c:v>-51.974370396311301</c:v>
                </c:pt>
                <c:pt idx="630">
                  <c:v>-51.9773952567013</c:v>
                </c:pt>
                <c:pt idx="631">
                  <c:v>-51.9804345545638</c:v>
                </c:pt>
                <c:pt idx="632">
                  <c:v>-51.983488392759298</c:v>
                </c:pt>
                <c:pt idx="633">
                  <c:v>-51.986556875204997</c:v>
                </c:pt>
                <c:pt idx="634">
                  <c:v>-51.989640106612498</c:v>
                </c:pt>
                <c:pt idx="635">
                  <c:v>-51.992738192893</c:v>
                </c:pt>
                <c:pt idx="636">
                  <c:v>-51.995851240899697</c:v>
                </c:pt>
                <c:pt idx="637">
                  <c:v>-51.9989793585356</c:v>
                </c:pt>
                <c:pt idx="638">
                  <c:v>-52.002122654735999</c:v>
                </c:pt>
                <c:pt idx="639">
                  <c:v>-52.005281239401803</c:v>
                </c:pt>
                <c:pt idx="640">
                  <c:v>-52.0084552236303</c:v>
                </c:pt>
                <c:pt idx="641">
                  <c:v>-52.011644719531603</c:v>
                </c:pt>
                <c:pt idx="642">
                  <c:v>-52.014849840367603</c:v>
                </c:pt>
                <c:pt idx="643">
                  <c:v>-52.018070700353398</c:v>
                </c:pt>
                <c:pt idx="644">
                  <c:v>-52.0213074149679</c:v>
                </c:pt>
                <c:pt idx="645">
                  <c:v>-52.024560100778999</c:v>
                </c:pt>
                <c:pt idx="646">
                  <c:v>-52.027828875538297</c:v>
                </c:pt>
                <c:pt idx="647">
                  <c:v>-52.031113858013299</c:v>
                </c:pt>
                <c:pt idx="648">
                  <c:v>-52.034415168316201</c:v>
                </c:pt>
                <c:pt idx="649">
                  <c:v>-52.037732927648896</c:v>
                </c:pt>
                <c:pt idx="650">
                  <c:v>-52.041067258457403</c:v>
                </c:pt>
                <c:pt idx="651">
                  <c:v>-52.044418284435999</c:v>
                </c:pt>
                <c:pt idx="652">
                  <c:v>-52.0477861303849</c:v>
                </c:pt>
                <c:pt idx="653">
                  <c:v>-52.051170922460898</c:v>
                </c:pt>
                <c:pt idx="654">
                  <c:v>-52.054572788073799</c:v>
                </c:pt>
                <c:pt idx="655">
                  <c:v>-52.057991855938504</c:v>
                </c:pt>
                <c:pt idx="656">
                  <c:v>-52.061428255957402</c:v>
                </c:pt>
                <c:pt idx="657">
                  <c:v>-52.064882119425697</c:v>
                </c:pt>
                <c:pt idx="658">
                  <c:v>-52.068353578975199</c:v>
                </c:pt>
                <c:pt idx="659">
                  <c:v>-52.071842768564899</c:v>
                </c:pt>
                <c:pt idx="660">
                  <c:v>-52.075349823566199</c:v>
                </c:pt>
                <c:pt idx="661">
                  <c:v>-52.078874880591897</c:v>
                </c:pt>
                <c:pt idx="662">
                  <c:v>-52.082418077758298</c:v>
                </c:pt>
                <c:pt idx="663">
                  <c:v>-52.085979554634001</c:v>
                </c:pt>
                <c:pt idx="664">
                  <c:v>-52.089559452157097</c:v>
                </c:pt>
                <c:pt idx="665">
                  <c:v>-52.093157912678201</c:v>
                </c:pt>
                <c:pt idx="666">
                  <c:v>-52.096775080102098</c:v>
                </c:pt>
                <c:pt idx="667">
                  <c:v>-52.1004110998078</c:v>
                </c:pt>
                <c:pt idx="668">
                  <c:v>-52.104066118640198</c:v>
                </c:pt>
                <c:pt idx="669">
                  <c:v>-52.107740285077902</c:v>
                </c:pt>
                <c:pt idx="670">
                  <c:v>-52.111433748981902</c:v>
                </c:pt>
                <c:pt idx="671">
                  <c:v>-52.115146661906003</c:v>
                </c:pt>
                <c:pt idx="672">
                  <c:v>-52.118879176957499</c:v>
                </c:pt>
                <c:pt idx="673">
                  <c:v>-52.122631448921098</c:v>
                </c:pt>
                <c:pt idx="674">
                  <c:v>-52.126403634045303</c:v>
                </c:pt>
                <c:pt idx="675">
                  <c:v>-52.130195890410697</c:v>
                </c:pt>
                <c:pt idx="676">
                  <c:v>-52.134008377683202</c:v>
                </c:pt>
                <c:pt idx="677">
                  <c:v>-52.137841257251402</c:v>
                </c:pt>
                <c:pt idx="678">
                  <c:v>-52.141694692256401</c:v>
                </c:pt>
                <c:pt idx="679">
                  <c:v>-52.145568847477499</c:v>
                </c:pt>
                <c:pt idx="680">
                  <c:v>-52.149463889561801</c:v>
                </c:pt>
                <c:pt idx="681">
                  <c:v>-52.153379986909897</c:v>
                </c:pt>
                <c:pt idx="682">
                  <c:v>-52.157317309800298</c:v>
                </c:pt>
                <c:pt idx="683">
                  <c:v>-52.161276030198103</c:v>
                </c:pt>
                <c:pt idx="684">
                  <c:v>-52.165256322050197</c:v>
                </c:pt>
                <c:pt idx="685">
                  <c:v>-52.169258361200697</c:v>
                </c:pt>
                <c:pt idx="686">
                  <c:v>-52.173282325379397</c:v>
                </c:pt>
                <c:pt idx="687">
                  <c:v>-52.177328394279897</c:v>
                </c:pt>
                <c:pt idx="688">
                  <c:v>-52.181396749475802</c:v>
                </c:pt>
                <c:pt idx="689">
                  <c:v>-52.185487574628802</c:v>
                </c:pt>
                <c:pt idx="690">
                  <c:v>-52.189601055421498</c:v>
                </c:pt>
                <c:pt idx="691">
                  <c:v>-52.193737379573598</c:v>
                </c:pt>
                <c:pt idx="692">
                  <c:v>-52.1978967367845</c:v>
                </c:pt>
                <c:pt idx="693">
                  <c:v>-52.202079319017002</c:v>
                </c:pt>
                <c:pt idx="694">
                  <c:v>-52.206285320276201</c:v>
                </c:pt>
                <c:pt idx="695">
                  <c:v>-52.210514936775297</c:v>
                </c:pt>
                <c:pt idx="696">
                  <c:v>-52.214768366943098</c:v>
                </c:pt>
                <c:pt idx="697">
                  <c:v>-52.219045811351002</c:v>
                </c:pt>
                <c:pt idx="698">
                  <c:v>-52.223347472857199</c:v>
                </c:pt>
                <c:pt idx="699">
                  <c:v>-52.227673556698399</c:v>
                </c:pt>
                <c:pt idx="700">
                  <c:v>-52.232024270395698</c:v>
                </c:pt>
                <c:pt idx="701">
                  <c:v>-52.236399823697901</c:v>
                </c:pt>
                <c:pt idx="702">
                  <c:v>-52.2408004289152</c:v>
                </c:pt>
                <c:pt idx="703">
                  <c:v>-52.245226300700303</c:v>
                </c:pt>
                <c:pt idx="704">
                  <c:v>-52.249677656191402</c:v>
                </c:pt>
                <c:pt idx="705">
                  <c:v>-52.254154715061503</c:v>
                </c:pt>
                <c:pt idx="706">
                  <c:v>-52.258657699356299</c:v>
                </c:pt>
                <c:pt idx="707">
                  <c:v>-52.263186833845403</c:v>
                </c:pt>
                <c:pt idx="708">
                  <c:v>-52.267742345852099</c:v>
                </c:pt>
                <c:pt idx="709">
                  <c:v>-52.2723244654306</c:v>
                </c:pt>
                <c:pt idx="710">
                  <c:v>-52.276933425058701</c:v>
                </c:pt>
                <c:pt idx="711">
                  <c:v>-52.281569460184699</c:v>
                </c:pt>
                <c:pt idx="712">
                  <c:v>-52.286232808949102</c:v>
                </c:pt>
                <c:pt idx="713">
                  <c:v>-52.2909237122783</c:v>
                </c:pt>
                <c:pt idx="714">
                  <c:v>-52.295642413877303</c:v>
                </c:pt>
                <c:pt idx="715">
                  <c:v>-52.300389160429397</c:v>
                </c:pt>
                <c:pt idx="716">
                  <c:v>-52.305164201519403</c:v>
                </c:pt>
                <c:pt idx="717">
                  <c:v>-52.309967789684798</c:v>
                </c:pt>
                <c:pt idx="718">
                  <c:v>-52.314800180540601</c:v>
                </c:pt>
                <c:pt idx="719">
                  <c:v>-52.3196616325802</c:v>
                </c:pt>
                <c:pt idx="720">
                  <c:v>-52.324552407598297</c:v>
                </c:pt>
                <c:pt idx="721">
                  <c:v>-52.329472770438301</c:v>
                </c:pt>
                <c:pt idx="722">
                  <c:v>-52.334422989228699</c:v>
                </c:pt>
                <c:pt idx="723">
                  <c:v>-52.339403335214101</c:v>
                </c:pt>
                <c:pt idx="724">
                  <c:v>-52.344414083033399</c:v>
                </c:pt>
                <c:pt idx="725">
                  <c:v>-52.349455510646997</c:v>
                </c:pt>
                <c:pt idx="726">
                  <c:v>-52.354527899419097</c:v>
                </c:pt>
                <c:pt idx="727">
                  <c:v>-52.359631534206301</c:v>
                </c:pt>
                <c:pt idx="728">
                  <c:v>-52.364766703246097</c:v>
                </c:pt>
                <c:pt idx="729">
                  <c:v>-52.369933698409397</c:v>
                </c:pt>
                <c:pt idx="730">
                  <c:v>-52.375132815193503</c:v>
                </c:pt>
                <c:pt idx="731">
                  <c:v>-52.380364352824699</c:v>
                </c:pt>
                <c:pt idx="732">
                  <c:v>-52.385628614037898</c:v>
                </c:pt>
                <c:pt idx="733">
                  <c:v>-52.390925905556102</c:v>
                </c:pt>
                <c:pt idx="734">
                  <c:v>-52.396256537866599</c:v>
                </c:pt>
                <c:pt idx="735">
                  <c:v>-52.401620825418</c:v>
                </c:pt>
                <c:pt idx="736">
                  <c:v>-52.407019086568198</c:v>
                </c:pt>
                <c:pt idx="737">
                  <c:v>-52.4124516436517</c:v>
                </c:pt>
                <c:pt idx="738">
                  <c:v>-52.417918823178901</c:v>
                </c:pt>
                <c:pt idx="739">
                  <c:v>-52.423420955795699</c:v>
                </c:pt>
                <c:pt idx="740">
                  <c:v>-52.428958376414997</c:v>
                </c:pt>
                <c:pt idx="741">
                  <c:v>-52.434531424069903</c:v>
                </c:pt>
                <c:pt idx="742">
                  <c:v>-52.440140442357297</c:v>
                </c:pt>
                <c:pt idx="743">
                  <c:v>-52.4457857792111</c:v>
                </c:pt>
                <c:pt idx="744">
                  <c:v>-52.451467787047797</c:v>
                </c:pt>
                <c:pt idx="745">
                  <c:v>-52.457186822950199</c:v>
                </c:pt>
                <c:pt idx="746">
                  <c:v>-52.462943248465599</c:v>
                </c:pt>
                <c:pt idx="747">
                  <c:v>-52.468737430060898</c:v>
                </c:pt>
                <c:pt idx="748">
                  <c:v>-52.474569738892498</c:v>
                </c:pt>
                <c:pt idx="749">
                  <c:v>-52.480440551085003</c:v>
                </c:pt>
                <c:pt idx="750">
                  <c:v>-52.486350247555499</c:v>
                </c:pt>
                <c:pt idx="751">
                  <c:v>-52.492299214449801</c:v>
                </c:pt>
                <c:pt idx="752">
                  <c:v>-52.498287842926899</c:v>
                </c:pt>
                <c:pt idx="753">
                  <c:v>-52.504316529405799</c:v>
                </c:pt>
                <c:pt idx="754">
                  <c:v>-52.510385675688603</c:v>
                </c:pt>
                <c:pt idx="755">
                  <c:v>-52.516495688706698</c:v>
                </c:pt>
                <c:pt idx="756">
                  <c:v>-52.522646981121099</c:v>
                </c:pt>
                <c:pt idx="757">
                  <c:v>-52.528839971041499</c:v>
                </c:pt>
                <c:pt idx="758">
                  <c:v>-52.535075082365097</c:v>
                </c:pt>
                <c:pt idx="759">
                  <c:v>-52.541352744507201</c:v>
                </c:pt>
                <c:pt idx="760">
                  <c:v>-52.547673392965599</c:v>
                </c:pt>
                <c:pt idx="761">
                  <c:v>-52.554037469137697</c:v>
                </c:pt>
                <c:pt idx="762">
                  <c:v>-52.560445420463303</c:v>
                </c:pt>
                <c:pt idx="763">
                  <c:v>-52.566897700609097</c:v>
                </c:pt>
                <c:pt idx="764">
                  <c:v>-52.573394769337597</c:v>
                </c:pt>
                <c:pt idx="765">
                  <c:v>-52.5799370929943</c:v>
                </c:pt>
                <c:pt idx="766">
                  <c:v>-52.586525144336903</c:v>
                </c:pt>
                <c:pt idx="767">
                  <c:v>-52.593159402738898</c:v>
                </c:pt>
                <c:pt idx="768">
                  <c:v>-52.599840354205902</c:v>
                </c:pt>
                <c:pt idx="769">
                  <c:v>-52.606568491729902</c:v>
                </c:pt>
                <c:pt idx="770">
                  <c:v>-52.613344315162102</c:v>
                </c:pt>
                <c:pt idx="771">
                  <c:v>-52.620168331495499</c:v>
                </c:pt>
                <c:pt idx="772">
                  <c:v>-52.627041054962604</c:v>
                </c:pt>
                <c:pt idx="773">
                  <c:v>-52.633963006944803</c:v>
                </c:pt>
                <c:pt idx="774">
                  <c:v>-52.6409347165011</c:v>
                </c:pt>
                <c:pt idx="775">
                  <c:v>-52.647956720217103</c:v>
                </c:pt>
                <c:pt idx="776">
                  <c:v>-52.655029562469899</c:v>
                </c:pt>
                <c:pt idx="777">
                  <c:v>-52.662153795344501</c:v>
                </c:pt>
                <c:pt idx="778">
                  <c:v>-52.669329979114103</c:v>
                </c:pt>
                <c:pt idx="779">
                  <c:v>-52.676558682217802</c:v>
                </c:pt>
                <c:pt idx="780">
                  <c:v>-52.6838404813466</c:v>
                </c:pt>
                <c:pt idx="781">
                  <c:v>-52.691175961754801</c:v>
                </c:pt>
                <c:pt idx="782">
                  <c:v>-52.6985657171291</c:v>
                </c:pt>
                <c:pt idx="783">
                  <c:v>-52.706010350165698</c:v>
                </c:pt>
                <c:pt idx="784">
                  <c:v>-52.713510472391398</c:v>
                </c:pt>
                <c:pt idx="785">
                  <c:v>-52.721066704570902</c:v>
                </c:pt>
                <c:pt idx="786">
                  <c:v>-52.728679676482201</c:v>
                </c:pt>
                <c:pt idx="787">
                  <c:v>-52.736350027638601</c:v>
                </c:pt>
                <c:pt idx="788">
                  <c:v>-52.744078407120703</c:v>
                </c:pt>
                <c:pt idx="789">
                  <c:v>-52.751865473835998</c:v>
                </c:pt>
                <c:pt idx="790">
                  <c:v>-52.759711896561498</c:v>
                </c:pt>
                <c:pt idx="791">
                  <c:v>-52.767618354474898</c:v>
                </c:pt>
                <c:pt idx="792">
                  <c:v>-52.775585537031901</c:v>
                </c:pt>
                <c:pt idx="793">
                  <c:v>-52.783614144317397</c:v>
                </c:pt>
                <c:pt idx="794">
                  <c:v>-52.791704887289796</c:v>
                </c:pt>
                <c:pt idx="795">
                  <c:v>-52.799858487673497</c:v>
                </c:pt>
                <c:pt idx="796">
                  <c:v>-52.808075678654198</c:v>
                </c:pt>
                <c:pt idx="797">
                  <c:v>-52.816357204752798</c:v>
                </c:pt>
                <c:pt idx="798">
                  <c:v>-52.824703822266301</c:v>
                </c:pt>
                <c:pt idx="799">
                  <c:v>-52.833116299161397</c:v>
                </c:pt>
                <c:pt idx="800">
                  <c:v>-52.841595415710898</c:v>
                </c:pt>
                <c:pt idx="801">
                  <c:v>-52.850141964499898</c:v>
                </c:pt>
                <c:pt idx="802">
                  <c:v>-52.858756750763199</c:v>
                </c:pt>
                <c:pt idx="803">
                  <c:v>-52.867440592649899</c:v>
                </c:pt>
                <c:pt idx="804">
                  <c:v>-52.876194321189402</c:v>
                </c:pt>
                <c:pt idx="805">
                  <c:v>-52.885018781025103</c:v>
                </c:pt>
                <c:pt idx="806">
                  <c:v>-52.8939148304013</c:v>
                </c:pt>
                <c:pt idx="807">
                  <c:v>-52.902883341569499</c:v>
                </c:pt>
                <c:pt idx="808">
                  <c:v>-52.9119252007673</c:v>
                </c:pt>
                <c:pt idx="809">
                  <c:v>-52.921041308972796</c:v>
                </c:pt>
                <c:pt idx="810">
                  <c:v>-52.930232581883303</c:v>
                </c:pt>
                <c:pt idx="811">
                  <c:v>-52.939499950331502</c:v>
                </c:pt>
                <c:pt idx="812">
                  <c:v>-52.948844360610401</c:v>
                </c:pt>
                <c:pt idx="813">
                  <c:v>-52.958266774583201</c:v>
                </c:pt>
                <c:pt idx="814">
                  <c:v>-52.967768170378001</c:v>
                </c:pt>
                <c:pt idx="815">
                  <c:v>-52.977349542444799</c:v>
                </c:pt>
                <c:pt idx="816">
                  <c:v>-52.987011902119598</c:v>
                </c:pt>
                <c:pt idx="817">
                  <c:v>-52.9967562775782</c:v>
                </c:pt>
                <c:pt idx="818">
                  <c:v>-53.006583714725998</c:v>
                </c:pt>
                <c:pt idx="819">
                  <c:v>-53.0164952772096</c:v>
                </c:pt>
                <c:pt idx="820">
                  <c:v>-53.026492046919898</c:v>
                </c:pt>
                <c:pt idx="821">
                  <c:v>-53.036575124453201</c:v>
                </c:pt>
                <c:pt idx="822">
                  <c:v>-53.046745629207003</c:v>
                </c:pt>
                <c:pt idx="823">
                  <c:v>-53.057004700188401</c:v>
                </c:pt>
                <c:pt idx="824">
                  <c:v>-53.067353496258399</c:v>
                </c:pt>
                <c:pt idx="825">
                  <c:v>-53.077793196593603</c:v>
                </c:pt>
                <c:pt idx="826">
                  <c:v>-53.088325000948203</c:v>
                </c:pt>
                <c:pt idx="827">
                  <c:v>-53.0989501304106</c:v>
                </c:pt>
                <c:pt idx="828">
                  <c:v>-53.109669827689999</c:v>
                </c:pt>
                <c:pt idx="829">
                  <c:v>-53.120485357718003</c:v>
                </c:pt>
                <c:pt idx="830">
                  <c:v>-53.131398008086499</c:v>
                </c:pt>
                <c:pt idx="831">
                  <c:v>-53.1424090892679</c:v>
                </c:pt>
                <c:pt idx="832">
                  <c:v>-53.153519935731602</c:v>
                </c:pt>
                <c:pt idx="833">
                  <c:v>-53.164731906006097</c:v>
                </c:pt>
                <c:pt idx="834">
                  <c:v>-53.176046383522802</c:v>
                </c:pt>
                <c:pt idx="835">
                  <c:v>-53.187464776774803</c:v>
                </c:pt>
                <c:pt idx="836">
                  <c:v>-53.198988520360999</c:v>
                </c:pt>
                <c:pt idx="837">
                  <c:v>-53.2106190754523</c:v>
                </c:pt>
                <c:pt idx="838">
                  <c:v>-53.222357930176997</c:v>
                </c:pt>
                <c:pt idx="839">
                  <c:v>-53.234206600605297</c:v>
                </c:pt>
                <c:pt idx="840">
                  <c:v>-53.246166630939499</c:v>
                </c:pt>
                <c:pt idx="841">
                  <c:v>-53.258239594723399</c:v>
                </c:pt>
                <c:pt idx="842">
                  <c:v>-53.270427095163797</c:v>
                </c:pt>
                <c:pt idx="843">
                  <c:v>-53.282730765977298</c:v>
                </c:pt>
                <c:pt idx="844">
                  <c:v>-53.295152271873398</c:v>
                </c:pt>
                <c:pt idx="845">
                  <c:v>-53.307693309811299</c:v>
                </c:pt>
                <c:pt idx="846">
                  <c:v>-53.320355609265498</c:v>
                </c:pt>
                <c:pt idx="847">
                  <c:v>-53.333140933239498</c:v>
                </c:pt>
                <c:pt idx="848">
                  <c:v>-53.346051079257897</c:v>
                </c:pt>
                <c:pt idx="849">
                  <c:v>-53.359087879555702</c:v>
                </c:pt>
                <c:pt idx="850">
                  <c:v>-53.372253202817603</c:v>
                </c:pt>
                <c:pt idx="851">
                  <c:v>-53.3855489544707</c:v>
                </c:pt>
                <c:pt idx="852">
                  <c:v>-53.398977077846602</c:v>
                </c:pt>
                <c:pt idx="853">
                  <c:v>-53.4125395547766</c:v>
                </c:pt>
                <c:pt idx="854">
                  <c:v>-53.426238407123201</c:v>
                </c:pt>
                <c:pt idx="855">
                  <c:v>-53.440075697416198</c:v>
                </c:pt>
                <c:pt idx="856">
                  <c:v>-53.454053529926703</c:v>
                </c:pt>
                <c:pt idx="857">
                  <c:v>-53.468174051819801</c:v>
                </c:pt>
                <c:pt idx="858">
                  <c:v>-53.4824394539568</c:v>
                </c:pt>
                <c:pt idx="859">
                  <c:v>-53.4968519724885</c:v>
                </c:pt>
                <c:pt idx="860">
                  <c:v>-53.511413889745697</c:v>
                </c:pt>
                <c:pt idx="861">
                  <c:v>-53.526127535521297</c:v>
                </c:pt>
                <c:pt idx="862">
                  <c:v>-53.540995287942103</c:v>
                </c:pt>
                <c:pt idx="863">
                  <c:v>-53.556019575425502</c:v>
                </c:pt>
                <c:pt idx="864">
                  <c:v>-53.571202877501698</c:v>
                </c:pt>
                <c:pt idx="865">
                  <c:v>-53.586547726387401</c:v>
                </c:pt>
                <c:pt idx="866">
                  <c:v>-53.602056708015098</c:v>
                </c:pt>
                <c:pt idx="867">
                  <c:v>-53.617732464098403</c:v>
                </c:pt>
                <c:pt idx="868">
                  <c:v>-53.633577693138797</c:v>
                </c:pt>
                <c:pt idx="869">
                  <c:v>-53.649595152119097</c:v>
                </c:pt>
                <c:pt idx="870">
                  <c:v>-53.665787658241797</c:v>
                </c:pt>
                <c:pt idx="871">
                  <c:v>-53.682158090083703</c:v>
                </c:pt>
                <c:pt idx="872">
                  <c:v>-53.698709389958402</c:v>
                </c:pt>
                <c:pt idx="873">
                  <c:v>-53.715444565231103</c:v>
                </c:pt>
                <c:pt idx="874">
                  <c:v>-53.732366690368202</c:v>
                </c:pt>
                <c:pt idx="875">
                  <c:v>-53.749478908390699</c:v>
                </c:pt>
                <c:pt idx="876">
                  <c:v>-53.766784433370198</c:v>
                </c:pt>
                <c:pt idx="877">
                  <c:v>-53.784286552132897</c:v>
                </c:pt>
                <c:pt idx="878">
                  <c:v>-53.801988626297401</c:v>
                </c:pt>
                <c:pt idx="879">
                  <c:v>-53.819894094683697</c:v>
                </c:pt>
                <c:pt idx="880">
                  <c:v>-53.838006474982798</c:v>
                </c:pt>
                <c:pt idx="881">
                  <c:v>-53.856329366613799</c:v>
                </c:pt>
                <c:pt idx="882">
                  <c:v>-53.874866452966003</c:v>
                </c:pt>
                <c:pt idx="883">
                  <c:v>-53.8936215036452</c:v>
                </c:pt>
                <c:pt idx="884">
                  <c:v>-53.912598377064597</c:v>
                </c:pt>
                <c:pt idx="885">
                  <c:v>-53.931801023301198</c:v>
                </c:pt>
                <c:pt idx="886">
                  <c:v>-53.951233486663497</c:v>
                </c:pt>
                <c:pt idx="887">
                  <c:v>-53.970899908408398</c:v>
                </c:pt>
                <c:pt idx="888">
                  <c:v>-53.990804530023297</c:v>
                </c:pt>
                <c:pt idx="889">
                  <c:v>-54.010951695639797</c:v>
                </c:pt>
                <c:pt idx="890">
                  <c:v>-54.031345855896198</c:v>
                </c:pt>
                <c:pt idx="891">
                  <c:v>-54.0519915706845</c:v>
                </c:pt>
                <c:pt idx="892">
                  <c:v>-54.0728935129044</c:v>
                </c:pt>
                <c:pt idx="893">
                  <c:v>-54.094056471390502</c:v>
                </c:pt>
                <c:pt idx="894">
                  <c:v>-54.115485355319798</c:v>
                </c:pt>
                <c:pt idx="895">
                  <c:v>-54.137185197383502</c:v>
                </c:pt>
                <c:pt idx="896">
                  <c:v>-54.159161157983803</c:v>
                </c:pt>
                <c:pt idx="897">
                  <c:v>-54.181418529384302</c:v>
                </c:pt>
                <c:pt idx="898">
                  <c:v>-54.2039627393698</c:v>
                </c:pt>
                <c:pt idx="899">
                  <c:v>-54.226799356380901</c:v>
                </c:pt>
                <c:pt idx="900">
                  <c:v>-54.249934093704198</c:v>
                </c:pt>
                <c:pt idx="901">
                  <c:v>-54.2733728143047</c:v>
                </c:pt>
                <c:pt idx="902">
                  <c:v>-54.297121535307703</c:v>
                </c:pt>
                <c:pt idx="903">
                  <c:v>-54.321186433899101</c:v>
                </c:pt>
                <c:pt idx="904">
                  <c:v>-54.345573852129</c:v>
                </c:pt>
                <c:pt idx="905">
                  <c:v>-54.370290302627403</c:v>
                </c:pt>
                <c:pt idx="906">
                  <c:v>-54.395342474213102</c:v>
                </c:pt>
                <c:pt idx="907">
                  <c:v>-54.420737237853103</c:v>
                </c:pt>
                <c:pt idx="908">
                  <c:v>-54.446481653318898</c:v>
                </c:pt>
                <c:pt idx="909">
                  <c:v>-54.472582975219403</c:v>
                </c:pt>
                <c:pt idx="910">
                  <c:v>-54.499048660154401</c:v>
                </c:pt>
                <c:pt idx="911">
                  <c:v>-54.525886373128898</c:v>
                </c:pt>
                <c:pt idx="912">
                  <c:v>-54.553103995798402</c:v>
                </c:pt>
                <c:pt idx="913">
                  <c:v>-54.5807096335434</c:v>
                </c:pt>
                <c:pt idx="914">
                  <c:v>-54.608711623523597</c:v>
                </c:pt>
                <c:pt idx="915">
                  <c:v>-54.637118543271299</c:v>
                </c:pt>
                <c:pt idx="916">
                  <c:v>-54.665939218852799</c:v>
                </c:pt>
                <c:pt idx="917">
                  <c:v>-54.6951827346317</c:v>
                </c:pt>
                <c:pt idx="918">
                  <c:v>-54.724858442363697</c:v>
                </c:pt>
                <c:pt idx="919">
                  <c:v>-54.754975971141803</c:v>
                </c:pt>
                <c:pt idx="920">
                  <c:v>-54.785545237492897</c:v>
                </c:pt>
                <c:pt idx="921">
                  <c:v>-54.816576456721101</c:v>
                </c:pt>
                <c:pt idx="922">
                  <c:v>-54.848080153886698</c:v>
                </c:pt>
                <c:pt idx="923">
                  <c:v>-54.880067175593901</c:v>
                </c:pt>
                <c:pt idx="924">
                  <c:v>-54.912548702499201</c:v>
                </c:pt>
                <c:pt idx="925">
                  <c:v>-54.945536261809899</c:v>
                </c:pt>
                <c:pt idx="926">
                  <c:v>-54.979041741430002</c:v>
                </c:pt>
                <c:pt idx="927">
                  <c:v>-55.013077403908397</c:v>
                </c:pt>
                <c:pt idx="928">
                  <c:v>-55.047655901113998</c:v>
                </c:pt>
                <c:pt idx="929">
                  <c:v>-55.082790289644301</c:v>
                </c:pt>
                <c:pt idx="930">
                  <c:v>-55.118494047709099</c:v>
                </c:pt>
                <c:pt idx="931">
                  <c:v>-55.154781091809902</c:v>
                </c:pt>
                <c:pt idx="932">
                  <c:v>-55.191665794602599</c:v>
                </c:pt>
                <c:pt idx="933">
                  <c:v>-55.229163004222102</c:v>
                </c:pt>
                <c:pt idx="934">
                  <c:v>-55.267288063040503</c:v>
                </c:pt>
                <c:pt idx="935">
                  <c:v>-55.3060568296087</c:v>
                </c:pt>
                <c:pt idx="936">
                  <c:v>-55.345485699583001</c:v>
                </c:pt>
                <c:pt idx="937">
                  <c:v>-55.385591629217501</c:v>
                </c:pt>
                <c:pt idx="938">
                  <c:v>-55.426392158642997</c:v>
                </c:pt>
                <c:pt idx="939">
                  <c:v>-55.467905438220498</c:v>
                </c:pt>
                <c:pt idx="940">
                  <c:v>-55.510150254452803</c:v>
                </c:pt>
                <c:pt idx="941">
                  <c:v>-55.5531460585253</c:v>
                </c:pt>
                <c:pt idx="942">
                  <c:v>-55.596912995202203</c:v>
                </c:pt>
                <c:pt idx="943">
                  <c:v>-55.641471934897503</c:v>
                </c:pt>
                <c:pt idx="944">
                  <c:v>-55.686844505786702</c:v>
                </c:pt>
                <c:pt idx="945">
                  <c:v>-55.733053128744999</c:v>
                </c:pt>
                <c:pt idx="946">
                  <c:v>-55.780121054166699</c:v>
                </c:pt>
                <c:pt idx="947">
                  <c:v>-55.828072399402799</c:v>
                </c:pt>
                <c:pt idx="948">
                  <c:v>-55.876932191160499</c:v>
                </c:pt>
                <c:pt idx="949">
                  <c:v>-55.926726407489397</c:v>
                </c:pt>
                <c:pt idx="950">
                  <c:v>-55.977482023673403</c:v>
                </c:pt>
                <c:pt idx="951">
                  <c:v>-56.029227059858599</c:v>
                </c:pt>
                <c:pt idx="952">
                  <c:v>-56.081990632997197</c:v>
                </c:pt>
                <c:pt idx="953">
                  <c:v>-56.135803010027097</c:v>
                </c:pt>
                <c:pt idx="954">
                  <c:v>-56.190695665383998</c:v>
                </c:pt>
                <c:pt idx="955">
                  <c:v>-56.246701341761003</c:v>
                </c:pt>
                <c:pt idx="956">
                  <c:v>-56.303854113582901</c:v>
                </c:pt>
                <c:pt idx="957">
                  <c:v>-56.3621894563654</c:v>
                </c:pt>
                <c:pt idx="958">
                  <c:v>-56.421744318685697</c:v>
                </c:pt>
                <c:pt idx="959">
                  <c:v>-56.482557199044599</c:v>
                </c:pt>
                <c:pt idx="960">
                  <c:v>-56.544668227489502</c:v>
                </c:pt>
                <c:pt idx="961">
                  <c:v>-56.6081192534539</c:v>
                </c:pt>
                <c:pt idx="962">
                  <c:v>-56.672953937853599</c:v>
                </c:pt>
                <c:pt idx="963">
                  <c:v>-56.7392178519111</c:v>
                </c:pt>
                <c:pt idx="964">
                  <c:v>-56.806958582603798</c:v>
                </c:pt>
                <c:pt idx="965">
                  <c:v>-56.876225844241603</c:v>
                </c:pt>
                <c:pt idx="966">
                  <c:v>-56.9470715990781</c:v>
                </c:pt>
                <c:pt idx="967">
                  <c:v>-57.019550184757698</c:v>
                </c:pt>
                <c:pt idx="968">
                  <c:v>-57.093718451390302</c:v>
                </c:pt>
                <c:pt idx="969">
                  <c:v>-57.169635906811003</c:v>
                </c:pt>
                <c:pt idx="970">
                  <c:v>-57.247364874501301</c:v>
                </c:pt>
                <c:pt idx="971">
                  <c:v>-57.326970660314402</c:v>
                </c:pt>
                <c:pt idx="972">
                  <c:v>-57.408521732411998</c:v>
                </c:pt>
                <c:pt idx="973">
                  <c:v>-57.492089914406598</c:v>
                </c:pt>
                <c:pt idx="974">
                  <c:v>-57.5777505912016</c:v>
                </c:pt>
                <c:pt idx="975">
                  <c:v>-57.665582933182399</c:v>
                </c:pt>
                <c:pt idx="976">
                  <c:v>-57.755670134225802</c:v>
                </c:pt>
                <c:pt idx="977">
                  <c:v>-57.8480996698814</c:v>
                </c:pt>
                <c:pt idx="978">
                  <c:v>-57.942963573698002</c:v>
                </c:pt>
                <c:pt idx="979">
                  <c:v>-58.0403587380518</c:v>
                </c:pt>
                <c:pt idx="980">
                  <c:v>-58.140387235759498</c:v>
                </c:pt>
                <c:pt idx="981">
                  <c:v>-58.2431566694721</c:v>
                </c:pt>
                <c:pt idx="982">
                  <c:v>-58.348780548891199</c:v>
                </c:pt>
                <c:pt idx="983">
                  <c:v>-58.457378698215301</c:v>
                </c:pt>
                <c:pt idx="984">
                  <c:v>-58.569077699981499</c:v>
                </c:pt>
                <c:pt idx="985">
                  <c:v>-58.684011373923902</c:v>
                </c:pt>
                <c:pt idx="986">
                  <c:v>-58.802321298677803</c:v>
                </c:pt>
                <c:pt idx="987">
                  <c:v>-58.924157376909299</c:v>
                </c:pt>
                <c:pt idx="988">
                  <c:v>-59.0496784532722</c:v>
                </c:pt>
                <c:pt idx="989">
                  <c:v>-59.179052984907699</c:v>
                </c:pt>
                <c:pt idx="990">
                  <c:v>-59.312459773900201</c:v>
                </c:pt>
                <c:pt idx="991">
                  <c:v>-59.450088767474199</c:v>
                </c:pt>
                <c:pt idx="992">
                  <c:v>-59.592141931378002</c:v>
                </c:pt>
                <c:pt idx="993">
                  <c:v>-59.738834208565002</c:v>
                </c:pt>
                <c:pt idx="994">
                  <c:v>-59.890394567857001</c:v>
                </c:pt>
                <c:pt idx="995">
                  <c:v>-60.047067156338798</c:v>
                </c:pt>
                <c:pt idx="996">
                  <c:v>-60.209112563955102</c:v>
                </c:pt>
                <c:pt idx="997">
                  <c:v>-60.3768092191779</c:v>
                </c:pt>
                <c:pt idx="998">
                  <c:v>-60.550454923933401</c:v>
                </c:pt>
                <c:pt idx="999">
                  <c:v>-60.730368549545403</c:v>
                </c:pt>
                <c:pt idx="1000">
                  <c:v>-60.916891911937</c:v>
                </c:pt>
                <c:pt idx="1001">
                  <c:v>-61.110391846099503</c:v>
                </c:pt>
                <c:pt idx="1002">
                  <c:v>-61.311262510936601</c:v>
                </c:pt>
                <c:pt idx="1003">
                  <c:v>-61.519927945925197</c:v>
                </c:pt>
                <c:pt idx="1004">
                  <c:v>-61.736844917930199</c:v>
                </c:pt>
                <c:pt idx="1005">
                  <c:v>-61.962506092944501</c:v>
                </c:pt>
                <c:pt idx="1006">
                  <c:v>-62.197443582494699</c:v>
                </c:pt>
                <c:pt idx="1007">
                  <c:v>-62.4422329060462</c:v>
                </c:pt>
                <c:pt idx="1008">
                  <c:v>-62.6974974353436</c:v>
                </c:pt>
                <c:pt idx="1009">
                  <c:v>-62.963913385732504</c:v>
                </c:pt>
                <c:pt idx="1010">
                  <c:v>-63.242215430525</c:v>
                </c:pt>
                <c:pt idx="1011">
                  <c:v>-63.533203035873399</c:v>
                </c:pt>
                <c:pt idx="1012">
                  <c:v>-63.837747614342902</c:v>
                </c:pt>
                <c:pt idx="1013">
                  <c:v>-64.156800628272293</c:v>
                </c:pt>
                <c:pt idx="1014">
                  <c:v>-64.491402782032395</c:v>
                </c:pt>
                <c:pt idx="1015">
                  <c:v>-64.8426944815224</c:v>
                </c:pt>
                <c:pt idx="1016">
                  <c:v>-65.211927753124499</c:v>
                </c:pt>
                <c:pt idx="1017">
                  <c:v>-65.600479862187498</c:v>
                </c:pt>
                <c:pt idx="1018">
                  <c:v>-66.009868907594495</c:v>
                </c:pt>
                <c:pt idx="1019">
                  <c:v>-66.441771726652604</c:v>
                </c:pt>
                <c:pt idx="1020">
                  <c:v>-66.898044491560498</c:v>
                </c:pt>
                <c:pt idx="1021">
                  <c:v>-67.380746465650503</c:v>
                </c:pt>
                <c:pt idx="1022">
                  <c:v>-67.892167466423402</c:v>
                </c:pt>
                <c:pt idx="1023">
                  <c:v>-68.434859682128305</c:v>
                </c:pt>
                <c:pt idx="1024">
                  <c:v>-69.0116746254877</c:v>
                </c:pt>
                <c:pt idx="1025">
                  <c:v>-69.625806128293604</c:v>
                </c:pt>
                <c:pt idx="1026">
                  <c:v>-70.280840472654305</c:v>
                </c:pt>
                <c:pt idx="1027">
                  <c:v>-70.980814934359699</c:v>
                </c:pt>
                <c:pt idx="1028">
                  <c:v>-71.730286252558301</c:v>
                </c:pt>
                <c:pt idx="1029">
                  <c:v>-72.5344107652231</c:v>
                </c:pt>
                <c:pt idx="1030">
                  <c:v>-73.3990382336968</c:v>
                </c:pt>
                <c:pt idx="1031">
                  <c:v>-74.330821626959505</c:v>
                </c:pt>
                <c:pt idx="1032">
                  <c:v>-75.337345347145401</c:v>
                </c:pt>
                <c:pt idx="1033">
                  <c:v>-76.427274500165893</c:v>
                </c:pt>
                <c:pt idx="1034">
                  <c:v>-77.610527656538395</c:v>
                </c:pt>
                <c:pt idx="1035">
                  <c:v>-78.898475016832705</c:v>
                </c:pt>
                <c:pt idx="1036">
                  <c:v>-80.304162540703501</c:v>
                </c:pt>
                <c:pt idx="1037">
                  <c:v>-81.842559995714495</c:v>
                </c:pt>
                <c:pt idx="1038">
                  <c:v>-83.530826058715206</c:v>
                </c:pt>
                <c:pt idx="1039">
                  <c:v>-85.388575408101104</c:v>
                </c:pt>
                <c:pt idx="1040">
                  <c:v>-87.438119136050204</c:v>
                </c:pt>
                <c:pt idx="1041">
                  <c:v>-89.704628230022493</c:v>
                </c:pt>
                <c:pt idx="1042">
                  <c:v>267.78386292330998</c:v>
                </c:pt>
                <c:pt idx="1043">
                  <c:v>264.99674332657497</c:v>
                </c:pt>
                <c:pt idx="1044">
                  <c:v>261.90159520714798</c:v>
                </c:pt>
                <c:pt idx="1045">
                  <c:v>258.46571112632398</c:v>
                </c:pt>
                <c:pt idx="1046">
                  <c:v>254.65868021392299</c:v>
                </c:pt>
                <c:pt idx="1047">
                  <c:v>250.456357027167</c:v>
                </c:pt>
                <c:pt idx="1048">
                  <c:v>245.846359773404</c:v>
                </c:pt>
                <c:pt idx="1049">
                  <c:v>240.834802453881</c:v>
                </c:pt>
                <c:pt idx="1050">
                  <c:v>235.45318480015001</c:v>
                </c:pt>
                <c:pt idx="1051">
                  <c:v>229.76340258824601</c:v>
                </c:pt>
                <c:pt idx="1052">
                  <c:v>223.85824089442499</c:v>
                </c:pt>
                <c:pt idx="1053">
                  <c:v>217.85527672133901</c:v>
                </c:pt>
                <c:pt idx="1054">
                  <c:v>211.884250468484</c:v>
                </c:pt>
                <c:pt idx="1055">
                  <c:v>206.07086724124201</c:v>
                </c:pt>
                <c:pt idx="1056">
                  <c:v>200.52180817617901</c:v>
                </c:pt>
                <c:pt idx="1057">
                  <c:v>195.31509932608799</c:v>
                </c:pt>
                <c:pt idx="1058">
                  <c:v>190.49739141272701</c:v>
                </c:pt>
                <c:pt idx="1059">
                  <c:v>186.086988814139</c:v>
                </c:pt>
                <c:pt idx="1060">
                  <c:v>182.080087553824</c:v>
                </c:pt>
                <c:pt idx="1061">
                  <c:v>178.45778321437899</c:v>
                </c:pt>
                <c:pt idx="1062">
                  <c:v>175.19227903365399</c:v>
                </c:pt>
                <c:pt idx="1063">
                  <c:v>172.251639141368</c:v>
                </c:pt>
                <c:pt idx="1064">
                  <c:v>169.603048630996</c:v>
                </c:pt>
                <c:pt idx="1065">
                  <c:v>167.214835681484</c:v>
                </c:pt>
                <c:pt idx="1066">
                  <c:v>165.05758642087</c:v>
                </c:pt>
                <c:pt idx="1067">
                  <c:v>163.10465038253599</c:v>
                </c:pt>
                <c:pt idx="1068">
                  <c:v>161.332265686798</c:v>
                </c:pt>
                <c:pt idx="1069">
                  <c:v>159.71946444511801</c:v>
                </c:pt>
                <c:pt idx="1070">
                  <c:v>158.24786367881501</c:v>
                </c:pt>
                <c:pt idx="1071">
                  <c:v>156.90140716244699</c:v>
                </c:pt>
                <c:pt idx="1072">
                  <c:v>155.666096717041</c:v>
                </c:pt>
                <c:pt idx="1073">
                  <c:v>154.52973416286099</c:v>
                </c:pt>
                <c:pt idx="1074">
                  <c:v>153.48168445263201</c:v>
                </c:pt>
                <c:pt idx="1075">
                  <c:v>152.51266416388901</c:v>
                </c:pt>
                <c:pt idx="1076">
                  <c:v>151.61455591309999</c:v>
                </c:pt>
                <c:pt idx="1077">
                  <c:v>150.78024734815699</c:v>
                </c:pt>
                <c:pt idx="1078">
                  <c:v>150.00349247966801</c:v>
                </c:pt>
                <c:pt idx="1079">
                  <c:v>149.27879277753101</c:v>
                </c:pt>
                <c:pt idx="1080">
                  <c:v>148.601295479371</c:v>
                </c:pt>
                <c:pt idx="1081">
                  <c:v>147.96670671394901</c:v>
                </c:pt>
                <c:pt idx="1082">
                  <c:v>147.37121730215901</c:v>
                </c:pt>
                <c:pt idx="1083">
                  <c:v>146.81143933491299</c:v>
                </c:pt>
                <c:pt idx="1084">
                  <c:v>146.28435190902499</c:v>
                </c:pt>
                <c:pt idx="1085">
                  <c:v>145.78725462944601</c:v>
                </c:pt>
                <c:pt idx="1086">
                  <c:v>145.31772768680699</c:v>
                </c:pt>
                <c:pt idx="1087">
                  <c:v>144.87359751970001</c:v>
                </c:pt>
                <c:pt idx="1088">
                  <c:v>144.45290721041701</c:v>
                </c:pt>
                <c:pt idx="1089">
                  <c:v>144.05389090760801</c:v>
                </c:pt>
                <c:pt idx="1090">
                  <c:v>143.67495167231201</c:v>
                </c:pt>
                <c:pt idx="1091">
                  <c:v>143.314642252189</c:v>
                </c:pt>
                <c:pt idx="1092">
                  <c:v>142.971648348538</c:v>
                </c:pt>
                <c:pt idx="1093">
                  <c:v>142.64477402389599</c:v>
                </c:pt>
                <c:pt idx="1094">
                  <c:v>142.332928943654</c:v>
                </c:pt>
                <c:pt idx="1095">
                  <c:v>142.03511719931501</c:v>
                </c:pt>
                <c:pt idx="1096">
                  <c:v>141.75042749002199</c:v>
                </c:pt>
                <c:pt idx="1097">
                  <c:v>141.478024481278</c:v>
                </c:pt>
                <c:pt idx="1098">
                  <c:v>141.21714118240399</c:v>
                </c:pt>
                <c:pt idx="1099">
                  <c:v>140.96707220528799</c:v>
                </c:pt>
                <c:pt idx="1100">
                  <c:v>140.72716779654999</c:v>
                </c:pt>
                <c:pt idx="1101">
                  <c:v>140.49682853625501</c:v>
                </c:pt>
                <c:pt idx="1102">
                  <c:v>140.275500622854</c:v>
                </c:pt>
                <c:pt idx="1103">
                  <c:v>140.06267167127399</c:v>
                </c:pt>
                <c:pt idx="1104">
                  <c:v>139.85786696184201</c:v>
                </c:pt>
                <c:pt idx="1105">
                  <c:v>139.660646082113</c:v>
                </c:pt>
                <c:pt idx="1106">
                  <c:v>139.47059991868301</c:v>
                </c:pt>
                <c:pt idx="1107">
                  <c:v>139.28734795665201</c:v>
                </c:pt>
                <c:pt idx="1108">
                  <c:v>139.11053584866499</c:v>
                </c:pt>
                <c:pt idx="1109">
                  <c:v>138.93983322813099</c:v>
                </c:pt>
                <c:pt idx="1110">
                  <c:v>138.774931733485</c:v>
                </c:pt>
                <c:pt idx="1111">
                  <c:v>138.615543223744</c:v>
                </c:pt>
                <c:pt idx="1112">
                  <c:v>138.46139816192999</c:v>
                </c:pt>
                <c:pt idx="1113">
                  <c:v>138.312244152479</c:v>
                </c:pt>
                <c:pt idx="1114">
                  <c:v>138.16784460974301</c:v>
                </c:pt>
                <c:pt idx="1115">
                  <c:v>138.02797755050199</c:v>
                </c:pt>
                <c:pt idx="1116">
                  <c:v>137.89243449311601</c:v>
                </c:pt>
                <c:pt idx="1117">
                  <c:v>137.76101945348299</c:v>
                </c:pt>
                <c:pt idx="1118">
                  <c:v>137.633548030772</c:v>
                </c:pt>
                <c:pt idx="1119">
                  <c:v>137.50984656927699</c:v>
                </c:pt>
                <c:pt idx="1120">
                  <c:v>137.389751393116</c:v>
                </c:pt>
                <c:pt idx="1121">
                  <c:v>137.27310810326699</c:v>
                </c:pt>
                <c:pt idx="1122">
                  <c:v>137.159770935034</c:v>
                </c:pt>
                <c:pt idx="1123">
                  <c:v>137.04960216608799</c:v>
                </c:pt>
                <c:pt idx="1124">
                  <c:v>136.942471572953</c:v>
                </c:pt>
                <c:pt idx="1125">
                  <c:v>136.838255930119</c:v>
                </c:pt>
                <c:pt idx="1126">
                  <c:v>136.73683854918201</c:v>
                </c:pt>
                <c:pt idx="1127">
                  <c:v>136.63810885381201</c:v>
                </c:pt>
                <c:pt idx="1128">
                  <c:v>136.54196198666</c:v>
                </c:pt>
                <c:pt idx="1129">
                  <c:v>136.44829844623499</c:v>
                </c:pt>
                <c:pt idx="1130">
                  <c:v>136.35702375107701</c:v>
                </c:pt>
                <c:pt idx="1131">
                  <c:v>136.268048128902</c:v>
                </c:pt>
                <c:pt idx="1132">
                  <c:v>136.181286228338</c:v>
                </c:pt>
                <c:pt idx="1133">
                  <c:v>136.096656850898</c:v>
                </c:pt>
                <c:pt idx="1134">
                  <c:v>136.01408270346801</c:v>
                </c:pt>
                <c:pt idx="1135">
                  <c:v>135.933490166176</c:v>
                </c:pt>
                <c:pt idx="1136">
                  <c:v>135.85480907895399</c:v>
                </c:pt>
                <c:pt idx="1137">
                  <c:v>135.77797254094199</c:v>
                </c:pt>
                <c:pt idx="1138">
                  <c:v>135.70291672428999</c:v>
                </c:pt>
                <c:pt idx="1139">
                  <c:v>135.629580700037</c:v>
                </c:pt>
                <c:pt idx="1140">
                  <c:v>135.55790627701899</c:v>
                </c:pt>
                <c:pt idx="1141">
                  <c:v>135.48783784946701</c:v>
                </c:pt>
                <c:pt idx="1142">
                  <c:v>135.41932225620201</c:v>
                </c:pt>
                <c:pt idx="1143">
                  <c:v>135.352308648084</c:v>
                </c:pt>
                <c:pt idx="1144">
                  <c:v>135.286748363463</c:v>
                </c:pt>
                <c:pt idx="1145">
                  <c:v>135.222594813348</c:v>
                </c:pt>
                <c:pt idx="1146">
                  <c:v>135.15980337204101</c:v>
                </c:pt>
                <c:pt idx="1147">
                  <c:v>135.098331275226</c:v>
                </c:pt>
                <c:pt idx="1148">
                  <c:v>135.03813752375899</c:v>
                </c:pt>
                <c:pt idx="1149">
                  <c:v>134.979182794796</c:v>
                </c:pt>
                <c:pt idx="1150">
                  <c:v>134.92142935656</c:v>
                </c:pt>
                <c:pt idx="1151">
                  <c:v>134.86484098923501</c:v>
                </c:pt>
                <c:pt idx="1152">
                  <c:v>134.809382910061</c:v>
                </c:pt>
                <c:pt idx="1153">
                  <c:v>134.75502170275399</c:v>
                </c:pt>
                <c:pt idx="1154">
                  <c:v>134.7017252519</c:v>
                </c:pt>
                <c:pt idx="1155">
                  <c:v>134.64946268008401</c:v>
                </c:pt>
                <c:pt idx="1156">
                  <c:v>134.59820428884399</c:v>
                </c:pt>
                <c:pt idx="1157">
                  <c:v>134.54792150301699</c:v>
                </c:pt>
                <c:pt idx="1158">
                  <c:v>134.49858681881699</c:v>
                </c:pt>
                <c:pt idx="1159">
                  <c:v>134.450173753733</c:v>
                </c:pt>
                <c:pt idx="1160">
                  <c:v>134.40265679993999</c:v>
                </c:pt>
                <c:pt idx="1161">
                  <c:v>134.35601137996301</c:v>
                </c:pt>
                <c:pt idx="1162">
                  <c:v>134.31021380429101</c:v>
                </c:pt>
                <c:pt idx="1163">
                  <c:v>134.26524123250101</c:v>
                </c:pt>
                <c:pt idx="1164">
                  <c:v>134.22107163515699</c:v>
                </c:pt>
                <c:pt idx="1165">
                  <c:v>134.17768375847399</c:v>
                </c:pt>
                <c:pt idx="1166">
                  <c:v>134.13505709004301</c:v>
                </c:pt>
                <c:pt idx="1167">
                  <c:v>134.093171827551</c:v>
                </c:pt>
                <c:pt idx="1168">
                  <c:v>134.05200884803</c:v>
                </c:pt>
                <c:pt idx="1169">
                  <c:v>134.01154967916699</c:v>
                </c:pt>
                <c:pt idx="1170">
                  <c:v>133.97177647141899</c:v>
                </c:pt>
                <c:pt idx="1171">
                  <c:v>133.932671972946</c:v>
                </c:pt>
                <c:pt idx="1172">
                  <c:v>133.89421950421499</c:v>
                </c:pt>
                <c:pt idx="1173">
                  <c:v>133.856402934622</c:v>
                </c:pt>
                <c:pt idx="1174">
                  <c:v>133.819206660357</c:v>
                </c:pt>
                <c:pt idx="1175">
                  <c:v>133.78261558261499</c:v>
                </c:pt>
                <c:pt idx="1176">
                  <c:v>133.746615087923</c:v>
                </c:pt>
                <c:pt idx="1177">
                  <c:v>133.71119102873899</c:v>
                </c:pt>
                <c:pt idx="1178">
                  <c:v>133.676329704865</c:v>
                </c:pt>
                <c:pt idx="1179">
                  <c:v>133.64201784572001</c:v>
                </c:pt>
                <c:pt idx="1180">
                  <c:v>133.60824259436299</c:v>
                </c:pt>
                <c:pt idx="1181">
                  <c:v>133.574991491009</c:v>
                </c:pt>
                <c:pt idx="1182">
                  <c:v>133.54225245788101</c:v>
                </c:pt>
                <c:pt idx="1183">
                  <c:v>133.510013784926</c:v>
                </c:pt>
                <c:pt idx="1184">
                  <c:v>133.47826411556801</c:v>
                </c:pt>
                <c:pt idx="1185">
                  <c:v>133.446992433943</c:v>
                </c:pt>
                <c:pt idx="1186">
                  <c:v>133.41618805192601</c:v>
                </c:pt>
                <c:pt idx="1187">
                  <c:v>133.385840597418</c:v>
                </c:pt>
                <c:pt idx="1188">
                  <c:v>133.35594000208599</c:v>
                </c:pt>
                <c:pt idx="1189">
                  <c:v>133.32647649097601</c:v>
                </c:pt>
                <c:pt idx="1190">
                  <c:v>133.297440571793</c:v>
                </c:pt>
                <c:pt idx="1191">
                  <c:v>133.26882302460601</c:v>
                </c:pt>
                <c:pt idx="1192">
                  <c:v>133.24061489245801</c:v>
                </c:pt>
                <c:pt idx="1193">
                  <c:v>133.21280747136399</c:v>
                </c:pt>
                <c:pt idx="1194">
                  <c:v>133.18539230239099</c:v>
                </c:pt>
                <c:pt idx="1195">
                  <c:v>133.15836116255099</c:v>
                </c:pt>
                <c:pt idx="1196">
                  <c:v>133.13170605695001</c:v>
                </c:pt>
                <c:pt idx="1197">
                  <c:v>133.10541921021999</c:v>
                </c:pt>
                <c:pt idx="1198">
                  <c:v>133.079493060163</c:v>
                </c:pt>
                <c:pt idx="1199">
                  <c:v>133.053920249659</c:v>
                </c:pt>
                <c:pt idx="1200">
                  <c:v>133.02869362018299</c:v>
                </c:pt>
                <c:pt idx="1201">
                  <c:v>133.00380620496199</c:v>
                </c:pt>
                <c:pt idx="1202">
                  <c:v>132.979251222432</c:v>
                </c:pt>
                <c:pt idx="1203">
                  <c:v>132.95502207075199</c:v>
                </c:pt>
                <c:pt idx="1204">
                  <c:v>132.931112321185</c:v>
                </c:pt>
                <c:pt idx="1205">
                  <c:v>132.90751571311199</c:v>
                </c:pt>
                <c:pt idx="1206">
                  <c:v>132.884226147839</c:v>
                </c:pt>
                <c:pt idx="1207">
                  <c:v>132.86123768421001</c:v>
                </c:pt>
                <c:pt idx="1208">
                  <c:v>132.83854453294001</c:v>
                </c:pt>
                <c:pt idx="1209">
                  <c:v>132.81614105215999</c:v>
                </c:pt>
                <c:pt idx="1210">
                  <c:v>132.794021742642</c:v>
                </c:pt>
                <c:pt idx="1211">
                  <c:v>132.772181243115</c:v>
                </c:pt>
                <c:pt idx="1212">
                  <c:v>132.750614326365</c:v>
                </c:pt>
                <c:pt idx="1213">
                  <c:v>132.72931589482101</c:v>
                </c:pt>
                <c:pt idx="1214">
                  <c:v>132.70828097671301</c:v>
                </c:pt>
                <c:pt idx="1215">
                  <c:v>132.687504721896</c:v>
                </c:pt>
                <c:pt idx="1216">
                  <c:v>132.66698239853699</c:v>
                </c:pt>
                <c:pt idx="1217">
                  <c:v>132.646709389504</c:v>
                </c:pt>
                <c:pt idx="1218">
                  <c:v>132.626681188627</c:v>
                </c:pt>
                <c:pt idx="1219">
                  <c:v>132.60689339775999</c:v>
                </c:pt>
                <c:pt idx="1220">
                  <c:v>132.58734172299501</c:v>
                </c:pt>
                <c:pt idx="1221">
                  <c:v>132.56802197232199</c:v>
                </c:pt>
                <c:pt idx="1222">
                  <c:v>132.548930052234</c:v>
                </c:pt>
                <c:pt idx="1223">
                  <c:v>132.53006196476301</c:v>
                </c:pt>
                <c:pt idx="1224">
                  <c:v>132.51141380481599</c:v>
                </c:pt>
                <c:pt idx="1225">
                  <c:v>132.49298175771301</c:v>
                </c:pt>
                <c:pt idx="1226">
                  <c:v>132.47476209625901</c:v>
                </c:pt>
                <c:pt idx="1227">
                  <c:v>132.45675117839201</c:v>
                </c:pt>
                <c:pt idx="1228">
                  <c:v>132.438945444978</c:v>
                </c:pt>
                <c:pt idx="1229">
                  <c:v>132.42134141682001</c:v>
                </c:pt>
                <c:pt idx="1230">
                  <c:v>132.40393569331101</c:v>
                </c:pt>
                <c:pt idx="1231">
                  <c:v>132.38672494949</c:v>
                </c:pt>
                <c:pt idx="1232">
                  <c:v>132.369705934585</c:v>
                </c:pt>
                <c:pt idx="1233">
                  <c:v>132.35287546910499</c:v>
                </c:pt>
                <c:pt idx="1234">
                  <c:v>132.33623044382199</c:v>
                </c:pt>
                <c:pt idx="1235">
                  <c:v>132.319767817312</c:v>
                </c:pt>
                <c:pt idx="1236">
                  <c:v>132.303484614263</c:v>
                </c:pt>
                <c:pt idx="1237">
                  <c:v>132.28737792372499</c:v>
                </c:pt>
                <c:pt idx="1238">
                  <c:v>132.27144489703301</c:v>
                </c:pt>
                <c:pt idx="1239">
                  <c:v>132.25568274679</c:v>
                </c:pt>
                <c:pt idx="1240">
                  <c:v>132.24008874469899</c:v>
                </c:pt>
                <c:pt idx="1241">
                  <c:v>132.224660220392</c:v>
                </c:pt>
                <c:pt idx="1242">
                  <c:v>132.209394559272</c:v>
                </c:pt>
                <c:pt idx="1243">
                  <c:v>132.194289201858</c:v>
                </c:pt>
                <c:pt idx="1244">
                  <c:v>132.179341641896</c:v>
                </c:pt>
                <c:pt idx="1245">
                  <c:v>132.16454942513801</c:v>
                </c:pt>
                <c:pt idx="1246">
                  <c:v>132.14991014766201</c:v>
                </c:pt>
                <c:pt idx="1247">
                  <c:v>132.135421455054</c:v>
                </c:pt>
                <c:pt idx="1248">
                  <c:v>132.12108104095699</c:v>
                </c:pt>
                <c:pt idx="1249">
                  <c:v>132.10688664580201</c:v>
                </c:pt>
                <c:pt idx="1250">
                  <c:v>132.092836055681</c:v>
                </c:pt>
                <c:pt idx="1251">
                  <c:v>132.07892710105699</c:v>
                </c:pt>
                <c:pt idx="1252">
                  <c:v>132.065157655908</c:v>
                </c:pt>
                <c:pt idx="1253">
                  <c:v>132.05152563646499</c:v>
                </c:pt>
                <c:pt idx="1254">
                  <c:v>132.038029000367</c:v>
                </c:pt>
                <c:pt idx="1255">
                  <c:v>132.02466574519701</c:v>
                </c:pt>
                <c:pt idx="1256">
                  <c:v>132.011433908057</c:v>
                </c:pt>
                <c:pt idx="1257">
                  <c:v>131.998331564262</c:v>
                </c:pt>
                <c:pt idx="1258">
                  <c:v>131.98535682651701</c:v>
                </c:pt>
                <c:pt idx="1259">
                  <c:v>131.97250784409201</c:v>
                </c:pt>
                <c:pt idx="1260">
                  <c:v>131.95978280157101</c:v>
                </c:pt>
                <c:pt idx="1261">
                  <c:v>131.947179918535</c:v>
                </c:pt>
                <c:pt idx="1262">
                  <c:v>131.934697448431</c:v>
                </c:pt>
                <c:pt idx="1263">
                  <c:v>131.92233367785099</c:v>
                </c:pt>
                <c:pt idx="1264">
                  <c:v>131.91008692554399</c:v>
                </c:pt>
                <c:pt idx="1265">
                  <c:v>131.897955542039</c:v>
                </c:pt>
                <c:pt idx="1266">
                  <c:v>131.88593790859099</c:v>
                </c:pt>
                <c:pt idx="1267">
                  <c:v>131.87403243668601</c:v>
                </c:pt>
                <c:pt idx="1268">
                  <c:v>131.862237567162</c:v>
                </c:pt>
                <c:pt idx="1269">
                  <c:v>131.850551769476</c:v>
                </c:pt>
                <c:pt idx="1270">
                  <c:v>131.83897354140399</c:v>
                </c:pt>
                <c:pt idx="1271">
                  <c:v>131.827501408036</c:v>
                </c:pt>
                <c:pt idx="1272">
                  <c:v>131.81613392136799</c:v>
                </c:pt>
                <c:pt idx="1273">
                  <c:v>131.804869659426</c:v>
                </c:pt>
                <c:pt idx="1274">
                  <c:v>131.793707226077</c:v>
                </c:pt>
                <c:pt idx="1275">
                  <c:v>131.78264525015601</c:v>
                </c:pt>
                <c:pt idx="1276">
                  <c:v>131.77168238497299</c:v>
                </c:pt>
                <c:pt idx="1277">
                  <c:v>131.760817307889</c:v>
                </c:pt>
                <c:pt idx="1278">
                  <c:v>131.750048719468</c:v>
                </c:pt>
                <c:pt idx="1279">
                  <c:v>131.73937534338299</c:v>
                </c:pt>
                <c:pt idx="1280">
                  <c:v>131.728795925616</c:v>
                </c:pt>
                <c:pt idx="1281">
                  <c:v>131.718309234136</c:v>
                </c:pt>
                <c:pt idx="1282">
                  <c:v>131.70791405816101</c:v>
                </c:pt>
                <c:pt idx="1283">
                  <c:v>131.697609208112</c:v>
                </c:pt>
                <c:pt idx="1284">
                  <c:v>131.68739351478499</c:v>
                </c:pt>
                <c:pt idx="1285">
                  <c:v>131.677265829134</c:v>
                </c:pt>
                <c:pt idx="1286">
                  <c:v>131.66722502176901</c:v>
                </c:pt>
                <c:pt idx="1287">
                  <c:v>131.65726998240001</c:v>
                </c:pt>
                <c:pt idx="1288">
                  <c:v>131.64739961968601</c:v>
                </c:pt>
                <c:pt idx="1289">
                  <c:v>131.63761286070999</c:v>
                </c:pt>
                <c:pt idx="1290">
                  <c:v>131.62790865063999</c:v>
                </c:pt>
                <c:pt idx="1291">
                  <c:v>131.61828595204599</c:v>
                </c:pt>
                <c:pt idx="1292">
                  <c:v>131.60874374511701</c:v>
                </c:pt>
                <c:pt idx="1293">
                  <c:v>131.59928102680499</c:v>
                </c:pt>
                <c:pt idx="1294">
                  <c:v>131.58989681073399</c:v>
                </c:pt>
                <c:pt idx="1295">
                  <c:v>131.58059012678299</c:v>
                </c:pt>
                <c:pt idx="1296">
                  <c:v>131.571360020546</c:v>
                </c:pt>
                <c:pt idx="1297">
                  <c:v>131.56220555342</c:v>
                </c:pt>
                <c:pt idx="1298">
                  <c:v>131.55312580203901</c:v>
                </c:pt>
                <c:pt idx="1299">
                  <c:v>131.544119857982</c:v>
                </c:pt>
                <c:pt idx="1300">
                  <c:v>131.53518682736001</c:v>
                </c:pt>
                <c:pt idx="1301">
                  <c:v>131.52632583082101</c:v>
                </c:pt>
                <c:pt idx="1302">
                  <c:v>131.517536003055</c:v>
                </c:pt>
                <c:pt idx="1303">
                  <c:v>131.508816492503</c:v>
                </c:pt>
                <c:pt idx="1304">
                  <c:v>131.500166461221</c:v>
                </c:pt>
                <c:pt idx="1305">
                  <c:v>131.49158508433001</c:v>
                </c:pt>
                <c:pt idx="1306">
                  <c:v>131.483071550147</c:v>
                </c:pt>
                <c:pt idx="1307">
                  <c:v>131.47462505963099</c:v>
                </c:pt>
                <c:pt idx="1308">
                  <c:v>131.46624482635599</c:v>
                </c:pt>
                <c:pt idx="1309">
                  <c:v>131.45793007591399</c:v>
                </c:pt>
                <c:pt idx="1310">
                  <c:v>131.44968004604601</c:v>
                </c:pt>
                <c:pt idx="1311">
                  <c:v>131.44149398633999</c:v>
                </c:pt>
                <c:pt idx="1312">
                  <c:v>131.433371157849</c:v>
                </c:pt>
                <c:pt idx="1313">
                  <c:v>131.42531083302401</c:v>
                </c:pt>
                <c:pt idx="1314">
                  <c:v>131.417312295269</c:v>
                </c:pt>
                <c:pt idx="1315">
                  <c:v>131.40937483904099</c:v>
                </c:pt>
                <c:pt idx="1316">
                  <c:v>131.40149776948999</c:v>
                </c:pt>
                <c:pt idx="1317">
                  <c:v>131.393680402332</c:v>
                </c:pt>
                <c:pt idx="1318">
                  <c:v>131.38592206325501</c:v>
                </c:pt>
                <c:pt idx="1319">
                  <c:v>131.37822208841101</c:v>
                </c:pt>
                <c:pt idx="1320">
                  <c:v>131.370579823729</c:v>
                </c:pt>
                <c:pt idx="1321">
                  <c:v>131.36299462494799</c:v>
                </c:pt>
                <c:pt idx="1322">
                  <c:v>131.35546585712601</c:v>
                </c:pt>
                <c:pt idx="1323">
                  <c:v>131.34799289493901</c:v>
                </c:pt>
                <c:pt idx="1324">
                  <c:v>131.34057512223899</c:v>
                </c:pt>
                <c:pt idx="1325">
                  <c:v>131.333211931775</c:v>
                </c:pt>
                <c:pt idx="1326">
                  <c:v>131.32590272538701</c:v>
                </c:pt>
                <c:pt idx="1327">
                  <c:v>131.31864691334499</c:v>
                </c:pt>
                <c:pt idx="1328">
                  <c:v>131.31144391466299</c:v>
                </c:pt>
                <c:pt idx="1329">
                  <c:v>131.30429315670901</c:v>
                </c:pt>
                <c:pt idx="1330">
                  <c:v>131.29719407515299</c:v>
                </c:pt>
                <c:pt idx="1331">
                  <c:v>131.29014611357101</c:v>
                </c:pt>
                <c:pt idx="1332">
                  <c:v>131.283148723712</c:v>
                </c:pt>
                <c:pt idx="1333">
                  <c:v>131.27620136501</c:v>
                </c:pt>
                <c:pt idx="1334">
                  <c:v>131.26930350463701</c:v>
                </c:pt>
                <c:pt idx="1335">
                  <c:v>131.26245461731699</c:v>
                </c:pt>
                <c:pt idx="1336">
                  <c:v>131.255654185038</c:v>
                </c:pt>
                <c:pt idx="1337">
                  <c:v>131.248901697191</c:v>
                </c:pt>
                <c:pt idx="1338">
                  <c:v>131.24219665027499</c:v>
                </c:pt>
                <c:pt idx="1339">
                  <c:v>131.23553854792101</c:v>
                </c:pt>
                <c:pt idx="1340">
                  <c:v>131.228926900392</c:v>
                </c:pt>
                <c:pt idx="1341">
                  <c:v>131.22236122500101</c:v>
                </c:pt>
                <c:pt idx="1342">
                  <c:v>131.21584104559599</c:v>
                </c:pt>
                <c:pt idx="1343">
                  <c:v>131.20936589262399</c:v>
                </c:pt>
                <c:pt idx="1344">
                  <c:v>131.20293530299901</c:v>
                </c:pt>
                <c:pt idx="1345">
                  <c:v>131.196548819783</c:v>
                </c:pt>
                <c:pt idx="1346">
                  <c:v>131.190205992459</c:v>
                </c:pt>
                <c:pt idx="1347">
                  <c:v>131.18390637657299</c:v>
                </c:pt>
                <c:pt idx="1348">
                  <c:v>131.177649533665</c:v>
                </c:pt>
                <c:pt idx="1349">
                  <c:v>131.17143503111001</c:v>
                </c:pt>
                <c:pt idx="1350">
                  <c:v>131.16526244220799</c:v>
                </c:pt>
                <c:pt idx="1351">
                  <c:v>131.159131345953</c:v>
                </c:pt>
                <c:pt idx="1352">
                  <c:v>131.153041326899</c:v>
                </c:pt>
                <c:pt idx="1353">
                  <c:v>131.14699197524399</c:v>
                </c:pt>
                <c:pt idx="1354">
                  <c:v>131.140982886426</c:v>
                </c:pt>
                <c:pt idx="1355">
                  <c:v>131.135013661399</c:v>
                </c:pt>
                <c:pt idx="1356">
                  <c:v>131.12908390627001</c:v>
                </c:pt>
                <c:pt idx="1357">
                  <c:v>131.12319323244</c:v>
                </c:pt>
                <c:pt idx="1358">
                  <c:v>131.117341256206</c:v>
                </c:pt>
                <c:pt idx="1359">
                  <c:v>131.11152759900901</c:v>
                </c:pt>
                <c:pt idx="1360">
                  <c:v>131.105751887194</c:v>
                </c:pt>
                <c:pt idx="1361">
                  <c:v>131.100013751923</c:v>
                </c:pt>
                <c:pt idx="1362">
                  <c:v>131.09431282917899</c:v>
                </c:pt>
                <c:pt idx="1363">
                  <c:v>131.08864875946401</c:v>
                </c:pt>
                <c:pt idx="1364">
                  <c:v>131.083021188087</c:v>
                </c:pt>
                <c:pt idx="1365">
                  <c:v>131.07742976478701</c:v>
                </c:pt>
                <c:pt idx="1366">
                  <c:v>131.07187414385601</c:v>
                </c:pt>
                <c:pt idx="1367">
                  <c:v>131.06635398379899</c:v>
                </c:pt>
                <c:pt idx="1368">
                  <c:v>131.06086894764101</c:v>
                </c:pt>
                <c:pt idx="1369">
                  <c:v>131.05541870258199</c:v>
                </c:pt>
                <c:pt idx="1370">
                  <c:v>131.05000292002501</c:v>
                </c:pt>
                <c:pt idx="1371">
                  <c:v>131.04462127553199</c:v>
                </c:pt>
                <c:pt idx="1372">
                  <c:v>131.039273448584</c:v>
                </c:pt>
                <c:pt idx="1373">
                  <c:v>131.03395912281701</c:v>
                </c:pt>
                <c:pt idx="1374">
                  <c:v>131.028677985748</c:v>
                </c:pt>
                <c:pt idx="1375">
                  <c:v>131.02342972878901</c:v>
                </c:pt>
                <c:pt idx="1376">
                  <c:v>131.01821404704501</c:v>
                </c:pt>
                <c:pt idx="1377">
                  <c:v>131.01303063952599</c:v>
                </c:pt>
                <c:pt idx="1378">
                  <c:v>131.00787920887799</c:v>
                </c:pt>
                <c:pt idx="1379">
                  <c:v>131.002759461382</c:v>
                </c:pt>
                <c:pt idx="1380">
                  <c:v>130.997671106978</c:v>
                </c:pt>
                <c:pt idx="1381">
                  <c:v>130.992613858981</c:v>
                </c:pt>
                <c:pt idx="1382">
                  <c:v>130.98758743428101</c:v>
                </c:pt>
                <c:pt idx="1383">
                  <c:v>130.98259155321699</c:v>
                </c:pt>
                <c:pt idx="1384">
                  <c:v>130.97762593954801</c:v>
                </c:pt>
                <c:pt idx="1385">
                  <c:v>130.972690320114</c:v>
                </c:pt>
                <c:pt idx="1386">
                  <c:v>130.96778442526499</c:v>
                </c:pt>
                <c:pt idx="1387">
                  <c:v>130.96290798849799</c:v>
                </c:pt>
                <c:pt idx="1388">
                  <c:v>130.958060746543</c:v>
                </c:pt>
                <c:pt idx="1389">
                  <c:v>130.95324243909999</c:v>
                </c:pt>
                <c:pt idx="1390">
                  <c:v>130.94845280909701</c:v>
                </c:pt>
                <c:pt idx="1391">
                  <c:v>130.94369160246001</c:v>
                </c:pt>
                <c:pt idx="1392">
                  <c:v>130.93895856808999</c:v>
                </c:pt>
                <c:pt idx="1393">
                  <c:v>130.93425345793099</c:v>
                </c:pt>
                <c:pt idx="1394">
                  <c:v>130.92957602659499</c:v>
                </c:pt>
                <c:pt idx="1395">
                  <c:v>130.92492603179599</c:v>
                </c:pt>
                <c:pt idx="1396">
                  <c:v>130.92030323397401</c:v>
                </c:pt>
                <c:pt idx="1397">
                  <c:v>130.91570739640201</c:v>
                </c:pt>
                <c:pt idx="1398">
                  <c:v>130.911138284955</c:v>
                </c:pt>
                <c:pt idx="1399">
                  <c:v>130.90659566834401</c:v>
                </c:pt>
                <c:pt idx="1400">
                  <c:v>130.90207931790999</c:v>
                </c:pt>
                <c:pt idx="1401">
                  <c:v>130.897589007589</c:v>
                </c:pt>
                <c:pt idx="1402">
                  <c:v>130.89312451397899</c:v>
                </c:pt>
                <c:pt idx="1403">
                  <c:v>130.88868561608601</c:v>
                </c:pt>
                <c:pt idx="1404">
                  <c:v>130.884272095527</c:v>
                </c:pt>
                <c:pt idx="1405">
                  <c:v>130.87988373637799</c:v>
                </c:pt>
                <c:pt idx="1406">
                  <c:v>130.87552032523899</c:v>
                </c:pt>
                <c:pt idx="1407">
                  <c:v>130.87118165093</c:v>
                </c:pt>
                <c:pt idx="1408">
                  <c:v>130.86686750477801</c:v>
                </c:pt>
                <c:pt idx="1409">
                  <c:v>130.86257768044601</c:v>
                </c:pt>
                <c:pt idx="1410">
                  <c:v>130.85831197387199</c:v>
                </c:pt>
                <c:pt idx="1411">
                  <c:v>130.854070183332</c:v>
                </c:pt>
                <c:pt idx="1412">
                  <c:v>130.849852109224</c:v>
                </c:pt>
                <c:pt idx="1413">
                  <c:v>130.845657554231</c:v>
                </c:pt>
                <c:pt idx="1414">
                  <c:v>130.84148632322299</c:v>
                </c:pt>
                <c:pt idx="1415">
                  <c:v>130.837338223323</c:v>
                </c:pt>
                <c:pt idx="1416">
                  <c:v>130.83321306348299</c:v>
                </c:pt>
                <c:pt idx="1417">
                  <c:v>130.829110655058</c:v>
                </c:pt>
                <c:pt idx="1418">
                  <c:v>130.82503081131401</c:v>
                </c:pt>
                <c:pt idx="1419">
                  <c:v>130.82097334760101</c:v>
                </c:pt>
                <c:pt idx="1420">
                  <c:v>130.816938081285</c:v>
                </c:pt>
                <c:pt idx="1421">
                  <c:v>130.81292483160499</c:v>
                </c:pt>
                <c:pt idx="1422">
                  <c:v>130.808933419921</c:v>
                </c:pt>
                <c:pt idx="1423">
                  <c:v>130.80496366939599</c:v>
                </c:pt>
                <c:pt idx="1424">
                  <c:v>130.80101540518899</c:v>
                </c:pt>
                <c:pt idx="1425">
                  <c:v>130.797088454223</c:v>
                </c:pt>
                <c:pt idx="1426">
                  <c:v>130.793182645385</c:v>
                </c:pt>
                <c:pt idx="1427">
                  <c:v>130.78929780933299</c:v>
                </c:pt>
                <c:pt idx="1428">
                  <c:v>130.78543377852199</c:v>
                </c:pt>
                <c:pt idx="1429">
                  <c:v>130.78159038727901</c:v>
                </c:pt>
                <c:pt idx="1430">
                  <c:v>130.77776747151</c:v>
                </c:pt>
                <c:pt idx="1431">
                  <c:v>130.77396486899801</c:v>
                </c:pt>
                <c:pt idx="1432">
                  <c:v>130.77018241917</c:v>
                </c:pt>
                <c:pt idx="1433">
                  <c:v>130.76641996323099</c:v>
                </c:pt>
                <c:pt idx="1434">
                  <c:v>130.76267734387901</c:v>
                </c:pt>
                <c:pt idx="1435">
                  <c:v>130.75895440560501</c:v>
                </c:pt>
                <c:pt idx="1436">
                  <c:v>130.75525099449101</c:v>
                </c:pt>
                <c:pt idx="1437">
                  <c:v>130.75156695816699</c:v>
                </c:pt>
                <c:pt idx="1438">
                  <c:v>130.74790214596999</c:v>
                </c:pt>
                <c:pt idx="1439">
                  <c:v>130.744256408588</c:v>
                </c:pt>
                <c:pt idx="1440">
                  <c:v>130.74062959841299</c:v>
                </c:pt>
                <c:pt idx="1441">
                  <c:v>130.73702156932799</c:v>
                </c:pt>
                <c:pt idx="1442">
                  <c:v>130.73343217671501</c:v>
                </c:pt>
                <c:pt idx="1443">
                  <c:v>130.72986127733401</c:v>
                </c:pt>
                <c:pt idx="1444">
                  <c:v>130.72630872956901</c:v>
                </c:pt>
                <c:pt idx="1445">
                  <c:v>130.722774393149</c:v>
                </c:pt>
                <c:pt idx="1446">
                  <c:v>130.719258129248</c:v>
                </c:pt>
                <c:pt idx="1447">
                  <c:v>130.715759800504</c:v>
                </c:pt>
                <c:pt idx="1448">
                  <c:v>130.71227927080301</c:v>
                </c:pt>
                <c:pt idx="1449">
                  <c:v>130.70881640554501</c:v>
                </c:pt>
                <c:pt idx="1450">
                  <c:v>130.70537107141399</c:v>
                </c:pt>
                <c:pt idx="1451">
                  <c:v>130.70194313647599</c:v>
                </c:pt>
                <c:pt idx="1452">
                  <c:v>130.698532470034</c:v>
                </c:pt>
                <c:pt idx="1453">
                  <c:v>130.69513894277901</c:v>
                </c:pt>
                <c:pt idx="1454">
                  <c:v>130.691762426662</c:v>
                </c:pt>
                <c:pt idx="1455">
                  <c:v>130.68840279491599</c:v>
                </c:pt>
                <c:pt idx="1456">
                  <c:v>130.685059922043</c:v>
                </c:pt>
                <c:pt idx="1457">
                  <c:v>130.68173368371899</c:v>
                </c:pt>
                <c:pt idx="1458">
                  <c:v>130.678423956882</c:v>
                </c:pt>
                <c:pt idx="1459">
                  <c:v>130.67513061971999</c:v>
                </c:pt>
                <c:pt idx="1460">
                  <c:v>130.67185355164401</c:v>
                </c:pt>
                <c:pt idx="1461">
                  <c:v>130.66859263304801</c:v>
                </c:pt>
                <c:pt idx="1462">
                  <c:v>130.66534774570999</c:v>
                </c:pt>
                <c:pt idx="1463">
                  <c:v>130.66211877248401</c:v>
                </c:pt>
                <c:pt idx="1464">
                  <c:v>130.65890559739699</c:v>
                </c:pt>
                <c:pt idx="1465">
                  <c:v>130.65570810548601</c:v>
                </c:pt>
                <c:pt idx="1466">
                  <c:v>130.652526182999</c:v>
                </c:pt>
                <c:pt idx="1467">
                  <c:v>130.64935971727701</c:v>
                </c:pt>
                <c:pt idx="1468">
                  <c:v>130.64620859674901</c:v>
                </c:pt>
                <c:pt idx="1469">
                  <c:v>130.64307271089501</c:v>
                </c:pt>
                <c:pt idx="1470">
                  <c:v>130.639951950191</c:v>
                </c:pt>
                <c:pt idx="1471">
                  <c:v>130.636846206261</c:v>
                </c:pt>
                <c:pt idx="1472">
                  <c:v>130.633755371728</c:v>
                </c:pt>
                <c:pt idx="1473">
                  <c:v>130.63067934026299</c:v>
                </c:pt>
                <c:pt idx="1474">
                  <c:v>130.62761800643301</c:v>
                </c:pt>
                <c:pt idx="1475">
                  <c:v>130.624571265947</c:v>
                </c:pt>
                <c:pt idx="1476">
                  <c:v>130.62153901539901</c:v>
                </c:pt>
                <c:pt idx="1477">
                  <c:v>130.61852115242601</c:v>
                </c:pt>
                <c:pt idx="1478">
                  <c:v>130.61551757560201</c:v>
                </c:pt>
                <c:pt idx="1479">
                  <c:v>130.61252818441699</c:v>
                </c:pt>
                <c:pt idx="1480">
                  <c:v>130.609552879322</c:v>
                </c:pt>
                <c:pt idx="1481">
                  <c:v>130.60659156170499</c:v>
                </c:pt>
                <c:pt idx="1482">
                  <c:v>130.60364413393199</c:v>
                </c:pt>
                <c:pt idx="1483">
                  <c:v>130.60071049914799</c:v>
                </c:pt>
                <c:pt idx="1484">
                  <c:v>130.59779056145899</c:v>
                </c:pt>
                <c:pt idx="1485">
                  <c:v>130.59488422589101</c:v>
                </c:pt>
                <c:pt idx="1486">
                  <c:v>130.59199139832401</c:v>
                </c:pt>
                <c:pt idx="1487">
                  <c:v>130.589111985529</c:v>
                </c:pt>
                <c:pt idx="1488">
                  <c:v>130.58624589500801</c:v>
                </c:pt>
                <c:pt idx="1489">
                  <c:v>130.58339303524701</c:v>
                </c:pt>
                <c:pt idx="1490">
                  <c:v>130.58055331555801</c:v>
                </c:pt>
                <c:pt idx="1491">
                  <c:v>130.577726646032</c:v>
                </c:pt>
                <c:pt idx="1492">
                  <c:v>130.57491293755101</c:v>
                </c:pt>
                <c:pt idx="1493">
                  <c:v>130.57211210188299</c:v>
                </c:pt>
                <c:pt idx="1494">
                  <c:v>130.56932405155999</c:v>
                </c:pt>
                <c:pt idx="1495">
                  <c:v>130.566548699902</c:v>
                </c:pt>
                <c:pt idx="1496">
                  <c:v>130.563785961051</c:v>
                </c:pt>
                <c:pt idx="1497">
                  <c:v>130.56103574980301</c:v>
                </c:pt>
                <c:pt idx="1498">
                  <c:v>130.558297981876</c:v>
                </c:pt>
                <c:pt idx="1499">
                  <c:v>130.555572573625</c:v>
                </c:pt>
                <c:pt idx="1500">
                  <c:v>130.55285944222501</c:v>
                </c:pt>
                <c:pt idx="1501">
                  <c:v>130.55015850551399</c:v>
                </c:pt>
                <c:pt idx="1502">
                  <c:v>130.547469682139</c:v>
                </c:pt>
                <c:pt idx="1503">
                  <c:v>130.54479289141901</c:v>
                </c:pt>
                <c:pt idx="1504">
                  <c:v>130.542128053423</c:v>
                </c:pt>
                <c:pt idx="1505">
                  <c:v>130.539475088936</c:v>
                </c:pt>
                <c:pt idx="1506">
                  <c:v>130.536833919354</c:v>
                </c:pt>
                <c:pt idx="1507">
                  <c:v>130.534204466847</c:v>
                </c:pt>
                <c:pt idx="1508">
                  <c:v>130.531586654248</c:v>
                </c:pt>
                <c:pt idx="1509">
                  <c:v>130.52898040510499</c:v>
                </c:pt>
                <c:pt idx="1510">
                  <c:v>130.526385643509</c:v>
                </c:pt>
                <c:pt idx="1511">
                  <c:v>130.523802294354</c:v>
                </c:pt>
                <c:pt idx="1512">
                  <c:v>130.52123028310899</c:v>
                </c:pt>
                <c:pt idx="1513">
                  <c:v>130.51866953593299</c:v>
                </c:pt>
                <c:pt idx="1514">
                  <c:v>130.516119979634</c:v>
                </c:pt>
                <c:pt idx="1515">
                  <c:v>130.51358154154499</c:v>
                </c:pt>
                <c:pt idx="1516">
                  <c:v>130.51105414973199</c:v>
                </c:pt>
                <c:pt idx="1517">
                  <c:v>130.50853773290501</c:v>
                </c:pt>
                <c:pt idx="1518">
                  <c:v>130.50603222029699</c:v>
                </c:pt>
                <c:pt idx="1519">
                  <c:v>130.503537541752</c:v>
                </c:pt>
                <c:pt idx="1520">
                  <c:v>130.50105362777799</c:v>
                </c:pt>
                <c:pt idx="1521">
                  <c:v>130.498580409449</c:v>
                </c:pt>
                <c:pt idx="1522">
                  <c:v>130.49611781842401</c:v>
                </c:pt>
                <c:pt idx="1523">
                  <c:v>130.49366578695501</c:v>
                </c:pt>
                <c:pt idx="1524">
                  <c:v>130.49122424781001</c:v>
                </c:pt>
                <c:pt idx="1525">
                  <c:v>130.48879313440099</c:v>
                </c:pt>
                <c:pt idx="1526">
                  <c:v>130.48637238068201</c:v>
                </c:pt>
                <c:pt idx="1527">
                  <c:v>130.48396192115999</c:v>
                </c:pt>
                <c:pt idx="1528">
                  <c:v>130.48156169083799</c:v>
                </c:pt>
                <c:pt idx="1529">
                  <c:v>130.47917162533901</c:v>
                </c:pt>
                <c:pt idx="1530">
                  <c:v>130.47679166080999</c:v>
                </c:pt>
                <c:pt idx="1531">
                  <c:v>130.47442173391599</c:v>
                </c:pt>
                <c:pt idx="1532">
                  <c:v>130.47206178189299</c:v>
                </c:pt>
                <c:pt idx="1533">
                  <c:v>130.46971174238899</c:v>
                </c:pt>
                <c:pt idx="1534">
                  <c:v>130.46737155368101</c:v>
                </c:pt>
                <c:pt idx="1535">
                  <c:v>130.46504115452299</c:v>
                </c:pt>
                <c:pt idx="1536">
                  <c:v>130.46272048421599</c:v>
                </c:pt>
                <c:pt idx="1537">
                  <c:v>130.46040948242299</c:v>
                </c:pt>
                <c:pt idx="1538">
                  <c:v>130.45810808944799</c:v>
                </c:pt>
                <c:pt idx="1539">
                  <c:v>130.45581624604</c:v>
                </c:pt>
                <c:pt idx="1540">
                  <c:v>130.45353389346801</c:v>
                </c:pt>
                <c:pt idx="1541">
                  <c:v>130.45126097335799</c:v>
                </c:pt>
                <c:pt idx="1542">
                  <c:v>130.448997427965</c:v>
                </c:pt>
                <c:pt idx="1543">
                  <c:v>130.44674319992001</c:v>
                </c:pt>
                <c:pt idx="1544">
                  <c:v>130.44449823237599</c:v>
                </c:pt>
                <c:pt idx="1545">
                  <c:v>130.44226246896099</c:v>
                </c:pt>
                <c:pt idx="1546">
                  <c:v>130.44003585361301</c:v>
                </c:pt>
                <c:pt idx="1547">
                  <c:v>130.437818330906</c:v>
                </c:pt>
                <c:pt idx="1548">
                  <c:v>130.435609845767</c:v>
                </c:pt>
                <c:pt idx="1549">
                  <c:v>130.43341034362899</c:v>
                </c:pt>
                <c:pt idx="1550">
                  <c:v>130.431219770247</c:v>
                </c:pt>
                <c:pt idx="1551">
                  <c:v>130.42903807193301</c:v>
                </c:pt>
                <c:pt idx="1552">
                  <c:v>130.426865195365</c:v>
                </c:pt>
                <c:pt idx="1553">
                  <c:v>130.42470108767699</c:v>
                </c:pt>
                <c:pt idx="1554">
                  <c:v>130.42254569643899</c:v>
                </c:pt>
                <c:pt idx="1555">
                  <c:v>130.420398969562</c:v>
                </c:pt>
                <c:pt idx="1556">
                  <c:v>130.41826085541501</c:v>
                </c:pt>
                <c:pt idx="1557">
                  <c:v>130.416131302808</c:v>
                </c:pt>
                <c:pt idx="1558">
                  <c:v>130.41401026095099</c:v>
                </c:pt>
                <c:pt idx="1559">
                  <c:v>130.41189767938801</c:v>
                </c:pt>
                <c:pt idx="1560">
                  <c:v>130.40979350810599</c:v>
                </c:pt>
                <c:pt idx="1561">
                  <c:v>130.407697697511</c:v>
                </c:pt>
                <c:pt idx="1562">
                  <c:v>130.405610198365</c:v>
                </c:pt>
                <c:pt idx="1563">
                  <c:v>130.40353096185601</c:v>
                </c:pt>
                <c:pt idx="1564">
                  <c:v>130.40145993945501</c:v>
                </c:pt>
                <c:pt idx="1565">
                  <c:v>130.39939708310601</c:v>
                </c:pt>
                <c:pt idx="1566">
                  <c:v>130.39734234510399</c:v>
                </c:pt>
                <c:pt idx="1567">
                  <c:v>130.395295678141</c:v>
                </c:pt>
                <c:pt idx="1568">
                  <c:v>130.393257035169</c:v>
                </c:pt>
                <c:pt idx="1569">
                  <c:v>130.39122636963501</c:v>
                </c:pt>
                <c:pt idx="1570">
                  <c:v>130.38920363528399</c:v>
                </c:pt>
                <c:pt idx="1571">
                  <c:v>130.387188786205</c:v>
                </c:pt>
                <c:pt idx="1572">
                  <c:v>130.38518177691199</c:v>
                </c:pt>
                <c:pt idx="1573">
                  <c:v>130.383182562147</c:v>
                </c:pt>
                <c:pt idx="1574">
                  <c:v>130.38119109712201</c:v>
                </c:pt>
                <c:pt idx="1575">
                  <c:v>130.37920733729999</c:v>
                </c:pt>
                <c:pt idx="1576">
                  <c:v>130.37723123857</c:v>
                </c:pt>
                <c:pt idx="1577">
                  <c:v>130.37526275706901</c:v>
                </c:pt>
                <c:pt idx="1578">
                  <c:v>130.373301849303</c:v>
                </c:pt>
                <c:pt idx="1579">
                  <c:v>130.371348472135</c:v>
                </c:pt>
                <c:pt idx="1580">
                  <c:v>130.369402582736</c:v>
                </c:pt>
                <c:pt idx="1581">
                  <c:v>130.367464138646</c:v>
                </c:pt>
                <c:pt idx="1582">
                  <c:v>130.36553309758301</c:v>
                </c:pt>
                <c:pt idx="1583">
                  <c:v>130.363609417737</c:v>
                </c:pt>
                <c:pt idx="1584">
                  <c:v>130.36169305754001</c:v>
                </c:pt>
                <c:pt idx="1585">
                  <c:v>130.359783975802</c:v>
                </c:pt>
                <c:pt idx="1586">
                  <c:v>130.357882131515</c:v>
                </c:pt>
                <c:pt idx="1587">
                  <c:v>130.35598748407801</c:v>
                </c:pt>
                <c:pt idx="1588">
                  <c:v>130.354099993197</c:v>
                </c:pt>
                <c:pt idx="1589">
                  <c:v>130.35221961884099</c:v>
                </c:pt>
                <c:pt idx="1590">
                  <c:v>130.35034632130299</c:v>
                </c:pt>
                <c:pt idx="1591">
                  <c:v>130.34848006111099</c:v>
                </c:pt>
                <c:pt idx="1592">
                  <c:v>130.34662079915401</c:v>
                </c:pt>
                <c:pt idx="1593">
                  <c:v>130.34476849659501</c:v>
                </c:pt>
                <c:pt idx="1594">
                  <c:v>130.342923114895</c:v>
                </c:pt>
                <c:pt idx="1595">
                  <c:v>130.34108461571299</c:v>
                </c:pt>
                <c:pt idx="1596">
                  <c:v>130.33925296110999</c:v>
                </c:pt>
                <c:pt idx="1597">
                  <c:v>130.337428113351</c:v>
                </c:pt>
                <c:pt idx="1598">
                  <c:v>130.33561003500901</c:v>
                </c:pt>
                <c:pt idx="1599">
                  <c:v>130.333798688949</c:v>
                </c:pt>
                <c:pt idx="1600">
                  <c:v>130.33199403822499</c:v>
                </c:pt>
                <c:pt idx="1601">
                  <c:v>130.33019604622999</c:v>
                </c:pt>
                <c:pt idx="1602">
                  <c:v>130.32840467663101</c:v>
                </c:pt>
                <c:pt idx="1603">
                  <c:v>130.326619893345</c:v>
                </c:pt>
                <c:pt idx="1604">
                  <c:v>130.32484166049699</c:v>
                </c:pt>
                <c:pt idx="1605">
                  <c:v>130.323069942524</c:v>
                </c:pt>
                <c:pt idx="1606">
                  <c:v>130.32130470414</c:v>
                </c:pt>
                <c:pt idx="1607">
                  <c:v>130.31954591026201</c:v>
                </c:pt>
                <c:pt idx="1608">
                  <c:v>130.31779352613901</c:v>
                </c:pt>
                <c:pt idx="1609">
                  <c:v>130.316047517139</c:v>
                </c:pt>
                <c:pt idx="1610">
                  <c:v>130.31430784898399</c:v>
                </c:pt>
                <c:pt idx="1611">
                  <c:v>130.31257448761301</c:v>
                </c:pt>
                <c:pt idx="1612">
                  <c:v>130.31084739925601</c:v>
                </c:pt>
                <c:pt idx="1613">
                  <c:v>130.30912655024201</c:v>
                </c:pt>
                <c:pt idx="1614">
                  <c:v>130.30741190727099</c:v>
                </c:pt>
                <c:pt idx="1615">
                  <c:v>130.30570343726399</c:v>
                </c:pt>
                <c:pt idx="1616">
                  <c:v>130.30400110736099</c:v>
                </c:pt>
                <c:pt idx="1617">
                  <c:v>130.302304884873</c:v>
                </c:pt>
                <c:pt idx="1618">
                  <c:v>130.30061473743501</c:v>
                </c:pt>
                <c:pt idx="1619">
                  <c:v>130.29893063287099</c:v>
                </c:pt>
                <c:pt idx="1620">
                  <c:v>130.29725253923201</c:v>
                </c:pt>
                <c:pt idx="1621">
                  <c:v>130.295580424826</c:v>
                </c:pt>
                <c:pt idx="1622">
                  <c:v>130.29391425809399</c:v>
                </c:pt>
                <c:pt idx="1623">
                  <c:v>130.29225400778699</c:v>
                </c:pt>
                <c:pt idx="1624">
                  <c:v>130.29059964284201</c:v>
                </c:pt>
                <c:pt idx="1625">
                  <c:v>130.288951132444</c:v>
                </c:pt>
                <c:pt idx="1626">
                  <c:v>130.287308445912</c:v>
                </c:pt>
                <c:pt idx="1627">
                  <c:v>130.28567155286601</c:v>
                </c:pt>
                <c:pt idx="1628">
                  <c:v>130.28404042309401</c:v>
                </c:pt>
                <c:pt idx="1629">
                  <c:v>130.282415026601</c:v>
                </c:pt>
                <c:pt idx="1630">
                  <c:v>130.28079533363899</c:v>
                </c:pt>
                <c:pt idx="1631">
                  <c:v>130.27918131457201</c:v>
                </c:pt>
                <c:pt idx="1632">
                  <c:v>130.27757294003999</c:v>
                </c:pt>
                <c:pt idx="1633">
                  <c:v>130.275970180874</c:v>
                </c:pt>
                <c:pt idx="1634">
                  <c:v>130.27437300813901</c:v>
                </c:pt>
                <c:pt idx="1635">
                  <c:v>130.272781392995</c:v>
                </c:pt>
                <c:pt idx="1636">
                  <c:v>130.27119530689299</c:v>
                </c:pt>
                <c:pt idx="1637">
                  <c:v>130.26961472145899</c:v>
                </c:pt>
                <c:pt idx="1638">
                  <c:v>130.268039608511</c:v>
                </c:pt>
                <c:pt idx="1639">
                  <c:v>130.26646994006899</c:v>
                </c:pt>
                <c:pt idx="1640">
                  <c:v>130.26490568828399</c:v>
                </c:pt>
                <c:pt idx="1641">
                  <c:v>130.263346825567</c:v>
                </c:pt>
                <c:pt idx="1642">
                  <c:v>130.26179332448001</c:v>
                </c:pt>
                <c:pt idx="1643">
                  <c:v>130.260245157816</c:v>
                </c:pt>
                <c:pt idx="1644">
                  <c:v>130.25870229845799</c:v>
                </c:pt>
                <c:pt idx="1645">
                  <c:v>130.25716471957799</c:v>
                </c:pt>
                <c:pt idx="1646">
                  <c:v>130.25563239445199</c:v>
                </c:pt>
                <c:pt idx="1647">
                  <c:v>130.254105296587</c:v>
                </c:pt>
                <c:pt idx="1648">
                  <c:v>130.252583399668</c:v>
                </c:pt>
                <c:pt idx="1649">
                  <c:v>130.25106667748199</c:v>
                </c:pt>
                <c:pt idx="1650">
                  <c:v>130.24955510407199</c:v>
                </c:pt>
                <c:pt idx="1651">
                  <c:v>130.24804865362199</c:v>
                </c:pt>
                <c:pt idx="1652">
                  <c:v>130.24654730051799</c:v>
                </c:pt>
                <c:pt idx="1653">
                  <c:v>130.245051019264</c:v>
                </c:pt>
                <c:pt idx="1654">
                  <c:v>130.243559784551</c:v>
                </c:pt>
                <c:pt idx="1655">
                  <c:v>130.24207357127599</c:v>
                </c:pt>
                <c:pt idx="1656">
                  <c:v>130.24059235445401</c:v>
                </c:pt>
                <c:pt idx="1657">
                  <c:v>130.23911610934101</c:v>
                </c:pt>
                <c:pt idx="1658">
                  <c:v>130.23764481122299</c:v>
                </c:pt>
                <c:pt idx="1659">
                  <c:v>130.23617843566799</c:v>
                </c:pt>
                <c:pt idx="1660">
                  <c:v>130.23471695836599</c:v>
                </c:pt>
                <c:pt idx="1661">
                  <c:v>130.233260355173</c:v>
                </c:pt>
                <c:pt idx="1662">
                  <c:v>130.23180860206199</c:v>
                </c:pt>
                <c:pt idx="1663">
                  <c:v>130.23036167521801</c:v>
                </c:pt>
                <c:pt idx="1664">
                  <c:v>130.228919550965</c:v>
                </c:pt>
                <c:pt idx="1665">
                  <c:v>130.227482205776</c:v>
                </c:pt>
                <c:pt idx="1666">
                  <c:v>130.22604961629699</c:v>
                </c:pt>
                <c:pt idx="1667">
                  <c:v>130.224621759266</c:v>
                </c:pt>
                <c:pt idx="1668">
                  <c:v>130.22319861164101</c:v>
                </c:pt>
                <c:pt idx="1669">
                  <c:v>130.22178015050301</c:v>
                </c:pt>
                <c:pt idx="1670">
                  <c:v>130.220366353093</c:v>
                </c:pt>
                <c:pt idx="1671">
                  <c:v>130.21895719674899</c:v>
                </c:pt>
                <c:pt idx="1672">
                  <c:v>130.21755265902399</c:v>
                </c:pt>
                <c:pt idx="1673">
                  <c:v>130.21615271756301</c:v>
                </c:pt>
                <c:pt idx="1674">
                  <c:v>130.21475735019999</c:v>
                </c:pt>
                <c:pt idx="1675">
                  <c:v>130.21336653491301</c:v>
                </c:pt>
                <c:pt idx="1676">
                  <c:v>130.21198024974601</c:v>
                </c:pt>
                <c:pt idx="1677">
                  <c:v>130.21059847294001</c:v>
                </c:pt>
                <c:pt idx="1678">
                  <c:v>130.209221182894</c:v>
                </c:pt>
                <c:pt idx="1679">
                  <c:v>130.20784835814001</c:v>
                </c:pt>
                <c:pt idx="1680">
                  <c:v>130.20647997727201</c:v>
                </c:pt>
                <c:pt idx="1681">
                  <c:v>130.205116019098</c:v>
                </c:pt>
                <c:pt idx="1682">
                  <c:v>130.20375646254399</c:v>
                </c:pt>
                <c:pt idx="1683">
                  <c:v>130.202401286677</c:v>
                </c:pt>
                <c:pt idx="1684">
                  <c:v>130.201050470686</c:v>
                </c:pt>
                <c:pt idx="1685">
                  <c:v>130.19970399385099</c:v>
                </c:pt>
                <c:pt idx="1686">
                  <c:v>130.198361835637</c:v>
                </c:pt>
                <c:pt idx="1687">
                  <c:v>130.19702397564799</c:v>
                </c:pt>
                <c:pt idx="1688">
                  <c:v>130.19569039359601</c:v>
                </c:pt>
                <c:pt idx="1689">
                  <c:v>130.194361069264</c:v>
                </c:pt>
                <c:pt idx="1690">
                  <c:v>130.19303598264699</c:v>
                </c:pt>
                <c:pt idx="1691">
                  <c:v>130.191715113827</c:v>
                </c:pt>
                <c:pt idx="1692">
                  <c:v>130.190398443047</c:v>
                </c:pt>
                <c:pt idx="1693">
                  <c:v>130.18908595057599</c:v>
                </c:pt>
                <c:pt idx="1694">
                  <c:v>130.18777761691101</c:v>
                </c:pt>
                <c:pt idx="1695">
                  <c:v>130.18647342263901</c:v>
                </c:pt>
                <c:pt idx="1696">
                  <c:v>130.18517334843699</c:v>
                </c:pt>
                <c:pt idx="1697">
                  <c:v>130.18387737517801</c:v>
                </c:pt>
                <c:pt idx="1698">
                  <c:v>130.182585483727</c:v>
                </c:pt>
                <c:pt idx="1699">
                  <c:v>130.18129765517199</c:v>
                </c:pt>
                <c:pt idx="1700">
                  <c:v>130.18001387068799</c:v>
                </c:pt>
                <c:pt idx="1701">
                  <c:v>130.178734111587</c:v>
                </c:pt>
                <c:pt idx="1702">
                  <c:v>130.177458359231</c:v>
                </c:pt>
                <c:pt idx="1703">
                  <c:v>130.17618659515401</c:v>
                </c:pt>
                <c:pt idx="1704">
                  <c:v>130.174918801003</c:v>
                </c:pt>
                <c:pt idx="1705">
                  <c:v>130.17365495851499</c:v>
                </c:pt>
                <c:pt idx="1706">
                  <c:v>130.17239504957899</c:v>
                </c:pt>
                <c:pt idx="1707">
                  <c:v>130.17113905610799</c:v>
                </c:pt>
                <c:pt idx="1708">
                  <c:v>130.16988696019399</c:v>
                </c:pt>
                <c:pt idx="1709">
                  <c:v>130.16863874403299</c:v>
                </c:pt>
                <c:pt idx="1710">
                  <c:v>130.167394389956</c:v>
                </c:pt>
                <c:pt idx="1711">
                  <c:v>130.16615388030499</c:v>
                </c:pt>
                <c:pt idx="1712">
                  <c:v>130.16491719761399</c:v>
                </c:pt>
                <c:pt idx="1713">
                  <c:v>130.16368432450301</c:v>
                </c:pt>
                <c:pt idx="1714">
                  <c:v>130.16245524370001</c:v>
                </c:pt>
                <c:pt idx="1715">
                  <c:v>130.161229938047</c:v>
                </c:pt>
                <c:pt idx="1716">
                  <c:v>130.16000839041601</c:v>
                </c:pt>
                <c:pt idx="1717">
                  <c:v>130.158790583887</c:v>
                </c:pt>
                <c:pt idx="1718">
                  <c:v>130.15757650156101</c:v>
                </c:pt>
                <c:pt idx="1719">
                  <c:v>130.15636612672299</c:v>
                </c:pt>
                <c:pt idx="1720">
                  <c:v>130.15515944264999</c:v>
                </c:pt>
                <c:pt idx="1721">
                  <c:v>130.15395643280101</c:v>
                </c:pt>
                <c:pt idx="1722">
                  <c:v>130.15275708070999</c:v>
                </c:pt>
                <c:pt idx="1723">
                  <c:v>130.15156137001699</c:v>
                </c:pt>
                <c:pt idx="1724">
                  <c:v>130.15036928446</c:v>
                </c:pt>
                <c:pt idx="1725">
                  <c:v>130.14918080783801</c:v>
                </c:pt>
                <c:pt idx="1726">
                  <c:v>130.147995924084</c:v>
                </c:pt>
                <c:pt idx="1727">
                  <c:v>130.14681461721699</c:v>
                </c:pt>
                <c:pt idx="1728">
                  <c:v>130.14563687137701</c:v>
                </c:pt>
                <c:pt idx="1729">
                  <c:v>130.14446267072299</c:v>
                </c:pt>
                <c:pt idx="1730">
                  <c:v>130.14329199956899</c:v>
                </c:pt>
                <c:pt idx="1731">
                  <c:v>130.14212484231501</c:v>
                </c:pt>
                <c:pt idx="1732">
                  <c:v>130.14096118345401</c:v>
                </c:pt>
                <c:pt idx="1733">
                  <c:v>130.139801007573</c:v>
                </c:pt>
                <c:pt idx="1734">
                  <c:v>130.13864429928699</c:v>
                </c:pt>
                <c:pt idx="1735">
                  <c:v>130.137491043388</c:v>
                </c:pt>
                <c:pt idx="1736">
                  <c:v>130.136341224728</c:v>
                </c:pt>
                <c:pt idx="1737">
                  <c:v>130.13519482823801</c:v>
                </c:pt>
                <c:pt idx="1738">
                  <c:v>130.134051838906</c:v>
                </c:pt>
                <c:pt idx="1739">
                  <c:v>130.13291224186699</c:v>
                </c:pt>
                <c:pt idx="1740">
                  <c:v>130.13177602232</c:v>
                </c:pt>
                <c:pt idx="1741">
                  <c:v>130.130643165538</c:v>
                </c:pt>
                <c:pt idx="1742">
                  <c:v>130.12951365690699</c:v>
                </c:pt>
                <c:pt idx="1743">
                  <c:v>130.12838748184799</c:v>
                </c:pt>
                <c:pt idx="1744">
                  <c:v>130.12726462590601</c:v>
                </c:pt>
                <c:pt idx="1745">
                  <c:v>130.12614507471901</c:v>
                </c:pt>
                <c:pt idx="1746">
                  <c:v>130.12502881398601</c:v>
                </c:pt>
                <c:pt idx="1747">
                  <c:v>130.12391582946199</c:v>
                </c:pt>
                <c:pt idx="1748">
                  <c:v>130.122806107027</c:v>
                </c:pt>
                <c:pt idx="1749">
                  <c:v>130.12169963264299</c:v>
                </c:pt>
                <c:pt idx="1750">
                  <c:v>130.12059639232299</c:v>
                </c:pt>
                <c:pt idx="1751">
                  <c:v>130.119496372214</c:v>
                </c:pt>
                <c:pt idx="1752">
                  <c:v>130.11839955844701</c:v>
                </c:pt>
                <c:pt idx="1753">
                  <c:v>130.117305937304</c:v>
                </c:pt>
                <c:pt idx="1754">
                  <c:v>130.116215495147</c:v>
                </c:pt>
                <c:pt idx="1755">
                  <c:v>130.115128218423</c:v>
                </c:pt>
                <c:pt idx="1756">
                  <c:v>130.11404409356501</c:v>
                </c:pt>
                <c:pt idx="1757">
                  <c:v>130.112963107181</c:v>
                </c:pt>
                <c:pt idx="1758">
                  <c:v>130.11188524593101</c:v>
                </c:pt>
                <c:pt idx="1759">
                  <c:v>130.11081049654001</c:v>
                </c:pt>
                <c:pt idx="1760">
                  <c:v>130.10973884583399</c:v>
                </c:pt>
                <c:pt idx="1761">
                  <c:v>130.10867028063799</c:v>
                </c:pt>
                <c:pt idx="1762">
                  <c:v>130.107604787931</c:v>
                </c:pt>
                <c:pt idx="1763">
                  <c:v>130.10654235475201</c:v>
                </c:pt>
                <c:pt idx="1764">
                  <c:v>130.10548296821</c:v>
                </c:pt>
                <c:pt idx="1765">
                  <c:v>130.10442661542001</c:v>
                </c:pt>
                <c:pt idx="1766">
                  <c:v>130.10337328365901</c:v>
                </c:pt>
                <c:pt idx="1767">
                  <c:v>130.10232296024</c:v>
                </c:pt>
                <c:pt idx="1768">
                  <c:v>130.10127563256799</c:v>
                </c:pt>
                <c:pt idx="1769">
                  <c:v>130.10023128805199</c:v>
                </c:pt>
                <c:pt idx="1770">
                  <c:v>130.09918991424499</c:v>
                </c:pt>
                <c:pt idx="1771">
                  <c:v>130.09815149874001</c:v>
                </c:pt>
                <c:pt idx="1772">
                  <c:v>130.09711602918901</c:v>
                </c:pt>
                <c:pt idx="1773">
                  <c:v>130.09608349336699</c:v>
                </c:pt>
                <c:pt idx="1774">
                  <c:v>130.09505387902601</c:v>
                </c:pt>
                <c:pt idx="1775">
                  <c:v>130.09402717404001</c:v>
                </c:pt>
                <c:pt idx="1776">
                  <c:v>130.093003366353</c:v>
                </c:pt>
                <c:pt idx="1777">
                  <c:v>130.091982443982</c:v>
                </c:pt>
                <c:pt idx="1778">
                  <c:v>130.09096439496199</c:v>
                </c:pt>
                <c:pt idx="1779">
                  <c:v>130.08994920745101</c:v>
                </c:pt>
                <c:pt idx="1780">
                  <c:v>130.08893686962901</c:v>
                </c:pt>
                <c:pt idx="1781">
                  <c:v>130.08792736977301</c:v>
                </c:pt>
                <c:pt idx="1782">
                  <c:v>130.086920696232</c:v>
                </c:pt>
                <c:pt idx="1783">
                  <c:v>130.08591683735099</c:v>
                </c:pt>
                <c:pt idx="1784">
                  <c:v>130.084915781603</c:v>
                </c:pt>
                <c:pt idx="1785">
                  <c:v>130.08391751751299</c:v>
                </c:pt>
                <c:pt idx="1786">
                  <c:v>130.082922033676</c:v>
                </c:pt>
                <c:pt idx="1787">
                  <c:v>130.08192931870099</c:v>
                </c:pt>
                <c:pt idx="1788">
                  <c:v>130.08093936130899</c:v>
                </c:pt>
                <c:pt idx="1789">
                  <c:v>130.07995215026301</c:v>
                </c:pt>
                <c:pt idx="1790">
                  <c:v>130.07896767439399</c:v>
                </c:pt>
                <c:pt idx="1791">
                  <c:v>130.077985922609</c:v>
                </c:pt>
                <c:pt idx="1792">
                  <c:v>130.07700688381499</c:v>
                </c:pt>
                <c:pt idx="1793">
                  <c:v>130.076030547047</c:v>
                </c:pt>
                <c:pt idx="1794">
                  <c:v>130.07505690136</c:v>
                </c:pt>
                <c:pt idx="1795">
                  <c:v>130.074085935905</c:v>
                </c:pt>
                <c:pt idx="1796">
                  <c:v>130.07311763982199</c:v>
                </c:pt>
                <c:pt idx="1797">
                  <c:v>130.07215200237599</c:v>
                </c:pt>
                <c:pt idx="1798">
                  <c:v>130.071189012866</c:v>
                </c:pt>
                <c:pt idx="1799">
                  <c:v>130.07022866065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'좌현교차(선미지남)'!$H$1</c:f>
              <c:strCache>
                <c:ptCount val="1"/>
                <c:pt idx="0">
                  <c:v>rel_brg_tcpa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'좌현교차(선미지남)'!$H$2:$H$1801</c:f>
              <c:numCache>
                <c:formatCode>General</c:formatCode>
                <c:ptCount val="1800"/>
                <c:pt idx="0">
                  <c:v>230.677516360357</c:v>
                </c:pt>
                <c:pt idx="1">
                  <c:v>230.677516360357</c:v>
                </c:pt>
                <c:pt idx="2">
                  <c:v>230.67751636015799</c:v>
                </c:pt>
                <c:pt idx="3">
                  <c:v>230.67751636115099</c:v>
                </c:pt>
                <c:pt idx="4">
                  <c:v>230.67751636115099</c:v>
                </c:pt>
                <c:pt idx="5">
                  <c:v>230.67751636115099</c:v>
                </c:pt>
                <c:pt idx="6">
                  <c:v>230.677516360357</c:v>
                </c:pt>
                <c:pt idx="7">
                  <c:v>230.67751636115099</c:v>
                </c:pt>
                <c:pt idx="8">
                  <c:v>230.67751636115099</c:v>
                </c:pt>
                <c:pt idx="9">
                  <c:v>230.67751636115099</c:v>
                </c:pt>
                <c:pt idx="10">
                  <c:v>230.677516360357</c:v>
                </c:pt>
                <c:pt idx="11">
                  <c:v>230.67751636015799</c:v>
                </c:pt>
                <c:pt idx="12">
                  <c:v>230.67751636115099</c:v>
                </c:pt>
                <c:pt idx="13">
                  <c:v>230.677516360357</c:v>
                </c:pt>
                <c:pt idx="14">
                  <c:v>230.677516360357</c:v>
                </c:pt>
                <c:pt idx="15">
                  <c:v>230.677516360357</c:v>
                </c:pt>
                <c:pt idx="16">
                  <c:v>230.67751636115099</c:v>
                </c:pt>
                <c:pt idx="17">
                  <c:v>230.67751636115099</c:v>
                </c:pt>
                <c:pt idx="18">
                  <c:v>230.67751636115099</c:v>
                </c:pt>
                <c:pt idx="19">
                  <c:v>230.677516360357</c:v>
                </c:pt>
                <c:pt idx="20">
                  <c:v>230.67751636015799</c:v>
                </c:pt>
                <c:pt idx="21">
                  <c:v>230.67751636115099</c:v>
                </c:pt>
                <c:pt idx="22">
                  <c:v>230.67751636115099</c:v>
                </c:pt>
                <c:pt idx="23">
                  <c:v>230.677516360357</c:v>
                </c:pt>
                <c:pt idx="24">
                  <c:v>230.677516360357</c:v>
                </c:pt>
                <c:pt idx="25">
                  <c:v>230.67751636115099</c:v>
                </c:pt>
                <c:pt idx="26">
                  <c:v>230.67751636115099</c:v>
                </c:pt>
                <c:pt idx="27">
                  <c:v>230.677516360357</c:v>
                </c:pt>
                <c:pt idx="28">
                  <c:v>230.677516360357</c:v>
                </c:pt>
                <c:pt idx="29">
                  <c:v>230.67751636015799</c:v>
                </c:pt>
                <c:pt idx="30">
                  <c:v>230.67751636115099</c:v>
                </c:pt>
                <c:pt idx="31">
                  <c:v>230.677516360357</c:v>
                </c:pt>
                <c:pt idx="32">
                  <c:v>230.677516360357</c:v>
                </c:pt>
                <c:pt idx="33">
                  <c:v>230.67751636015799</c:v>
                </c:pt>
                <c:pt idx="34">
                  <c:v>230.67751636115099</c:v>
                </c:pt>
                <c:pt idx="35">
                  <c:v>230.67751636115099</c:v>
                </c:pt>
                <c:pt idx="36">
                  <c:v>230.677516360357</c:v>
                </c:pt>
                <c:pt idx="37">
                  <c:v>230.677516360357</c:v>
                </c:pt>
                <c:pt idx="38">
                  <c:v>230.67751636115099</c:v>
                </c:pt>
                <c:pt idx="39">
                  <c:v>230.67751636115099</c:v>
                </c:pt>
                <c:pt idx="40">
                  <c:v>230.677516360357</c:v>
                </c:pt>
                <c:pt idx="41">
                  <c:v>230.677516360357</c:v>
                </c:pt>
                <c:pt idx="42">
                  <c:v>230.67751636015799</c:v>
                </c:pt>
                <c:pt idx="43">
                  <c:v>230.67751636115099</c:v>
                </c:pt>
                <c:pt idx="44">
                  <c:v>230.67751636115099</c:v>
                </c:pt>
                <c:pt idx="45">
                  <c:v>230.677516360357</c:v>
                </c:pt>
                <c:pt idx="46">
                  <c:v>230.677516360357</c:v>
                </c:pt>
                <c:pt idx="47">
                  <c:v>230.67751636115099</c:v>
                </c:pt>
                <c:pt idx="48">
                  <c:v>230.67751636115099</c:v>
                </c:pt>
                <c:pt idx="49">
                  <c:v>230.677516360357</c:v>
                </c:pt>
                <c:pt idx="50">
                  <c:v>230.677516360357</c:v>
                </c:pt>
                <c:pt idx="51">
                  <c:v>230.67751636015799</c:v>
                </c:pt>
                <c:pt idx="52">
                  <c:v>230.67751636115099</c:v>
                </c:pt>
                <c:pt idx="53">
                  <c:v>230.67751636115099</c:v>
                </c:pt>
                <c:pt idx="54">
                  <c:v>230.677516360357</c:v>
                </c:pt>
                <c:pt idx="55">
                  <c:v>230.677516360357</c:v>
                </c:pt>
                <c:pt idx="56">
                  <c:v>230.67751636115099</c:v>
                </c:pt>
                <c:pt idx="57">
                  <c:v>230.67751636115099</c:v>
                </c:pt>
                <c:pt idx="58">
                  <c:v>230.677516360357</c:v>
                </c:pt>
                <c:pt idx="59">
                  <c:v>230.677516360357</c:v>
                </c:pt>
                <c:pt idx="60">
                  <c:v>230.67751636015799</c:v>
                </c:pt>
                <c:pt idx="61">
                  <c:v>230.67751636115099</c:v>
                </c:pt>
                <c:pt idx="62">
                  <c:v>230.67751636115099</c:v>
                </c:pt>
                <c:pt idx="63">
                  <c:v>230.677516360357</c:v>
                </c:pt>
                <c:pt idx="64">
                  <c:v>230.677516360357</c:v>
                </c:pt>
                <c:pt idx="65">
                  <c:v>230.67751636115099</c:v>
                </c:pt>
                <c:pt idx="66">
                  <c:v>230.67751636115099</c:v>
                </c:pt>
                <c:pt idx="67">
                  <c:v>230.677516360357</c:v>
                </c:pt>
                <c:pt idx="68">
                  <c:v>230.677516360357</c:v>
                </c:pt>
                <c:pt idx="69">
                  <c:v>230.67751636015799</c:v>
                </c:pt>
                <c:pt idx="70">
                  <c:v>230.67751636115099</c:v>
                </c:pt>
                <c:pt idx="71">
                  <c:v>230.677516360357</c:v>
                </c:pt>
                <c:pt idx="72">
                  <c:v>230.677516360357</c:v>
                </c:pt>
                <c:pt idx="73">
                  <c:v>230.677516360357</c:v>
                </c:pt>
                <c:pt idx="74">
                  <c:v>230.67751636115099</c:v>
                </c:pt>
                <c:pt idx="75">
                  <c:v>230.67751636115099</c:v>
                </c:pt>
                <c:pt idx="76">
                  <c:v>230.677516360357</c:v>
                </c:pt>
                <c:pt idx="77">
                  <c:v>230.677516360357</c:v>
                </c:pt>
                <c:pt idx="78">
                  <c:v>230.67751636015799</c:v>
                </c:pt>
                <c:pt idx="79">
                  <c:v>230.67751636115099</c:v>
                </c:pt>
                <c:pt idx="80">
                  <c:v>230.677516360357</c:v>
                </c:pt>
                <c:pt idx="81">
                  <c:v>230.677516360357</c:v>
                </c:pt>
                <c:pt idx="82">
                  <c:v>230.677516360357</c:v>
                </c:pt>
                <c:pt idx="83">
                  <c:v>230.67751636115099</c:v>
                </c:pt>
                <c:pt idx="84">
                  <c:v>230.67751636115099</c:v>
                </c:pt>
                <c:pt idx="85">
                  <c:v>230.677516360357</c:v>
                </c:pt>
                <c:pt idx="86">
                  <c:v>230.677516360357</c:v>
                </c:pt>
                <c:pt idx="87">
                  <c:v>230.67751636015799</c:v>
                </c:pt>
                <c:pt idx="88">
                  <c:v>230.67751636115099</c:v>
                </c:pt>
                <c:pt idx="89">
                  <c:v>230.677516360357</c:v>
                </c:pt>
                <c:pt idx="90">
                  <c:v>230.677516360357</c:v>
                </c:pt>
                <c:pt idx="91">
                  <c:v>230.677516360357</c:v>
                </c:pt>
                <c:pt idx="92">
                  <c:v>230.67751636115099</c:v>
                </c:pt>
                <c:pt idx="93">
                  <c:v>230.67751636115099</c:v>
                </c:pt>
                <c:pt idx="94">
                  <c:v>230.677516360357</c:v>
                </c:pt>
                <c:pt idx="95">
                  <c:v>230.677516360357</c:v>
                </c:pt>
                <c:pt idx="96">
                  <c:v>230.67751636015799</c:v>
                </c:pt>
                <c:pt idx="97">
                  <c:v>230.67751636115099</c:v>
                </c:pt>
                <c:pt idx="98">
                  <c:v>230.677516360357</c:v>
                </c:pt>
                <c:pt idx="99">
                  <c:v>230.677516360357</c:v>
                </c:pt>
                <c:pt idx="100">
                  <c:v>230.677516360357</c:v>
                </c:pt>
                <c:pt idx="101">
                  <c:v>230.67751636115099</c:v>
                </c:pt>
                <c:pt idx="102">
                  <c:v>230.67751636115099</c:v>
                </c:pt>
                <c:pt idx="103">
                  <c:v>230.677516360357</c:v>
                </c:pt>
                <c:pt idx="104">
                  <c:v>230.677516360357</c:v>
                </c:pt>
                <c:pt idx="105">
                  <c:v>230.67751636015799</c:v>
                </c:pt>
                <c:pt idx="106">
                  <c:v>230.67751636115099</c:v>
                </c:pt>
                <c:pt idx="107">
                  <c:v>230.677516360357</c:v>
                </c:pt>
                <c:pt idx="108">
                  <c:v>230.677516360357</c:v>
                </c:pt>
                <c:pt idx="109">
                  <c:v>230.67751636015799</c:v>
                </c:pt>
                <c:pt idx="110">
                  <c:v>230.67751636115099</c:v>
                </c:pt>
                <c:pt idx="111">
                  <c:v>230.67751636115099</c:v>
                </c:pt>
                <c:pt idx="112">
                  <c:v>230.677516360357</c:v>
                </c:pt>
                <c:pt idx="113">
                  <c:v>230.677516360357</c:v>
                </c:pt>
                <c:pt idx="114">
                  <c:v>230.67751636115099</c:v>
                </c:pt>
                <c:pt idx="115">
                  <c:v>230.67751636115099</c:v>
                </c:pt>
                <c:pt idx="116">
                  <c:v>230.677516360357</c:v>
                </c:pt>
                <c:pt idx="117">
                  <c:v>230.677516360357</c:v>
                </c:pt>
                <c:pt idx="118">
                  <c:v>230.67751636015799</c:v>
                </c:pt>
                <c:pt idx="119">
                  <c:v>230.67751636115099</c:v>
                </c:pt>
                <c:pt idx="120">
                  <c:v>230.67751636115099</c:v>
                </c:pt>
                <c:pt idx="121">
                  <c:v>230.677516360357</c:v>
                </c:pt>
                <c:pt idx="122">
                  <c:v>230.677516360357</c:v>
                </c:pt>
                <c:pt idx="123">
                  <c:v>230.67751636115099</c:v>
                </c:pt>
                <c:pt idx="124">
                  <c:v>230.67751636115099</c:v>
                </c:pt>
                <c:pt idx="125">
                  <c:v>230.677516360357</c:v>
                </c:pt>
                <c:pt idx="126">
                  <c:v>230.677516360357</c:v>
                </c:pt>
                <c:pt idx="127">
                  <c:v>230.67751636015799</c:v>
                </c:pt>
                <c:pt idx="128">
                  <c:v>230.67751636115099</c:v>
                </c:pt>
                <c:pt idx="129">
                  <c:v>230.67751636115099</c:v>
                </c:pt>
                <c:pt idx="130">
                  <c:v>230.677516360357</c:v>
                </c:pt>
                <c:pt idx="131">
                  <c:v>230.677516360357</c:v>
                </c:pt>
                <c:pt idx="132">
                  <c:v>230.67751636115099</c:v>
                </c:pt>
                <c:pt idx="133">
                  <c:v>230.67751636115099</c:v>
                </c:pt>
                <c:pt idx="134">
                  <c:v>230.677516360357</c:v>
                </c:pt>
                <c:pt idx="135">
                  <c:v>230.677516360357</c:v>
                </c:pt>
                <c:pt idx="136">
                  <c:v>230.67751636015799</c:v>
                </c:pt>
                <c:pt idx="137">
                  <c:v>230.67751636115099</c:v>
                </c:pt>
                <c:pt idx="138">
                  <c:v>230.67751636115099</c:v>
                </c:pt>
                <c:pt idx="139">
                  <c:v>230.677516360357</c:v>
                </c:pt>
                <c:pt idx="140">
                  <c:v>230.677516360357</c:v>
                </c:pt>
                <c:pt idx="141">
                  <c:v>230.67751636115099</c:v>
                </c:pt>
                <c:pt idx="142">
                  <c:v>230.67751636115099</c:v>
                </c:pt>
                <c:pt idx="143">
                  <c:v>230.677516360357</c:v>
                </c:pt>
                <c:pt idx="144">
                  <c:v>230.677516360357</c:v>
                </c:pt>
                <c:pt idx="145">
                  <c:v>230.67751636015799</c:v>
                </c:pt>
                <c:pt idx="146">
                  <c:v>230.67751636115099</c:v>
                </c:pt>
                <c:pt idx="147">
                  <c:v>230.677516360357</c:v>
                </c:pt>
                <c:pt idx="148">
                  <c:v>230.677516360357</c:v>
                </c:pt>
                <c:pt idx="149">
                  <c:v>230.677516360357</c:v>
                </c:pt>
                <c:pt idx="150">
                  <c:v>230.67751636115099</c:v>
                </c:pt>
                <c:pt idx="151">
                  <c:v>230.67751636115099</c:v>
                </c:pt>
                <c:pt idx="152">
                  <c:v>230.677516360357</c:v>
                </c:pt>
                <c:pt idx="153">
                  <c:v>230.677516360357</c:v>
                </c:pt>
                <c:pt idx="154">
                  <c:v>230.67751636015799</c:v>
                </c:pt>
                <c:pt idx="155">
                  <c:v>230.67751636115099</c:v>
                </c:pt>
                <c:pt idx="156">
                  <c:v>230.67751636115099</c:v>
                </c:pt>
                <c:pt idx="157">
                  <c:v>230.67751636115099</c:v>
                </c:pt>
                <c:pt idx="158">
                  <c:v>230.677516360357</c:v>
                </c:pt>
                <c:pt idx="159">
                  <c:v>230.67751636115099</c:v>
                </c:pt>
                <c:pt idx="160">
                  <c:v>230.67751636115099</c:v>
                </c:pt>
                <c:pt idx="161">
                  <c:v>230.677516360357</c:v>
                </c:pt>
                <c:pt idx="162">
                  <c:v>230.677516360357</c:v>
                </c:pt>
                <c:pt idx="163">
                  <c:v>230.67751636015799</c:v>
                </c:pt>
                <c:pt idx="164">
                  <c:v>230.67751636115099</c:v>
                </c:pt>
                <c:pt idx="165">
                  <c:v>230.677516360357</c:v>
                </c:pt>
                <c:pt idx="166">
                  <c:v>230.677516360357</c:v>
                </c:pt>
                <c:pt idx="167">
                  <c:v>230.677516360357</c:v>
                </c:pt>
                <c:pt idx="168">
                  <c:v>230.67751636115099</c:v>
                </c:pt>
                <c:pt idx="169">
                  <c:v>230.67751636115099</c:v>
                </c:pt>
                <c:pt idx="170">
                  <c:v>230.67751636115099</c:v>
                </c:pt>
                <c:pt idx="171">
                  <c:v>230.677516360357</c:v>
                </c:pt>
                <c:pt idx="172">
                  <c:v>230.67751636015799</c:v>
                </c:pt>
                <c:pt idx="173">
                  <c:v>230.67751636115099</c:v>
                </c:pt>
                <c:pt idx="174">
                  <c:v>230.677516360357</c:v>
                </c:pt>
                <c:pt idx="175">
                  <c:v>230.677516360357</c:v>
                </c:pt>
                <c:pt idx="176">
                  <c:v>230.677516360357</c:v>
                </c:pt>
                <c:pt idx="177">
                  <c:v>230.67751636115099</c:v>
                </c:pt>
                <c:pt idx="178">
                  <c:v>230.67751636115099</c:v>
                </c:pt>
                <c:pt idx="179">
                  <c:v>230.677516360357</c:v>
                </c:pt>
                <c:pt idx="180">
                  <c:v>230.677516360357</c:v>
                </c:pt>
                <c:pt idx="181">
                  <c:v>230.67751636015799</c:v>
                </c:pt>
                <c:pt idx="182">
                  <c:v>230.67751636115099</c:v>
                </c:pt>
                <c:pt idx="183">
                  <c:v>230.67751636115099</c:v>
                </c:pt>
                <c:pt idx="184">
                  <c:v>230.677516360357</c:v>
                </c:pt>
                <c:pt idx="185">
                  <c:v>230.67751636015799</c:v>
                </c:pt>
                <c:pt idx="186">
                  <c:v>230.67751636115099</c:v>
                </c:pt>
                <c:pt idx="187">
                  <c:v>230.67751636115099</c:v>
                </c:pt>
                <c:pt idx="188">
                  <c:v>230.677516360357</c:v>
                </c:pt>
                <c:pt idx="189">
                  <c:v>230.677516360357</c:v>
                </c:pt>
                <c:pt idx="190">
                  <c:v>230.67751636115099</c:v>
                </c:pt>
                <c:pt idx="191">
                  <c:v>230.67751636115099</c:v>
                </c:pt>
                <c:pt idx="192">
                  <c:v>230.677516360357</c:v>
                </c:pt>
                <c:pt idx="193">
                  <c:v>230.677516360357</c:v>
                </c:pt>
                <c:pt idx="194">
                  <c:v>230.67751636015799</c:v>
                </c:pt>
                <c:pt idx="195">
                  <c:v>230.67751636115099</c:v>
                </c:pt>
                <c:pt idx="196">
                  <c:v>230.67751636115099</c:v>
                </c:pt>
                <c:pt idx="197">
                  <c:v>230.67751636115099</c:v>
                </c:pt>
                <c:pt idx="198">
                  <c:v>230.677516360357</c:v>
                </c:pt>
                <c:pt idx="199">
                  <c:v>230.67751636115099</c:v>
                </c:pt>
                <c:pt idx="200">
                  <c:v>230.67751636115099</c:v>
                </c:pt>
                <c:pt idx="201">
                  <c:v>230.67751636115099</c:v>
                </c:pt>
                <c:pt idx="202">
                  <c:v>230.677516360357</c:v>
                </c:pt>
                <c:pt idx="203">
                  <c:v>230.67751636015799</c:v>
                </c:pt>
                <c:pt idx="204">
                  <c:v>230.67751636115099</c:v>
                </c:pt>
                <c:pt idx="205">
                  <c:v>230.67751636115099</c:v>
                </c:pt>
                <c:pt idx="206">
                  <c:v>230.677516360357</c:v>
                </c:pt>
                <c:pt idx="207">
                  <c:v>230.677516360357</c:v>
                </c:pt>
                <c:pt idx="208">
                  <c:v>230.67751636115099</c:v>
                </c:pt>
                <c:pt idx="209">
                  <c:v>230.67751636115099</c:v>
                </c:pt>
                <c:pt idx="210">
                  <c:v>230.67751636115099</c:v>
                </c:pt>
                <c:pt idx="211">
                  <c:v>230.677516360357</c:v>
                </c:pt>
                <c:pt idx="212">
                  <c:v>230.67751636015799</c:v>
                </c:pt>
                <c:pt idx="213">
                  <c:v>230.67751636115099</c:v>
                </c:pt>
                <c:pt idx="214">
                  <c:v>230.67751636115099</c:v>
                </c:pt>
                <c:pt idx="215">
                  <c:v>230.67751636115099</c:v>
                </c:pt>
                <c:pt idx="216">
                  <c:v>230.677516360357</c:v>
                </c:pt>
                <c:pt idx="217">
                  <c:v>230.67751636115099</c:v>
                </c:pt>
                <c:pt idx="218">
                  <c:v>230.67751636115099</c:v>
                </c:pt>
                <c:pt idx="219">
                  <c:v>230.677516360357</c:v>
                </c:pt>
                <c:pt idx="220">
                  <c:v>230.677516360357</c:v>
                </c:pt>
                <c:pt idx="221">
                  <c:v>230.67751636015799</c:v>
                </c:pt>
                <c:pt idx="222">
                  <c:v>230.67751636115099</c:v>
                </c:pt>
                <c:pt idx="223">
                  <c:v>230.67751636115099</c:v>
                </c:pt>
                <c:pt idx="224">
                  <c:v>230.67751636115099</c:v>
                </c:pt>
                <c:pt idx="225">
                  <c:v>230.677516360357</c:v>
                </c:pt>
                <c:pt idx="226">
                  <c:v>230.67751636115099</c:v>
                </c:pt>
                <c:pt idx="227">
                  <c:v>230.67751636115099</c:v>
                </c:pt>
                <c:pt idx="228">
                  <c:v>230.67751636115099</c:v>
                </c:pt>
                <c:pt idx="229">
                  <c:v>230.677516360357</c:v>
                </c:pt>
                <c:pt idx="230">
                  <c:v>230.67751636015799</c:v>
                </c:pt>
                <c:pt idx="231">
                  <c:v>230.67751636115099</c:v>
                </c:pt>
                <c:pt idx="232">
                  <c:v>230.677516360357</c:v>
                </c:pt>
                <c:pt idx="233">
                  <c:v>230.677516360357</c:v>
                </c:pt>
                <c:pt idx="234">
                  <c:v>230.677516360357</c:v>
                </c:pt>
                <c:pt idx="235">
                  <c:v>230.67751636115099</c:v>
                </c:pt>
                <c:pt idx="236">
                  <c:v>230.67751636115099</c:v>
                </c:pt>
                <c:pt idx="237">
                  <c:v>230.67751636115099</c:v>
                </c:pt>
                <c:pt idx="238">
                  <c:v>230.677516360357</c:v>
                </c:pt>
                <c:pt idx="239">
                  <c:v>230.67751636015799</c:v>
                </c:pt>
                <c:pt idx="240">
                  <c:v>230.67751636115099</c:v>
                </c:pt>
                <c:pt idx="241">
                  <c:v>230.67751636115099</c:v>
                </c:pt>
                <c:pt idx="242">
                  <c:v>230.677516360357</c:v>
                </c:pt>
                <c:pt idx="243">
                  <c:v>230.677516360357</c:v>
                </c:pt>
                <c:pt idx="244">
                  <c:v>230.67751636115099</c:v>
                </c:pt>
                <c:pt idx="245">
                  <c:v>230.67751636115099</c:v>
                </c:pt>
                <c:pt idx="246">
                  <c:v>230.677516360357</c:v>
                </c:pt>
                <c:pt idx="247">
                  <c:v>230.677516360357</c:v>
                </c:pt>
                <c:pt idx="248">
                  <c:v>230.67751636015799</c:v>
                </c:pt>
                <c:pt idx="249">
                  <c:v>230.67751636115099</c:v>
                </c:pt>
                <c:pt idx="250">
                  <c:v>230.67751636115099</c:v>
                </c:pt>
                <c:pt idx="251">
                  <c:v>230.677516360357</c:v>
                </c:pt>
                <c:pt idx="252">
                  <c:v>230.677516360357</c:v>
                </c:pt>
                <c:pt idx="253">
                  <c:v>230.67751636115099</c:v>
                </c:pt>
                <c:pt idx="254">
                  <c:v>230.67751636115099</c:v>
                </c:pt>
                <c:pt idx="255">
                  <c:v>230.67751636115099</c:v>
                </c:pt>
                <c:pt idx="256">
                  <c:v>230.677516360357</c:v>
                </c:pt>
                <c:pt idx="257">
                  <c:v>230.67751636015799</c:v>
                </c:pt>
                <c:pt idx="258">
                  <c:v>230.67751636115099</c:v>
                </c:pt>
                <c:pt idx="259">
                  <c:v>230.677516360357</c:v>
                </c:pt>
                <c:pt idx="260">
                  <c:v>230.677516360357</c:v>
                </c:pt>
                <c:pt idx="261">
                  <c:v>230.67751636015799</c:v>
                </c:pt>
                <c:pt idx="262">
                  <c:v>230.67751636115099</c:v>
                </c:pt>
                <c:pt idx="263">
                  <c:v>230.67751636115099</c:v>
                </c:pt>
                <c:pt idx="264">
                  <c:v>230.67751636115099</c:v>
                </c:pt>
                <c:pt idx="265">
                  <c:v>230.677516360357</c:v>
                </c:pt>
                <c:pt idx="266">
                  <c:v>230.67751636115099</c:v>
                </c:pt>
                <c:pt idx="267">
                  <c:v>230.67751636115099</c:v>
                </c:pt>
                <c:pt idx="268">
                  <c:v>230.67751636115099</c:v>
                </c:pt>
                <c:pt idx="269">
                  <c:v>230.677516360357</c:v>
                </c:pt>
                <c:pt idx="270">
                  <c:v>230.67751636015799</c:v>
                </c:pt>
                <c:pt idx="271">
                  <c:v>230.67751636115099</c:v>
                </c:pt>
                <c:pt idx="272">
                  <c:v>230.67751636115099</c:v>
                </c:pt>
                <c:pt idx="273">
                  <c:v>230.677516360357</c:v>
                </c:pt>
                <c:pt idx="274">
                  <c:v>230.677516360357</c:v>
                </c:pt>
                <c:pt idx="275">
                  <c:v>230.67751636115099</c:v>
                </c:pt>
                <c:pt idx="276">
                  <c:v>230.67751636115099</c:v>
                </c:pt>
                <c:pt idx="277">
                  <c:v>230.677516360357</c:v>
                </c:pt>
                <c:pt idx="278">
                  <c:v>230.677516360357</c:v>
                </c:pt>
                <c:pt idx="279">
                  <c:v>230.67751636015799</c:v>
                </c:pt>
                <c:pt idx="280">
                  <c:v>230.67751636115099</c:v>
                </c:pt>
                <c:pt idx="281">
                  <c:v>230.67751636115099</c:v>
                </c:pt>
                <c:pt idx="282">
                  <c:v>230.677516360357</c:v>
                </c:pt>
                <c:pt idx="283">
                  <c:v>230.677516360357</c:v>
                </c:pt>
                <c:pt idx="284">
                  <c:v>230.67751636115099</c:v>
                </c:pt>
                <c:pt idx="285">
                  <c:v>230.67751636115099</c:v>
                </c:pt>
                <c:pt idx="286">
                  <c:v>230.677516360357</c:v>
                </c:pt>
                <c:pt idx="287">
                  <c:v>230.677516360357</c:v>
                </c:pt>
                <c:pt idx="288">
                  <c:v>230.67751636015799</c:v>
                </c:pt>
                <c:pt idx="289">
                  <c:v>230.67751636115099</c:v>
                </c:pt>
                <c:pt idx="290">
                  <c:v>230.67751636115099</c:v>
                </c:pt>
                <c:pt idx="291">
                  <c:v>230.677516360357</c:v>
                </c:pt>
                <c:pt idx="292">
                  <c:v>230.677516360357</c:v>
                </c:pt>
                <c:pt idx="293">
                  <c:v>230.67751636115099</c:v>
                </c:pt>
                <c:pt idx="294">
                  <c:v>230.67751636115099</c:v>
                </c:pt>
                <c:pt idx="295">
                  <c:v>230.677516360357</c:v>
                </c:pt>
                <c:pt idx="296">
                  <c:v>230.677516360357</c:v>
                </c:pt>
                <c:pt idx="297">
                  <c:v>230.67751636015799</c:v>
                </c:pt>
                <c:pt idx="298">
                  <c:v>230.67751636115099</c:v>
                </c:pt>
                <c:pt idx="299">
                  <c:v>230.677516360357</c:v>
                </c:pt>
                <c:pt idx="300">
                  <c:v>230.677516360357</c:v>
                </c:pt>
                <c:pt idx="301">
                  <c:v>230.677516360357</c:v>
                </c:pt>
                <c:pt idx="302">
                  <c:v>230.67751636115099</c:v>
                </c:pt>
                <c:pt idx="303">
                  <c:v>230.67751636115099</c:v>
                </c:pt>
                <c:pt idx="304">
                  <c:v>230.677516360357</c:v>
                </c:pt>
                <c:pt idx="305">
                  <c:v>230.677516360357</c:v>
                </c:pt>
                <c:pt idx="306">
                  <c:v>230.67751636015799</c:v>
                </c:pt>
                <c:pt idx="307">
                  <c:v>230.67751636115099</c:v>
                </c:pt>
                <c:pt idx="308">
                  <c:v>230.677516360357</c:v>
                </c:pt>
                <c:pt idx="309">
                  <c:v>230.677516360357</c:v>
                </c:pt>
                <c:pt idx="310">
                  <c:v>230.677516360357</c:v>
                </c:pt>
                <c:pt idx="311">
                  <c:v>230.67751636115099</c:v>
                </c:pt>
                <c:pt idx="312">
                  <c:v>230.67751636115099</c:v>
                </c:pt>
                <c:pt idx="313">
                  <c:v>230.677516360357</c:v>
                </c:pt>
                <c:pt idx="314">
                  <c:v>230.677516360357</c:v>
                </c:pt>
                <c:pt idx="315">
                  <c:v>230.67751636015799</c:v>
                </c:pt>
                <c:pt idx="316">
                  <c:v>230.67751636115099</c:v>
                </c:pt>
                <c:pt idx="317">
                  <c:v>230.677516360357</c:v>
                </c:pt>
                <c:pt idx="318">
                  <c:v>230.677516360357</c:v>
                </c:pt>
                <c:pt idx="319">
                  <c:v>230.677516360357</c:v>
                </c:pt>
                <c:pt idx="320">
                  <c:v>230.67751636115099</c:v>
                </c:pt>
                <c:pt idx="321">
                  <c:v>230.67751636115099</c:v>
                </c:pt>
                <c:pt idx="322">
                  <c:v>230.677516360357</c:v>
                </c:pt>
                <c:pt idx="323">
                  <c:v>230.677516360357</c:v>
                </c:pt>
                <c:pt idx="324">
                  <c:v>230.67751636015799</c:v>
                </c:pt>
                <c:pt idx="325">
                  <c:v>230.67751636115099</c:v>
                </c:pt>
                <c:pt idx="326">
                  <c:v>230.677516360357</c:v>
                </c:pt>
                <c:pt idx="327">
                  <c:v>230.677516360357</c:v>
                </c:pt>
                <c:pt idx="328">
                  <c:v>230.677516360357</c:v>
                </c:pt>
                <c:pt idx="329">
                  <c:v>230.67751636115099</c:v>
                </c:pt>
                <c:pt idx="330">
                  <c:v>230.67751636115099</c:v>
                </c:pt>
                <c:pt idx="331">
                  <c:v>230.677516360357</c:v>
                </c:pt>
                <c:pt idx="332">
                  <c:v>230.677516360357</c:v>
                </c:pt>
                <c:pt idx="333">
                  <c:v>230.67751636015799</c:v>
                </c:pt>
                <c:pt idx="334">
                  <c:v>230.67751636115099</c:v>
                </c:pt>
                <c:pt idx="335">
                  <c:v>230.677516360357</c:v>
                </c:pt>
                <c:pt idx="336">
                  <c:v>230.677516360357</c:v>
                </c:pt>
                <c:pt idx="337">
                  <c:v>230.67751636015799</c:v>
                </c:pt>
                <c:pt idx="338">
                  <c:v>230.67751636115099</c:v>
                </c:pt>
                <c:pt idx="339">
                  <c:v>230.67751636115099</c:v>
                </c:pt>
                <c:pt idx="340">
                  <c:v>230.677516360357</c:v>
                </c:pt>
                <c:pt idx="341">
                  <c:v>230.677516360357</c:v>
                </c:pt>
                <c:pt idx="342">
                  <c:v>230.67751636115099</c:v>
                </c:pt>
                <c:pt idx="343">
                  <c:v>230.67751636115099</c:v>
                </c:pt>
                <c:pt idx="344">
                  <c:v>230.677516360357</c:v>
                </c:pt>
                <c:pt idx="345">
                  <c:v>230.677516360357</c:v>
                </c:pt>
                <c:pt idx="346">
                  <c:v>230.67751636015799</c:v>
                </c:pt>
                <c:pt idx="347">
                  <c:v>230.67751636115099</c:v>
                </c:pt>
                <c:pt idx="348">
                  <c:v>230.67751636115099</c:v>
                </c:pt>
                <c:pt idx="349">
                  <c:v>230.677516360357</c:v>
                </c:pt>
                <c:pt idx="350">
                  <c:v>230.677516360357</c:v>
                </c:pt>
                <c:pt idx="351">
                  <c:v>230.67751636115099</c:v>
                </c:pt>
                <c:pt idx="352">
                  <c:v>230.67751636115099</c:v>
                </c:pt>
                <c:pt idx="353">
                  <c:v>230.677516360357</c:v>
                </c:pt>
                <c:pt idx="354">
                  <c:v>230.677516360357</c:v>
                </c:pt>
                <c:pt idx="355">
                  <c:v>230.67751636015799</c:v>
                </c:pt>
                <c:pt idx="356">
                  <c:v>230.67751636115099</c:v>
                </c:pt>
                <c:pt idx="357">
                  <c:v>230.67751636115099</c:v>
                </c:pt>
                <c:pt idx="358">
                  <c:v>230.677516360357</c:v>
                </c:pt>
                <c:pt idx="359">
                  <c:v>230.677516360357</c:v>
                </c:pt>
                <c:pt idx="360">
                  <c:v>230.67751636115099</c:v>
                </c:pt>
                <c:pt idx="361">
                  <c:v>230.67751636115099</c:v>
                </c:pt>
                <c:pt idx="362">
                  <c:v>230.677516360357</c:v>
                </c:pt>
                <c:pt idx="363">
                  <c:v>230.677516360357</c:v>
                </c:pt>
                <c:pt idx="364">
                  <c:v>230.67751636015799</c:v>
                </c:pt>
                <c:pt idx="365">
                  <c:v>230.67751636115099</c:v>
                </c:pt>
                <c:pt idx="366">
                  <c:v>230.677516360357</c:v>
                </c:pt>
                <c:pt idx="367">
                  <c:v>230.677516360357</c:v>
                </c:pt>
                <c:pt idx="368">
                  <c:v>230.677516360357</c:v>
                </c:pt>
                <c:pt idx="369">
                  <c:v>230.67751636115099</c:v>
                </c:pt>
                <c:pt idx="370">
                  <c:v>230.67751636115099</c:v>
                </c:pt>
                <c:pt idx="371">
                  <c:v>230.677516360357</c:v>
                </c:pt>
                <c:pt idx="372">
                  <c:v>230.677516360357</c:v>
                </c:pt>
                <c:pt idx="373">
                  <c:v>230.67751636015799</c:v>
                </c:pt>
                <c:pt idx="374">
                  <c:v>230.67751636115099</c:v>
                </c:pt>
                <c:pt idx="375">
                  <c:v>230.677516360357</c:v>
                </c:pt>
                <c:pt idx="376">
                  <c:v>230.677516360357</c:v>
                </c:pt>
                <c:pt idx="377">
                  <c:v>230.677516360357</c:v>
                </c:pt>
                <c:pt idx="378">
                  <c:v>230.67751636115099</c:v>
                </c:pt>
                <c:pt idx="379">
                  <c:v>230.67751636115099</c:v>
                </c:pt>
                <c:pt idx="380">
                  <c:v>230.677516360357</c:v>
                </c:pt>
                <c:pt idx="381">
                  <c:v>230.677516360357</c:v>
                </c:pt>
                <c:pt idx="382">
                  <c:v>230.67751636015799</c:v>
                </c:pt>
                <c:pt idx="383">
                  <c:v>230.67751636115099</c:v>
                </c:pt>
                <c:pt idx="384">
                  <c:v>230.677516360357</c:v>
                </c:pt>
                <c:pt idx="385">
                  <c:v>230.677516360357</c:v>
                </c:pt>
                <c:pt idx="386">
                  <c:v>230.677516360357</c:v>
                </c:pt>
                <c:pt idx="387">
                  <c:v>230.67751636115099</c:v>
                </c:pt>
                <c:pt idx="388">
                  <c:v>230.67751636115099</c:v>
                </c:pt>
                <c:pt idx="389">
                  <c:v>230.677516360357</c:v>
                </c:pt>
                <c:pt idx="390">
                  <c:v>230.677516360357</c:v>
                </c:pt>
                <c:pt idx="391">
                  <c:v>230.67751636015799</c:v>
                </c:pt>
                <c:pt idx="392">
                  <c:v>230.67751636115099</c:v>
                </c:pt>
                <c:pt idx="393">
                  <c:v>230.677516360357</c:v>
                </c:pt>
                <c:pt idx="394">
                  <c:v>230.677516360357</c:v>
                </c:pt>
                <c:pt idx="395">
                  <c:v>230.677516360357</c:v>
                </c:pt>
                <c:pt idx="396">
                  <c:v>230.67751636115099</c:v>
                </c:pt>
                <c:pt idx="397">
                  <c:v>230.67751636115099</c:v>
                </c:pt>
                <c:pt idx="398">
                  <c:v>230.67751636115099</c:v>
                </c:pt>
                <c:pt idx="399">
                  <c:v>230.677516360357</c:v>
                </c:pt>
                <c:pt idx="400">
                  <c:v>230.67751636015799</c:v>
                </c:pt>
                <c:pt idx="401">
                  <c:v>230.67751636115099</c:v>
                </c:pt>
                <c:pt idx="402">
                  <c:v>230.677516360357</c:v>
                </c:pt>
                <c:pt idx="403">
                  <c:v>230.677516360357</c:v>
                </c:pt>
                <c:pt idx="404">
                  <c:v>230.67751636015799</c:v>
                </c:pt>
                <c:pt idx="405">
                  <c:v>230.67751636115099</c:v>
                </c:pt>
                <c:pt idx="406">
                  <c:v>230.67751636115099</c:v>
                </c:pt>
                <c:pt idx="407">
                  <c:v>230.677516360357</c:v>
                </c:pt>
                <c:pt idx="408">
                  <c:v>230.677516360357</c:v>
                </c:pt>
                <c:pt idx="409">
                  <c:v>230.67751636015799</c:v>
                </c:pt>
                <c:pt idx="410">
                  <c:v>230.67751636115099</c:v>
                </c:pt>
                <c:pt idx="411">
                  <c:v>230.67751636115099</c:v>
                </c:pt>
                <c:pt idx="412">
                  <c:v>230.677516360357</c:v>
                </c:pt>
                <c:pt idx="413">
                  <c:v>230.67751636015799</c:v>
                </c:pt>
                <c:pt idx="414">
                  <c:v>230.67751636115099</c:v>
                </c:pt>
                <c:pt idx="415">
                  <c:v>230.67751636115099</c:v>
                </c:pt>
                <c:pt idx="416">
                  <c:v>230.677516360357</c:v>
                </c:pt>
                <c:pt idx="417">
                  <c:v>230.677516360357</c:v>
                </c:pt>
                <c:pt idx="418">
                  <c:v>230.67751636115099</c:v>
                </c:pt>
                <c:pt idx="419">
                  <c:v>230.67751636115099</c:v>
                </c:pt>
                <c:pt idx="420">
                  <c:v>230.677516360357</c:v>
                </c:pt>
                <c:pt idx="421">
                  <c:v>230.677516360357</c:v>
                </c:pt>
                <c:pt idx="422">
                  <c:v>230.67751636015799</c:v>
                </c:pt>
                <c:pt idx="423">
                  <c:v>230.67751636115099</c:v>
                </c:pt>
                <c:pt idx="424">
                  <c:v>230.67751636115099</c:v>
                </c:pt>
                <c:pt idx="425">
                  <c:v>230.67751636115099</c:v>
                </c:pt>
                <c:pt idx="426">
                  <c:v>230.677516360357</c:v>
                </c:pt>
                <c:pt idx="427">
                  <c:v>230.67751636115099</c:v>
                </c:pt>
                <c:pt idx="428">
                  <c:v>230.67751636115099</c:v>
                </c:pt>
                <c:pt idx="429">
                  <c:v>230.677516360357</c:v>
                </c:pt>
                <c:pt idx="430">
                  <c:v>230.677516360357</c:v>
                </c:pt>
                <c:pt idx="431">
                  <c:v>230.67751636015799</c:v>
                </c:pt>
                <c:pt idx="432">
                  <c:v>230.67751636115099</c:v>
                </c:pt>
                <c:pt idx="433">
                  <c:v>230.67751636115099</c:v>
                </c:pt>
                <c:pt idx="434">
                  <c:v>230.677516360357</c:v>
                </c:pt>
                <c:pt idx="435">
                  <c:v>230.677516360357</c:v>
                </c:pt>
                <c:pt idx="436">
                  <c:v>230.67751636115099</c:v>
                </c:pt>
                <c:pt idx="437">
                  <c:v>230.67751636115099</c:v>
                </c:pt>
                <c:pt idx="438">
                  <c:v>230.67751636115099</c:v>
                </c:pt>
                <c:pt idx="439">
                  <c:v>230.677516360357</c:v>
                </c:pt>
                <c:pt idx="440">
                  <c:v>230.67751636015799</c:v>
                </c:pt>
                <c:pt idx="441">
                  <c:v>230.67751636115099</c:v>
                </c:pt>
                <c:pt idx="442">
                  <c:v>230.677516360357</c:v>
                </c:pt>
                <c:pt idx="443">
                  <c:v>230.677516360357</c:v>
                </c:pt>
                <c:pt idx="444">
                  <c:v>230.677516360357</c:v>
                </c:pt>
                <c:pt idx="445">
                  <c:v>230.67751636115099</c:v>
                </c:pt>
                <c:pt idx="446">
                  <c:v>230.67751636115099</c:v>
                </c:pt>
                <c:pt idx="447">
                  <c:v>230.677516360357</c:v>
                </c:pt>
                <c:pt idx="448">
                  <c:v>230.677516360357</c:v>
                </c:pt>
                <c:pt idx="449">
                  <c:v>230.67751636015799</c:v>
                </c:pt>
                <c:pt idx="450">
                  <c:v>230.67751636115099</c:v>
                </c:pt>
                <c:pt idx="451">
                  <c:v>230.67751636115099</c:v>
                </c:pt>
                <c:pt idx="452">
                  <c:v>230.67751636115099</c:v>
                </c:pt>
                <c:pt idx="453">
                  <c:v>230.677516360357</c:v>
                </c:pt>
                <c:pt idx="454">
                  <c:v>230.67751636115099</c:v>
                </c:pt>
                <c:pt idx="455">
                  <c:v>230.67751636115099</c:v>
                </c:pt>
                <c:pt idx="456">
                  <c:v>230.677516360357</c:v>
                </c:pt>
                <c:pt idx="457">
                  <c:v>230.677516360357</c:v>
                </c:pt>
                <c:pt idx="458">
                  <c:v>230.67751636015799</c:v>
                </c:pt>
                <c:pt idx="459">
                  <c:v>230.67751636115099</c:v>
                </c:pt>
                <c:pt idx="460">
                  <c:v>230.677516360357</c:v>
                </c:pt>
                <c:pt idx="461">
                  <c:v>230.677516360357</c:v>
                </c:pt>
                <c:pt idx="462">
                  <c:v>230.677516360357</c:v>
                </c:pt>
                <c:pt idx="463">
                  <c:v>230.67751636115099</c:v>
                </c:pt>
                <c:pt idx="464">
                  <c:v>230.67751636115099</c:v>
                </c:pt>
                <c:pt idx="465">
                  <c:v>230.67751636115099</c:v>
                </c:pt>
                <c:pt idx="466">
                  <c:v>230.677516360357</c:v>
                </c:pt>
                <c:pt idx="467">
                  <c:v>230.67751636015799</c:v>
                </c:pt>
                <c:pt idx="468">
                  <c:v>230.67751636115099</c:v>
                </c:pt>
                <c:pt idx="469">
                  <c:v>230.677516360357</c:v>
                </c:pt>
                <c:pt idx="470">
                  <c:v>230.677516360357</c:v>
                </c:pt>
                <c:pt idx="471">
                  <c:v>230.677516360357</c:v>
                </c:pt>
                <c:pt idx="472">
                  <c:v>230.67751636115099</c:v>
                </c:pt>
                <c:pt idx="473">
                  <c:v>230.67751636115099</c:v>
                </c:pt>
                <c:pt idx="474">
                  <c:v>230.677516360357</c:v>
                </c:pt>
                <c:pt idx="475">
                  <c:v>230.677516360357</c:v>
                </c:pt>
                <c:pt idx="476">
                  <c:v>230.67751636015799</c:v>
                </c:pt>
                <c:pt idx="477">
                  <c:v>230.67751636115099</c:v>
                </c:pt>
                <c:pt idx="478">
                  <c:v>230.67751636115099</c:v>
                </c:pt>
                <c:pt idx="479">
                  <c:v>230.677516360357</c:v>
                </c:pt>
                <c:pt idx="480">
                  <c:v>230.67751636015799</c:v>
                </c:pt>
                <c:pt idx="481">
                  <c:v>230.67751636115099</c:v>
                </c:pt>
                <c:pt idx="482">
                  <c:v>230.67751636115099</c:v>
                </c:pt>
                <c:pt idx="483">
                  <c:v>230.677516360357</c:v>
                </c:pt>
                <c:pt idx="484">
                  <c:v>230.677516360357</c:v>
                </c:pt>
                <c:pt idx="485">
                  <c:v>230.67751636015799</c:v>
                </c:pt>
                <c:pt idx="486">
                  <c:v>230.67751636115099</c:v>
                </c:pt>
                <c:pt idx="487">
                  <c:v>230.677516360357</c:v>
                </c:pt>
                <c:pt idx="488">
                  <c:v>230.677516360357</c:v>
                </c:pt>
                <c:pt idx="489">
                  <c:v>230.67751636015799</c:v>
                </c:pt>
                <c:pt idx="490">
                  <c:v>230.67751636115099</c:v>
                </c:pt>
                <c:pt idx="491">
                  <c:v>230.67751636115099</c:v>
                </c:pt>
                <c:pt idx="492">
                  <c:v>230.67751636115099</c:v>
                </c:pt>
                <c:pt idx="493">
                  <c:v>230.677516360357</c:v>
                </c:pt>
                <c:pt idx="494">
                  <c:v>230.67751636115099</c:v>
                </c:pt>
                <c:pt idx="495">
                  <c:v>230.67751636115099</c:v>
                </c:pt>
                <c:pt idx="496">
                  <c:v>230.677516360357</c:v>
                </c:pt>
                <c:pt idx="497">
                  <c:v>230.677516360357</c:v>
                </c:pt>
                <c:pt idx="498">
                  <c:v>230.67751636015799</c:v>
                </c:pt>
                <c:pt idx="499">
                  <c:v>230.67751636115099</c:v>
                </c:pt>
                <c:pt idx="500">
                  <c:v>230.67751636115099</c:v>
                </c:pt>
                <c:pt idx="501">
                  <c:v>230.677516360357</c:v>
                </c:pt>
                <c:pt idx="502">
                  <c:v>230.677516360357</c:v>
                </c:pt>
                <c:pt idx="503">
                  <c:v>230.67751636115099</c:v>
                </c:pt>
                <c:pt idx="504">
                  <c:v>230.67751636115099</c:v>
                </c:pt>
                <c:pt idx="505">
                  <c:v>230.67751636115099</c:v>
                </c:pt>
                <c:pt idx="506">
                  <c:v>230.677516360357</c:v>
                </c:pt>
                <c:pt idx="507">
                  <c:v>230.67751636015799</c:v>
                </c:pt>
                <c:pt idx="508">
                  <c:v>230.67751636115099</c:v>
                </c:pt>
                <c:pt idx="509">
                  <c:v>230.67751636115099</c:v>
                </c:pt>
                <c:pt idx="510">
                  <c:v>230.677516360357</c:v>
                </c:pt>
                <c:pt idx="511">
                  <c:v>230.677516360357</c:v>
                </c:pt>
                <c:pt idx="512">
                  <c:v>230.67751636115099</c:v>
                </c:pt>
                <c:pt idx="513">
                  <c:v>230.67751636115099</c:v>
                </c:pt>
                <c:pt idx="514">
                  <c:v>230.677516360357</c:v>
                </c:pt>
                <c:pt idx="515">
                  <c:v>230.677516360357</c:v>
                </c:pt>
                <c:pt idx="516">
                  <c:v>230.67751636015799</c:v>
                </c:pt>
                <c:pt idx="517">
                  <c:v>230.67751636115099</c:v>
                </c:pt>
                <c:pt idx="518">
                  <c:v>230.67751636115099</c:v>
                </c:pt>
                <c:pt idx="519">
                  <c:v>230.67751636115099</c:v>
                </c:pt>
                <c:pt idx="520">
                  <c:v>230.677516360357</c:v>
                </c:pt>
                <c:pt idx="521">
                  <c:v>230.67751636115099</c:v>
                </c:pt>
                <c:pt idx="522">
                  <c:v>230.67751636115099</c:v>
                </c:pt>
                <c:pt idx="523">
                  <c:v>230.677516360357</c:v>
                </c:pt>
                <c:pt idx="524">
                  <c:v>230.677516360357</c:v>
                </c:pt>
                <c:pt idx="525">
                  <c:v>230.67751636015799</c:v>
                </c:pt>
                <c:pt idx="526">
                  <c:v>230.67751636115099</c:v>
                </c:pt>
                <c:pt idx="527">
                  <c:v>230.677516360357</c:v>
                </c:pt>
                <c:pt idx="528">
                  <c:v>230.677516360357</c:v>
                </c:pt>
                <c:pt idx="529">
                  <c:v>230.677516360357</c:v>
                </c:pt>
                <c:pt idx="530">
                  <c:v>230.67751636115099</c:v>
                </c:pt>
                <c:pt idx="531">
                  <c:v>230.67751636115099</c:v>
                </c:pt>
                <c:pt idx="532">
                  <c:v>230.67751636115099</c:v>
                </c:pt>
                <c:pt idx="533">
                  <c:v>230.677516360357</c:v>
                </c:pt>
                <c:pt idx="534">
                  <c:v>230.67751636015799</c:v>
                </c:pt>
                <c:pt idx="535">
                  <c:v>230.67751636115099</c:v>
                </c:pt>
                <c:pt idx="536">
                  <c:v>230.677516360357</c:v>
                </c:pt>
                <c:pt idx="537">
                  <c:v>230.677516360357</c:v>
                </c:pt>
                <c:pt idx="538">
                  <c:v>230.677516360357</c:v>
                </c:pt>
                <c:pt idx="539">
                  <c:v>230.67751636115099</c:v>
                </c:pt>
                <c:pt idx="540">
                  <c:v>230.67751636115099</c:v>
                </c:pt>
                <c:pt idx="541">
                  <c:v>230.677516360357</c:v>
                </c:pt>
                <c:pt idx="542">
                  <c:v>230.677516360357</c:v>
                </c:pt>
                <c:pt idx="543">
                  <c:v>230.67751636015799</c:v>
                </c:pt>
                <c:pt idx="544">
                  <c:v>230.67751636115099</c:v>
                </c:pt>
                <c:pt idx="545">
                  <c:v>230.677516360357</c:v>
                </c:pt>
                <c:pt idx="546">
                  <c:v>230.677516360357</c:v>
                </c:pt>
                <c:pt idx="547">
                  <c:v>230.677516360357</c:v>
                </c:pt>
                <c:pt idx="548">
                  <c:v>230.67751636115099</c:v>
                </c:pt>
                <c:pt idx="549">
                  <c:v>230.67751636115099</c:v>
                </c:pt>
                <c:pt idx="550">
                  <c:v>230.677516360357</c:v>
                </c:pt>
                <c:pt idx="551">
                  <c:v>230.677516360357</c:v>
                </c:pt>
                <c:pt idx="552">
                  <c:v>230.67751636015799</c:v>
                </c:pt>
                <c:pt idx="553">
                  <c:v>230.67751636115099</c:v>
                </c:pt>
                <c:pt idx="554">
                  <c:v>230.677516360357</c:v>
                </c:pt>
                <c:pt idx="555">
                  <c:v>230.677516360357</c:v>
                </c:pt>
                <c:pt idx="556">
                  <c:v>230.67751636015799</c:v>
                </c:pt>
                <c:pt idx="557">
                  <c:v>230.67751636115099</c:v>
                </c:pt>
                <c:pt idx="558">
                  <c:v>230.67751636115099</c:v>
                </c:pt>
                <c:pt idx="559">
                  <c:v>230.677516360357</c:v>
                </c:pt>
                <c:pt idx="560">
                  <c:v>230.677516360357</c:v>
                </c:pt>
                <c:pt idx="561">
                  <c:v>230.67751636015799</c:v>
                </c:pt>
                <c:pt idx="562">
                  <c:v>230.67751636115099</c:v>
                </c:pt>
                <c:pt idx="563">
                  <c:v>230.677516360357</c:v>
                </c:pt>
                <c:pt idx="564">
                  <c:v>230.677516360357</c:v>
                </c:pt>
                <c:pt idx="565">
                  <c:v>230.67751636015799</c:v>
                </c:pt>
                <c:pt idx="566">
                  <c:v>230.67751636115099</c:v>
                </c:pt>
                <c:pt idx="567">
                  <c:v>230.67751636115099</c:v>
                </c:pt>
                <c:pt idx="568">
                  <c:v>230.677516360357</c:v>
                </c:pt>
                <c:pt idx="569">
                  <c:v>230.677516360357</c:v>
                </c:pt>
                <c:pt idx="570">
                  <c:v>230.67751636115099</c:v>
                </c:pt>
                <c:pt idx="571">
                  <c:v>230.67751636115099</c:v>
                </c:pt>
                <c:pt idx="572">
                  <c:v>230.677516360357</c:v>
                </c:pt>
                <c:pt idx="573">
                  <c:v>230.677516360357</c:v>
                </c:pt>
                <c:pt idx="574">
                  <c:v>230.67751636015799</c:v>
                </c:pt>
                <c:pt idx="575">
                  <c:v>230.67751636115099</c:v>
                </c:pt>
                <c:pt idx="576">
                  <c:v>230.67751636115099</c:v>
                </c:pt>
                <c:pt idx="577">
                  <c:v>230.677516360357</c:v>
                </c:pt>
                <c:pt idx="578">
                  <c:v>230.677516360357</c:v>
                </c:pt>
                <c:pt idx="579">
                  <c:v>230.67751636115099</c:v>
                </c:pt>
                <c:pt idx="580">
                  <c:v>230.67751636115099</c:v>
                </c:pt>
                <c:pt idx="581">
                  <c:v>230.677516360357</c:v>
                </c:pt>
                <c:pt idx="582">
                  <c:v>230.677516360357</c:v>
                </c:pt>
                <c:pt idx="583">
                  <c:v>230.67751636015799</c:v>
                </c:pt>
                <c:pt idx="584">
                  <c:v>230.67751636115099</c:v>
                </c:pt>
                <c:pt idx="585">
                  <c:v>230.67751636115099</c:v>
                </c:pt>
                <c:pt idx="586">
                  <c:v>230.677516360357</c:v>
                </c:pt>
                <c:pt idx="587">
                  <c:v>230.677516360357</c:v>
                </c:pt>
                <c:pt idx="588">
                  <c:v>230.67751636115099</c:v>
                </c:pt>
                <c:pt idx="589">
                  <c:v>230.67751636115099</c:v>
                </c:pt>
                <c:pt idx="590">
                  <c:v>230.677516360357</c:v>
                </c:pt>
                <c:pt idx="591">
                  <c:v>230.677516360357</c:v>
                </c:pt>
                <c:pt idx="592">
                  <c:v>230.67751636015799</c:v>
                </c:pt>
                <c:pt idx="593">
                  <c:v>230.67751636115099</c:v>
                </c:pt>
                <c:pt idx="594">
                  <c:v>230.677516360357</c:v>
                </c:pt>
                <c:pt idx="595">
                  <c:v>230.677516360357</c:v>
                </c:pt>
                <c:pt idx="596">
                  <c:v>230.677516360357</c:v>
                </c:pt>
                <c:pt idx="597">
                  <c:v>230.67751636115099</c:v>
                </c:pt>
                <c:pt idx="598">
                  <c:v>230.67751636115099</c:v>
                </c:pt>
                <c:pt idx="599">
                  <c:v>230.677516360357</c:v>
                </c:pt>
                <c:pt idx="600">
                  <c:v>230.677516360357</c:v>
                </c:pt>
                <c:pt idx="601">
                  <c:v>230.67751636015799</c:v>
                </c:pt>
                <c:pt idx="602">
                  <c:v>230.67751636115099</c:v>
                </c:pt>
                <c:pt idx="603">
                  <c:v>230.677516360357</c:v>
                </c:pt>
                <c:pt idx="604">
                  <c:v>230.677516360357</c:v>
                </c:pt>
                <c:pt idx="605">
                  <c:v>230.677516360357</c:v>
                </c:pt>
                <c:pt idx="606">
                  <c:v>230.67751636115099</c:v>
                </c:pt>
                <c:pt idx="607">
                  <c:v>230.67751636115099</c:v>
                </c:pt>
                <c:pt idx="608">
                  <c:v>230.67751636115099</c:v>
                </c:pt>
                <c:pt idx="609">
                  <c:v>230.677516360357</c:v>
                </c:pt>
                <c:pt idx="610">
                  <c:v>230.67751636015799</c:v>
                </c:pt>
                <c:pt idx="611">
                  <c:v>230.67751636115099</c:v>
                </c:pt>
                <c:pt idx="612">
                  <c:v>230.677516360357</c:v>
                </c:pt>
                <c:pt idx="613">
                  <c:v>230.677516360357</c:v>
                </c:pt>
                <c:pt idx="614">
                  <c:v>230.677516360357</c:v>
                </c:pt>
                <c:pt idx="615">
                  <c:v>230.67751636115099</c:v>
                </c:pt>
                <c:pt idx="616">
                  <c:v>230.67751636115099</c:v>
                </c:pt>
                <c:pt idx="617">
                  <c:v>230.677516360357</c:v>
                </c:pt>
                <c:pt idx="618">
                  <c:v>230.677516360357</c:v>
                </c:pt>
                <c:pt idx="619">
                  <c:v>230.67751636015799</c:v>
                </c:pt>
                <c:pt idx="620">
                  <c:v>230.67751636115099</c:v>
                </c:pt>
                <c:pt idx="621">
                  <c:v>230.67751636115099</c:v>
                </c:pt>
                <c:pt idx="622">
                  <c:v>230.677516360357</c:v>
                </c:pt>
                <c:pt idx="623">
                  <c:v>230.677516360357</c:v>
                </c:pt>
                <c:pt idx="624">
                  <c:v>230.67751636115099</c:v>
                </c:pt>
                <c:pt idx="625">
                  <c:v>230.67751636115099</c:v>
                </c:pt>
                <c:pt idx="626">
                  <c:v>230.677516360357</c:v>
                </c:pt>
                <c:pt idx="627">
                  <c:v>230.677516360357</c:v>
                </c:pt>
                <c:pt idx="628">
                  <c:v>230.67751636015799</c:v>
                </c:pt>
                <c:pt idx="629">
                  <c:v>230.67751636115099</c:v>
                </c:pt>
                <c:pt idx="630">
                  <c:v>230.67751636115099</c:v>
                </c:pt>
                <c:pt idx="631">
                  <c:v>230.677516360357</c:v>
                </c:pt>
                <c:pt idx="632">
                  <c:v>230.67751636015799</c:v>
                </c:pt>
                <c:pt idx="633">
                  <c:v>230.67751636115099</c:v>
                </c:pt>
                <c:pt idx="634">
                  <c:v>230.67751636115099</c:v>
                </c:pt>
                <c:pt idx="635">
                  <c:v>230.67751636115099</c:v>
                </c:pt>
                <c:pt idx="636">
                  <c:v>230.677516360357</c:v>
                </c:pt>
                <c:pt idx="637">
                  <c:v>230.67751636015799</c:v>
                </c:pt>
                <c:pt idx="638">
                  <c:v>230.67751636115099</c:v>
                </c:pt>
                <c:pt idx="639">
                  <c:v>230.677516360357</c:v>
                </c:pt>
                <c:pt idx="640">
                  <c:v>230.677516360357</c:v>
                </c:pt>
                <c:pt idx="641">
                  <c:v>230.67751636015799</c:v>
                </c:pt>
                <c:pt idx="642">
                  <c:v>230.67751636115099</c:v>
                </c:pt>
                <c:pt idx="643">
                  <c:v>230.67751636115099</c:v>
                </c:pt>
                <c:pt idx="644">
                  <c:v>230.67751636115099</c:v>
                </c:pt>
                <c:pt idx="645">
                  <c:v>230.677516360357</c:v>
                </c:pt>
                <c:pt idx="646">
                  <c:v>230.67751636115099</c:v>
                </c:pt>
                <c:pt idx="647">
                  <c:v>230.67751636115099</c:v>
                </c:pt>
                <c:pt idx="648">
                  <c:v>230.67751636115099</c:v>
                </c:pt>
                <c:pt idx="649">
                  <c:v>230.677516360357</c:v>
                </c:pt>
                <c:pt idx="650">
                  <c:v>230.67751636015799</c:v>
                </c:pt>
                <c:pt idx="651">
                  <c:v>230.67751636115099</c:v>
                </c:pt>
                <c:pt idx="652">
                  <c:v>230.67751636115099</c:v>
                </c:pt>
                <c:pt idx="653">
                  <c:v>230.677516360357</c:v>
                </c:pt>
                <c:pt idx="654">
                  <c:v>230.677516360357</c:v>
                </c:pt>
                <c:pt idx="655">
                  <c:v>230.67751636115099</c:v>
                </c:pt>
                <c:pt idx="656">
                  <c:v>230.67751636115099</c:v>
                </c:pt>
                <c:pt idx="657">
                  <c:v>230.67751636115099</c:v>
                </c:pt>
                <c:pt idx="658">
                  <c:v>230.677516360357</c:v>
                </c:pt>
                <c:pt idx="659">
                  <c:v>230.67751636015799</c:v>
                </c:pt>
                <c:pt idx="660">
                  <c:v>230.67751636115099</c:v>
                </c:pt>
                <c:pt idx="661">
                  <c:v>230.67751636115099</c:v>
                </c:pt>
                <c:pt idx="662">
                  <c:v>230.677516360357</c:v>
                </c:pt>
                <c:pt idx="663">
                  <c:v>230.677516360357</c:v>
                </c:pt>
                <c:pt idx="664">
                  <c:v>230.67751636115099</c:v>
                </c:pt>
                <c:pt idx="665">
                  <c:v>230.67751636115099</c:v>
                </c:pt>
                <c:pt idx="666">
                  <c:v>230.677516360357</c:v>
                </c:pt>
                <c:pt idx="667">
                  <c:v>230.677516360357</c:v>
                </c:pt>
                <c:pt idx="668">
                  <c:v>230.67751636015799</c:v>
                </c:pt>
                <c:pt idx="669">
                  <c:v>230.67751636115099</c:v>
                </c:pt>
                <c:pt idx="670">
                  <c:v>230.677516360357</c:v>
                </c:pt>
                <c:pt idx="671">
                  <c:v>230.677516360357</c:v>
                </c:pt>
                <c:pt idx="672">
                  <c:v>230.677516360357</c:v>
                </c:pt>
                <c:pt idx="673">
                  <c:v>230.67751636115099</c:v>
                </c:pt>
                <c:pt idx="674">
                  <c:v>230.67751636115099</c:v>
                </c:pt>
                <c:pt idx="675">
                  <c:v>230.677516360357</c:v>
                </c:pt>
                <c:pt idx="676">
                  <c:v>230.677516360357</c:v>
                </c:pt>
                <c:pt idx="677">
                  <c:v>230.67751636015799</c:v>
                </c:pt>
                <c:pt idx="678">
                  <c:v>230.67751636115099</c:v>
                </c:pt>
                <c:pt idx="679">
                  <c:v>230.677516360357</c:v>
                </c:pt>
                <c:pt idx="680">
                  <c:v>230.677516360357</c:v>
                </c:pt>
                <c:pt idx="681">
                  <c:v>230.677516360357</c:v>
                </c:pt>
                <c:pt idx="682">
                  <c:v>230.67751636115099</c:v>
                </c:pt>
                <c:pt idx="683">
                  <c:v>230.67751636115099</c:v>
                </c:pt>
                <c:pt idx="684">
                  <c:v>230.677516360357</c:v>
                </c:pt>
                <c:pt idx="685">
                  <c:v>230.677516360357</c:v>
                </c:pt>
                <c:pt idx="686">
                  <c:v>230.67751636015799</c:v>
                </c:pt>
                <c:pt idx="687">
                  <c:v>230.67751636115099</c:v>
                </c:pt>
                <c:pt idx="688">
                  <c:v>230.677516360357</c:v>
                </c:pt>
                <c:pt idx="689">
                  <c:v>230.677516360357</c:v>
                </c:pt>
                <c:pt idx="690">
                  <c:v>230.677516360357</c:v>
                </c:pt>
                <c:pt idx="691">
                  <c:v>230.67751636115099</c:v>
                </c:pt>
                <c:pt idx="692">
                  <c:v>230.67751636115099</c:v>
                </c:pt>
                <c:pt idx="693">
                  <c:v>230.677516360357</c:v>
                </c:pt>
                <c:pt idx="694">
                  <c:v>230.677516360357</c:v>
                </c:pt>
                <c:pt idx="695">
                  <c:v>230.67751636015799</c:v>
                </c:pt>
                <c:pt idx="696">
                  <c:v>230.67751636115099</c:v>
                </c:pt>
                <c:pt idx="697">
                  <c:v>230.677516360357</c:v>
                </c:pt>
                <c:pt idx="698">
                  <c:v>230.677516360357</c:v>
                </c:pt>
                <c:pt idx="699">
                  <c:v>230.677516360357</c:v>
                </c:pt>
                <c:pt idx="700">
                  <c:v>230.67751636115099</c:v>
                </c:pt>
                <c:pt idx="701">
                  <c:v>230.67751636115099</c:v>
                </c:pt>
                <c:pt idx="702">
                  <c:v>230.677516360357</c:v>
                </c:pt>
                <c:pt idx="703">
                  <c:v>230.677516360357</c:v>
                </c:pt>
                <c:pt idx="704">
                  <c:v>230.67751636015799</c:v>
                </c:pt>
                <c:pt idx="705">
                  <c:v>230.67751636115099</c:v>
                </c:pt>
                <c:pt idx="706">
                  <c:v>230.677516360357</c:v>
                </c:pt>
                <c:pt idx="707">
                  <c:v>230.677516360357</c:v>
                </c:pt>
                <c:pt idx="708">
                  <c:v>230.67751636015799</c:v>
                </c:pt>
                <c:pt idx="709">
                  <c:v>230.67751636115099</c:v>
                </c:pt>
                <c:pt idx="710">
                  <c:v>230.67751636115099</c:v>
                </c:pt>
                <c:pt idx="711">
                  <c:v>230.677516360357</c:v>
                </c:pt>
                <c:pt idx="712">
                  <c:v>230.677516360357</c:v>
                </c:pt>
                <c:pt idx="713">
                  <c:v>230.67751636115099</c:v>
                </c:pt>
                <c:pt idx="714">
                  <c:v>230.67751636115099</c:v>
                </c:pt>
                <c:pt idx="715">
                  <c:v>230.677516360357</c:v>
                </c:pt>
                <c:pt idx="716">
                  <c:v>230.677516360357</c:v>
                </c:pt>
                <c:pt idx="717">
                  <c:v>230.67751636015799</c:v>
                </c:pt>
                <c:pt idx="718">
                  <c:v>230.67751636115099</c:v>
                </c:pt>
                <c:pt idx="719">
                  <c:v>230.67751636115099</c:v>
                </c:pt>
                <c:pt idx="720">
                  <c:v>230.677516360357</c:v>
                </c:pt>
                <c:pt idx="721">
                  <c:v>230.677516360357</c:v>
                </c:pt>
                <c:pt idx="722">
                  <c:v>230.67751636115099</c:v>
                </c:pt>
                <c:pt idx="723">
                  <c:v>230.67751636115099</c:v>
                </c:pt>
                <c:pt idx="724">
                  <c:v>230.677516360357</c:v>
                </c:pt>
                <c:pt idx="725">
                  <c:v>230.677516360357</c:v>
                </c:pt>
                <c:pt idx="726">
                  <c:v>230.67751636015799</c:v>
                </c:pt>
                <c:pt idx="727">
                  <c:v>230.67751636115099</c:v>
                </c:pt>
                <c:pt idx="728">
                  <c:v>230.67751636115099</c:v>
                </c:pt>
                <c:pt idx="729">
                  <c:v>230.67751636115099</c:v>
                </c:pt>
                <c:pt idx="730">
                  <c:v>230.677516360357</c:v>
                </c:pt>
                <c:pt idx="731">
                  <c:v>230.67751636115099</c:v>
                </c:pt>
                <c:pt idx="732">
                  <c:v>230.67751636115099</c:v>
                </c:pt>
                <c:pt idx="733">
                  <c:v>230.677516360357</c:v>
                </c:pt>
                <c:pt idx="734">
                  <c:v>230.677516360357</c:v>
                </c:pt>
                <c:pt idx="735">
                  <c:v>230.67751636015799</c:v>
                </c:pt>
                <c:pt idx="736">
                  <c:v>230.67751636115099</c:v>
                </c:pt>
                <c:pt idx="737">
                  <c:v>230.67751636115099</c:v>
                </c:pt>
                <c:pt idx="738">
                  <c:v>230.677516360357</c:v>
                </c:pt>
                <c:pt idx="739">
                  <c:v>230.677516360357</c:v>
                </c:pt>
                <c:pt idx="740">
                  <c:v>230.67751636115099</c:v>
                </c:pt>
                <c:pt idx="741">
                  <c:v>230.67751636115099</c:v>
                </c:pt>
                <c:pt idx="742">
                  <c:v>230.67751636115099</c:v>
                </c:pt>
                <c:pt idx="743">
                  <c:v>230.677516360357</c:v>
                </c:pt>
                <c:pt idx="744">
                  <c:v>230.67751636015799</c:v>
                </c:pt>
                <c:pt idx="745">
                  <c:v>230.67751636115099</c:v>
                </c:pt>
                <c:pt idx="746">
                  <c:v>230.677516360357</c:v>
                </c:pt>
                <c:pt idx="747">
                  <c:v>230.677516360357</c:v>
                </c:pt>
                <c:pt idx="748">
                  <c:v>230.677516360357</c:v>
                </c:pt>
                <c:pt idx="749">
                  <c:v>230.67751636115099</c:v>
                </c:pt>
                <c:pt idx="750">
                  <c:v>230.67751636115099</c:v>
                </c:pt>
                <c:pt idx="751">
                  <c:v>230.677516360357</c:v>
                </c:pt>
                <c:pt idx="752">
                  <c:v>230.677516360357</c:v>
                </c:pt>
                <c:pt idx="753">
                  <c:v>230.67751636015799</c:v>
                </c:pt>
                <c:pt idx="754">
                  <c:v>230.67751636115099</c:v>
                </c:pt>
                <c:pt idx="755">
                  <c:v>230.67751636115099</c:v>
                </c:pt>
                <c:pt idx="756">
                  <c:v>230.67751636115099</c:v>
                </c:pt>
                <c:pt idx="757">
                  <c:v>230.677516360357</c:v>
                </c:pt>
                <c:pt idx="758">
                  <c:v>230.67751636115099</c:v>
                </c:pt>
                <c:pt idx="759">
                  <c:v>230.67751636115099</c:v>
                </c:pt>
                <c:pt idx="760">
                  <c:v>230.677516360357</c:v>
                </c:pt>
                <c:pt idx="761">
                  <c:v>230.677516360357</c:v>
                </c:pt>
                <c:pt idx="762">
                  <c:v>230.67751636015799</c:v>
                </c:pt>
                <c:pt idx="763">
                  <c:v>230.67751636115099</c:v>
                </c:pt>
                <c:pt idx="764">
                  <c:v>230.677516360357</c:v>
                </c:pt>
                <c:pt idx="765">
                  <c:v>230.677516360357</c:v>
                </c:pt>
                <c:pt idx="766">
                  <c:v>230.677516360357</c:v>
                </c:pt>
                <c:pt idx="767">
                  <c:v>230.67751636115099</c:v>
                </c:pt>
                <c:pt idx="768">
                  <c:v>230.67751636115099</c:v>
                </c:pt>
                <c:pt idx="769">
                  <c:v>230.67751636115099</c:v>
                </c:pt>
                <c:pt idx="770">
                  <c:v>230.677516360357</c:v>
                </c:pt>
                <c:pt idx="771">
                  <c:v>230.67751636015799</c:v>
                </c:pt>
                <c:pt idx="772">
                  <c:v>230.67751636115099</c:v>
                </c:pt>
                <c:pt idx="773">
                  <c:v>230.677516360357</c:v>
                </c:pt>
                <c:pt idx="774">
                  <c:v>230.677516360357</c:v>
                </c:pt>
                <c:pt idx="775">
                  <c:v>230.677516360357</c:v>
                </c:pt>
                <c:pt idx="776">
                  <c:v>230.67751636115099</c:v>
                </c:pt>
                <c:pt idx="777">
                  <c:v>230.67751636115099</c:v>
                </c:pt>
                <c:pt idx="778">
                  <c:v>230.677516360357</c:v>
                </c:pt>
                <c:pt idx="779">
                  <c:v>230.677516360357</c:v>
                </c:pt>
                <c:pt idx="780">
                  <c:v>230.67751636015799</c:v>
                </c:pt>
                <c:pt idx="781">
                  <c:v>230.67751636115099</c:v>
                </c:pt>
                <c:pt idx="782">
                  <c:v>230.67751636115099</c:v>
                </c:pt>
                <c:pt idx="783">
                  <c:v>230.677516360357</c:v>
                </c:pt>
                <c:pt idx="784">
                  <c:v>230.67751636015799</c:v>
                </c:pt>
                <c:pt idx="785">
                  <c:v>230.67751636115099</c:v>
                </c:pt>
                <c:pt idx="786">
                  <c:v>230.67751636115099</c:v>
                </c:pt>
                <c:pt idx="787">
                  <c:v>230.677516360357</c:v>
                </c:pt>
                <c:pt idx="788">
                  <c:v>230.677516360357</c:v>
                </c:pt>
                <c:pt idx="789">
                  <c:v>230.67751636115099</c:v>
                </c:pt>
                <c:pt idx="790">
                  <c:v>230.67751636115099</c:v>
                </c:pt>
                <c:pt idx="791">
                  <c:v>230.677516360357</c:v>
                </c:pt>
                <c:pt idx="792">
                  <c:v>230.677516360357</c:v>
                </c:pt>
                <c:pt idx="793">
                  <c:v>230.67751636015799</c:v>
                </c:pt>
                <c:pt idx="794">
                  <c:v>230.67751636115099</c:v>
                </c:pt>
                <c:pt idx="795">
                  <c:v>230.67751636115099</c:v>
                </c:pt>
                <c:pt idx="796">
                  <c:v>230.677516360357</c:v>
                </c:pt>
                <c:pt idx="797">
                  <c:v>230.677516360357</c:v>
                </c:pt>
                <c:pt idx="798">
                  <c:v>230.67751636115099</c:v>
                </c:pt>
                <c:pt idx="799">
                  <c:v>230.67751636115099</c:v>
                </c:pt>
                <c:pt idx="800">
                  <c:v>230.677516360357</c:v>
                </c:pt>
                <c:pt idx="801">
                  <c:v>230.677516360357</c:v>
                </c:pt>
                <c:pt idx="802">
                  <c:v>230.67751636015799</c:v>
                </c:pt>
                <c:pt idx="803">
                  <c:v>230.67751636115099</c:v>
                </c:pt>
                <c:pt idx="804">
                  <c:v>230.67751636115099</c:v>
                </c:pt>
                <c:pt idx="805">
                  <c:v>230.677516360357</c:v>
                </c:pt>
                <c:pt idx="806">
                  <c:v>230.677516360357</c:v>
                </c:pt>
                <c:pt idx="807">
                  <c:v>230.67751636115099</c:v>
                </c:pt>
                <c:pt idx="808">
                  <c:v>230.67751636115099</c:v>
                </c:pt>
                <c:pt idx="809">
                  <c:v>230.677516360357</c:v>
                </c:pt>
                <c:pt idx="810">
                  <c:v>230.677516360357</c:v>
                </c:pt>
                <c:pt idx="811">
                  <c:v>230.67751636015799</c:v>
                </c:pt>
                <c:pt idx="812">
                  <c:v>230.67751636115099</c:v>
                </c:pt>
                <c:pt idx="813">
                  <c:v>230.67751636115099</c:v>
                </c:pt>
                <c:pt idx="814">
                  <c:v>230.677516360357</c:v>
                </c:pt>
                <c:pt idx="815">
                  <c:v>230.677516360357</c:v>
                </c:pt>
                <c:pt idx="816">
                  <c:v>230.67751636115099</c:v>
                </c:pt>
                <c:pt idx="817">
                  <c:v>230.67751636115099</c:v>
                </c:pt>
                <c:pt idx="818">
                  <c:v>230.677516360357</c:v>
                </c:pt>
                <c:pt idx="819">
                  <c:v>230.677516360357</c:v>
                </c:pt>
                <c:pt idx="820">
                  <c:v>230.67751636015799</c:v>
                </c:pt>
                <c:pt idx="821">
                  <c:v>230.67751636115099</c:v>
                </c:pt>
                <c:pt idx="822">
                  <c:v>230.677516360357</c:v>
                </c:pt>
                <c:pt idx="823">
                  <c:v>230.677516360357</c:v>
                </c:pt>
                <c:pt idx="824">
                  <c:v>230.677516360357</c:v>
                </c:pt>
                <c:pt idx="825">
                  <c:v>230.67751636115099</c:v>
                </c:pt>
                <c:pt idx="826">
                  <c:v>230.67751636115099</c:v>
                </c:pt>
                <c:pt idx="827">
                  <c:v>230.67751636115099</c:v>
                </c:pt>
                <c:pt idx="828">
                  <c:v>230.677516360357</c:v>
                </c:pt>
                <c:pt idx="829">
                  <c:v>230.67751636015799</c:v>
                </c:pt>
                <c:pt idx="830">
                  <c:v>230.67751636115099</c:v>
                </c:pt>
                <c:pt idx="831">
                  <c:v>230.677516360357</c:v>
                </c:pt>
                <c:pt idx="832">
                  <c:v>230.677516360357</c:v>
                </c:pt>
                <c:pt idx="833">
                  <c:v>230.677516360357</c:v>
                </c:pt>
                <c:pt idx="834">
                  <c:v>230.67751636115099</c:v>
                </c:pt>
                <c:pt idx="835">
                  <c:v>230.67751636115099</c:v>
                </c:pt>
                <c:pt idx="836">
                  <c:v>230.677516360357</c:v>
                </c:pt>
                <c:pt idx="837">
                  <c:v>230.677516360357</c:v>
                </c:pt>
                <c:pt idx="838">
                  <c:v>230.67751636015799</c:v>
                </c:pt>
                <c:pt idx="839">
                  <c:v>230.67751636115099</c:v>
                </c:pt>
                <c:pt idx="840">
                  <c:v>230.67751636115099</c:v>
                </c:pt>
                <c:pt idx="841">
                  <c:v>230.677516360357</c:v>
                </c:pt>
                <c:pt idx="842">
                  <c:v>230.677516360357</c:v>
                </c:pt>
                <c:pt idx="843">
                  <c:v>230.67751636115099</c:v>
                </c:pt>
                <c:pt idx="844">
                  <c:v>230.67751636115099</c:v>
                </c:pt>
                <c:pt idx="845">
                  <c:v>230.67751636115099</c:v>
                </c:pt>
                <c:pt idx="846">
                  <c:v>230.677516360357</c:v>
                </c:pt>
                <c:pt idx="847">
                  <c:v>230.67751636015799</c:v>
                </c:pt>
                <c:pt idx="848">
                  <c:v>230.67751636115099</c:v>
                </c:pt>
                <c:pt idx="849">
                  <c:v>230.677516360357</c:v>
                </c:pt>
                <c:pt idx="850">
                  <c:v>230.677516360357</c:v>
                </c:pt>
                <c:pt idx="851">
                  <c:v>230.677516360357</c:v>
                </c:pt>
                <c:pt idx="852">
                  <c:v>230.67751636115099</c:v>
                </c:pt>
                <c:pt idx="853">
                  <c:v>230.67751636115099</c:v>
                </c:pt>
                <c:pt idx="854">
                  <c:v>230.67751636115099</c:v>
                </c:pt>
                <c:pt idx="855">
                  <c:v>230.677516360357</c:v>
                </c:pt>
                <c:pt idx="856">
                  <c:v>230.67751636015799</c:v>
                </c:pt>
                <c:pt idx="857">
                  <c:v>230.67751636115099</c:v>
                </c:pt>
                <c:pt idx="858">
                  <c:v>230.677516360357</c:v>
                </c:pt>
                <c:pt idx="859">
                  <c:v>230.677516360357</c:v>
                </c:pt>
                <c:pt idx="860">
                  <c:v>230.67751636015799</c:v>
                </c:pt>
                <c:pt idx="861">
                  <c:v>230.67751636115099</c:v>
                </c:pt>
                <c:pt idx="862">
                  <c:v>230.67751636115099</c:v>
                </c:pt>
                <c:pt idx="863">
                  <c:v>230.677516360357</c:v>
                </c:pt>
                <c:pt idx="864">
                  <c:v>230.677516360357</c:v>
                </c:pt>
                <c:pt idx="865">
                  <c:v>230.67751636115099</c:v>
                </c:pt>
                <c:pt idx="866">
                  <c:v>230.67751636115099</c:v>
                </c:pt>
                <c:pt idx="867">
                  <c:v>230.677516360357</c:v>
                </c:pt>
                <c:pt idx="868">
                  <c:v>230.677516360357</c:v>
                </c:pt>
                <c:pt idx="869">
                  <c:v>230.67751636015799</c:v>
                </c:pt>
                <c:pt idx="870">
                  <c:v>230.67751636115099</c:v>
                </c:pt>
                <c:pt idx="871">
                  <c:v>230.67751636115099</c:v>
                </c:pt>
                <c:pt idx="872">
                  <c:v>230.677516360357</c:v>
                </c:pt>
                <c:pt idx="873">
                  <c:v>230.677516360357</c:v>
                </c:pt>
                <c:pt idx="874">
                  <c:v>230.67751636115099</c:v>
                </c:pt>
                <c:pt idx="875">
                  <c:v>230.67751636115099</c:v>
                </c:pt>
                <c:pt idx="876">
                  <c:v>230.677516360357</c:v>
                </c:pt>
                <c:pt idx="877">
                  <c:v>230.677516360357</c:v>
                </c:pt>
                <c:pt idx="878">
                  <c:v>230.67751636015799</c:v>
                </c:pt>
                <c:pt idx="879">
                  <c:v>230.67751636115099</c:v>
                </c:pt>
                <c:pt idx="880">
                  <c:v>230.67751636115099</c:v>
                </c:pt>
                <c:pt idx="881">
                  <c:v>230.677516360357</c:v>
                </c:pt>
                <c:pt idx="882">
                  <c:v>230.677516360357</c:v>
                </c:pt>
                <c:pt idx="883">
                  <c:v>230.67751636115099</c:v>
                </c:pt>
                <c:pt idx="884">
                  <c:v>230.67751636115099</c:v>
                </c:pt>
                <c:pt idx="885">
                  <c:v>230.677516360357</c:v>
                </c:pt>
                <c:pt idx="886">
                  <c:v>230.677516360357</c:v>
                </c:pt>
                <c:pt idx="887">
                  <c:v>230.67751636015799</c:v>
                </c:pt>
                <c:pt idx="888">
                  <c:v>230.67751636115099</c:v>
                </c:pt>
                <c:pt idx="889">
                  <c:v>230.67751636115099</c:v>
                </c:pt>
                <c:pt idx="890">
                  <c:v>230.677516360357</c:v>
                </c:pt>
                <c:pt idx="891">
                  <c:v>230.677516360357</c:v>
                </c:pt>
                <c:pt idx="892">
                  <c:v>230.67751636115099</c:v>
                </c:pt>
                <c:pt idx="893">
                  <c:v>230.67751636115099</c:v>
                </c:pt>
                <c:pt idx="894">
                  <c:v>230.67751636115099</c:v>
                </c:pt>
                <c:pt idx="895">
                  <c:v>230.677516360357</c:v>
                </c:pt>
                <c:pt idx="896">
                  <c:v>230.67751636015799</c:v>
                </c:pt>
                <c:pt idx="897">
                  <c:v>230.67751636115099</c:v>
                </c:pt>
                <c:pt idx="898">
                  <c:v>230.677516360357</c:v>
                </c:pt>
                <c:pt idx="899">
                  <c:v>230.677516360357</c:v>
                </c:pt>
                <c:pt idx="900">
                  <c:v>230.677516360357</c:v>
                </c:pt>
                <c:pt idx="901">
                  <c:v>230.67751636115099</c:v>
                </c:pt>
                <c:pt idx="902">
                  <c:v>230.67751636115099</c:v>
                </c:pt>
                <c:pt idx="903">
                  <c:v>230.677516360357</c:v>
                </c:pt>
                <c:pt idx="904">
                  <c:v>230.677516360357</c:v>
                </c:pt>
                <c:pt idx="905">
                  <c:v>230.67751636015799</c:v>
                </c:pt>
                <c:pt idx="906">
                  <c:v>230.67751636115099</c:v>
                </c:pt>
                <c:pt idx="907">
                  <c:v>230.67751636115099</c:v>
                </c:pt>
                <c:pt idx="908">
                  <c:v>230.67751636115099</c:v>
                </c:pt>
                <c:pt idx="909">
                  <c:v>230.677516360357</c:v>
                </c:pt>
                <c:pt idx="910">
                  <c:v>230.67751636115099</c:v>
                </c:pt>
                <c:pt idx="911">
                  <c:v>230.67751636115099</c:v>
                </c:pt>
                <c:pt idx="912">
                  <c:v>230.677516360357</c:v>
                </c:pt>
                <c:pt idx="913">
                  <c:v>230.677516360357</c:v>
                </c:pt>
                <c:pt idx="914">
                  <c:v>230.67751636015799</c:v>
                </c:pt>
                <c:pt idx="915">
                  <c:v>230.67751636115099</c:v>
                </c:pt>
                <c:pt idx="916">
                  <c:v>230.677516360357</c:v>
                </c:pt>
                <c:pt idx="917">
                  <c:v>230.677516360357</c:v>
                </c:pt>
                <c:pt idx="918">
                  <c:v>230.677516360357</c:v>
                </c:pt>
                <c:pt idx="919">
                  <c:v>230.67751636115099</c:v>
                </c:pt>
                <c:pt idx="920">
                  <c:v>230.67751636115099</c:v>
                </c:pt>
                <c:pt idx="921">
                  <c:v>230.677516360357</c:v>
                </c:pt>
                <c:pt idx="922">
                  <c:v>230.677516360357</c:v>
                </c:pt>
                <c:pt idx="923">
                  <c:v>230.67751636015799</c:v>
                </c:pt>
                <c:pt idx="924">
                  <c:v>230.67751636115099</c:v>
                </c:pt>
                <c:pt idx="925">
                  <c:v>230.677516360357</c:v>
                </c:pt>
                <c:pt idx="926">
                  <c:v>230.677516360357</c:v>
                </c:pt>
                <c:pt idx="927">
                  <c:v>230.677516360357</c:v>
                </c:pt>
                <c:pt idx="928">
                  <c:v>230.67751636115099</c:v>
                </c:pt>
                <c:pt idx="929">
                  <c:v>230.67751636115099</c:v>
                </c:pt>
                <c:pt idx="930">
                  <c:v>230.677516360357</c:v>
                </c:pt>
                <c:pt idx="931">
                  <c:v>230.677516360357</c:v>
                </c:pt>
                <c:pt idx="932">
                  <c:v>230.67751636015799</c:v>
                </c:pt>
                <c:pt idx="933">
                  <c:v>230.67751636115099</c:v>
                </c:pt>
                <c:pt idx="934">
                  <c:v>230.677516360357</c:v>
                </c:pt>
                <c:pt idx="935">
                  <c:v>230.677516360357</c:v>
                </c:pt>
                <c:pt idx="936">
                  <c:v>230.67751636015799</c:v>
                </c:pt>
                <c:pt idx="937">
                  <c:v>230.67751636115099</c:v>
                </c:pt>
                <c:pt idx="938">
                  <c:v>230.67751636115099</c:v>
                </c:pt>
                <c:pt idx="939">
                  <c:v>230.677516360357</c:v>
                </c:pt>
                <c:pt idx="940">
                  <c:v>230.677516360357</c:v>
                </c:pt>
                <c:pt idx="941">
                  <c:v>230.67751636115099</c:v>
                </c:pt>
                <c:pt idx="942">
                  <c:v>230.67751636115099</c:v>
                </c:pt>
                <c:pt idx="943">
                  <c:v>230.67751636115099</c:v>
                </c:pt>
                <c:pt idx="944">
                  <c:v>230.677516360357</c:v>
                </c:pt>
                <c:pt idx="945">
                  <c:v>230.67751636015799</c:v>
                </c:pt>
                <c:pt idx="946">
                  <c:v>230.67751636115099</c:v>
                </c:pt>
                <c:pt idx="947">
                  <c:v>230.67751636115099</c:v>
                </c:pt>
                <c:pt idx="948">
                  <c:v>230.677516360357</c:v>
                </c:pt>
                <c:pt idx="949">
                  <c:v>230.677516360357</c:v>
                </c:pt>
                <c:pt idx="950">
                  <c:v>230.67751636115099</c:v>
                </c:pt>
                <c:pt idx="951">
                  <c:v>230.67751636115099</c:v>
                </c:pt>
                <c:pt idx="952">
                  <c:v>230.677516360357</c:v>
                </c:pt>
                <c:pt idx="953">
                  <c:v>230.677516360357</c:v>
                </c:pt>
                <c:pt idx="954">
                  <c:v>230.67751636015799</c:v>
                </c:pt>
                <c:pt idx="955">
                  <c:v>230.67751636115099</c:v>
                </c:pt>
                <c:pt idx="956">
                  <c:v>230.67751636115099</c:v>
                </c:pt>
                <c:pt idx="957">
                  <c:v>230.677516360357</c:v>
                </c:pt>
                <c:pt idx="958">
                  <c:v>230.677516360357</c:v>
                </c:pt>
                <c:pt idx="959">
                  <c:v>230.67751636115099</c:v>
                </c:pt>
                <c:pt idx="960">
                  <c:v>230.67751636115099</c:v>
                </c:pt>
                <c:pt idx="961">
                  <c:v>230.677516360357</c:v>
                </c:pt>
                <c:pt idx="962">
                  <c:v>230.677516360357</c:v>
                </c:pt>
                <c:pt idx="963">
                  <c:v>230.67751636015799</c:v>
                </c:pt>
                <c:pt idx="964">
                  <c:v>230.67751636115099</c:v>
                </c:pt>
                <c:pt idx="965">
                  <c:v>230.67751636115099</c:v>
                </c:pt>
                <c:pt idx="966">
                  <c:v>230.677516360357</c:v>
                </c:pt>
                <c:pt idx="967">
                  <c:v>230.677516360357</c:v>
                </c:pt>
                <c:pt idx="968">
                  <c:v>230.67751636115099</c:v>
                </c:pt>
                <c:pt idx="969">
                  <c:v>230.67751636115099</c:v>
                </c:pt>
                <c:pt idx="970">
                  <c:v>230.67751636115099</c:v>
                </c:pt>
                <c:pt idx="971">
                  <c:v>230.677516360357</c:v>
                </c:pt>
                <c:pt idx="972">
                  <c:v>230.67751636015799</c:v>
                </c:pt>
                <c:pt idx="973">
                  <c:v>230.67751636115099</c:v>
                </c:pt>
                <c:pt idx="974">
                  <c:v>230.677516360357</c:v>
                </c:pt>
                <c:pt idx="975">
                  <c:v>230.677516360357</c:v>
                </c:pt>
                <c:pt idx="976">
                  <c:v>230.677516360357</c:v>
                </c:pt>
                <c:pt idx="977">
                  <c:v>230.67751636115099</c:v>
                </c:pt>
                <c:pt idx="978">
                  <c:v>230.67751636115099</c:v>
                </c:pt>
                <c:pt idx="979">
                  <c:v>230.677516360357</c:v>
                </c:pt>
                <c:pt idx="980">
                  <c:v>230.677516360357</c:v>
                </c:pt>
                <c:pt idx="981">
                  <c:v>230.67751636015799</c:v>
                </c:pt>
                <c:pt idx="982">
                  <c:v>230.67751636115099</c:v>
                </c:pt>
                <c:pt idx="983">
                  <c:v>230.677516360357</c:v>
                </c:pt>
                <c:pt idx="984">
                  <c:v>230.677516360357</c:v>
                </c:pt>
                <c:pt idx="985">
                  <c:v>230.677516360357</c:v>
                </c:pt>
                <c:pt idx="986">
                  <c:v>230.67751636115099</c:v>
                </c:pt>
                <c:pt idx="987">
                  <c:v>230.67751636115099</c:v>
                </c:pt>
                <c:pt idx="988">
                  <c:v>230.677516360357</c:v>
                </c:pt>
                <c:pt idx="989">
                  <c:v>230.677516360357</c:v>
                </c:pt>
                <c:pt idx="990">
                  <c:v>230.67751636015799</c:v>
                </c:pt>
                <c:pt idx="991">
                  <c:v>230.67751636115099</c:v>
                </c:pt>
                <c:pt idx="992">
                  <c:v>230.677516360357</c:v>
                </c:pt>
                <c:pt idx="993">
                  <c:v>230.677516360357</c:v>
                </c:pt>
                <c:pt idx="994">
                  <c:v>230.677516360357</c:v>
                </c:pt>
                <c:pt idx="995">
                  <c:v>230.67751636115099</c:v>
                </c:pt>
                <c:pt idx="996">
                  <c:v>230.67751636115099</c:v>
                </c:pt>
                <c:pt idx="997">
                  <c:v>230.677516360357</c:v>
                </c:pt>
                <c:pt idx="998">
                  <c:v>230.677516360357</c:v>
                </c:pt>
                <c:pt idx="999">
                  <c:v>230.67751636015799</c:v>
                </c:pt>
                <c:pt idx="1000">
                  <c:v>230.67751636115099</c:v>
                </c:pt>
                <c:pt idx="1001">
                  <c:v>230.67751636115099</c:v>
                </c:pt>
                <c:pt idx="1002">
                  <c:v>230.677516360357</c:v>
                </c:pt>
                <c:pt idx="1003">
                  <c:v>230.677516360357</c:v>
                </c:pt>
                <c:pt idx="1004">
                  <c:v>230.67751636115099</c:v>
                </c:pt>
                <c:pt idx="1005">
                  <c:v>230.67751636115099</c:v>
                </c:pt>
                <c:pt idx="1006">
                  <c:v>230.677516360357</c:v>
                </c:pt>
                <c:pt idx="1007">
                  <c:v>230.677516360357</c:v>
                </c:pt>
                <c:pt idx="1008">
                  <c:v>230.67751636015799</c:v>
                </c:pt>
                <c:pt idx="1009">
                  <c:v>230.67751636115099</c:v>
                </c:pt>
                <c:pt idx="1010">
                  <c:v>230.677516360357</c:v>
                </c:pt>
                <c:pt idx="1011">
                  <c:v>230.677516360357</c:v>
                </c:pt>
                <c:pt idx="1012">
                  <c:v>230.67751636015799</c:v>
                </c:pt>
                <c:pt idx="1013">
                  <c:v>230.67751636115099</c:v>
                </c:pt>
                <c:pt idx="1014">
                  <c:v>230.67751636115099</c:v>
                </c:pt>
                <c:pt idx="1015">
                  <c:v>230.677516360357</c:v>
                </c:pt>
                <c:pt idx="1016">
                  <c:v>230.677516360357</c:v>
                </c:pt>
                <c:pt idx="1017">
                  <c:v>230.67751636115099</c:v>
                </c:pt>
                <c:pt idx="1018">
                  <c:v>230.67751636115099</c:v>
                </c:pt>
                <c:pt idx="1019">
                  <c:v>230.677516360357</c:v>
                </c:pt>
                <c:pt idx="1020">
                  <c:v>230.677516360357</c:v>
                </c:pt>
                <c:pt idx="1021">
                  <c:v>230.67751636015799</c:v>
                </c:pt>
                <c:pt idx="1022">
                  <c:v>230.67751636115099</c:v>
                </c:pt>
                <c:pt idx="1023">
                  <c:v>230.67751636115099</c:v>
                </c:pt>
                <c:pt idx="1024">
                  <c:v>230.67751636115099</c:v>
                </c:pt>
                <c:pt idx="1025">
                  <c:v>230.677516360357</c:v>
                </c:pt>
                <c:pt idx="1026">
                  <c:v>230.67751636115099</c:v>
                </c:pt>
                <c:pt idx="1027">
                  <c:v>230.67751636115099</c:v>
                </c:pt>
                <c:pt idx="1028">
                  <c:v>230.677516360357</c:v>
                </c:pt>
                <c:pt idx="1029">
                  <c:v>230.677516360357</c:v>
                </c:pt>
                <c:pt idx="1030">
                  <c:v>230.67751636015799</c:v>
                </c:pt>
                <c:pt idx="1031">
                  <c:v>230.67751636115099</c:v>
                </c:pt>
                <c:pt idx="1032">
                  <c:v>230.67751636115099</c:v>
                </c:pt>
                <c:pt idx="1033">
                  <c:v>230.677516360357</c:v>
                </c:pt>
                <c:pt idx="1034">
                  <c:v>230.677516360357</c:v>
                </c:pt>
                <c:pt idx="1035">
                  <c:v>230.67751636115099</c:v>
                </c:pt>
                <c:pt idx="1036">
                  <c:v>230.67751636115099</c:v>
                </c:pt>
                <c:pt idx="1037">
                  <c:v>230.677516360357</c:v>
                </c:pt>
                <c:pt idx="1038">
                  <c:v>230.677516360357</c:v>
                </c:pt>
                <c:pt idx="1039">
                  <c:v>230.67751636015799</c:v>
                </c:pt>
                <c:pt idx="1040">
                  <c:v>230.67751636115099</c:v>
                </c:pt>
                <c:pt idx="1041">
                  <c:v>230.677516360357</c:v>
                </c:pt>
                <c:pt idx="1042">
                  <c:v>230.677516360357</c:v>
                </c:pt>
                <c:pt idx="1043">
                  <c:v>230.677516360357</c:v>
                </c:pt>
                <c:pt idx="1044">
                  <c:v>230.67751636115099</c:v>
                </c:pt>
                <c:pt idx="1045">
                  <c:v>230.67751636115099</c:v>
                </c:pt>
                <c:pt idx="1046">
                  <c:v>230.677516360357</c:v>
                </c:pt>
                <c:pt idx="1047">
                  <c:v>230.677516360357</c:v>
                </c:pt>
                <c:pt idx="1048">
                  <c:v>230.67751636015799</c:v>
                </c:pt>
                <c:pt idx="1049">
                  <c:v>230.67751636115099</c:v>
                </c:pt>
                <c:pt idx="1050">
                  <c:v>230.677516360357</c:v>
                </c:pt>
                <c:pt idx="1051">
                  <c:v>230.677516360357</c:v>
                </c:pt>
                <c:pt idx="1052">
                  <c:v>230.677516360357</c:v>
                </c:pt>
                <c:pt idx="1053">
                  <c:v>230.67751636115099</c:v>
                </c:pt>
                <c:pt idx="1054">
                  <c:v>230.67751636115099</c:v>
                </c:pt>
                <c:pt idx="1055">
                  <c:v>230.67751636115099</c:v>
                </c:pt>
                <c:pt idx="1056">
                  <c:v>230.677516360357</c:v>
                </c:pt>
                <c:pt idx="1057">
                  <c:v>230.67751636015799</c:v>
                </c:pt>
                <c:pt idx="1058">
                  <c:v>230.67751636115099</c:v>
                </c:pt>
                <c:pt idx="1059">
                  <c:v>230.67751636115099</c:v>
                </c:pt>
                <c:pt idx="1060">
                  <c:v>230.677516360357</c:v>
                </c:pt>
                <c:pt idx="1061">
                  <c:v>230.677516360357</c:v>
                </c:pt>
                <c:pt idx="1062">
                  <c:v>230.67751636115099</c:v>
                </c:pt>
                <c:pt idx="1063">
                  <c:v>230.67751636115099</c:v>
                </c:pt>
                <c:pt idx="1064">
                  <c:v>230.67751636115099</c:v>
                </c:pt>
                <c:pt idx="1065">
                  <c:v>230.677516360357</c:v>
                </c:pt>
                <c:pt idx="1066">
                  <c:v>230.677516360357</c:v>
                </c:pt>
                <c:pt idx="1067">
                  <c:v>230.67751636115099</c:v>
                </c:pt>
                <c:pt idx="1068">
                  <c:v>230.67751636115099</c:v>
                </c:pt>
                <c:pt idx="1069">
                  <c:v>230.677516360357</c:v>
                </c:pt>
                <c:pt idx="1070">
                  <c:v>230.677516360357</c:v>
                </c:pt>
                <c:pt idx="1071">
                  <c:v>230.67751636115099</c:v>
                </c:pt>
                <c:pt idx="1072">
                  <c:v>230.67751636115099</c:v>
                </c:pt>
                <c:pt idx="1073">
                  <c:v>230.67751636115099</c:v>
                </c:pt>
                <c:pt idx="1074">
                  <c:v>230.677516360357</c:v>
                </c:pt>
                <c:pt idx="1075">
                  <c:v>230.677516360357</c:v>
                </c:pt>
                <c:pt idx="1076">
                  <c:v>230.67751636115099</c:v>
                </c:pt>
                <c:pt idx="1077">
                  <c:v>230.67751636115099</c:v>
                </c:pt>
                <c:pt idx="1078">
                  <c:v>230.677516360357</c:v>
                </c:pt>
                <c:pt idx="1079">
                  <c:v>230.677516360357</c:v>
                </c:pt>
                <c:pt idx="1080">
                  <c:v>230.67751636115099</c:v>
                </c:pt>
                <c:pt idx="1081">
                  <c:v>230.67751636115099</c:v>
                </c:pt>
                <c:pt idx="1082">
                  <c:v>230.67751636115099</c:v>
                </c:pt>
                <c:pt idx="1083">
                  <c:v>230.677516360357</c:v>
                </c:pt>
                <c:pt idx="1084">
                  <c:v>230.67751636015799</c:v>
                </c:pt>
                <c:pt idx="1085">
                  <c:v>230.67751636115099</c:v>
                </c:pt>
                <c:pt idx="1086">
                  <c:v>230.67751636115099</c:v>
                </c:pt>
                <c:pt idx="1087">
                  <c:v>230.677516360357</c:v>
                </c:pt>
                <c:pt idx="1088">
                  <c:v>230.677516360357</c:v>
                </c:pt>
                <c:pt idx="1089">
                  <c:v>230.67751636154799</c:v>
                </c:pt>
                <c:pt idx="1090">
                  <c:v>230.67751636115099</c:v>
                </c:pt>
                <c:pt idx="1091">
                  <c:v>230.67751636115099</c:v>
                </c:pt>
                <c:pt idx="1092">
                  <c:v>230.677516360357</c:v>
                </c:pt>
                <c:pt idx="1093">
                  <c:v>230.67751636154799</c:v>
                </c:pt>
                <c:pt idx="1094">
                  <c:v>230.67751636115099</c:v>
                </c:pt>
                <c:pt idx="1095">
                  <c:v>230.67751636115099</c:v>
                </c:pt>
                <c:pt idx="1096">
                  <c:v>230.677516360357</c:v>
                </c:pt>
                <c:pt idx="1097">
                  <c:v>230.677516360357</c:v>
                </c:pt>
                <c:pt idx="1098">
                  <c:v>230.67751636115099</c:v>
                </c:pt>
                <c:pt idx="1099">
                  <c:v>230.67751636115099</c:v>
                </c:pt>
                <c:pt idx="1100">
                  <c:v>230.67751636115099</c:v>
                </c:pt>
                <c:pt idx="1101">
                  <c:v>230.677516360357</c:v>
                </c:pt>
                <c:pt idx="1102">
                  <c:v>230.67751636115099</c:v>
                </c:pt>
                <c:pt idx="1103">
                  <c:v>230.67751636115099</c:v>
                </c:pt>
                <c:pt idx="1104">
                  <c:v>230.67751636115099</c:v>
                </c:pt>
                <c:pt idx="1105">
                  <c:v>230.677516360357</c:v>
                </c:pt>
                <c:pt idx="1106">
                  <c:v>230.677516360357</c:v>
                </c:pt>
                <c:pt idx="1107">
                  <c:v>230.67751636115099</c:v>
                </c:pt>
                <c:pt idx="1108">
                  <c:v>230.67751636115099</c:v>
                </c:pt>
                <c:pt idx="1109">
                  <c:v>230.67751636115099</c:v>
                </c:pt>
                <c:pt idx="1110">
                  <c:v>230.677516360357</c:v>
                </c:pt>
                <c:pt idx="1111">
                  <c:v>230.67751636154799</c:v>
                </c:pt>
                <c:pt idx="1112">
                  <c:v>230.67751636115099</c:v>
                </c:pt>
                <c:pt idx="1113">
                  <c:v>230.67751636115099</c:v>
                </c:pt>
                <c:pt idx="1114">
                  <c:v>230.677516360357</c:v>
                </c:pt>
                <c:pt idx="1115">
                  <c:v>230.677516360357</c:v>
                </c:pt>
                <c:pt idx="1116">
                  <c:v>230.67751636115099</c:v>
                </c:pt>
                <c:pt idx="1117">
                  <c:v>230.67751636115099</c:v>
                </c:pt>
                <c:pt idx="1118">
                  <c:v>230.67751636115099</c:v>
                </c:pt>
                <c:pt idx="1119">
                  <c:v>230.677516360357</c:v>
                </c:pt>
                <c:pt idx="1120">
                  <c:v>230.67751636154799</c:v>
                </c:pt>
                <c:pt idx="1121">
                  <c:v>230.67751636115099</c:v>
                </c:pt>
                <c:pt idx="1122">
                  <c:v>230.67751636115099</c:v>
                </c:pt>
                <c:pt idx="1123">
                  <c:v>230.677516360357</c:v>
                </c:pt>
                <c:pt idx="1124">
                  <c:v>230.677516360357</c:v>
                </c:pt>
                <c:pt idx="1125">
                  <c:v>230.67751636115099</c:v>
                </c:pt>
                <c:pt idx="1126">
                  <c:v>230.67751636115099</c:v>
                </c:pt>
                <c:pt idx="1127">
                  <c:v>230.67751636115099</c:v>
                </c:pt>
                <c:pt idx="1128">
                  <c:v>230.677516360357</c:v>
                </c:pt>
                <c:pt idx="1129">
                  <c:v>230.67751636154799</c:v>
                </c:pt>
                <c:pt idx="1130">
                  <c:v>230.67751636115099</c:v>
                </c:pt>
                <c:pt idx="1131">
                  <c:v>230.67751636115099</c:v>
                </c:pt>
                <c:pt idx="1132">
                  <c:v>230.677516360357</c:v>
                </c:pt>
                <c:pt idx="1133">
                  <c:v>230.677516360357</c:v>
                </c:pt>
                <c:pt idx="1134">
                  <c:v>230.67751636115099</c:v>
                </c:pt>
                <c:pt idx="1135">
                  <c:v>230.67751636115099</c:v>
                </c:pt>
                <c:pt idx="1136">
                  <c:v>230.677516360357</c:v>
                </c:pt>
                <c:pt idx="1137">
                  <c:v>230.677516360357</c:v>
                </c:pt>
                <c:pt idx="1138">
                  <c:v>230.67751636154799</c:v>
                </c:pt>
                <c:pt idx="1139">
                  <c:v>230.67751636115099</c:v>
                </c:pt>
                <c:pt idx="1140">
                  <c:v>230.67751636115099</c:v>
                </c:pt>
                <c:pt idx="1141">
                  <c:v>230.677516360357</c:v>
                </c:pt>
                <c:pt idx="1142">
                  <c:v>230.677516360357</c:v>
                </c:pt>
                <c:pt idx="1143">
                  <c:v>230.67751636115099</c:v>
                </c:pt>
                <c:pt idx="1144">
                  <c:v>230.67751636115099</c:v>
                </c:pt>
                <c:pt idx="1145">
                  <c:v>230.677516360357</c:v>
                </c:pt>
                <c:pt idx="1146">
                  <c:v>230.677516360357</c:v>
                </c:pt>
                <c:pt idx="1147">
                  <c:v>230.67751636154799</c:v>
                </c:pt>
                <c:pt idx="1148">
                  <c:v>230.67751636115099</c:v>
                </c:pt>
                <c:pt idx="1149">
                  <c:v>230.67751636115099</c:v>
                </c:pt>
                <c:pt idx="1150">
                  <c:v>230.677516360357</c:v>
                </c:pt>
                <c:pt idx="1151">
                  <c:v>230.67751636015799</c:v>
                </c:pt>
                <c:pt idx="1152">
                  <c:v>230.67751636115099</c:v>
                </c:pt>
                <c:pt idx="1153">
                  <c:v>230.67751636115099</c:v>
                </c:pt>
                <c:pt idx="1154">
                  <c:v>230.677516360357</c:v>
                </c:pt>
                <c:pt idx="1155">
                  <c:v>230.677516360357</c:v>
                </c:pt>
                <c:pt idx="1156">
                  <c:v>230.67751636115099</c:v>
                </c:pt>
                <c:pt idx="1157">
                  <c:v>230.67751636115099</c:v>
                </c:pt>
                <c:pt idx="1158">
                  <c:v>230.67751636115099</c:v>
                </c:pt>
                <c:pt idx="1159">
                  <c:v>230.677516360357</c:v>
                </c:pt>
                <c:pt idx="1160">
                  <c:v>230.67751636015799</c:v>
                </c:pt>
                <c:pt idx="1161">
                  <c:v>230.67751636115099</c:v>
                </c:pt>
                <c:pt idx="1162">
                  <c:v>230.67751636115099</c:v>
                </c:pt>
                <c:pt idx="1163">
                  <c:v>230.677516360357</c:v>
                </c:pt>
                <c:pt idx="1164">
                  <c:v>230.67751636015799</c:v>
                </c:pt>
                <c:pt idx="1165">
                  <c:v>230.67751636154799</c:v>
                </c:pt>
                <c:pt idx="1166">
                  <c:v>230.67751636115099</c:v>
                </c:pt>
                <c:pt idx="1167">
                  <c:v>230.67751636115099</c:v>
                </c:pt>
                <c:pt idx="1168">
                  <c:v>230.677516360357</c:v>
                </c:pt>
                <c:pt idx="1169">
                  <c:v>230.67751636115099</c:v>
                </c:pt>
                <c:pt idx="1170">
                  <c:v>230.67751636115099</c:v>
                </c:pt>
                <c:pt idx="1171">
                  <c:v>230.67751636115099</c:v>
                </c:pt>
                <c:pt idx="1172">
                  <c:v>230.677516360357</c:v>
                </c:pt>
                <c:pt idx="1173">
                  <c:v>230.677516360357</c:v>
                </c:pt>
                <c:pt idx="1174">
                  <c:v>230.67751636115099</c:v>
                </c:pt>
                <c:pt idx="1175">
                  <c:v>230.67751636115099</c:v>
                </c:pt>
                <c:pt idx="1176">
                  <c:v>230.67751636115099</c:v>
                </c:pt>
                <c:pt idx="1177">
                  <c:v>230.677516360357</c:v>
                </c:pt>
                <c:pt idx="1178">
                  <c:v>230.67751636154799</c:v>
                </c:pt>
                <c:pt idx="1179">
                  <c:v>230.67751636115099</c:v>
                </c:pt>
                <c:pt idx="1180">
                  <c:v>230.67751636115099</c:v>
                </c:pt>
                <c:pt idx="1181">
                  <c:v>230.677516360357</c:v>
                </c:pt>
                <c:pt idx="1182">
                  <c:v>230.677516360357</c:v>
                </c:pt>
                <c:pt idx="1183">
                  <c:v>230.67751636115099</c:v>
                </c:pt>
                <c:pt idx="1184">
                  <c:v>230.67751636115099</c:v>
                </c:pt>
                <c:pt idx="1185">
                  <c:v>230.67751636115099</c:v>
                </c:pt>
                <c:pt idx="1186">
                  <c:v>230.677516360357</c:v>
                </c:pt>
                <c:pt idx="1187">
                  <c:v>230.67751636154799</c:v>
                </c:pt>
                <c:pt idx="1188">
                  <c:v>230.67751636115099</c:v>
                </c:pt>
                <c:pt idx="1189">
                  <c:v>230.67751636115099</c:v>
                </c:pt>
                <c:pt idx="1190">
                  <c:v>230.677516360357</c:v>
                </c:pt>
                <c:pt idx="1191">
                  <c:v>230.677516360357</c:v>
                </c:pt>
                <c:pt idx="1192">
                  <c:v>230.67751636115099</c:v>
                </c:pt>
                <c:pt idx="1193">
                  <c:v>230.67751636115099</c:v>
                </c:pt>
                <c:pt idx="1194">
                  <c:v>230.67751636115099</c:v>
                </c:pt>
                <c:pt idx="1195">
                  <c:v>230.677516360357</c:v>
                </c:pt>
                <c:pt idx="1196">
                  <c:v>230.67751636154799</c:v>
                </c:pt>
                <c:pt idx="1197">
                  <c:v>230.67751636115099</c:v>
                </c:pt>
                <c:pt idx="1198">
                  <c:v>230.67751636115099</c:v>
                </c:pt>
                <c:pt idx="1199">
                  <c:v>230.677516360357</c:v>
                </c:pt>
                <c:pt idx="1200">
                  <c:v>230.677516360357</c:v>
                </c:pt>
                <c:pt idx="1201">
                  <c:v>230.67751636115099</c:v>
                </c:pt>
                <c:pt idx="1202">
                  <c:v>230.67751636115099</c:v>
                </c:pt>
                <c:pt idx="1203">
                  <c:v>230.67751636115099</c:v>
                </c:pt>
                <c:pt idx="1204">
                  <c:v>230.677516360357</c:v>
                </c:pt>
                <c:pt idx="1205">
                  <c:v>230.67751636154799</c:v>
                </c:pt>
                <c:pt idx="1206">
                  <c:v>230.67751636115099</c:v>
                </c:pt>
                <c:pt idx="1207">
                  <c:v>230.67751636115099</c:v>
                </c:pt>
                <c:pt idx="1208">
                  <c:v>230.677516360357</c:v>
                </c:pt>
                <c:pt idx="1209">
                  <c:v>230.67751636015799</c:v>
                </c:pt>
                <c:pt idx="1210">
                  <c:v>230.67751636115099</c:v>
                </c:pt>
                <c:pt idx="1211">
                  <c:v>230.67751636115099</c:v>
                </c:pt>
                <c:pt idx="1212">
                  <c:v>230.677516360357</c:v>
                </c:pt>
                <c:pt idx="1213">
                  <c:v>230.677516360357</c:v>
                </c:pt>
                <c:pt idx="1214">
                  <c:v>230.67751636115099</c:v>
                </c:pt>
                <c:pt idx="1215">
                  <c:v>230.67751636115099</c:v>
                </c:pt>
                <c:pt idx="1216">
                  <c:v>230.67751636115099</c:v>
                </c:pt>
                <c:pt idx="1217">
                  <c:v>230.677516360357</c:v>
                </c:pt>
                <c:pt idx="1218">
                  <c:v>230.677516360357</c:v>
                </c:pt>
                <c:pt idx="1219">
                  <c:v>230.67751636115099</c:v>
                </c:pt>
                <c:pt idx="1220">
                  <c:v>230.67751636115099</c:v>
                </c:pt>
                <c:pt idx="1221">
                  <c:v>230.677516360357</c:v>
                </c:pt>
                <c:pt idx="1222">
                  <c:v>230.677516360357</c:v>
                </c:pt>
                <c:pt idx="1223">
                  <c:v>230.67751636154799</c:v>
                </c:pt>
                <c:pt idx="1224">
                  <c:v>230.67751636115099</c:v>
                </c:pt>
                <c:pt idx="1225">
                  <c:v>230.67751636115099</c:v>
                </c:pt>
                <c:pt idx="1226">
                  <c:v>230.677516360357</c:v>
                </c:pt>
                <c:pt idx="1227">
                  <c:v>230.677516360357</c:v>
                </c:pt>
                <c:pt idx="1228">
                  <c:v>230.67751636115099</c:v>
                </c:pt>
                <c:pt idx="1229">
                  <c:v>230.67751636115099</c:v>
                </c:pt>
                <c:pt idx="1230">
                  <c:v>230.677516360357</c:v>
                </c:pt>
                <c:pt idx="1231">
                  <c:v>230.677516360357</c:v>
                </c:pt>
                <c:pt idx="1232">
                  <c:v>230.67751636154799</c:v>
                </c:pt>
                <c:pt idx="1233">
                  <c:v>230.67751636115099</c:v>
                </c:pt>
                <c:pt idx="1234">
                  <c:v>230.67751636115099</c:v>
                </c:pt>
                <c:pt idx="1235">
                  <c:v>230.677516360357</c:v>
                </c:pt>
                <c:pt idx="1236">
                  <c:v>230.677516360357</c:v>
                </c:pt>
                <c:pt idx="1237">
                  <c:v>230.67751636115099</c:v>
                </c:pt>
                <c:pt idx="1238">
                  <c:v>230.67751636115099</c:v>
                </c:pt>
                <c:pt idx="1239">
                  <c:v>230.677516360357</c:v>
                </c:pt>
                <c:pt idx="1240">
                  <c:v>230.677516360357</c:v>
                </c:pt>
                <c:pt idx="1241">
                  <c:v>230.67751636154799</c:v>
                </c:pt>
                <c:pt idx="1242">
                  <c:v>230.67751636115099</c:v>
                </c:pt>
                <c:pt idx="1243">
                  <c:v>230.67751636115099</c:v>
                </c:pt>
                <c:pt idx="1244">
                  <c:v>230.677516360357</c:v>
                </c:pt>
                <c:pt idx="1245">
                  <c:v>230.67751636154799</c:v>
                </c:pt>
                <c:pt idx="1246">
                  <c:v>230.67751636115099</c:v>
                </c:pt>
                <c:pt idx="1247">
                  <c:v>230.67751636115099</c:v>
                </c:pt>
                <c:pt idx="1248">
                  <c:v>230.677516360357</c:v>
                </c:pt>
                <c:pt idx="1249">
                  <c:v>230.67751636015799</c:v>
                </c:pt>
                <c:pt idx="1250">
                  <c:v>230.67751636115099</c:v>
                </c:pt>
                <c:pt idx="1251">
                  <c:v>230.67751636115099</c:v>
                </c:pt>
                <c:pt idx="1252">
                  <c:v>230.67751636115099</c:v>
                </c:pt>
                <c:pt idx="1253">
                  <c:v>230.677516360357</c:v>
                </c:pt>
                <c:pt idx="1254">
                  <c:v>230.67751636115099</c:v>
                </c:pt>
                <c:pt idx="1255">
                  <c:v>230.67751636115099</c:v>
                </c:pt>
                <c:pt idx="1256">
                  <c:v>230.67751636115099</c:v>
                </c:pt>
                <c:pt idx="1257">
                  <c:v>230.677516360357</c:v>
                </c:pt>
                <c:pt idx="1258">
                  <c:v>230.67751636015799</c:v>
                </c:pt>
                <c:pt idx="1259">
                  <c:v>230.67751636115099</c:v>
                </c:pt>
                <c:pt idx="1260">
                  <c:v>230.67751636115099</c:v>
                </c:pt>
                <c:pt idx="1261">
                  <c:v>230.67751636115099</c:v>
                </c:pt>
                <c:pt idx="1262">
                  <c:v>230.677516360357</c:v>
                </c:pt>
                <c:pt idx="1263">
                  <c:v>230.67751636115099</c:v>
                </c:pt>
                <c:pt idx="1264">
                  <c:v>230.67751636115099</c:v>
                </c:pt>
                <c:pt idx="1265">
                  <c:v>230.67751636115099</c:v>
                </c:pt>
                <c:pt idx="1266">
                  <c:v>230.677516360357</c:v>
                </c:pt>
                <c:pt idx="1267">
                  <c:v>230.677516360357</c:v>
                </c:pt>
                <c:pt idx="1268">
                  <c:v>230.67751636115099</c:v>
                </c:pt>
                <c:pt idx="1269">
                  <c:v>230.67751636115099</c:v>
                </c:pt>
                <c:pt idx="1270">
                  <c:v>230.67751636115099</c:v>
                </c:pt>
                <c:pt idx="1271">
                  <c:v>230.677516360357</c:v>
                </c:pt>
                <c:pt idx="1272">
                  <c:v>230.67751636154799</c:v>
                </c:pt>
                <c:pt idx="1273">
                  <c:v>230.67751636115099</c:v>
                </c:pt>
                <c:pt idx="1274">
                  <c:v>230.67751636115099</c:v>
                </c:pt>
                <c:pt idx="1275">
                  <c:v>230.677516360357</c:v>
                </c:pt>
                <c:pt idx="1276">
                  <c:v>230.677516360357</c:v>
                </c:pt>
                <c:pt idx="1277">
                  <c:v>230.67751636115099</c:v>
                </c:pt>
                <c:pt idx="1278">
                  <c:v>230.67751636115099</c:v>
                </c:pt>
                <c:pt idx="1279">
                  <c:v>230.67751636115099</c:v>
                </c:pt>
                <c:pt idx="1280">
                  <c:v>230.677516360357</c:v>
                </c:pt>
                <c:pt idx="1281">
                  <c:v>230.67751636154799</c:v>
                </c:pt>
                <c:pt idx="1282">
                  <c:v>230.67751636115099</c:v>
                </c:pt>
                <c:pt idx="1283">
                  <c:v>230.67751636115099</c:v>
                </c:pt>
                <c:pt idx="1284">
                  <c:v>230.677516360357</c:v>
                </c:pt>
                <c:pt idx="1285">
                  <c:v>230.677516360357</c:v>
                </c:pt>
                <c:pt idx="1286">
                  <c:v>230.67751636115099</c:v>
                </c:pt>
                <c:pt idx="1287">
                  <c:v>230.67751636115099</c:v>
                </c:pt>
                <c:pt idx="1288">
                  <c:v>230.677516360357</c:v>
                </c:pt>
                <c:pt idx="1289">
                  <c:v>230.677516360357</c:v>
                </c:pt>
                <c:pt idx="1290">
                  <c:v>230.67751636115099</c:v>
                </c:pt>
                <c:pt idx="1291">
                  <c:v>230.67751636115099</c:v>
                </c:pt>
                <c:pt idx="1292">
                  <c:v>230.67751636115099</c:v>
                </c:pt>
                <c:pt idx="1293">
                  <c:v>230.677516360357</c:v>
                </c:pt>
                <c:pt idx="1294">
                  <c:v>230.677516360357</c:v>
                </c:pt>
                <c:pt idx="1295">
                  <c:v>230.67751636115099</c:v>
                </c:pt>
                <c:pt idx="1296">
                  <c:v>230.67751636115099</c:v>
                </c:pt>
                <c:pt idx="1297">
                  <c:v>230.677516360357</c:v>
                </c:pt>
                <c:pt idx="1298">
                  <c:v>230.677516360357</c:v>
                </c:pt>
                <c:pt idx="1299">
                  <c:v>230.67751636154799</c:v>
                </c:pt>
                <c:pt idx="1300">
                  <c:v>230.67751636115099</c:v>
                </c:pt>
                <c:pt idx="1301">
                  <c:v>230.67751636115099</c:v>
                </c:pt>
                <c:pt idx="1302">
                  <c:v>230.677516360357</c:v>
                </c:pt>
                <c:pt idx="1303">
                  <c:v>230.677516360357</c:v>
                </c:pt>
                <c:pt idx="1304">
                  <c:v>230.67751636115099</c:v>
                </c:pt>
                <c:pt idx="1305">
                  <c:v>230.67751636115099</c:v>
                </c:pt>
                <c:pt idx="1306">
                  <c:v>230.677516360357</c:v>
                </c:pt>
                <c:pt idx="1307">
                  <c:v>230.677516360357</c:v>
                </c:pt>
                <c:pt idx="1308">
                  <c:v>230.67751636154799</c:v>
                </c:pt>
                <c:pt idx="1309">
                  <c:v>230.67751636115099</c:v>
                </c:pt>
                <c:pt idx="1310">
                  <c:v>230.67751636115099</c:v>
                </c:pt>
                <c:pt idx="1311">
                  <c:v>230.677516360357</c:v>
                </c:pt>
                <c:pt idx="1312">
                  <c:v>230.67751636015799</c:v>
                </c:pt>
                <c:pt idx="1313">
                  <c:v>230.67751636115099</c:v>
                </c:pt>
                <c:pt idx="1314">
                  <c:v>230.67751636115099</c:v>
                </c:pt>
                <c:pt idx="1315">
                  <c:v>230.677516360357</c:v>
                </c:pt>
                <c:pt idx="1316">
                  <c:v>230.677516360357</c:v>
                </c:pt>
                <c:pt idx="1317">
                  <c:v>230.67751636154799</c:v>
                </c:pt>
                <c:pt idx="1318">
                  <c:v>230.67751636115099</c:v>
                </c:pt>
                <c:pt idx="1319">
                  <c:v>230.67751636115099</c:v>
                </c:pt>
                <c:pt idx="1320">
                  <c:v>230.677516360357</c:v>
                </c:pt>
                <c:pt idx="1321">
                  <c:v>230.67751636154799</c:v>
                </c:pt>
                <c:pt idx="1322">
                  <c:v>230.67751636115099</c:v>
                </c:pt>
                <c:pt idx="1323">
                  <c:v>230.67751636115099</c:v>
                </c:pt>
                <c:pt idx="1324">
                  <c:v>230.677516360357</c:v>
                </c:pt>
                <c:pt idx="1325">
                  <c:v>230.677516360357</c:v>
                </c:pt>
                <c:pt idx="1326">
                  <c:v>230.67751636115099</c:v>
                </c:pt>
                <c:pt idx="1327">
                  <c:v>230.67751636115099</c:v>
                </c:pt>
                <c:pt idx="1328">
                  <c:v>230.67751636115099</c:v>
                </c:pt>
                <c:pt idx="1329">
                  <c:v>230.677516360357</c:v>
                </c:pt>
                <c:pt idx="1330">
                  <c:v>230.67751636154799</c:v>
                </c:pt>
                <c:pt idx="1331">
                  <c:v>230.67751636115099</c:v>
                </c:pt>
                <c:pt idx="1332">
                  <c:v>230.67751636115099</c:v>
                </c:pt>
                <c:pt idx="1333">
                  <c:v>230.677516360357</c:v>
                </c:pt>
                <c:pt idx="1334">
                  <c:v>230.677516360357</c:v>
                </c:pt>
                <c:pt idx="1335">
                  <c:v>230.67751636115099</c:v>
                </c:pt>
                <c:pt idx="1336">
                  <c:v>230.67751636115099</c:v>
                </c:pt>
                <c:pt idx="1337">
                  <c:v>230.67751636115099</c:v>
                </c:pt>
                <c:pt idx="1338">
                  <c:v>230.677516360357</c:v>
                </c:pt>
                <c:pt idx="1339">
                  <c:v>230.67751636115099</c:v>
                </c:pt>
                <c:pt idx="1340">
                  <c:v>230.67751636115099</c:v>
                </c:pt>
                <c:pt idx="1341">
                  <c:v>230.67751636115099</c:v>
                </c:pt>
                <c:pt idx="1342">
                  <c:v>230.677516360357</c:v>
                </c:pt>
                <c:pt idx="1343">
                  <c:v>230.677516360357</c:v>
                </c:pt>
                <c:pt idx="1344">
                  <c:v>230.67751636115099</c:v>
                </c:pt>
                <c:pt idx="1345">
                  <c:v>230.67751636115099</c:v>
                </c:pt>
                <c:pt idx="1346">
                  <c:v>230.67751636115099</c:v>
                </c:pt>
                <c:pt idx="1347">
                  <c:v>230.677516360357</c:v>
                </c:pt>
                <c:pt idx="1348">
                  <c:v>230.67751636154799</c:v>
                </c:pt>
                <c:pt idx="1349">
                  <c:v>230.67751636115099</c:v>
                </c:pt>
                <c:pt idx="1350">
                  <c:v>230.67751636115099</c:v>
                </c:pt>
                <c:pt idx="1351">
                  <c:v>230.677516360357</c:v>
                </c:pt>
                <c:pt idx="1352">
                  <c:v>230.677516360357</c:v>
                </c:pt>
                <c:pt idx="1353">
                  <c:v>230.67751636115099</c:v>
                </c:pt>
                <c:pt idx="1354">
                  <c:v>230.67751636115099</c:v>
                </c:pt>
                <c:pt idx="1355">
                  <c:v>230.67751636115099</c:v>
                </c:pt>
                <c:pt idx="1356">
                  <c:v>230.677516360357</c:v>
                </c:pt>
                <c:pt idx="1357">
                  <c:v>230.67751636154799</c:v>
                </c:pt>
                <c:pt idx="1358">
                  <c:v>230.67751636115099</c:v>
                </c:pt>
                <c:pt idx="1359">
                  <c:v>230.67751636115099</c:v>
                </c:pt>
                <c:pt idx="1360">
                  <c:v>230.677516360357</c:v>
                </c:pt>
                <c:pt idx="1361">
                  <c:v>230.67751636015799</c:v>
                </c:pt>
                <c:pt idx="1362">
                  <c:v>230.67751636115099</c:v>
                </c:pt>
                <c:pt idx="1363">
                  <c:v>230.67751636115099</c:v>
                </c:pt>
                <c:pt idx="1364">
                  <c:v>230.677516360357</c:v>
                </c:pt>
                <c:pt idx="1365">
                  <c:v>230.677516360357</c:v>
                </c:pt>
                <c:pt idx="1366">
                  <c:v>230.67751636115099</c:v>
                </c:pt>
                <c:pt idx="1367">
                  <c:v>230.67751636115099</c:v>
                </c:pt>
                <c:pt idx="1368">
                  <c:v>230.67751636115099</c:v>
                </c:pt>
                <c:pt idx="1369">
                  <c:v>230.677516360357</c:v>
                </c:pt>
                <c:pt idx="1370">
                  <c:v>230.677516360357</c:v>
                </c:pt>
                <c:pt idx="1371">
                  <c:v>230.67751636115099</c:v>
                </c:pt>
                <c:pt idx="1372">
                  <c:v>230.67751636115099</c:v>
                </c:pt>
                <c:pt idx="1373">
                  <c:v>230.677516360357</c:v>
                </c:pt>
                <c:pt idx="1374">
                  <c:v>230.677516360357</c:v>
                </c:pt>
                <c:pt idx="1375">
                  <c:v>230.67751636154799</c:v>
                </c:pt>
                <c:pt idx="1376">
                  <c:v>230.67751636115099</c:v>
                </c:pt>
                <c:pt idx="1377">
                  <c:v>230.67751636115099</c:v>
                </c:pt>
                <c:pt idx="1378">
                  <c:v>230.677516360357</c:v>
                </c:pt>
                <c:pt idx="1379">
                  <c:v>230.677516360357</c:v>
                </c:pt>
                <c:pt idx="1380">
                  <c:v>230.67751636115099</c:v>
                </c:pt>
                <c:pt idx="1381">
                  <c:v>230.67751636115099</c:v>
                </c:pt>
                <c:pt idx="1382">
                  <c:v>230.677516360357</c:v>
                </c:pt>
                <c:pt idx="1383">
                  <c:v>230.677516360357</c:v>
                </c:pt>
                <c:pt idx="1384">
                  <c:v>230.67751636154799</c:v>
                </c:pt>
                <c:pt idx="1385">
                  <c:v>230.67751636115099</c:v>
                </c:pt>
                <c:pt idx="1386">
                  <c:v>230.67751636115099</c:v>
                </c:pt>
                <c:pt idx="1387">
                  <c:v>230.677516360357</c:v>
                </c:pt>
                <c:pt idx="1388">
                  <c:v>230.67751636154799</c:v>
                </c:pt>
                <c:pt idx="1389">
                  <c:v>230.67751636115099</c:v>
                </c:pt>
                <c:pt idx="1390">
                  <c:v>230.67751636115099</c:v>
                </c:pt>
                <c:pt idx="1391">
                  <c:v>230.677516360357</c:v>
                </c:pt>
                <c:pt idx="1392">
                  <c:v>230.677516360357</c:v>
                </c:pt>
                <c:pt idx="1393">
                  <c:v>230.67751636154799</c:v>
                </c:pt>
                <c:pt idx="1394">
                  <c:v>230.67751636115099</c:v>
                </c:pt>
                <c:pt idx="1395">
                  <c:v>230.67751636115099</c:v>
                </c:pt>
                <c:pt idx="1396">
                  <c:v>230.677516360357</c:v>
                </c:pt>
                <c:pt idx="1397">
                  <c:v>230.67751636154799</c:v>
                </c:pt>
                <c:pt idx="1398">
                  <c:v>230.67751636115099</c:v>
                </c:pt>
                <c:pt idx="1399">
                  <c:v>230.67751636115099</c:v>
                </c:pt>
                <c:pt idx="1400">
                  <c:v>230.677516360357</c:v>
                </c:pt>
                <c:pt idx="1401">
                  <c:v>230.677516360357</c:v>
                </c:pt>
                <c:pt idx="1402">
                  <c:v>230.67751636115099</c:v>
                </c:pt>
                <c:pt idx="1403">
                  <c:v>230.67751636115099</c:v>
                </c:pt>
                <c:pt idx="1404">
                  <c:v>230.67751636115099</c:v>
                </c:pt>
                <c:pt idx="1405">
                  <c:v>230.677516360357</c:v>
                </c:pt>
                <c:pt idx="1406">
                  <c:v>230.67751636154799</c:v>
                </c:pt>
                <c:pt idx="1407">
                  <c:v>230.67751636115099</c:v>
                </c:pt>
                <c:pt idx="1408">
                  <c:v>230.67751636115099</c:v>
                </c:pt>
                <c:pt idx="1409">
                  <c:v>230.677516360357</c:v>
                </c:pt>
                <c:pt idx="1410">
                  <c:v>230.677516360357</c:v>
                </c:pt>
                <c:pt idx="1411">
                  <c:v>230.67751636115099</c:v>
                </c:pt>
                <c:pt idx="1412">
                  <c:v>230.67751636115099</c:v>
                </c:pt>
                <c:pt idx="1413">
                  <c:v>230.67751636115099</c:v>
                </c:pt>
                <c:pt idx="1414">
                  <c:v>230.677516360357</c:v>
                </c:pt>
                <c:pt idx="1415">
                  <c:v>230.67751636154799</c:v>
                </c:pt>
                <c:pt idx="1416">
                  <c:v>230.67751636115099</c:v>
                </c:pt>
                <c:pt idx="1417">
                  <c:v>230.67751636115099</c:v>
                </c:pt>
                <c:pt idx="1418">
                  <c:v>230.677516360357</c:v>
                </c:pt>
                <c:pt idx="1419">
                  <c:v>230.677516360357</c:v>
                </c:pt>
                <c:pt idx="1420">
                  <c:v>230.67751636115099</c:v>
                </c:pt>
                <c:pt idx="1421">
                  <c:v>230.67751636115099</c:v>
                </c:pt>
                <c:pt idx="1422">
                  <c:v>230.67751636115099</c:v>
                </c:pt>
                <c:pt idx="1423">
                  <c:v>230.677516360357</c:v>
                </c:pt>
                <c:pt idx="1424">
                  <c:v>230.67751636154799</c:v>
                </c:pt>
                <c:pt idx="1425">
                  <c:v>230.67751636115099</c:v>
                </c:pt>
                <c:pt idx="1426">
                  <c:v>230.67751636115099</c:v>
                </c:pt>
                <c:pt idx="1427">
                  <c:v>230.677516360357</c:v>
                </c:pt>
                <c:pt idx="1428">
                  <c:v>230.677516360357</c:v>
                </c:pt>
                <c:pt idx="1429">
                  <c:v>230.67751636115099</c:v>
                </c:pt>
                <c:pt idx="1430">
                  <c:v>230.67751636115099</c:v>
                </c:pt>
                <c:pt idx="1431">
                  <c:v>230.67751636115099</c:v>
                </c:pt>
                <c:pt idx="1432">
                  <c:v>230.677516360357</c:v>
                </c:pt>
                <c:pt idx="1433">
                  <c:v>230.67751636154799</c:v>
                </c:pt>
                <c:pt idx="1434">
                  <c:v>230.67751636115099</c:v>
                </c:pt>
                <c:pt idx="1435">
                  <c:v>230.67751636115099</c:v>
                </c:pt>
                <c:pt idx="1436">
                  <c:v>230.677516360357</c:v>
                </c:pt>
                <c:pt idx="1437">
                  <c:v>230.677516360357</c:v>
                </c:pt>
                <c:pt idx="1438">
                  <c:v>230.67751636115099</c:v>
                </c:pt>
                <c:pt idx="1439">
                  <c:v>230.67751636115099</c:v>
                </c:pt>
                <c:pt idx="1440">
                  <c:v>230.677516360357</c:v>
                </c:pt>
                <c:pt idx="1441">
                  <c:v>230.677516360357</c:v>
                </c:pt>
                <c:pt idx="1442">
                  <c:v>230.67751636154799</c:v>
                </c:pt>
                <c:pt idx="1443">
                  <c:v>230.67751636115099</c:v>
                </c:pt>
                <c:pt idx="1444">
                  <c:v>230.67751636115099</c:v>
                </c:pt>
                <c:pt idx="1445">
                  <c:v>230.677516360357</c:v>
                </c:pt>
                <c:pt idx="1446">
                  <c:v>230.67751636015799</c:v>
                </c:pt>
                <c:pt idx="1447">
                  <c:v>230.67751636115099</c:v>
                </c:pt>
                <c:pt idx="1448">
                  <c:v>230.67751636115099</c:v>
                </c:pt>
                <c:pt idx="1449">
                  <c:v>230.677516360357</c:v>
                </c:pt>
                <c:pt idx="1450">
                  <c:v>230.677516360357</c:v>
                </c:pt>
                <c:pt idx="1451">
                  <c:v>230.67751636115099</c:v>
                </c:pt>
                <c:pt idx="1452">
                  <c:v>230.67751636115099</c:v>
                </c:pt>
                <c:pt idx="1453">
                  <c:v>230.67751636115099</c:v>
                </c:pt>
                <c:pt idx="1454">
                  <c:v>230.677516360357</c:v>
                </c:pt>
                <c:pt idx="1455">
                  <c:v>230.67751636015799</c:v>
                </c:pt>
                <c:pt idx="1456">
                  <c:v>230.67751636115099</c:v>
                </c:pt>
                <c:pt idx="1457">
                  <c:v>230.67751636115099</c:v>
                </c:pt>
                <c:pt idx="1458">
                  <c:v>230.677516360357</c:v>
                </c:pt>
                <c:pt idx="1459">
                  <c:v>230.67751636015799</c:v>
                </c:pt>
                <c:pt idx="1460">
                  <c:v>230.67751636115099</c:v>
                </c:pt>
                <c:pt idx="1461">
                  <c:v>230.67751636115099</c:v>
                </c:pt>
                <c:pt idx="1462">
                  <c:v>230.67751636115099</c:v>
                </c:pt>
                <c:pt idx="1463">
                  <c:v>230.677516360357</c:v>
                </c:pt>
                <c:pt idx="1464">
                  <c:v>230.67751636115099</c:v>
                </c:pt>
                <c:pt idx="1465">
                  <c:v>230.67751636115099</c:v>
                </c:pt>
                <c:pt idx="1466">
                  <c:v>230.67751636115099</c:v>
                </c:pt>
                <c:pt idx="1467">
                  <c:v>230.677516360357</c:v>
                </c:pt>
                <c:pt idx="1468">
                  <c:v>230.67751636015799</c:v>
                </c:pt>
                <c:pt idx="1469">
                  <c:v>230.67751636154799</c:v>
                </c:pt>
                <c:pt idx="1470">
                  <c:v>230.67751636115099</c:v>
                </c:pt>
                <c:pt idx="1471">
                  <c:v>230.67751636115099</c:v>
                </c:pt>
                <c:pt idx="1472">
                  <c:v>230.677516360357</c:v>
                </c:pt>
                <c:pt idx="1473">
                  <c:v>230.67751636115099</c:v>
                </c:pt>
                <c:pt idx="1474">
                  <c:v>230.67751636115099</c:v>
                </c:pt>
                <c:pt idx="1475">
                  <c:v>230.67751636115099</c:v>
                </c:pt>
                <c:pt idx="1476">
                  <c:v>230.677516360357</c:v>
                </c:pt>
                <c:pt idx="1477">
                  <c:v>230.677516360357</c:v>
                </c:pt>
                <c:pt idx="1478">
                  <c:v>230.67751636115099</c:v>
                </c:pt>
                <c:pt idx="1479">
                  <c:v>230.67751636115099</c:v>
                </c:pt>
                <c:pt idx="1480">
                  <c:v>230.67751636115099</c:v>
                </c:pt>
                <c:pt idx="1481">
                  <c:v>230.677516360357</c:v>
                </c:pt>
                <c:pt idx="1482">
                  <c:v>230.67751636154799</c:v>
                </c:pt>
                <c:pt idx="1483">
                  <c:v>230.67751636115099</c:v>
                </c:pt>
                <c:pt idx="1484">
                  <c:v>230.67751636115099</c:v>
                </c:pt>
                <c:pt idx="1485">
                  <c:v>230.677516360357</c:v>
                </c:pt>
                <c:pt idx="1486">
                  <c:v>230.677516360357</c:v>
                </c:pt>
                <c:pt idx="1487">
                  <c:v>230.67751636115099</c:v>
                </c:pt>
                <c:pt idx="1488">
                  <c:v>230.67751636115099</c:v>
                </c:pt>
                <c:pt idx="1489">
                  <c:v>230.67751636115099</c:v>
                </c:pt>
                <c:pt idx="1490">
                  <c:v>230.677516360357</c:v>
                </c:pt>
                <c:pt idx="1491">
                  <c:v>230.67751636154799</c:v>
                </c:pt>
                <c:pt idx="1492">
                  <c:v>230.67751636115099</c:v>
                </c:pt>
                <c:pt idx="1493">
                  <c:v>230.67751636115099</c:v>
                </c:pt>
                <c:pt idx="1494">
                  <c:v>230.677516360357</c:v>
                </c:pt>
                <c:pt idx="1495">
                  <c:v>230.67751636015799</c:v>
                </c:pt>
                <c:pt idx="1496">
                  <c:v>230.67751636115099</c:v>
                </c:pt>
                <c:pt idx="1497">
                  <c:v>230.67751636115099</c:v>
                </c:pt>
                <c:pt idx="1498">
                  <c:v>230.67751636115099</c:v>
                </c:pt>
                <c:pt idx="1499">
                  <c:v>230.677516360357</c:v>
                </c:pt>
                <c:pt idx="1500">
                  <c:v>230.67751636115099</c:v>
                </c:pt>
                <c:pt idx="1501">
                  <c:v>230.67751636115099</c:v>
                </c:pt>
                <c:pt idx="1502">
                  <c:v>230.67751636115099</c:v>
                </c:pt>
                <c:pt idx="1503">
                  <c:v>230.677516360357</c:v>
                </c:pt>
                <c:pt idx="1504">
                  <c:v>230.677516360357</c:v>
                </c:pt>
                <c:pt idx="1505">
                  <c:v>230.67751636115099</c:v>
                </c:pt>
                <c:pt idx="1506">
                  <c:v>230.67751636115099</c:v>
                </c:pt>
                <c:pt idx="1507">
                  <c:v>230.67751636115099</c:v>
                </c:pt>
                <c:pt idx="1508">
                  <c:v>230.677516360357</c:v>
                </c:pt>
                <c:pt idx="1509">
                  <c:v>230.67751636154799</c:v>
                </c:pt>
                <c:pt idx="1510">
                  <c:v>230.67751636115099</c:v>
                </c:pt>
                <c:pt idx="1511">
                  <c:v>230.67751636115099</c:v>
                </c:pt>
                <c:pt idx="1512">
                  <c:v>230.677516360357</c:v>
                </c:pt>
                <c:pt idx="1513">
                  <c:v>230.67751636015799</c:v>
                </c:pt>
                <c:pt idx="1514">
                  <c:v>230.67751636115099</c:v>
                </c:pt>
                <c:pt idx="1515">
                  <c:v>230.67751636115099</c:v>
                </c:pt>
                <c:pt idx="1516">
                  <c:v>230.677516360357</c:v>
                </c:pt>
                <c:pt idx="1517">
                  <c:v>230.677516360357</c:v>
                </c:pt>
                <c:pt idx="1518">
                  <c:v>230.67751636154799</c:v>
                </c:pt>
                <c:pt idx="1519">
                  <c:v>230.67751636115099</c:v>
                </c:pt>
                <c:pt idx="1520">
                  <c:v>230.67751636115099</c:v>
                </c:pt>
                <c:pt idx="1521">
                  <c:v>230.677516360357</c:v>
                </c:pt>
                <c:pt idx="1522">
                  <c:v>230.677516360357</c:v>
                </c:pt>
                <c:pt idx="1523">
                  <c:v>230.67751636115099</c:v>
                </c:pt>
                <c:pt idx="1524">
                  <c:v>230.67751636115099</c:v>
                </c:pt>
                <c:pt idx="1525">
                  <c:v>230.677516360357</c:v>
                </c:pt>
                <c:pt idx="1526">
                  <c:v>230.677516360357</c:v>
                </c:pt>
                <c:pt idx="1527">
                  <c:v>230.67751636154799</c:v>
                </c:pt>
                <c:pt idx="1528">
                  <c:v>230.67751636115099</c:v>
                </c:pt>
                <c:pt idx="1529">
                  <c:v>230.67751636115099</c:v>
                </c:pt>
                <c:pt idx="1530">
                  <c:v>230.677516360357</c:v>
                </c:pt>
                <c:pt idx="1531">
                  <c:v>230.677516360357</c:v>
                </c:pt>
                <c:pt idx="1532">
                  <c:v>230.67751636115099</c:v>
                </c:pt>
                <c:pt idx="1533">
                  <c:v>230.67751636115099</c:v>
                </c:pt>
                <c:pt idx="1534">
                  <c:v>230.677516360357</c:v>
                </c:pt>
                <c:pt idx="1535">
                  <c:v>230.677516360357</c:v>
                </c:pt>
                <c:pt idx="1536">
                  <c:v>230.67751636154799</c:v>
                </c:pt>
                <c:pt idx="1537">
                  <c:v>230.67751636115099</c:v>
                </c:pt>
                <c:pt idx="1538">
                  <c:v>230.67751636115099</c:v>
                </c:pt>
                <c:pt idx="1539">
                  <c:v>230.677516360357</c:v>
                </c:pt>
                <c:pt idx="1540">
                  <c:v>230.67751636154799</c:v>
                </c:pt>
                <c:pt idx="1541">
                  <c:v>230.67751636115099</c:v>
                </c:pt>
                <c:pt idx="1542">
                  <c:v>230.67751636115099</c:v>
                </c:pt>
                <c:pt idx="1543">
                  <c:v>230.677516360357</c:v>
                </c:pt>
                <c:pt idx="1544">
                  <c:v>230.677516360357</c:v>
                </c:pt>
                <c:pt idx="1545">
                  <c:v>230.67751636154799</c:v>
                </c:pt>
                <c:pt idx="1546">
                  <c:v>230.67751636115099</c:v>
                </c:pt>
                <c:pt idx="1547">
                  <c:v>230.67751636115099</c:v>
                </c:pt>
                <c:pt idx="1548">
                  <c:v>230.677516360357</c:v>
                </c:pt>
                <c:pt idx="1549">
                  <c:v>230.67751636154799</c:v>
                </c:pt>
                <c:pt idx="1550">
                  <c:v>230.67751636115099</c:v>
                </c:pt>
                <c:pt idx="1551">
                  <c:v>230.67751636115099</c:v>
                </c:pt>
                <c:pt idx="1552">
                  <c:v>230.677516360357</c:v>
                </c:pt>
                <c:pt idx="1553">
                  <c:v>230.677516360357</c:v>
                </c:pt>
                <c:pt idx="1554">
                  <c:v>230.67751636115099</c:v>
                </c:pt>
                <c:pt idx="1555">
                  <c:v>230.67751636115099</c:v>
                </c:pt>
                <c:pt idx="1556">
                  <c:v>230.67751636115099</c:v>
                </c:pt>
                <c:pt idx="1557">
                  <c:v>230.677516360357</c:v>
                </c:pt>
                <c:pt idx="1558">
                  <c:v>230.67751636115099</c:v>
                </c:pt>
                <c:pt idx="1559">
                  <c:v>230.67751636115099</c:v>
                </c:pt>
                <c:pt idx="1560">
                  <c:v>230.67751636115099</c:v>
                </c:pt>
                <c:pt idx="1561">
                  <c:v>230.677516360357</c:v>
                </c:pt>
                <c:pt idx="1562">
                  <c:v>230.677516360357</c:v>
                </c:pt>
                <c:pt idx="1563">
                  <c:v>230.67751636115099</c:v>
                </c:pt>
                <c:pt idx="1564">
                  <c:v>230.67751636115099</c:v>
                </c:pt>
                <c:pt idx="1565">
                  <c:v>230.67751636115099</c:v>
                </c:pt>
                <c:pt idx="1566">
                  <c:v>230.677516360357</c:v>
                </c:pt>
                <c:pt idx="1567">
                  <c:v>230.67751636154799</c:v>
                </c:pt>
                <c:pt idx="1568">
                  <c:v>230.67751636115099</c:v>
                </c:pt>
                <c:pt idx="1569">
                  <c:v>230.67751636115099</c:v>
                </c:pt>
                <c:pt idx="1570">
                  <c:v>230.677516360357</c:v>
                </c:pt>
                <c:pt idx="1571">
                  <c:v>230.67751636015799</c:v>
                </c:pt>
                <c:pt idx="1572">
                  <c:v>230.67751636115099</c:v>
                </c:pt>
                <c:pt idx="1573">
                  <c:v>230.67751636115099</c:v>
                </c:pt>
                <c:pt idx="1574">
                  <c:v>230.67751636115099</c:v>
                </c:pt>
                <c:pt idx="1575">
                  <c:v>230.677516360357</c:v>
                </c:pt>
                <c:pt idx="1576">
                  <c:v>230.67751636154799</c:v>
                </c:pt>
                <c:pt idx="1577">
                  <c:v>230.67751636115099</c:v>
                </c:pt>
                <c:pt idx="1578">
                  <c:v>230.67751636115099</c:v>
                </c:pt>
                <c:pt idx="1579">
                  <c:v>230.677516360357</c:v>
                </c:pt>
                <c:pt idx="1580">
                  <c:v>230.677516360357</c:v>
                </c:pt>
                <c:pt idx="1581">
                  <c:v>230.67751636115099</c:v>
                </c:pt>
                <c:pt idx="1582">
                  <c:v>230.67751636115099</c:v>
                </c:pt>
                <c:pt idx="1583">
                  <c:v>230.67751636115099</c:v>
                </c:pt>
                <c:pt idx="1584">
                  <c:v>230.677516360357</c:v>
                </c:pt>
                <c:pt idx="1585">
                  <c:v>230.67751636154799</c:v>
                </c:pt>
                <c:pt idx="1586">
                  <c:v>230.67751636115099</c:v>
                </c:pt>
                <c:pt idx="1587">
                  <c:v>230.67751636115099</c:v>
                </c:pt>
                <c:pt idx="1588">
                  <c:v>230.677516360357</c:v>
                </c:pt>
                <c:pt idx="1589">
                  <c:v>230.677516360357</c:v>
                </c:pt>
                <c:pt idx="1590">
                  <c:v>230.67751636115099</c:v>
                </c:pt>
                <c:pt idx="1591">
                  <c:v>230.67751636115099</c:v>
                </c:pt>
                <c:pt idx="1592">
                  <c:v>230.677516360357</c:v>
                </c:pt>
                <c:pt idx="1593">
                  <c:v>230.677516360357</c:v>
                </c:pt>
                <c:pt idx="1594">
                  <c:v>230.67751636154799</c:v>
                </c:pt>
                <c:pt idx="1595">
                  <c:v>230.67751636115099</c:v>
                </c:pt>
                <c:pt idx="1596">
                  <c:v>230.67751636115099</c:v>
                </c:pt>
                <c:pt idx="1597">
                  <c:v>230.677516360357</c:v>
                </c:pt>
                <c:pt idx="1598">
                  <c:v>230.67751636015799</c:v>
                </c:pt>
                <c:pt idx="1599">
                  <c:v>230.67751636115099</c:v>
                </c:pt>
                <c:pt idx="1600">
                  <c:v>230.67751636115099</c:v>
                </c:pt>
                <c:pt idx="1601">
                  <c:v>230.677516360357</c:v>
                </c:pt>
                <c:pt idx="1602">
                  <c:v>230.677516360357</c:v>
                </c:pt>
                <c:pt idx="1603">
                  <c:v>230.67751636154799</c:v>
                </c:pt>
                <c:pt idx="1604">
                  <c:v>230.67751636115099</c:v>
                </c:pt>
                <c:pt idx="1605">
                  <c:v>230.67751636115099</c:v>
                </c:pt>
                <c:pt idx="1606">
                  <c:v>230.677516360357</c:v>
                </c:pt>
                <c:pt idx="1607">
                  <c:v>230.677516360357</c:v>
                </c:pt>
                <c:pt idx="1608">
                  <c:v>230.67751636115099</c:v>
                </c:pt>
                <c:pt idx="1609">
                  <c:v>230.67751636115099</c:v>
                </c:pt>
                <c:pt idx="1610">
                  <c:v>230.677516360357</c:v>
                </c:pt>
                <c:pt idx="1611">
                  <c:v>230.67751636015799</c:v>
                </c:pt>
                <c:pt idx="1612">
                  <c:v>230.67751636154799</c:v>
                </c:pt>
                <c:pt idx="1613">
                  <c:v>230.67751636115099</c:v>
                </c:pt>
                <c:pt idx="1614">
                  <c:v>230.67751636115099</c:v>
                </c:pt>
                <c:pt idx="1615">
                  <c:v>230.677516360357</c:v>
                </c:pt>
                <c:pt idx="1616">
                  <c:v>230.67751636154799</c:v>
                </c:pt>
                <c:pt idx="1617">
                  <c:v>230.67751636115099</c:v>
                </c:pt>
                <c:pt idx="1618">
                  <c:v>230.67751636115099</c:v>
                </c:pt>
                <c:pt idx="1619">
                  <c:v>230.677516360357</c:v>
                </c:pt>
                <c:pt idx="1620">
                  <c:v>230.677516360357</c:v>
                </c:pt>
                <c:pt idx="1621">
                  <c:v>230.67751636154799</c:v>
                </c:pt>
                <c:pt idx="1622">
                  <c:v>230.67751636115099</c:v>
                </c:pt>
                <c:pt idx="1623">
                  <c:v>230.67751636115099</c:v>
                </c:pt>
                <c:pt idx="1624">
                  <c:v>230.677516360357</c:v>
                </c:pt>
                <c:pt idx="1625">
                  <c:v>230.67751636154799</c:v>
                </c:pt>
                <c:pt idx="1626">
                  <c:v>230.67751636115099</c:v>
                </c:pt>
                <c:pt idx="1627">
                  <c:v>230.67751636115099</c:v>
                </c:pt>
                <c:pt idx="1628">
                  <c:v>230.677516360357</c:v>
                </c:pt>
                <c:pt idx="1629">
                  <c:v>230.677516360357</c:v>
                </c:pt>
                <c:pt idx="1630">
                  <c:v>230.67751636115099</c:v>
                </c:pt>
                <c:pt idx="1631">
                  <c:v>230.67751636115099</c:v>
                </c:pt>
                <c:pt idx="1632">
                  <c:v>230.67751636115099</c:v>
                </c:pt>
                <c:pt idx="1633">
                  <c:v>230.677516360357</c:v>
                </c:pt>
                <c:pt idx="1634">
                  <c:v>230.67751636154799</c:v>
                </c:pt>
                <c:pt idx="1635">
                  <c:v>230.67751636115099</c:v>
                </c:pt>
                <c:pt idx="1636">
                  <c:v>230.67751636115099</c:v>
                </c:pt>
                <c:pt idx="1637">
                  <c:v>230.677516360357</c:v>
                </c:pt>
                <c:pt idx="1638">
                  <c:v>230.67751636015799</c:v>
                </c:pt>
                <c:pt idx="1639">
                  <c:v>230.67751636115099</c:v>
                </c:pt>
                <c:pt idx="1640">
                  <c:v>230.67751636115099</c:v>
                </c:pt>
                <c:pt idx="1641">
                  <c:v>230.67751636115099</c:v>
                </c:pt>
                <c:pt idx="1642">
                  <c:v>230.677516360357</c:v>
                </c:pt>
                <c:pt idx="1643">
                  <c:v>230.67751636115099</c:v>
                </c:pt>
                <c:pt idx="1644">
                  <c:v>230.67751636115099</c:v>
                </c:pt>
                <c:pt idx="1645">
                  <c:v>230.67751636115099</c:v>
                </c:pt>
                <c:pt idx="1646">
                  <c:v>230.677516360357</c:v>
                </c:pt>
                <c:pt idx="1647">
                  <c:v>230.677516360357</c:v>
                </c:pt>
                <c:pt idx="1648">
                  <c:v>230.67751636115099</c:v>
                </c:pt>
                <c:pt idx="1649">
                  <c:v>230.67751636115099</c:v>
                </c:pt>
                <c:pt idx="1650">
                  <c:v>230.67751636115099</c:v>
                </c:pt>
                <c:pt idx="1651">
                  <c:v>230.677516360357</c:v>
                </c:pt>
                <c:pt idx="1652">
                  <c:v>230.67751636154799</c:v>
                </c:pt>
                <c:pt idx="1653">
                  <c:v>230.67751636115099</c:v>
                </c:pt>
                <c:pt idx="1654">
                  <c:v>230.67751636115099</c:v>
                </c:pt>
                <c:pt idx="1655">
                  <c:v>230.677516360357</c:v>
                </c:pt>
                <c:pt idx="1656">
                  <c:v>230.677516360357</c:v>
                </c:pt>
                <c:pt idx="1657">
                  <c:v>230.67751636115099</c:v>
                </c:pt>
                <c:pt idx="1658">
                  <c:v>230.67751636115099</c:v>
                </c:pt>
                <c:pt idx="1659">
                  <c:v>230.67751636115099</c:v>
                </c:pt>
                <c:pt idx="1660">
                  <c:v>230.677516360357</c:v>
                </c:pt>
                <c:pt idx="1661">
                  <c:v>230.67751636154799</c:v>
                </c:pt>
                <c:pt idx="1662">
                  <c:v>230.67751636115099</c:v>
                </c:pt>
                <c:pt idx="1663">
                  <c:v>230.67751636115099</c:v>
                </c:pt>
                <c:pt idx="1664">
                  <c:v>230.677516360357</c:v>
                </c:pt>
                <c:pt idx="1665">
                  <c:v>230.67751636015799</c:v>
                </c:pt>
                <c:pt idx="1666">
                  <c:v>230.67751636115099</c:v>
                </c:pt>
                <c:pt idx="1667">
                  <c:v>230.67751636115099</c:v>
                </c:pt>
                <c:pt idx="1668">
                  <c:v>230.677516360357</c:v>
                </c:pt>
                <c:pt idx="1669">
                  <c:v>230.677516360357</c:v>
                </c:pt>
                <c:pt idx="1670">
                  <c:v>230.67751636115099</c:v>
                </c:pt>
                <c:pt idx="1671">
                  <c:v>230.67751636115099</c:v>
                </c:pt>
                <c:pt idx="1672">
                  <c:v>230.67751636115099</c:v>
                </c:pt>
                <c:pt idx="1673">
                  <c:v>230.677516360357</c:v>
                </c:pt>
                <c:pt idx="1674">
                  <c:v>230.677516360357</c:v>
                </c:pt>
                <c:pt idx="1675">
                  <c:v>230.67751636115099</c:v>
                </c:pt>
                <c:pt idx="1676">
                  <c:v>230.67751636115099</c:v>
                </c:pt>
                <c:pt idx="1677">
                  <c:v>230.677516360357</c:v>
                </c:pt>
                <c:pt idx="1678">
                  <c:v>230.677516360357</c:v>
                </c:pt>
                <c:pt idx="1679">
                  <c:v>230.67751636154799</c:v>
                </c:pt>
                <c:pt idx="1680">
                  <c:v>230.67751636115099</c:v>
                </c:pt>
                <c:pt idx="1681">
                  <c:v>230.67751636115099</c:v>
                </c:pt>
                <c:pt idx="1682">
                  <c:v>230.677516360357</c:v>
                </c:pt>
                <c:pt idx="1683">
                  <c:v>230.677516360357</c:v>
                </c:pt>
                <c:pt idx="1684">
                  <c:v>230.67751636115099</c:v>
                </c:pt>
                <c:pt idx="1685">
                  <c:v>230.67751636115099</c:v>
                </c:pt>
                <c:pt idx="1686">
                  <c:v>230.677516360357</c:v>
                </c:pt>
                <c:pt idx="1687">
                  <c:v>230.677516360357</c:v>
                </c:pt>
                <c:pt idx="1688">
                  <c:v>230.67751636154799</c:v>
                </c:pt>
                <c:pt idx="1689">
                  <c:v>230.67751636115099</c:v>
                </c:pt>
                <c:pt idx="1690">
                  <c:v>230.67751636115099</c:v>
                </c:pt>
                <c:pt idx="1691">
                  <c:v>230.677516360357</c:v>
                </c:pt>
                <c:pt idx="1692">
                  <c:v>230.67751636154799</c:v>
                </c:pt>
                <c:pt idx="1693">
                  <c:v>230.67751636115099</c:v>
                </c:pt>
                <c:pt idx="1694">
                  <c:v>230.67751636115099</c:v>
                </c:pt>
                <c:pt idx="1695">
                  <c:v>230.677516360357</c:v>
                </c:pt>
                <c:pt idx="1696">
                  <c:v>230.677516360357</c:v>
                </c:pt>
                <c:pt idx="1697">
                  <c:v>230.67751636115099</c:v>
                </c:pt>
                <c:pt idx="1698">
                  <c:v>230.67751636115099</c:v>
                </c:pt>
                <c:pt idx="1699">
                  <c:v>230.67751636115099</c:v>
                </c:pt>
                <c:pt idx="1700">
                  <c:v>230.677516360357</c:v>
                </c:pt>
                <c:pt idx="1701">
                  <c:v>230.67751636154799</c:v>
                </c:pt>
                <c:pt idx="1702">
                  <c:v>230.67751636115099</c:v>
                </c:pt>
                <c:pt idx="1703">
                  <c:v>230.67751636115099</c:v>
                </c:pt>
                <c:pt idx="1704">
                  <c:v>230.677516360357</c:v>
                </c:pt>
                <c:pt idx="1705">
                  <c:v>230.67751636015799</c:v>
                </c:pt>
                <c:pt idx="1706">
                  <c:v>230.67751636115099</c:v>
                </c:pt>
                <c:pt idx="1707">
                  <c:v>230.67751636115099</c:v>
                </c:pt>
                <c:pt idx="1708">
                  <c:v>230.67751636115099</c:v>
                </c:pt>
                <c:pt idx="1709">
                  <c:v>230.677516360357</c:v>
                </c:pt>
                <c:pt idx="1710">
                  <c:v>230.67751636154799</c:v>
                </c:pt>
                <c:pt idx="1711">
                  <c:v>230.67751636115099</c:v>
                </c:pt>
                <c:pt idx="1712">
                  <c:v>230.67751636115099</c:v>
                </c:pt>
                <c:pt idx="1713">
                  <c:v>230.677516360357</c:v>
                </c:pt>
                <c:pt idx="1714">
                  <c:v>230.677516360357</c:v>
                </c:pt>
                <c:pt idx="1715">
                  <c:v>230.67751636115099</c:v>
                </c:pt>
                <c:pt idx="1716">
                  <c:v>230.67751636115099</c:v>
                </c:pt>
                <c:pt idx="1717">
                  <c:v>230.67751636115099</c:v>
                </c:pt>
                <c:pt idx="1718">
                  <c:v>230.677516360357</c:v>
                </c:pt>
                <c:pt idx="1719">
                  <c:v>230.67751636154799</c:v>
                </c:pt>
                <c:pt idx="1720">
                  <c:v>230.67751636115099</c:v>
                </c:pt>
                <c:pt idx="1721">
                  <c:v>230.67751636115099</c:v>
                </c:pt>
                <c:pt idx="1722">
                  <c:v>230.677516360357</c:v>
                </c:pt>
                <c:pt idx="1723">
                  <c:v>230.677516360357</c:v>
                </c:pt>
                <c:pt idx="1724">
                  <c:v>230.67751636115099</c:v>
                </c:pt>
                <c:pt idx="1725">
                  <c:v>230.67751636115099</c:v>
                </c:pt>
                <c:pt idx="1726">
                  <c:v>230.67751636115099</c:v>
                </c:pt>
                <c:pt idx="1727">
                  <c:v>230.677516360357</c:v>
                </c:pt>
                <c:pt idx="1728">
                  <c:v>230.67751636154799</c:v>
                </c:pt>
                <c:pt idx="1729">
                  <c:v>230.67751636115099</c:v>
                </c:pt>
                <c:pt idx="1730">
                  <c:v>230.67751636115099</c:v>
                </c:pt>
                <c:pt idx="1731">
                  <c:v>230.677516360357</c:v>
                </c:pt>
                <c:pt idx="1732">
                  <c:v>230.677516360357</c:v>
                </c:pt>
                <c:pt idx="1733">
                  <c:v>230.67751636115099</c:v>
                </c:pt>
                <c:pt idx="1734">
                  <c:v>230.67751636115099</c:v>
                </c:pt>
                <c:pt idx="1735">
                  <c:v>230.677516360357</c:v>
                </c:pt>
                <c:pt idx="1736">
                  <c:v>230.677516360357</c:v>
                </c:pt>
                <c:pt idx="1737">
                  <c:v>230.67751636154799</c:v>
                </c:pt>
                <c:pt idx="1738">
                  <c:v>230.67751636115099</c:v>
                </c:pt>
                <c:pt idx="1739">
                  <c:v>230.67751636115099</c:v>
                </c:pt>
                <c:pt idx="1740">
                  <c:v>230.677516360357</c:v>
                </c:pt>
                <c:pt idx="1741">
                  <c:v>230.677516360357</c:v>
                </c:pt>
                <c:pt idx="1742">
                  <c:v>230.67751636115099</c:v>
                </c:pt>
                <c:pt idx="1743">
                  <c:v>230.67751636115099</c:v>
                </c:pt>
                <c:pt idx="1744">
                  <c:v>230.677516360357</c:v>
                </c:pt>
                <c:pt idx="1745">
                  <c:v>230.677516360357</c:v>
                </c:pt>
                <c:pt idx="1746">
                  <c:v>230.67751636154799</c:v>
                </c:pt>
                <c:pt idx="1747">
                  <c:v>230.67751636115099</c:v>
                </c:pt>
                <c:pt idx="1748">
                  <c:v>230.67751636115099</c:v>
                </c:pt>
                <c:pt idx="1749">
                  <c:v>230.677516360357</c:v>
                </c:pt>
                <c:pt idx="1750">
                  <c:v>230.677516360357</c:v>
                </c:pt>
                <c:pt idx="1751">
                  <c:v>230.67751636115099</c:v>
                </c:pt>
                <c:pt idx="1752">
                  <c:v>230.67751636115099</c:v>
                </c:pt>
                <c:pt idx="1753">
                  <c:v>230.677516360357</c:v>
                </c:pt>
                <c:pt idx="1754">
                  <c:v>230.677516360357</c:v>
                </c:pt>
                <c:pt idx="1755">
                  <c:v>230.67751636154799</c:v>
                </c:pt>
                <c:pt idx="1756">
                  <c:v>230.67751636115099</c:v>
                </c:pt>
                <c:pt idx="1757">
                  <c:v>230.67751636115099</c:v>
                </c:pt>
                <c:pt idx="1758">
                  <c:v>230.677516360357</c:v>
                </c:pt>
                <c:pt idx="1759">
                  <c:v>230.677516360357</c:v>
                </c:pt>
                <c:pt idx="1760">
                  <c:v>230.67751636115099</c:v>
                </c:pt>
                <c:pt idx="1761">
                  <c:v>230.67751636115099</c:v>
                </c:pt>
                <c:pt idx="1762">
                  <c:v>230.677516360357</c:v>
                </c:pt>
                <c:pt idx="1763">
                  <c:v>230.677516360357</c:v>
                </c:pt>
                <c:pt idx="1764">
                  <c:v>230.67751636154799</c:v>
                </c:pt>
                <c:pt idx="1765">
                  <c:v>230.67751636115099</c:v>
                </c:pt>
                <c:pt idx="1766">
                  <c:v>230.67751636115099</c:v>
                </c:pt>
                <c:pt idx="1767">
                  <c:v>230.677516360357</c:v>
                </c:pt>
                <c:pt idx="1768">
                  <c:v>230.67751636154799</c:v>
                </c:pt>
                <c:pt idx="1769">
                  <c:v>230.67751636115099</c:v>
                </c:pt>
                <c:pt idx="1770">
                  <c:v>230.67751636115099</c:v>
                </c:pt>
                <c:pt idx="1771">
                  <c:v>230.677516360357</c:v>
                </c:pt>
                <c:pt idx="1772">
                  <c:v>230.677516360357</c:v>
                </c:pt>
                <c:pt idx="1773">
                  <c:v>230.67751636115099</c:v>
                </c:pt>
                <c:pt idx="1774">
                  <c:v>230.67751636115099</c:v>
                </c:pt>
                <c:pt idx="1775">
                  <c:v>230.67751636115099</c:v>
                </c:pt>
                <c:pt idx="1776">
                  <c:v>230.677516360357</c:v>
                </c:pt>
                <c:pt idx="1777">
                  <c:v>230.67751636154799</c:v>
                </c:pt>
                <c:pt idx="1778">
                  <c:v>230.67751636115099</c:v>
                </c:pt>
                <c:pt idx="1779">
                  <c:v>230.67751636115099</c:v>
                </c:pt>
                <c:pt idx="1780">
                  <c:v>230.677516360357</c:v>
                </c:pt>
                <c:pt idx="1781">
                  <c:v>230.677516360357</c:v>
                </c:pt>
                <c:pt idx="1782">
                  <c:v>230.67751636115099</c:v>
                </c:pt>
                <c:pt idx="1783">
                  <c:v>230.67751636115099</c:v>
                </c:pt>
                <c:pt idx="1784">
                  <c:v>230.67751636115099</c:v>
                </c:pt>
                <c:pt idx="1785">
                  <c:v>230.677516360357</c:v>
                </c:pt>
                <c:pt idx="1786">
                  <c:v>230.67751636154799</c:v>
                </c:pt>
                <c:pt idx="1787">
                  <c:v>230.67751636115099</c:v>
                </c:pt>
                <c:pt idx="1788">
                  <c:v>230.67751636115099</c:v>
                </c:pt>
                <c:pt idx="1789">
                  <c:v>230.677516360357</c:v>
                </c:pt>
                <c:pt idx="1790">
                  <c:v>230.677516360357</c:v>
                </c:pt>
                <c:pt idx="1791">
                  <c:v>230.67751636115099</c:v>
                </c:pt>
                <c:pt idx="1792">
                  <c:v>230.67751636115099</c:v>
                </c:pt>
                <c:pt idx="1793">
                  <c:v>230.67751636115099</c:v>
                </c:pt>
                <c:pt idx="1794">
                  <c:v>230.677516360357</c:v>
                </c:pt>
                <c:pt idx="1795">
                  <c:v>230.67751636154799</c:v>
                </c:pt>
                <c:pt idx="1796">
                  <c:v>230.67751636115099</c:v>
                </c:pt>
                <c:pt idx="1797">
                  <c:v>230.67751636115099</c:v>
                </c:pt>
                <c:pt idx="1798">
                  <c:v>230.677516360357</c:v>
                </c:pt>
                <c:pt idx="1799">
                  <c:v>230.677516360357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958416"/>
        <c:axId val="208958976"/>
      </c:lineChart>
      <c:catAx>
        <c:axId val="2089584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958976"/>
        <c:crosses val="autoZero"/>
        <c:auto val="1"/>
        <c:lblAlgn val="ctr"/>
        <c:lblOffset val="100"/>
        <c:noMultiLvlLbl val="0"/>
      </c:catAx>
      <c:valAx>
        <c:axId val="20895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958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대각선추월!$B$1</c:f>
              <c:strCache>
                <c:ptCount val="1"/>
                <c:pt idx="0">
                  <c:v>dcpa_mi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대각선추월!$B$2:$B$1801</c:f>
              <c:numCache>
                <c:formatCode>General</c:formatCode>
                <c:ptCount val="1800"/>
                <c:pt idx="0">
                  <c:v>0.15468126688973699</c:v>
                </c:pt>
                <c:pt idx="1">
                  <c:v>0.154681266890104</c:v>
                </c:pt>
                <c:pt idx="2">
                  <c:v>0.15468126689040301</c:v>
                </c:pt>
                <c:pt idx="3">
                  <c:v>0.154681266889346</c:v>
                </c:pt>
                <c:pt idx="4">
                  <c:v>0.15468126688992001</c:v>
                </c:pt>
                <c:pt idx="5">
                  <c:v>0.15468126689019601</c:v>
                </c:pt>
                <c:pt idx="6">
                  <c:v>0.154681266890563</c:v>
                </c:pt>
                <c:pt idx="7">
                  <c:v>0.154681266889484</c:v>
                </c:pt>
                <c:pt idx="8">
                  <c:v>0.15468126688985101</c:v>
                </c:pt>
                <c:pt idx="9">
                  <c:v>0.154681266890173</c:v>
                </c:pt>
                <c:pt idx="10">
                  <c:v>0.154681266890495</c:v>
                </c:pt>
                <c:pt idx="11">
                  <c:v>0.15468126689106901</c:v>
                </c:pt>
                <c:pt idx="12">
                  <c:v>0.15468126688994299</c:v>
                </c:pt>
                <c:pt idx="13">
                  <c:v>0.154681266890311</c:v>
                </c:pt>
                <c:pt idx="14">
                  <c:v>0.154681266889208</c:v>
                </c:pt>
                <c:pt idx="15">
                  <c:v>0.15468126688957601</c:v>
                </c:pt>
                <c:pt idx="16">
                  <c:v>0.15468126688844999</c:v>
                </c:pt>
                <c:pt idx="17">
                  <c:v>0.15468126688879499</c:v>
                </c:pt>
                <c:pt idx="18">
                  <c:v>0.154681266889346</c:v>
                </c:pt>
                <c:pt idx="19">
                  <c:v>0.15468126688971401</c:v>
                </c:pt>
                <c:pt idx="20">
                  <c:v>0.154681266890104</c:v>
                </c:pt>
                <c:pt idx="21">
                  <c:v>0.15468126688893299</c:v>
                </c:pt>
                <c:pt idx="22">
                  <c:v>0.15468126688925399</c:v>
                </c:pt>
                <c:pt idx="23">
                  <c:v>0.154681266889622</c:v>
                </c:pt>
                <c:pt idx="24">
                  <c:v>0.154681266889966</c:v>
                </c:pt>
                <c:pt idx="25">
                  <c:v>0.15468126688916201</c:v>
                </c:pt>
                <c:pt idx="26">
                  <c:v>0.154681266889415</c:v>
                </c:pt>
                <c:pt idx="27">
                  <c:v>0.15468126688980599</c:v>
                </c:pt>
                <c:pt idx="28">
                  <c:v>0.15468126689012701</c:v>
                </c:pt>
                <c:pt idx="29">
                  <c:v>0.15468126689047201</c:v>
                </c:pt>
                <c:pt idx="30">
                  <c:v>0.15468126688943801</c:v>
                </c:pt>
                <c:pt idx="31">
                  <c:v>0.154681266889966</c:v>
                </c:pt>
                <c:pt idx="32">
                  <c:v>0.154681266890242</c:v>
                </c:pt>
                <c:pt idx="33">
                  <c:v>0.15468126689060899</c:v>
                </c:pt>
                <c:pt idx="34">
                  <c:v>0.15468126688946099</c:v>
                </c:pt>
                <c:pt idx="35">
                  <c:v>0.154681266889897</c:v>
                </c:pt>
                <c:pt idx="36">
                  <c:v>0.15468126689012701</c:v>
                </c:pt>
                <c:pt idx="37">
                  <c:v>0.15468126689053999</c:v>
                </c:pt>
                <c:pt idx="38">
                  <c:v>0.15468126688964501</c:v>
                </c:pt>
                <c:pt idx="39">
                  <c:v>0.15468126688998901</c:v>
                </c:pt>
                <c:pt idx="40">
                  <c:v>0.15468126689035699</c:v>
                </c:pt>
                <c:pt idx="41">
                  <c:v>0.15468126689067799</c:v>
                </c:pt>
                <c:pt idx="42">
                  <c:v>0.15468126688959899</c:v>
                </c:pt>
                <c:pt idx="43">
                  <c:v>0.15468126688851899</c:v>
                </c:pt>
                <c:pt idx="44">
                  <c:v>0.15468126688891001</c:v>
                </c:pt>
                <c:pt idx="45">
                  <c:v>0.15468126688943801</c:v>
                </c:pt>
                <c:pt idx="46">
                  <c:v>0.15468126688976</c:v>
                </c:pt>
                <c:pt idx="47">
                  <c:v>0.15468126688868</c:v>
                </c:pt>
                <c:pt idx="48">
                  <c:v>0.154681266889025</c:v>
                </c:pt>
                <c:pt idx="49">
                  <c:v>0.15468126688930001</c:v>
                </c:pt>
                <c:pt idx="50">
                  <c:v>0.15468126688971401</c:v>
                </c:pt>
                <c:pt idx="51">
                  <c:v>0.15468126688998901</c:v>
                </c:pt>
                <c:pt idx="52">
                  <c:v>0.15468126688916201</c:v>
                </c:pt>
                <c:pt idx="53">
                  <c:v>0.154681266889484</c:v>
                </c:pt>
                <c:pt idx="54">
                  <c:v>0.15468126688980599</c:v>
                </c:pt>
                <c:pt idx="55">
                  <c:v>0.15468126689012701</c:v>
                </c:pt>
                <c:pt idx="56">
                  <c:v>0.154681266889071</c:v>
                </c:pt>
                <c:pt idx="57">
                  <c:v>0.154681266889415</c:v>
                </c:pt>
                <c:pt idx="58">
                  <c:v>0.15468126688980599</c:v>
                </c:pt>
                <c:pt idx="59">
                  <c:v>0.15468126689035699</c:v>
                </c:pt>
                <c:pt idx="60">
                  <c:v>0.154681266890701</c:v>
                </c:pt>
                <c:pt idx="61">
                  <c:v>0.15468126688959899</c:v>
                </c:pt>
                <c:pt idx="62">
                  <c:v>0.15468126688987399</c:v>
                </c:pt>
                <c:pt idx="63">
                  <c:v>0.15468126689028799</c:v>
                </c:pt>
                <c:pt idx="64">
                  <c:v>0.15468126689060899</c:v>
                </c:pt>
                <c:pt idx="65">
                  <c:v>0.15468126688946099</c:v>
                </c:pt>
                <c:pt idx="66">
                  <c:v>0.154681266890035</c:v>
                </c:pt>
                <c:pt idx="67">
                  <c:v>0.15468126689038</c:v>
                </c:pt>
                <c:pt idx="68">
                  <c:v>0.15468126689072401</c:v>
                </c:pt>
                <c:pt idx="69">
                  <c:v>0.15468126688966799</c:v>
                </c:pt>
                <c:pt idx="70">
                  <c:v>0.154681266888611</c:v>
                </c:pt>
                <c:pt idx="71">
                  <c:v>0.154681266888887</c:v>
                </c:pt>
                <c:pt idx="72">
                  <c:v>0.15468126688925399</c:v>
                </c:pt>
                <c:pt idx="73">
                  <c:v>0.15468126688978301</c:v>
                </c:pt>
                <c:pt idx="74">
                  <c:v>0.15468126688870301</c:v>
                </c:pt>
                <c:pt idx="75">
                  <c:v>0.154681266889025</c:v>
                </c:pt>
                <c:pt idx="76">
                  <c:v>0.15468126688939199</c:v>
                </c:pt>
                <c:pt idx="77">
                  <c:v>0.15468126688966799</c:v>
                </c:pt>
                <c:pt idx="78">
                  <c:v>0.154681266890104</c:v>
                </c:pt>
                <c:pt idx="79">
                  <c:v>0.15468126688897901</c:v>
                </c:pt>
                <c:pt idx="80">
                  <c:v>0.15468126688952999</c:v>
                </c:pt>
                <c:pt idx="81">
                  <c:v>0.154681266889897</c:v>
                </c:pt>
                <c:pt idx="82">
                  <c:v>0.15468126689026501</c:v>
                </c:pt>
                <c:pt idx="83">
                  <c:v>0.15468126688911699</c:v>
                </c:pt>
                <c:pt idx="84">
                  <c:v>0.15468126688946099</c:v>
                </c:pt>
                <c:pt idx="85">
                  <c:v>0.15468126688978301</c:v>
                </c:pt>
                <c:pt idx="86">
                  <c:v>0.15468126689014999</c:v>
                </c:pt>
                <c:pt idx="87">
                  <c:v>0.15468126689072401</c:v>
                </c:pt>
                <c:pt idx="88">
                  <c:v>0.154681266889622</c:v>
                </c:pt>
                <c:pt idx="89">
                  <c:v>0.15468126688994299</c:v>
                </c:pt>
                <c:pt idx="90">
                  <c:v>0.15468126689033401</c:v>
                </c:pt>
                <c:pt idx="91">
                  <c:v>0.15468126689060899</c:v>
                </c:pt>
                <c:pt idx="92">
                  <c:v>0.15468126688959899</c:v>
                </c:pt>
                <c:pt idx="93">
                  <c:v>0.15468126689012701</c:v>
                </c:pt>
                <c:pt idx="94">
                  <c:v>0.154681266890495</c:v>
                </c:pt>
                <c:pt idx="95">
                  <c:v>0.15468126689077</c:v>
                </c:pt>
                <c:pt idx="96">
                  <c:v>0.15468126689116099</c:v>
                </c:pt>
                <c:pt idx="97">
                  <c:v>0.154681266888611</c:v>
                </c:pt>
                <c:pt idx="98">
                  <c:v>0.154681266888956</c:v>
                </c:pt>
                <c:pt idx="99">
                  <c:v>0.15468126688923101</c:v>
                </c:pt>
                <c:pt idx="100">
                  <c:v>0.15468126688985101</c:v>
                </c:pt>
                <c:pt idx="101">
                  <c:v>0.15468126688877201</c:v>
                </c:pt>
                <c:pt idx="102">
                  <c:v>0.15468126688911699</c:v>
                </c:pt>
                <c:pt idx="103">
                  <c:v>0.15468126688946099</c:v>
                </c:pt>
                <c:pt idx="104">
                  <c:v>0.15468126688978301</c:v>
                </c:pt>
                <c:pt idx="105">
                  <c:v>0.15468126689014999</c:v>
                </c:pt>
                <c:pt idx="106">
                  <c:v>0.154681266889071</c:v>
                </c:pt>
                <c:pt idx="107">
                  <c:v>0.15468126688959899</c:v>
                </c:pt>
                <c:pt idx="108">
                  <c:v>0.15468126688992001</c:v>
                </c:pt>
                <c:pt idx="109">
                  <c:v>0.154681266890242</c:v>
                </c:pt>
                <c:pt idx="110">
                  <c:v>0.154681266889139</c:v>
                </c:pt>
                <c:pt idx="111">
                  <c:v>0.15468126688950701</c:v>
                </c:pt>
                <c:pt idx="112">
                  <c:v>0.15468126688985101</c:v>
                </c:pt>
                <c:pt idx="113">
                  <c:v>0.15468126689021899</c:v>
                </c:pt>
                <c:pt idx="114">
                  <c:v>0.15468126688936901</c:v>
                </c:pt>
                <c:pt idx="115">
                  <c:v>0.15468126688966799</c:v>
                </c:pt>
                <c:pt idx="116">
                  <c:v>0.15468126689005801</c:v>
                </c:pt>
                <c:pt idx="117">
                  <c:v>0.15468126689033401</c:v>
                </c:pt>
                <c:pt idx="118">
                  <c:v>0.15468126689074699</c:v>
                </c:pt>
                <c:pt idx="119">
                  <c:v>0.15468126688957601</c:v>
                </c:pt>
                <c:pt idx="120">
                  <c:v>0.15468126688994299</c:v>
                </c:pt>
                <c:pt idx="121">
                  <c:v>0.15468126689047201</c:v>
                </c:pt>
                <c:pt idx="122">
                  <c:v>0.15468126689081599</c:v>
                </c:pt>
                <c:pt idx="123">
                  <c:v>0.15468126688971401</c:v>
                </c:pt>
                <c:pt idx="124">
                  <c:v>0.15468126688865699</c:v>
                </c:pt>
                <c:pt idx="125">
                  <c:v>0.15468126688900199</c:v>
                </c:pt>
                <c:pt idx="126">
                  <c:v>0.15468126688932299</c:v>
                </c:pt>
                <c:pt idx="127">
                  <c:v>0.154681266889691</c:v>
                </c:pt>
                <c:pt idx="128">
                  <c:v>0.154681266888818</c:v>
                </c:pt>
                <c:pt idx="129">
                  <c:v>0.154681266889208</c:v>
                </c:pt>
                <c:pt idx="130">
                  <c:v>0.15468126688950701</c:v>
                </c:pt>
                <c:pt idx="131">
                  <c:v>0.15468126688985101</c:v>
                </c:pt>
                <c:pt idx="132">
                  <c:v>0.15468126688870301</c:v>
                </c:pt>
                <c:pt idx="133">
                  <c:v>0.154681266889025</c:v>
                </c:pt>
                <c:pt idx="134">
                  <c:v>0.154681266889415</c:v>
                </c:pt>
                <c:pt idx="135">
                  <c:v>0.154681266889966</c:v>
                </c:pt>
                <c:pt idx="136">
                  <c:v>0.15468126689028799</c:v>
                </c:pt>
                <c:pt idx="137">
                  <c:v>0.15468126688923101</c:v>
                </c:pt>
                <c:pt idx="138">
                  <c:v>0.15468126688957601</c:v>
                </c:pt>
                <c:pt idx="139">
                  <c:v>0.15468126688987399</c:v>
                </c:pt>
                <c:pt idx="140">
                  <c:v>0.15468126689026501</c:v>
                </c:pt>
                <c:pt idx="141">
                  <c:v>0.15468126688916201</c:v>
                </c:pt>
                <c:pt idx="142">
                  <c:v>0.15468126688976</c:v>
                </c:pt>
                <c:pt idx="143">
                  <c:v>0.15468126689008099</c:v>
                </c:pt>
                <c:pt idx="144">
                  <c:v>0.15468126689040301</c:v>
                </c:pt>
                <c:pt idx="145">
                  <c:v>0.15468126689067799</c:v>
                </c:pt>
                <c:pt idx="146">
                  <c:v>0.154681266889656</c:v>
                </c:pt>
                <c:pt idx="147">
                  <c:v>0.15468126689001199</c:v>
                </c:pt>
                <c:pt idx="148">
                  <c:v>0.154681266890529</c:v>
                </c:pt>
                <c:pt idx="149">
                  <c:v>0.15468126689086201</c:v>
                </c:pt>
                <c:pt idx="150">
                  <c:v>0.15468126688981701</c:v>
                </c:pt>
                <c:pt idx="151">
                  <c:v>0.15468126689014999</c:v>
                </c:pt>
                <c:pt idx="152">
                  <c:v>0.15468126688901301</c:v>
                </c:pt>
                <c:pt idx="153">
                  <c:v>0.154681266889415</c:v>
                </c:pt>
                <c:pt idx="154">
                  <c:v>0.15468126688973699</c:v>
                </c:pt>
                <c:pt idx="155">
                  <c:v>0.15468126688882899</c:v>
                </c:pt>
                <c:pt idx="156">
                  <c:v>0.154681266889243</c:v>
                </c:pt>
                <c:pt idx="157">
                  <c:v>0.15468126688949499</c:v>
                </c:pt>
                <c:pt idx="158">
                  <c:v>0.15468126688985101</c:v>
                </c:pt>
                <c:pt idx="159">
                  <c:v>0.15468126688873801</c:v>
                </c:pt>
                <c:pt idx="160">
                  <c:v>0.15468126688912801</c:v>
                </c:pt>
                <c:pt idx="161">
                  <c:v>0.15468126688946099</c:v>
                </c:pt>
                <c:pt idx="162">
                  <c:v>0.15468126689002401</c:v>
                </c:pt>
                <c:pt idx="163">
                  <c:v>0.15468126689038</c:v>
                </c:pt>
                <c:pt idx="164">
                  <c:v>0.154681266889312</c:v>
                </c:pt>
                <c:pt idx="165">
                  <c:v>0.15468126688963299</c:v>
                </c:pt>
                <c:pt idx="166">
                  <c:v>0.15468126688994299</c:v>
                </c:pt>
                <c:pt idx="167">
                  <c:v>0.15468126689033401</c:v>
                </c:pt>
                <c:pt idx="168">
                  <c:v>0.154681266889208</c:v>
                </c:pt>
                <c:pt idx="169">
                  <c:v>0.15468126688977099</c:v>
                </c:pt>
                <c:pt idx="170">
                  <c:v>0.15468126689009301</c:v>
                </c:pt>
                <c:pt idx="171">
                  <c:v>0.15468126689043701</c:v>
                </c:pt>
                <c:pt idx="172">
                  <c:v>0.15468126689079301</c:v>
                </c:pt>
                <c:pt idx="173">
                  <c:v>0.154681266889691</c:v>
                </c:pt>
                <c:pt idx="174">
                  <c:v>0.15468126689002401</c:v>
                </c:pt>
                <c:pt idx="175">
                  <c:v>0.15468126689038</c:v>
                </c:pt>
                <c:pt idx="176">
                  <c:v>0.15468126689095399</c:v>
                </c:pt>
                <c:pt idx="177">
                  <c:v>0.154681266889863</c:v>
                </c:pt>
                <c:pt idx="178">
                  <c:v>0.15468126689018499</c:v>
                </c:pt>
                <c:pt idx="179">
                  <c:v>0.15468126688915099</c:v>
                </c:pt>
                <c:pt idx="180">
                  <c:v>0.15468126688942699</c:v>
                </c:pt>
                <c:pt idx="181">
                  <c:v>0.15468126688977099</c:v>
                </c:pt>
                <c:pt idx="182">
                  <c:v>0.15468126688869199</c:v>
                </c:pt>
                <c:pt idx="183">
                  <c:v>0.15468126688923101</c:v>
                </c:pt>
                <c:pt idx="184">
                  <c:v>0.154681266889587</c:v>
                </c:pt>
                <c:pt idx="185">
                  <c:v>0.15468126688990899</c:v>
                </c:pt>
                <c:pt idx="186">
                  <c:v>0.154681266888818</c:v>
                </c:pt>
                <c:pt idx="187">
                  <c:v>0.154681266889174</c:v>
                </c:pt>
                <c:pt idx="188">
                  <c:v>0.15468126688949499</c:v>
                </c:pt>
                <c:pt idx="189">
                  <c:v>0.15468126688987399</c:v>
                </c:pt>
                <c:pt idx="190">
                  <c:v>0.15468126688900199</c:v>
                </c:pt>
                <c:pt idx="191">
                  <c:v>0.154681266889312</c:v>
                </c:pt>
                <c:pt idx="192">
                  <c:v>0.15468126688967901</c:v>
                </c:pt>
                <c:pt idx="193">
                  <c:v>0.15468126689002401</c:v>
                </c:pt>
                <c:pt idx="194">
                  <c:v>0.15468126689036801</c:v>
                </c:pt>
                <c:pt idx="195">
                  <c:v>0.154681266889277</c:v>
                </c:pt>
                <c:pt idx="196">
                  <c:v>0.154681266889553</c:v>
                </c:pt>
                <c:pt idx="197">
                  <c:v>0.15468126689014999</c:v>
                </c:pt>
                <c:pt idx="198">
                  <c:v>0.154681266890483</c:v>
                </c:pt>
                <c:pt idx="199">
                  <c:v>0.15468126688939199</c:v>
                </c:pt>
                <c:pt idx="200">
                  <c:v>0.15468126688973699</c:v>
                </c:pt>
                <c:pt idx="201">
                  <c:v>0.15468126689009301</c:v>
                </c:pt>
                <c:pt idx="202">
                  <c:v>0.15468126689042599</c:v>
                </c:pt>
                <c:pt idx="203">
                  <c:v>0.154681266891011</c:v>
                </c:pt>
                <c:pt idx="204">
                  <c:v>0.154681266889863</c:v>
                </c:pt>
                <c:pt idx="205">
                  <c:v>0.15468126689021899</c:v>
                </c:pt>
                <c:pt idx="206">
                  <c:v>0.154681266890598</c:v>
                </c:pt>
                <c:pt idx="207">
                  <c:v>0.15468126688945</c:v>
                </c:pt>
                <c:pt idx="208">
                  <c:v>0.15468126688839301</c:v>
                </c:pt>
                <c:pt idx="209">
                  <c:v>0.154681266888715</c:v>
                </c:pt>
                <c:pt idx="210">
                  <c:v>0.15468126688930001</c:v>
                </c:pt>
                <c:pt idx="211">
                  <c:v>0.15468126688963299</c:v>
                </c:pt>
                <c:pt idx="212">
                  <c:v>0.15468126688998901</c:v>
                </c:pt>
                <c:pt idx="213">
                  <c:v>0.154681266888887</c:v>
                </c:pt>
                <c:pt idx="214">
                  <c:v>0.15468126688921999</c:v>
                </c:pt>
                <c:pt idx="215">
                  <c:v>0.154681266889587</c:v>
                </c:pt>
                <c:pt idx="216">
                  <c:v>0.15468126688987399</c:v>
                </c:pt>
                <c:pt idx="217">
                  <c:v>0.154681266889059</c:v>
                </c:pt>
                <c:pt idx="218">
                  <c:v>0.154681266889381</c:v>
                </c:pt>
                <c:pt idx="219">
                  <c:v>0.15468126688973699</c:v>
                </c:pt>
                <c:pt idx="220">
                  <c:v>0.154681266890035</c:v>
                </c:pt>
                <c:pt idx="221">
                  <c:v>0.154681266890414</c:v>
                </c:pt>
                <c:pt idx="222">
                  <c:v>0.15468126688928899</c:v>
                </c:pt>
                <c:pt idx="223">
                  <c:v>0.154681266889691</c:v>
                </c:pt>
                <c:pt idx="224">
                  <c:v>0.15468126689021899</c:v>
                </c:pt>
                <c:pt idx="225">
                  <c:v>0.154681266890563</c:v>
                </c:pt>
                <c:pt idx="226">
                  <c:v>0.15468126688943801</c:v>
                </c:pt>
                <c:pt idx="227">
                  <c:v>0.15468126688980599</c:v>
                </c:pt>
                <c:pt idx="228">
                  <c:v>0.15468126689016201</c:v>
                </c:pt>
                <c:pt idx="229">
                  <c:v>0.154681266890449</c:v>
                </c:pt>
                <c:pt idx="230">
                  <c:v>0.15468126689081599</c:v>
                </c:pt>
                <c:pt idx="231">
                  <c:v>0.154681266889932</c:v>
                </c:pt>
                <c:pt idx="232">
                  <c:v>0.15468126689029901</c:v>
                </c:pt>
                <c:pt idx="233">
                  <c:v>0.154681266890598</c:v>
                </c:pt>
                <c:pt idx="234">
                  <c:v>0.15468126688954101</c:v>
                </c:pt>
                <c:pt idx="235">
                  <c:v>0.15468126688842701</c:v>
                </c:pt>
                <c:pt idx="236">
                  <c:v>0.15468126688879499</c:v>
                </c:pt>
                <c:pt idx="237">
                  <c:v>0.15468126688912801</c:v>
                </c:pt>
                <c:pt idx="238">
                  <c:v>0.15468126688966799</c:v>
                </c:pt>
                <c:pt idx="239">
                  <c:v>0.154681266890035</c:v>
                </c:pt>
                <c:pt idx="240">
                  <c:v>0.154681266888921</c:v>
                </c:pt>
                <c:pt idx="241">
                  <c:v>0.154681266889243</c:v>
                </c:pt>
                <c:pt idx="242">
                  <c:v>0.15468126688959899</c:v>
                </c:pt>
                <c:pt idx="243">
                  <c:v>0.154681266889966</c:v>
                </c:pt>
                <c:pt idx="244">
                  <c:v>0.15468126688884101</c:v>
                </c:pt>
                <c:pt idx="245">
                  <c:v>0.15468126688942699</c:v>
                </c:pt>
                <c:pt idx="246">
                  <c:v>0.15468126688973699</c:v>
                </c:pt>
                <c:pt idx="247">
                  <c:v>0.15468126689014999</c:v>
                </c:pt>
                <c:pt idx="248">
                  <c:v>0.154681266890449</c:v>
                </c:pt>
                <c:pt idx="249">
                  <c:v>0.15468126688933501</c:v>
                </c:pt>
                <c:pt idx="250">
                  <c:v>0.154681266889725</c:v>
                </c:pt>
                <c:pt idx="251">
                  <c:v>0.15468126689002401</c:v>
                </c:pt>
                <c:pt idx="252">
                  <c:v>0.154681266890632</c:v>
                </c:pt>
                <c:pt idx="253">
                  <c:v>0.15468126688947201</c:v>
                </c:pt>
                <c:pt idx="254">
                  <c:v>0.15468126688981701</c:v>
                </c:pt>
                <c:pt idx="255">
                  <c:v>0.154681266890207</c:v>
                </c:pt>
                <c:pt idx="256">
                  <c:v>0.15468126689053999</c:v>
                </c:pt>
                <c:pt idx="257">
                  <c:v>0.15468126689085099</c:v>
                </c:pt>
                <c:pt idx="258">
                  <c:v>0.15468126688977099</c:v>
                </c:pt>
                <c:pt idx="259">
                  <c:v>0.15468126689033401</c:v>
                </c:pt>
                <c:pt idx="260">
                  <c:v>0.154681266890667</c:v>
                </c:pt>
                <c:pt idx="261">
                  <c:v>0.15468126689103401</c:v>
                </c:pt>
                <c:pt idx="262">
                  <c:v>0.154681266888439</c:v>
                </c:pt>
                <c:pt idx="263">
                  <c:v>0.154681266888852</c:v>
                </c:pt>
                <c:pt idx="264">
                  <c:v>0.15468126688916201</c:v>
                </c:pt>
                <c:pt idx="265">
                  <c:v>0.15468126688973699</c:v>
                </c:pt>
                <c:pt idx="266">
                  <c:v>0.15468126688862299</c:v>
                </c:pt>
                <c:pt idx="267">
                  <c:v>0.15468126688899</c:v>
                </c:pt>
                <c:pt idx="268">
                  <c:v>0.154681266889312</c:v>
                </c:pt>
                <c:pt idx="269">
                  <c:v>0.15468126688967901</c:v>
                </c:pt>
                <c:pt idx="270">
                  <c:v>0.15468126689001199</c:v>
                </c:pt>
                <c:pt idx="271">
                  <c:v>0.154681266888921</c:v>
                </c:pt>
                <c:pt idx="272">
                  <c:v>0.15468126688946099</c:v>
                </c:pt>
                <c:pt idx="273">
                  <c:v>0.154681266889794</c:v>
                </c:pt>
                <c:pt idx="274">
                  <c:v>0.15468126689016201</c:v>
                </c:pt>
                <c:pt idx="275">
                  <c:v>0.154681266889059</c:v>
                </c:pt>
                <c:pt idx="276">
                  <c:v>0.154681266889415</c:v>
                </c:pt>
                <c:pt idx="277">
                  <c:v>0.154681266889725</c:v>
                </c:pt>
                <c:pt idx="278">
                  <c:v>0.15468126689008099</c:v>
                </c:pt>
                <c:pt idx="279">
                  <c:v>0.15468126689065501</c:v>
                </c:pt>
                <c:pt idx="280">
                  <c:v>0.15468126688956399</c:v>
                </c:pt>
                <c:pt idx="281">
                  <c:v>0.154681266889932</c:v>
                </c:pt>
                <c:pt idx="282">
                  <c:v>0.15468126689023001</c:v>
                </c:pt>
                <c:pt idx="283">
                  <c:v>0.154681266890598</c:v>
                </c:pt>
                <c:pt idx="284">
                  <c:v>0.15468126688947201</c:v>
                </c:pt>
                <c:pt idx="285">
                  <c:v>0.15468126688981701</c:v>
                </c:pt>
                <c:pt idx="286">
                  <c:v>0.15468126689038</c:v>
                </c:pt>
                <c:pt idx="287">
                  <c:v>0.15468126689075901</c:v>
                </c:pt>
                <c:pt idx="288">
                  <c:v>0.154681266891046</c:v>
                </c:pt>
                <c:pt idx="289">
                  <c:v>0.15468126688856501</c:v>
                </c:pt>
                <c:pt idx="290">
                  <c:v>0.154681266888887</c:v>
                </c:pt>
                <c:pt idx="291">
                  <c:v>0.15468126688921999</c:v>
                </c:pt>
                <c:pt idx="292">
                  <c:v>0.154681266889553</c:v>
                </c:pt>
                <c:pt idx="293">
                  <c:v>0.15468126688869199</c:v>
                </c:pt>
                <c:pt idx="294">
                  <c:v>0.15468126688901301</c:v>
                </c:pt>
                <c:pt idx="295">
                  <c:v>0.15468126688940401</c:v>
                </c:pt>
                <c:pt idx="296">
                  <c:v>0.15468126688971401</c:v>
                </c:pt>
                <c:pt idx="297">
                  <c:v>0.15468126689004699</c:v>
                </c:pt>
                <c:pt idx="298">
                  <c:v>0.154681266888956</c:v>
                </c:pt>
                <c:pt idx="299">
                  <c:v>0.15468126688930001</c:v>
                </c:pt>
                <c:pt idx="300">
                  <c:v>0.15468126688987399</c:v>
                </c:pt>
                <c:pt idx="301">
                  <c:v>0.154681266890207</c:v>
                </c:pt>
                <c:pt idx="302">
                  <c:v>0.154681266889105</c:v>
                </c:pt>
                <c:pt idx="303">
                  <c:v>0.15468126688945</c:v>
                </c:pt>
                <c:pt idx="304">
                  <c:v>0.15468126688977099</c:v>
                </c:pt>
                <c:pt idx="305">
                  <c:v>0.15468126689011599</c:v>
                </c:pt>
                <c:pt idx="306">
                  <c:v>0.154681266890495</c:v>
                </c:pt>
                <c:pt idx="307">
                  <c:v>0.15468126688961001</c:v>
                </c:pt>
                <c:pt idx="308">
                  <c:v>0.15468126688995501</c:v>
                </c:pt>
                <c:pt idx="309">
                  <c:v>0.15468126689028799</c:v>
                </c:pt>
                <c:pt idx="310">
                  <c:v>0.15468126689062101</c:v>
                </c:pt>
                <c:pt idx="311">
                  <c:v>0.154681266889518</c:v>
                </c:pt>
                <c:pt idx="312">
                  <c:v>0.15468126688987399</c:v>
                </c:pt>
                <c:pt idx="313">
                  <c:v>0.15468126689019601</c:v>
                </c:pt>
                <c:pt idx="314">
                  <c:v>0.15468126689077</c:v>
                </c:pt>
                <c:pt idx="315">
                  <c:v>0.154681266891115</c:v>
                </c:pt>
                <c:pt idx="316">
                  <c:v>0.154681266890001</c:v>
                </c:pt>
                <c:pt idx="317">
                  <c:v>0.154681266888956</c:v>
                </c:pt>
                <c:pt idx="318">
                  <c:v>0.15468126688926601</c:v>
                </c:pt>
                <c:pt idx="319">
                  <c:v>0.154681266889622</c:v>
                </c:pt>
                <c:pt idx="320">
                  <c:v>0.15468126688872599</c:v>
                </c:pt>
                <c:pt idx="321">
                  <c:v>0.15468126688908801</c:v>
                </c:pt>
                <c:pt idx="322">
                  <c:v>0.15468126688942099</c:v>
                </c:pt>
                <c:pt idx="323">
                  <c:v>0.154681266889754</c:v>
                </c:pt>
                <c:pt idx="324">
                  <c:v>0.15468126689009301</c:v>
                </c:pt>
                <c:pt idx="325">
                  <c:v>0.154681266888996</c:v>
                </c:pt>
                <c:pt idx="326">
                  <c:v>0.154681266889346</c:v>
                </c:pt>
                <c:pt idx="327">
                  <c:v>0.15468126688992601</c:v>
                </c:pt>
                <c:pt idx="328">
                  <c:v>0.154681266890248</c:v>
                </c:pt>
                <c:pt idx="329">
                  <c:v>0.15468126688916201</c:v>
                </c:pt>
                <c:pt idx="330">
                  <c:v>0.15468126688950701</c:v>
                </c:pt>
                <c:pt idx="331">
                  <c:v>0.15468126688985101</c:v>
                </c:pt>
                <c:pt idx="332">
                  <c:v>0.15468126689019601</c:v>
                </c:pt>
                <c:pt idx="333">
                  <c:v>0.15468126689049999</c:v>
                </c:pt>
                <c:pt idx="334">
                  <c:v>0.15468126688964501</c:v>
                </c:pt>
                <c:pt idx="335">
                  <c:v>0.154681266890001</c:v>
                </c:pt>
                <c:pt idx="336">
                  <c:v>0.15468126689034001</c:v>
                </c:pt>
                <c:pt idx="337">
                  <c:v>0.15468126689067799</c:v>
                </c:pt>
                <c:pt idx="338">
                  <c:v>0.15468126688961001</c:v>
                </c:pt>
                <c:pt idx="339">
                  <c:v>0.15468126688990899</c:v>
                </c:pt>
                <c:pt idx="340">
                  <c:v>0.15468126689026501</c:v>
                </c:pt>
                <c:pt idx="341">
                  <c:v>0.15468126689080999</c:v>
                </c:pt>
                <c:pt idx="342">
                  <c:v>0.154681266889731</c:v>
                </c:pt>
                <c:pt idx="343">
                  <c:v>0.15468126689006401</c:v>
                </c:pt>
                <c:pt idx="344">
                  <c:v>0.154681266890414</c:v>
                </c:pt>
                <c:pt idx="345">
                  <c:v>0.154681266889312</c:v>
                </c:pt>
                <c:pt idx="346">
                  <c:v>0.15468126688965</c:v>
                </c:pt>
                <c:pt idx="347">
                  <c:v>0.15468126688855999</c:v>
                </c:pt>
                <c:pt idx="348">
                  <c:v>0.154681266889139</c:v>
                </c:pt>
                <c:pt idx="349">
                  <c:v>0.154681266889478</c:v>
                </c:pt>
                <c:pt idx="350">
                  <c:v>0.15468126688981099</c:v>
                </c:pt>
                <c:pt idx="351">
                  <c:v>0.154681266888715</c:v>
                </c:pt>
                <c:pt idx="352">
                  <c:v>0.15468126688905301</c:v>
                </c:pt>
                <c:pt idx="353">
                  <c:v>0.15468126688939199</c:v>
                </c:pt>
                <c:pt idx="354">
                  <c:v>0.15468126688973699</c:v>
                </c:pt>
                <c:pt idx="355">
                  <c:v>0.154681266890311</c:v>
                </c:pt>
                <c:pt idx="356">
                  <c:v>0.154681266889203</c:v>
                </c:pt>
                <c:pt idx="357">
                  <c:v>0.15468126688954101</c:v>
                </c:pt>
                <c:pt idx="358">
                  <c:v>0.15468126688989201</c:v>
                </c:pt>
                <c:pt idx="359">
                  <c:v>0.15468126689021899</c:v>
                </c:pt>
                <c:pt idx="360">
                  <c:v>0.154681266889139</c:v>
                </c:pt>
                <c:pt idx="361">
                  <c:v>0.15468126688947201</c:v>
                </c:pt>
                <c:pt idx="362">
                  <c:v>0.15468126689002901</c:v>
                </c:pt>
                <c:pt idx="363">
                  <c:v>0.15468126689037401</c:v>
                </c:pt>
                <c:pt idx="364">
                  <c:v>0.15468126689070699</c:v>
                </c:pt>
                <c:pt idx="365">
                  <c:v>0.15468126688962799</c:v>
                </c:pt>
                <c:pt idx="366">
                  <c:v>0.154681266889966</c:v>
                </c:pt>
                <c:pt idx="367">
                  <c:v>0.15468126689030501</c:v>
                </c:pt>
                <c:pt idx="368">
                  <c:v>0.15468126689065001</c:v>
                </c:pt>
                <c:pt idx="369">
                  <c:v>0.15468126688977099</c:v>
                </c:pt>
                <c:pt idx="370">
                  <c:v>0.154681266890139</c:v>
                </c:pt>
                <c:pt idx="371">
                  <c:v>0.154681266890454</c:v>
                </c:pt>
                <c:pt idx="372">
                  <c:v>0.15468126688936901</c:v>
                </c:pt>
                <c:pt idx="373">
                  <c:v>0.15468126688970801</c:v>
                </c:pt>
                <c:pt idx="374">
                  <c:v>0.154681266888611</c:v>
                </c:pt>
                <c:pt idx="375">
                  <c:v>0.15468126688893299</c:v>
                </c:pt>
                <c:pt idx="376">
                  <c:v>0.154681266889513</c:v>
                </c:pt>
                <c:pt idx="377">
                  <c:v>0.15468126688985101</c:v>
                </c:pt>
                <c:pt idx="378">
                  <c:v>0.15468126688876599</c:v>
                </c:pt>
                <c:pt idx="379">
                  <c:v>0.154681266889094</c:v>
                </c:pt>
                <c:pt idx="380">
                  <c:v>0.15468126688945499</c:v>
                </c:pt>
                <c:pt idx="381">
                  <c:v>0.154681266889765</c:v>
                </c:pt>
                <c:pt idx="382">
                  <c:v>0.154681266890351</c:v>
                </c:pt>
                <c:pt idx="383">
                  <c:v>0.15468126688925399</c:v>
                </c:pt>
                <c:pt idx="384">
                  <c:v>0.15468126688959299</c:v>
                </c:pt>
                <c:pt idx="385">
                  <c:v>0.154681266889932</c:v>
                </c:pt>
                <c:pt idx="386">
                  <c:v>0.15468126689027101</c:v>
                </c:pt>
                <c:pt idx="387">
                  <c:v>0.154681266889168</c:v>
                </c:pt>
                <c:pt idx="388">
                  <c:v>0.154681266889518</c:v>
                </c:pt>
                <c:pt idx="389">
                  <c:v>0.15468126689008699</c:v>
                </c:pt>
                <c:pt idx="390">
                  <c:v>0.15468126689042</c:v>
                </c:pt>
                <c:pt idx="391">
                  <c:v>0.15468126689075301</c:v>
                </c:pt>
                <c:pt idx="392">
                  <c:v>0.154681266889696</c:v>
                </c:pt>
                <c:pt idx="393">
                  <c:v>0.15468126689001199</c:v>
                </c:pt>
                <c:pt idx="394">
                  <c:v>0.15468126689035699</c:v>
                </c:pt>
                <c:pt idx="395">
                  <c:v>0.154681266890701</c:v>
                </c:pt>
                <c:pt idx="396">
                  <c:v>0.154681266889823</c:v>
                </c:pt>
                <c:pt idx="397">
                  <c:v>0.15468126689016701</c:v>
                </c:pt>
                <c:pt idx="398">
                  <c:v>0.154681266890518</c:v>
                </c:pt>
                <c:pt idx="399">
                  <c:v>0.15468126689085099</c:v>
                </c:pt>
                <c:pt idx="400">
                  <c:v>0.15468126688974199</c:v>
                </c:pt>
                <c:pt idx="401">
                  <c:v>0.15468126688867401</c:v>
                </c:pt>
                <c:pt idx="402">
                  <c:v>0.154681266888996</c:v>
                </c:pt>
                <c:pt idx="403">
                  <c:v>0.154681266889553</c:v>
                </c:pt>
                <c:pt idx="404">
                  <c:v>0.15468126688991499</c:v>
                </c:pt>
                <c:pt idx="405">
                  <c:v>0.154681266888824</c:v>
                </c:pt>
                <c:pt idx="406">
                  <c:v>0.15468126688915099</c:v>
                </c:pt>
                <c:pt idx="407">
                  <c:v>0.15468126688948999</c:v>
                </c:pt>
                <c:pt idx="408">
                  <c:v>0.154681266889829</c:v>
                </c:pt>
                <c:pt idx="409">
                  <c:v>0.15468126689016701</c:v>
                </c:pt>
                <c:pt idx="410">
                  <c:v>0.154681266889306</c:v>
                </c:pt>
                <c:pt idx="411">
                  <c:v>0.15468126688965</c:v>
                </c:pt>
                <c:pt idx="412">
                  <c:v>0.15468126688997799</c:v>
                </c:pt>
                <c:pt idx="413">
                  <c:v>0.154681266890317</c:v>
                </c:pt>
                <c:pt idx="414">
                  <c:v>0.154681266889237</c:v>
                </c:pt>
                <c:pt idx="415">
                  <c:v>0.15468126688957601</c:v>
                </c:pt>
                <c:pt idx="416">
                  <c:v>0.15468126688991499</c:v>
                </c:pt>
                <c:pt idx="417">
                  <c:v>0.154681266890483</c:v>
                </c:pt>
                <c:pt idx="418">
                  <c:v>0.15468126688939801</c:v>
                </c:pt>
                <c:pt idx="419">
                  <c:v>0.154681266889725</c:v>
                </c:pt>
                <c:pt idx="420">
                  <c:v>0.15468126689006401</c:v>
                </c:pt>
                <c:pt idx="421">
                  <c:v>0.15468126689039099</c:v>
                </c:pt>
                <c:pt idx="422">
                  <c:v>0.15468126689074099</c:v>
                </c:pt>
                <c:pt idx="423">
                  <c:v>0.15468126688963299</c:v>
                </c:pt>
                <c:pt idx="424">
                  <c:v>0.15468126689021899</c:v>
                </c:pt>
                <c:pt idx="425">
                  <c:v>0.15468126689054601</c:v>
                </c:pt>
                <c:pt idx="426">
                  <c:v>0.154681266890902</c:v>
                </c:pt>
                <c:pt idx="427">
                  <c:v>0.154681266888376</c:v>
                </c:pt>
                <c:pt idx="428">
                  <c:v>0.15468126688870901</c:v>
                </c:pt>
                <c:pt idx="429">
                  <c:v>0.15468126688904199</c:v>
                </c:pt>
                <c:pt idx="430">
                  <c:v>0.154681266889381</c:v>
                </c:pt>
                <c:pt idx="431">
                  <c:v>0.15468126688996101</c:v>
                </c:pt>
                <c:pt idx="432">
                  <c:v>0.15468126688886399</c:v>
                </c:pt>
                <c:pt idx="433">
                  <c:v>0.154681266889208</c:v>
                </c:pt>
                <c:pt idx="434">
                  <c:v>0.15468126688954101</c:v>
                </c:pt>
                <c:pt idx="435">
                  <c:v>0.15468126688987399</c:v>
                </c:pt>
                <c:pt idx="436">
                  <c:v>0.154681266888789</c:v>
                </c:pt>
                <c:pt idx="437">
                  <c:v>0.154681266889375</c:v>
                </c:pt>
                <c:pt idx="438">
                  <c:v>0.154681266889691</c:v>
                </c:pt>
                <c:pt idx="439">
                  <c:v>0.154681266890035</c:v>
                </c:pt>
                <c:pt idx="440">
                  <c:v>0.15468126689038</c:v>
                </c:pt>
                <c:pt idx="441">
                  <c:v>0.154681266889277</c:v>
                </c:pt>
                <c:pt idx="442">
                  <c:v>0.154681266889616</c:v>
                </c:pt>
                <c:pt idx="443">
                  <c:v>0.15468126688994299</c:v>
                </c:pt>
                <c:pt idx="444">
                  <c:v>0.154681266890529</c:v>
                </c:pt>
                <c:pt idx="445">
                  <c:v>0.15468126688943201</c:v>
                </c:pt>
                <c:pt idx="446">
                  <c:v>0.154681266889765</c:v>
                </c:pt>
                <c:pt idx="447">
                  <c:v>0.15468126689011</c:v>
                </c:pt>
                <c:pt idx="448">
                  <c:v>0.154681266890449</c:v>
                </c:pt>
                <c:pt idx="449">
                  <c:v>0.15468126689078701</c:v>
                </c:pt>
                <c:pt idx="450">
                  <c:v>0.154681266889696</c:v>
                </c:pt>
                <c:pt idx="451">
                  <c:v>0.15468126689026501</c:v>
                </c:pt>
                <c:pt idx="452">
                  <c:v>0.15468126689060399</c:v>
                </c:pt>
                <c:pt idx="453">
                  <c:v>0.15468126689094799</c:v>
                </c:pt>
                <c:pt idx="454">
                  <c:v>0.15468126688984299</c:v>
                </c:pt>
                <c:pt idx="455">
                  <c:v>0.154681266888758</c:v>
                </c:pt>
                <c:pt idx="456">
                  <c:v>0.154681266889094</c:v>
                </c:pt>
                <c:pt idx="457">
                  <c:v>0.15468126688943201</c:v>
                </c:pt>
                <c:pt idx="458">
                  <c:v>0.154681266889998</c:v>
                </c:pt>
                <c:pt idx="459">
                  <c:v>0.154681266888924</c:v>
                </c:pt>
                <c:pt idx="460">
                  <c:v>0.15468126688925099</c:v>
                </c:pt>
                <c:pt idx="461">
                  <c:v>0.15468126688959299</c:v>
                </c:pt>
                <c:pt idx="462">
                  <c:v>0.15468126688992301</c:v>
                </c:pt>
                <c:pt idx="463">
                  <c:v>0.15468126688883199</c:v>
                </c:pt>
                <c:pt idx="464">
                  <c:v>0.15468126688916201</c:v>
                </c:pt>
                <c:pt idx="465">
                  <c:v>0.15468126688974501</c:v>
                </c:pt>
                <c:pt idx="466">
                  <c:v>0.154681266890075</c:v>
                </c:pt>
                <c:pt idx="467">
                  <c:v>0.154681266890417</c:v>
                </c:pt>
                <c:pt idx="468">
                  <c:v>0.15468126688932299</c:v>
                </c:pt>
                <c:pt idx="469">
                  <c:v>0.15468126688966499</c:v>
                </c:pt>
                <c:pt idx="470">
                  <c:v>0.154681266890007</c:v>
                </c:pt>
                <c:pt idx="471">
                  <c:v>0.15468126689034201</c:v>
                </c:pt>
                <c:pt idx="472">
                  <c:v>0.15468126688949299</c:v>
                </c:pt>
                <c:pt idx="473">
                  <c:v>0.154681266889823</c:v>
                </c:pt>
                <c:pt idx="474">
                  <c:v>0.15468126689016401</c:v>
                </c:pt>
                <c:pt idx="475">
                  <c:v>0.154681266890495</c:v>
                </c:pt>
                <c:pt idx="476">
                  <c:v>0.154681266890836</c:v>
                </c:pt>
                <c:pt idx="477">
                  <c:v>0.15468126688973999</c:v>
                </c:pt>
                <c:pt idx="478">
                  <c:v>0.154681266890078</c:v>
                </c:pt>
                <c:pt idx="479">
                  <c:v>0.15468126689064701</c:v>
                </c:pt>
                <c:pt idx="480">
                  <c:v>0.15468126689098299</c:v>
                </c:pt>
                <c:pt idx="481">
                  <c:v>0.15468126688989201</c:v>
                </c:pt>
                <c:pt idx="482">
                  <c:v>0.15468126688881201</c:v>
                </c:pt>
                <c:pt idx="483">
                  <c:v>0.15468126688914799</c:v>
                </c:pt>
                <c:pt idx="484">
                  <c:v>0.154681266889484</c:v>
                </c:pt>
                <c:pt idx="485">
                  <c:v>0.154681266889826</c:v>
                </c:pt>
                <c:pt idx="486">
                  <c:v>0.154681266888959</c:v>
                </c:pt>
                <c:pt idx="487">
                  <c:v>0.15468126688930001</c:v>
                </c:pt>
                <c:pt idx="488">
                  <c:v>0.15468126688963299</c:v>
                </c:pt>
                <c:pt idx="489">
                  <c:v>0.15468126688997799</c:v>
                </c:pt>
                <c:pt idx="490">
                  <c:v>0.15468126688887501</c:v>
                </c:pt>
                <c:pt idx="491">
                  <c:v>0.15468126688922301</c:v>
                </c:pt>
                <c:pt idx="492">
                  <c:v>0.154681266889791</c:v>
                </c:pt>
                <c:pt idx="493">
                  <c:v>0.15468126689011799</c:v>
                </c:pt>
                <c:pt idx="494">
                  <c:v>0.15468126688904199</c:v>
                </c:pt>
                <c:pt idx="495">
                  <c:v>0.15468126688938399</c:v>
                </c:pt>
                <c:pt idx="496">
                  <c:v>0.15468126688971401</c:v>
                </c:pt>
                <c:pt idx="497">
                  <c:v>0.15468126689005199</c:v>
                </c:pt>
                <c:pt idx="498">
                  <c:v>0.15468126689039399</c:v>
                </c:pt>
                <c:pt idx="499">
                  <c:v>0.15468126688953299</c:v>
                </c:pt>
                <c:pt idx="500">
                  <c:v>0.15468126688987199</c:v>
                </c:pt>
                <c:pt idx="501">
                  <c:v>0.154681266890207</c:v>
                </c:pt>
                <c:pt idx="502">
                  <c:v>0.15468126689053999</c:v>
                </c:pt>
                <c:pt idx="503">
                  <c:v>0.154681266889447</c:v>
                </c:pt>
                <c:pt idx="504">
                  <c:v>0.154681266889794</c:v>
                </c:pt>
                <c:pt idx="505">
                  <c:v>0.15468126689013001</c:v>
                </c:pt>
                <c:pt idx="506">
                  <c:v>0.154681266890698</c:v>
                </c:pt>
                <c:pt idx="507">
                  <c:v>0.154681266891046</c:v>
                </c:pt>
                <c:pt idx="508">
                  <c:v>0.15468126688994599</c:v>
                </c:pt>
                <c:pt idx="509">
                  <c:v>0.154681266890285</c:v>
                </c:pt>
                <c:pt idx="510">
                  <c:v>0.15468126688919401</c:v>
                </c:pt>
                <c:pt idx="511">
                  <c:v>0.15468126688953601</c:v>
                </c:pt>
                <c:pt idx="512">
                  <c:v>0.154681266888445</c:v>
                </c:pt>
                <c:pt idx="513">
                  <c:v>0.15468126688900199</c:v>
                </c:pt>
                <c:pt idx="514">
                  <c:v>0.15468126688934</c:v>
                </c:pt>
                <c:pt idx="515">
                  <c:v>0.154681266889691</c:v>
                </c:pt>
                <c:pt idx="516">
                  <c:v>0.15468126689002701</c:v>
                </c:pt>
                <c:pt idx="517">
                  <c:v>0.15468126688893</c:v>
                </c:pt>
                <c:pt idx="518">
                  <c:v>0.154681266889274</c:v>
                </c:pt>
                <c:pt idx="519">
                  <c:v>0.15468126688961001</c:v>
                </c:pt>
                <c:pt idx="520">
                  <c:v>0.154681266890176</c:v>
                </c:pt>
                <c:pt idx="521">
                  <c:v>0.15468126688908501</c:v>
                </c:pt>
                <c:pt idx="522">
                  <c:v>0.15468126688942399</c:v>
                </c:pt>
                <c:pt idx="523">
                  <c:v>0.154681266889765</c:v>
                </c:pt>
                <c:pt idx="524">
                  <c:v>0.154681266890101</c:v>
                </c:pt>
                <c:pt idx="525">
                  <c:v>0.15468126689044301</c:v>
                </c:pt>
                <c:pt idx="526">
                  <c:v>0.154681266889349</c:v>
                </c:pt>
                <c:pt idx="527">
                  <c:v>0.15468126688991499</c:v>
                </c:pt>
                <c:pt idx="528">
                  <c:v>0.154681266890248</c:v>
                </c:pt>
                <c:pt idx="529">
                  <c:v>0.154681266890592</c:v>
                </c:pt>
                <c:pt idx="530">
                  <c:v>0.15468126688950101</c:v>
                </c:pt>
                <c:pt idx="531">
                  <c:v>0.15468126688984299</c:v>
                </c:pt>
                <c:pt idx="532">
                  <c:v>0.15468126689018499</c:v>
                </c:pt>
                <c:pt idx="533">
                  <c:v>0.15468126689051201</c:v>
                </c:pt>
                <c:pt idx="534">
                  <c:v>0.15468126689109499</c:v>
                </c:pt>
                <c:pt idx="535">
                  <c:v>0.15468126688999401</c:v>
                </c:pt>
                <c:pt idx="536">
                  <c:v>0.15468126689034101</c:v>
                </c:pt>
                <c:pt idx="537">
                  <c:v>0.154681266889239</c:v>
                </c:pt>
                <c:pt idx="538">
                  <c:v>0.154681266889583</c:v>
                </c:pt>
                <c:pt idx="539">
                  <c:v>0.15468126688848499</c:v>
                </c:pt>
                <c:pt idx="540">
                  <c:v>0.154681266888827</c:v>
                </c:pt>
                <c:pt idx="541">
                  <c:v>0.15468126688939399</c:v>
                </c:pt>
                <c:pt idx="542">
                  <c:v>0.15468126688973799</c:v>
                </c:pt>
                <c:pt idx="543">
                  <c:v>0.154681266890071</c:v>
                </c:pt>
                <c:pt idx="544">
                  <c:v>0.15468126688898001</c:v>
                </c:pt>
                <c:pt idx="545">
                  <c:v>0.15468126688931899</c:v>
                </c:pt>
                <c:pt idx="546">
                  <c:v>0.154681266889656</c:v>
                </c:pt>
                <c:pt idx="547">
                  <c:v>0.15468126688999401</c:v>
                </c:pt>
                <c:pt idx="548">
                  <c:v>0.154681266889135</c:v>
                </c:pt>
                <c:pt idx="549">
                  <c:v>0.15468126688947101</c:v>
                </c:pt>
                <c:pt idx="550">
                  <c:v>0.15468126688981701</c:v>
                </c:pt>
                <c:pt idx="551">
                  <c:v>0.15468126689015099</c:v>
                </c:pt>
                <c:pt idx="552">
                  <c:v>0.154681266890492</c:v>
                </c:pt>
                <c:pt idx="553">
                  <c:v>0.15468126688939399</c:v>
                </c:pt>
                <c:pt idx="554">
                  <c:v>0.154681266889969</c:v>
                </c:pt>
                <c:pt idx="555">
                  <c:v>0.15468126689030501</c:v>
                </c:pt>
                <c:pt idx="556">
                  <c:v>0.15468126689064399</c:v>
                </c:pt>
                <c:pt idx="557">
                  <c:v>0.154681266889553</c:v>
                </c:pt>
                <c:pt idx="558">
                  <c:v>0.15468126688989201</c:v>
                </c:pt>
                <c:pt idx="559">
                  <c:v>0.15468126689023201</c:v>
                </c:pt>
                <c:pt idx="560">
                  <c:v>0.15468126689056599</c:v>
                </c:pt>
                <c:pt idx="561">
                  <c:v>0.15468126689114201</c:v>
                </c:pt>
                <c:pt idx="562">
                  <c:v>0.15468126689004</c:v>
                </c:pt>
                <c:pt idx="563">
                  <c:v>0.154681266890384</c:v>
                </c:pt>
                <c:pt idx="564">
                  <c:v>0.15468126689072401</c:v>
                </c:pt>
                <c:pt idx="565">
                  <c:v>0.15468126688962899</c:v>
                </c:pt>
                <c:pt idx="566">
                  <c:v>0.15468126688853401</c:v>
                </c:pt>
                <c:pt idx="567">
                  <c:v>0.15468126688886999</c:v>
                </c:pt>
                <c:pt idx="568">
                  <c:v>0.154681266889445</c:v>
                </c:pt>
                <c:pt idx="569">
                  <c:v>0.15468126688978401</c:v>
                </c:pt>
                <c:pt idx="570">
                  <c:v>0.154681266888687</c:v>
                </c:pt>
                <c:pt idx="571">
                  <c:v>0.154681266889029</c:v>
                </c:pt>
                <c:pt idx="572">
                  <c:v>0.15468126688936601</c:v>
                </c:pt>
                <c:pt idx="573">
                  <c:v>0.15468126688970499</c:v>
                </c:pt>
                <c:pt idx="574">
                  <c:v>0.15468126689004699</c:v>
                </c:pt>
                <c:pt idx="575">
                  <c:v>0.15468126688918099</c:v>
                </c:pt>
                <c:pt idx="576">
                  <c:v>0.15468126688952599</c:v>
                </c:pt>
                <c:pt idx="577">
                  <c:v>0.15468126688986</c:v>
                </c:pt>
                <c:pt idx="578">
                  <c:v>0.15468126689020001</c:v>
                </c:pt>
                <c:pt idx="579">
                  <c:v>0.154681266889104</c:v>
                </c:pt>
                <c:pt idx="580">
                  <c:v>0.154681266889445</c:v>
                </c:pt>
                <c:pt idx="581">
                  <c:v>0.15468126688978701</c:v>
                </c:pt>
                <c:pt idx="582">
                  <c:v>0.154681266890354</c:v>
                </c:pt>
                <c:pt idx="583">
                  <c:v>0.154681266890694</c:v>
                </c:pt>
                <c:pt idx="584">
                  <c:v>0.15468126688959999</c:v>
                </c:pt>
                <c:pt idx="585">
                  <c:v>0.154681266889938</c:v>
                </c:pt>
                <c:pt idx="586">
                  <c:v>0.154681266890279</c:v>
                </c:pt>
                <c:pt idx="587">
                  <c:v>0.15468126689061701</c:v>
                </c:pt>
                <c:pt idx="588">
                  <c:v>0.15468126688952299</c:v>
                </c:pt>
                <c:pt idx="589">
                  <c:v>0.15468126689009101</c:v>
                </c:pt>
                <c:pt idx="590">
                  <c:v>0.15468126689042899</c:v>
                </c:pt>
                <c:pt idx="591">
                  <c:v>0.154681266890767</c:v>
                </c:pt>
                <c:pt idx="592">
                  <c:v>0.15468126688967601</c:v>
                </c:pt>
                <c:pt idx="593">
                  <c:v>0.154681266888584</c:v>
                </c:pt>
                <c:pt idx="594">
                  <c:v>0.15468126688892</c:v>
                </c:pt>
                <c:pt idx="595">
                  <c:v>0.15468126688925901</c:v>
                </c:pt>
                <c:pt idx="596">
                  <c:v>0.154681266889834</c:v>
                </c:pt>
                <c:pt idx="597">
                  <c:v>0.15468126688873701</c:v>
                </c:pt>
                <c:pt idx="598">
                  <c:v>0.15468126688907699</c:v>
                </c:pt>
                <c:pt idx="599">
                  <c:v>0.154681266889413</c:v>
                </c:pt>
                <c:pt idx="600">
                  <c:v>0.15468126688975301</c:v>
                </c:pt>
                <c:pt idx="601">
                  <c:v>0.15468126689009301</c:v>
                </c:pt>
                <c:pt idx="602">
                  <c:v>0.154681266889001</c:v>
                </c:pt>
                <c:pt idx="603">
                  <c:v>0.15468126688956901</c:v>
                </c:pt>
                <c:pt idx="604">
                  <c:v>0.15468126688990799</c:v>
                </c:pt>
                <c:pt idx="605">
                  <c:v>0.154681266890247</c:v>
                </c:pt>
                <c:pt idx="606">
                  <c:v>0.15468126688915401</c:v>
                </c:pt>
                <c:pt idx="607">
                  <c:v>0.15468126688949199</c:v>
                </c:pt>
                <c:pt idx="608">
                  <c:v>0.15468126688983</c:v>
                </c:pt>
                <c:pt idx="609">
                  <c:v>0.15468126689040201</c:v>
                </c:pt>
                <c:pt idx="610">
                  <c:v>0.15468126689074099</c:v>
                </c:pt>
                <c:pt idx="611">
                  <c:v>0.15468126688964801</c:v>
                </c:pt>
                <c:pt idx="612">
                  <c:v>0.15468126688998601</c:v>
                </c:pt>
                <c:pt idx="613">
                  <c:v>0.15468126689032399</c:v>
                </c:pt>
                <c:pt idx="614">
                  <c:v>0.154681266890664</c:v>
                </c:pt>
                <c:pt idx="615">
                  <c:v>0.15468126688957101</c:v>
                </c:pt>
                <c:pt idx="616">
                  <c:v>0.154681266890141</c:v>
                </c:pt>
                <c:pt idx="617">
                  <c:v>0.15468126689047801</c:v>
                </c:pt>
                <c:pt idx="618">
                  <c:v>0.15468126689081799</c:v>
                </c:pt>
                <c:pt idx="619">
                  <c:v>0.15468126689115599</c:v>
                </c:pt>
                <c:pt idx="620">
                  <c:v>0.15468126688862999</c:v>
                </c:pt>
                <c:pt idx="621">
                  <c:v>0.15468126688897099</c:v>
                </c:pt>
                <c:pt idx="622">
                  <c:v>0.154681266889309</c:v>
                </c:pt>
                <c:pt idx="623">
                  <c:v>0.15468126688987999</c:v>
                </c:pt>
                <c:pt idx="624">
                  <c:v>0.154681266888784</c:v>
                </c:pt>
                <c:pt idx="625">
                  <c:v>0.15468126688912401</c:v>
                </c:pt>
                <c:pt idx="626">
                  <c:v>0.15468126688946501</c:v>
                </c:pt>
                <c:pt idx="627">
                  <c:v>0.15468126688980299</c:v>
                </c:pt>
                <c:pt idx="628">
                  <c:v>0.154681266890141</c:v>
                </c:pt>
                <c:pt idx="629">
                  <c:v>0.15468126688904699</c:v>
                </c:pt>
                <c:pt idx="630">
                  <c:v>0.154681266889618</c:v>
                </c:pt>
                <c:pt idx="631">
                  <c:v>0.15468126688995701</c:v>
                </c:pt>
                <c:pt idx="632">
                  <c:v>0.15468126689029599</c:v>
                </c:pt>
                <c:pt idx="633">
                  <c:v>0.154681266889203</c:v>
                </c:pt>
                <c:pt idx="634">
                  <c:v>0.15468126688954101</c:v>
                </c:pt>
                <c:pt idx="635">
                  <c:v>0.15468126688987799</c:v>
                </c:pt>
                <c:pt idx="636">
                  <c:v>0.15468126689021999</c:v>
                </c:pt>
                <c:pt idx="637">
                  <c:v>0.15468126689078901</c:v>
                </c:pt>
                <c:pt idx="638">
                  <c:v>0.154681266889696</c:v>
                </c:pt>
                <c:pt idx="639">
                  <c:v>0.154681266890035</c:v>
                </c:pt>
                <c:pt idx="640">
                  <c:v>0.15468126689037301</c:v>
                </c:pt>
                <c:pt idx="641">
                  <c:v>0.15468126689071099</c:v>
                </c:pt>
                <c:pt idx="642">
                  <c:v>0.154681266889618</c:v>
                </c:pt>
                <c:pt idx="643">
                  <c:v>0.15468126688995601</c:v>
                </c:pt>
                <c:pt idx="644">
                  <c:v>0.154681266890527</c:v>
                </c:pt>
                <c:pt idx="645">
                  <c:v>0.154681266890866</c:v>
                </c:pt>
                <c:pt idx="646">
                  <c:v>0.15468126688977299</c:v>
                </c:pt>
                <c:pt idx="647">
                  <c:v>0.154681266888679</c:v>
                </c:pt>
                <c:pt idx="648">
                  <c:v>0.15468126688901701</c:v>
                </c:pt>
                <c:pt idx="649">
                  <c:v>0.15468126688935699</c:v>
                </c:pt>
                <c:pt idx="650">
                  <c:v>0.154681266889696</c:v>
                </c:pt>
                <c:pt idx="651">
                  <c:v>0.15468126688883299</c:v>
                </c:pt>
                <c:pt idx="652">
                  <c:v>0.154681266889172</c:v>
                </c:pt>
                <c:pt idx="653">
                  <c:v>0.154681266889512</c:v>
                </c:pt>
                <c:pt idx="654">
                  <c:v>0.15468126688984901</c:v>
                </c:pt>
                <c:pt idx="655">
                  <c:v>0.154681266888757</c:v>
                </c:pt>
                <c:pt idx="656">
                  <c:v>0.154681266889095</c:v>
                </c:pt>
                <c:pt idx="657">
                  <c:v>0.15468126688943501</c:v>
                </c:pt>
                <c:pt idx="658">
                  <c:v>0.154681266890005</c:v>
                </c:pt>
                <c:pt idx="659">
                  <c:v>0.154681266890344</c:v>
                </c:pt>
                <c:pt idx="660">
                  <c:v>0.15468126688924999</c:v>
                </c:pt>
                <c:pt idx="661">
                  <c:v>0.154681266889589</c:v>
                </c:pt>
                <c:pt idx="662">
                  <c:v>0.154681266889928</c:v>
                </c:pt>
                <c:pt idx="663">
                  <c:v>0.15468126689026601</c:v>
                </c:pt>
                <c:pt idx="664">
                  <c:v>0.154681266889174</c:v>
                </c:pt>
                <c:pt idx="665">
                  <c:v>0.15468126688974401</c:v>
                </c:pt>
                <c:pt idx="666">
                  <c:v>0.15468126689008199</c:v>
                </c:pt>
                <c:pt idx="667">
                  <c:v>0.154681266890421</c:v>
                </c:pt>
                <c:pt idx="668">
                  <c:v>0.15468126689076001</c:v>
                </c:pt>
                <c:pt idx="669">
                  <c:v>0.15468126688966599</c:v>
                </c:pt>
                <c:pt idx="670">
                  <c:v>0.154681266890005</c:v>
                </c:pt>
                <c:pt idx="671">
                  <c:v>0.15468126689057499</c:v>
                </c:pt>
                <c:pt idx="672">
                  <c:v>0.15468126689091399</c:v>
                </c:pt>
                <c:pt idx="673">
                  <c:v>0.15468126688982101</c:v>
                </c:pt>
                <c:pt idx="674">
                  <c:v>0.15468126689015901</c:v>
                </c:pt>
                <c:pt idx="675">
                  <c:v>0.154681266889066</c:v>
                </c:pt>
                <c:pt idx="676">
                  <c:v>0.15468126688940501</c:v>
                </c:pt>
                <c:pt idx="677">
                  <c:v>0.15468126688974301</c:v>
                </c:pt>
                <c:pt idx="678">
                  <c:v>0.15468126688888101</c:v>
                </c:pt>
                <c:pt idx="679">
                  <c:v>0.15468126688922099</c:v>
                </c:pt>
                <c:pt idx="680">
                  <c:v>0.15468126688955899</c:v>
                </c:pt>
                <c:pt idx="681">
                  <c:v>0.154681266889897</c:v>
                </c:pt>
                <c:pt idx="682">
                  <c:v>0.15468126688880501</c:v>
                </c:pt>
                <c:pt idx="683">
                  <c:v>0.15468126688914299</c:v>
                </c:pt>
                <c:pt idx="684">
                  <c:v>0.154681266889482</c:v>
                </c:pt>
                <c:pt idx="685">
                  <c:v>0.15468126689005299</c:v>
                </c:pt>
                <c:pt idx="686">
                  <c:v>0.15468126689039099</c:v>
                </c:pt>
                <c:pt idx="687">
                  <c:v>0.15468126688929901</c:v>
                </c:pt>
                <c:pt idx="688">
                  <c:v>0.15468126688963699</c:v>
                </c:pt>
                <c:pt idx="689">
                  <c:v>0.15468126688997499</c:v>
                </c:pt>
                <c:pt idx="690">
                  <c:v>0.154681266890315</c:v>
                </c:pt>
                <c:pt idx="691">
                  <c:v>0.15468126688922099</c:v>
                </c:pt>
                <c:pt idx="692">
                  <c:v>0.154681266889792</c:v>
                </c:pt>
                <c:pt idx="693">
                  <c:v>0.15468126689013001</c:v>
                </c:pt>
                <c:pt idx="694">
                  <c:v>0.15468126689046899</c:v>
                </c:pt>
                <c:pt idx="695">
                  <c:v>0.154681266890807</c:v>
                </c:pt>
                <c:pt idx="696">
                  <c:v>0.15468126688971401</c:v>
                </c:pt>
                <c:pt idx="697">
                  <c:v>0.15468126689005299</c:v>
                </c:pt>
                <c:pt idx="698">
                  <c:v>0.15468126689039199</c:v>
                </c:pt>
                <c:pt idx="699">
                  <c:v>0.15468126689096201</c:v>
                </c:pt>
                <c:pt idx="700">
                  <c:v>0.154681266889869</c:v>
                </c:pt>
                <c:pt idx="701">
                  <c:v>0.154681266890207</c:v>
                </c:pt>
                <c:pt idx="702">
                  <c:v>0.15468126688911399</c:v>
                </c:pt>
                <c:pt idx="703">
                  <c:v>0.154681266889453</c:v>
                </c:pt>
                <c:pt idx="704">
                  <c:v>0.154681266889791</c:v>
                </c:pt>
                <c:pt idx="705">
                  <c:v>0.15468126688869799</c:v>
                </c:pt>
                <c:pt idx="706">
                  <c:v>0.154681266889268</c:v>
                </c:pt>
                <c:pt idx="707">
                  <c:v>0.15468126688960701</c:v>
                </c:pt>
                <c:pt idx="708">
                  <c:v>0.15468126688994599</c:v>
                </c:pt>
                <c:pt idx="709">
                  <c:v>0.154681266888852</c:v>
                </c:pt>
                <c:pt idx="710">
                  <c:v>0.15468126688919101</c:v>
                </c:pt>
                <c:pt idx="711">
                  <c:v>0.15468126688952999</c:v>
                </c:pt>
                <c:pt idx="712">
                  <c:v>0.154681266889869</c:v>
                </c:pt>
                <c:pt idx="713">
                  <c:v>0.15468126688900699</c:v>
                </c:pt>
                <c:pt idx="714">
                  <c:v>0.154681266889346</c:v>
                </c:pt>
                <c:pt idx="715">
                  <c:v>0.154681266889685</c:v>
                </c:pt>
                <c:pt idx="716">
                  <c:v>0.15468126689002301</c:v>
                </c:pt>
                <c:pt idx="717">
                  <c:v>0.15468126689036199</c:v>
                </c:pt>
                <c:pt idx="718">
                  <c:v>0.154681266889269</c:v>
                </c:pt>
                <c:pt idx="719">
                  <c:v>0.15468126688960801</c:v>
                </c:pt>
                <c:pt idx="720">
                  <c:v>0.154681266890178</c:v>
                </c:pt>
                <c:pt idx="721">
                  <c:v>0.15468126689051701</c:v>
                </c:pt>
                <c:pt idx="722">
                  <c:v>0.15468126688942299</c:v>
                </c:pt>
                <c:pt idx="723">
                  <c:v>0.154681266889762</c:v>
                </c:pt>
                <c:pt idx="724">
                  <c:v>0.154681266890101</c:v>
                </c:pt>
                <c:pt idx="725">
                  <c:v>0.15468126689043901</c:v>
                </c:pt>
                <c:pt idx="726">
                  <c:v>0.15468126689101</c:v>
                </c:pt>
                <c:pt idx="727">
                  <c:v>0.15468126688991601</c:v>
                </c:pt>
                <c:pt idx="728">
                  <c:v>0.15468126689025499</c:v>
                </c:pt>
                <c:pt idx="729">
                  <c:v>0.154681266890594</c:v>
                </c:pt>
                <c:pt idx="730">
                  <c:v>0.15468126688950001</c:v>
                </c:pt>
                <c:pt idx="731">
                  <c:v>0.154681266888407</c:v>
                </c:pt>
                <c:pt idx="732">
                  <c:v>0.15468126688874601</c:v>
                </c:pt>
                <c:pt idx="733">
                  <c:v>0.15468126688931599</c:v>
                </c:pt>
                <c:pt idx="734">
                  <c:v>0.154681266889655</c:v>
                </c:pt>
                <c:pt idx="735">
                  <c:v>0.15468126688999401</c:v>
                </c:pt>
                <c:pt idx="736">
                  <c:v>0.15468126688889999</c:v>
                </c:pt>
                <c:pt idx="737">
                  <c:v>0.154681266889239</c:v>
                </c:pt>
                <c:pt idx="738">
                  <c:v>0.15468126688957801</c:v>
                </c:pt>
                <c:pt idx="739">
                  <c:v>0.15468126688991701</c:v>
                </c:pt>
                <c:pt idx="740">
                  <c:v>0.15468126688905501</c:v>
                </c:pt>
                <c:pt idx="741">
                  <c:v>0.15468126688939399</c:v>
                </c:pt>
                <c:pt idx="742">
                  <c:v>0.15468126688973199</c:v>
                </c:pt>
                <c:pt idx="743">
                  <c:v>0.154681266890071</c:v>
                </c:pt>
                <c:pt idx="744">
                  <c:v>0.15468126689041001</c:v>
                </c:pt>
                <c:pt idx="745">
                  <c:v>0.15468126688931599</c:v>
                </c:pt>
                <c:pt idx="746">
                  <c:v>0.154681266889655</c:v>
                </c:pt>
                <c:pt idx="747">
                  <c:v>0.15468126689022499</c:v>
                </c:pt>
                <c:pt idx="748">
                  <c:v>0.154681266890564</c:v>
                </c:pt>
                <c:pt idx="749">
                  <c:v>0.15468126688947101</c:v>
                </c:pt>
                <c:pt idx="750">
                  <c:v>0.15468126688980999</c:v>
                </c:pt>
                <c:pt idx="751">
                  <c:v>0.15468126689014799</c:v>
                </c:pt>
                <c:pt idx="752">
                  <c:v>0.154681266890487</c:v>
                </c:pt>
                <c:pt idx="753">
                  <c:v>0.15468126689082601</c:v>
                </c:pt>
                <c:pt idx="754">
                  <c:v>0.154681266889964</c:v>
                </c:pt>
                <c:pt idx="755">
                  <c:v>0.15468126689030301</c:v>
                </c:pt>
                <c:pt idx="756">
                  <c:v>0.15468126689064199</c:v>
                </c:pt>
                <c:pt idx="757">
                  <c:v>0.154681266889548</c:v>
                </c:pt>
                <c:pt idx="758">
                  <c:v>0.15468126688845499</c:v>
                </c:pt>
                <c:pt idx="759">
                  <c:v>0.15468126688879399</c:v>
                </c:pt>
                <c:pt idx="760">
                  <c:v>0.154681266889132</c:v>
                </c:pt>
                <c:pt idx="761">
                  <c:v>0.15468126688970299</c:v>
                </c:pt>
                <c:pt idx="762">
                  <c:v>0.154681266890041</c:v>
                </c:pt>
                <c:pt idx="763">
                  <c:v>0.15468126688894801</c:v>
                </c:pt>
                <c:pt idx="764">
                  <c:v>0.15468126688928699</c:v>
                </c:pt>
                <c:pt idx="765">
                  <c:v>0.154681266889626</c:v>
                </c:pt>
                <c:pt idx="766">
                  <c:v>0.154681266889964</c:v>
                </c:pt>
                <c:pt idx="767">
                  <c:v>0.15468126688887099</c:v>
                </c:pt>
                <c:pt idx="768">
                  <c:v>0.154681266889441</c:v>
                </c:pt>
                <c:pt idx="769">
                  <c:v>0.15468126688978001</c:v>
                </c:pt>
                <c:pt idx="770">
                  <c:v>0.15468126689011899</c:v>
                </c:pt>
                <c:pt idx="771">
                  <c:v>0.154681266890457</c:v>
                </c:pt>
                <c:pt idx="772">
                  <c:v>0.15468126688936401</c:v>
                </c:pt>
                <c:pt idx="773">
                  <c:v>0.15468126688970299</c:v>
                </c:pt>
                <c:pt idx="774">
                  <c:v>0.154681266890042</c:v>
                </c:pt>
                <c:pt idx="775">
                  <c:v>0.15468126689061201</c:v>
                </c:pt>
                <c:pt idx="776">
                  <c:v>0.154681266889518</c:v>
                </c:pt>
                <c:pt idx="777">
                  <c:v>0.15468126688985701</c:v>
                </c:pt>
                <c:pt idx="778">
                  <c:v>0.15468126689019601</c:v>
                </c:pt>
                <c:pt idx="779">
                  <c:v>0.15468126689053499</c:v>
                </c:pt>
                <c:pt idx="780">
                  <c:v>0.154681266890874</c:v>
                </c:pt>
                <c:pt idx="781">
                  <c:v>0.15468126689001199</c:v>
                </c:pt>
                <c:pt idx="782">
                  <c:v>0.15468126689035</c:v>
                </c:pt>
                <c:pt idx="783">
                  <c:v>0.15468126689068901</c:v>
                </c:pt>
                <c:pt idx="784">
                  <c:v>0.15468126689102801</c:v>
                </c:pt>
                <c:pt idx="785">
                  <c:v>0.15468126688850201</c:v>
                </c:pt>
                <c:pt idx="786">
                  <c:v>0.15468126688884101</c:v>
                </c:pt>
                <c:pt idx="787">
                  <c:v>0.15468126688917999</c:v>
                </c:pt>
                <c:pt idx="788">
                  <c:v>0.15468126688975001</c:v>
                </c:pt>
                <c:pt idx="789">
                  <c:v>0.15468126688865699</c:v>
                </c:pt>
                <c:pt idx="790">
                  <c:v>0.154681266888996</c:v>
                </c:pt>
                <c:pt idx="791">
                  <c:v>0.15468126688933401</c:v>
                </c:pt>
                <c:pt idx="792">
                  <c:v>0.15468126688967301</c:v>
                </c:pt>
                <c:pt idx="793">
                  <c:v>0.15468126689001199</c:v>
                </c:pt>
                <c:pt idx="794">
                  <c:v>0.15468126688891801</c:v>
                </c:pt>
                <c:pt idx="795">
                  <c:v>0.15468126688948899</c:v>
                </c:pt>
                <c:pt idx="796">
                  <c:v>0.154681266889827</c:v>
                </c:pt>
                <c:pt idx="797">
                  <c:v>0.15468126689016601</c:v>
                </c:pt>
                <c:pt idx="798">
                  <c:v>0.15468126688907299</c:v>
                </c:pt>
                <c:pt idx="799">
                  <c:v>0.154681266889411</c:v>
                </c:pt>
                <c:pt idx="800">
                  <c:v>0.15468126688975001</c:v>
                </c:pt>
                <c:pt idx="801">
                  <c:v>0.15468126689008899</c:v>
                </c:pt>
                <c:pt idx="802">
                  <c:v>0.154681266890659</c:v>
                </c:pt>
                <c:pt idx="803">
                  <c:v>0.15468126688956599</c:v>
                </c:pt>
                <c:pt idx="804">
                  <c:v>0.15468126688990499</c:v>
                </c:pt>
                <c:pt idx="805">
                  <c:v>0.154681266890244</c:v>
                </c:pt>
                <c:pt idx="806">
                  <c:v>0.15468126689058201</c:v>
                </c:pt>
                <c:pt idx="807">
                  <c:v>0.15468126688948899</c:v>
                </c:pt>
                <c:pt idx="808">
                  <c:v>0.154681266889828</c:v>
                </c:pt>
                <c:pt idx="809">
                  <c:v>0.15468126689039799</c:v>
                </c:pt>
                <c:pt idx="810">
                  <c:v>0.154681266890737</c:v>
                </c:pt>
                <c:pt idx="811">
                  <c:v>0.154681266891075</c:v>
                </c:pt>
                <c:pt idx="812">
                  <c:v>0.15468126688855</c:v>
                </c:pt>
                <c:pt idx="813">
                  <c:v>0.154681266888889</c:v>
                </c:pt>
                <c:pt idx="814">
                  <c:v>0.15468126688922701</c:v>
                </c:pt>
                <c:pt idx="815">
                  <c:v>0.15468126688956599</c:v>
                </c:pt>
                <c:pt idx="816">
                  <c:v>0.15468126688870401</c:v>
                </c:pt>
                <c:pt idx="817">
                  <c:v>0.15468126688904399</c:v>
                </c:pt>
                <c:pt idx="818">
                  <c:v>0.154681266889382</c:v>
                </c:pt>
                <c:pt idx="819">
                  <c:v>0.154681266889721</c:v>
                </c:pt>
                <c:pt idx="820">
                  <c:v>0.15468126689005901</c:v>
                </c:pt>
                <c:pt idx="821">
                  <c:v>0.154681266888966</c:v>
                </c:pt>
                <c:pt idx="822">
                  <c:v>0.154681266889304</c:v>
                </c:pt>
                <c:pt idx="823">
                  <c:v>0.15468126688987499</c:v>
                </c:pt>
                <c:pt idx="824">
                  <c:v>0.154681266890213</c:v>
                </c:pt>
                <c:pt idx="825">
                  <c:v>0.15468126688912101</c:v>
                </c:pt>
                <c:pt idx="826">
                  <c:v>0.15468126688945899</c:v>
                </c:pt>
                <c:pt idx="827">
                  <c:v>0.154681266889798</c:v>
                </c:pt>
                <c:pt idx="828">
                  <c:v>0.154681266890136</c:v>
                </c:pt>
                <c:pt idx="829">
                  <c:v>0.15468126689047501</c:v>
                </c:pt>
                <c:pt idx="830">
                  <c:v>0.15468126688961301</c:v>
                </c:pt>
                <c:pt idx="831">
                  <c:v>0.15468126688995301</c:v>
                </c:pt>
                <c:pt idx="832">
                  <c:v>0.15468126689029099</c:v>
                </c:pt>
                <c:pt idx="833">
                  <c:v>0.15468126689063</c:v>
                </c:pt>
                <c:pt idx="834">
                  <c:v>0.15468126688953601</c:v>
                </c:pt>
                <c:pt idx="835">
                  <c:v>0.15468126688987599</c:v>
                </c:pt>
                <c:pt idx="836">
                  <c:v>0.154681266890214</c:v>
                </c:pt>
                <c:pt idx="837">
                  <c:v>0.15468126689078401</c:v>
                </c:pt>
                <c:pt idx="838">
                  <c:v>0.15468126689112399</c:v>
                </c:pt>
                <c:pt idx="839">
                  <c:v>0.15468126689003001</c:v>
                </c:pt>
                <c:pt idx="840">
                  <c:v>0.15468126688893599</c:v>
                </c:pt>
                <c:pt idx="841">
                  <c:v>0.154681266889275</c:v>
                </c:pt>
                <c:pt idx="842">
                  <c:v>0.15468126688961401</c:v>
                </c:pt>
                <c:pt idx="843">
                  <c:v>0.154681266888752</c:v>
                </c:pt>
                <c:pt idx="844">
                  <c:v>0.15468126688909001</c:v>
                </c:pt>
                <c:pt idx="845">
                  <c:v>0.15468126688942899</c:v>
                </c:pt>
                <c:pt idx="846">
                  <c:v>0.15468126688976899</c:v>
                </c:pt>
                <c:pt idx="847">
                  <c:v>0.154681266890106</c:v>
                </c:pt>
                <c:pt idx="848">
                  <c:v>0.15468126688901301</c:v>
                </c:pt>
                <c:pt idx="849">
                  <c:v>0.15468126688935099</c:v>
                </c:pt>
                <c:pt idx="850">
                  <c:v>0.15468126688992301</c:v>
                </c:pt>
                <c:pt idx="851">
                  <c:v>0.15468126689026099</c:v>
                </c:pt>
                <c:pt idx="852">
                  <c:v>0.154681266889167</c:v>
                </c:pt>
                <c:pt idx="853">
                  <c:v>0.15468126688950701</c:v>
                </c:pt>
                <c:pt idx="854">
                  <c:v>0.15468126688984499</c:v>
                </c:pt>
                <c:pt idx="855">
                  <c:v>0.15468126689018399</c:v>
                </c:pt>
                <c:pt idx="856">
                  <c:v>0.154681266890524</c:v>
                </c:pt>
                <c:pt idx="857">
                  <c:v>0.154681266889658</c:v>
                </c:pt>
                <c:pt idx="858">
                  <c:v>0.15468126689</c:v>
                </c:pt>
                <c:pt idx="859">
                  <c:v>0.15468126689033901</c:v>
                </c:pt>
                <c:pt idx="860">
                  <c:v>0.15468126689067699</c:v>
                </c:pt>
                <c:pt idx="861">
                  <c:v>0.154681266889584</c:v>
                </c:pt>
                <c:pt idx="862">
                  <c:v>0.15468126688992301</c:v>
                </c:pt>
                <c:pt idx="863">
                  <c:v>0.15468126689026099</c:v>
                </c:pt>
                <c:pt idx="864">
                  <c:v>0.154681266890833</c:v>
                </c:pt>
                <c:pt idx="865">
                  <c:v>0.15468126688973599</c:v>
                </c:pt>
                <c:pt idx="866">
                  <c:v>0.154681266890078</c:v>
                </c:pt>
                <c:pt idx="867">
                  <c:v>0.15468126688898401</c:v>
                </c:pt>
                <c:pt idx="868">
                  <c:v>0.15468126688932099</c:v>
                </c:pt>
                <c:pt idx="869">
                  <c:v>0.154681266889661</c:v>
                </c:pt>
                <c:pt idx="870">
                  <c:v>0.15468126688856701</c:v>
                </c:pt>
                <c:pt idx="871">
                  <c:v>0.154681266889137</c:v>
                </c:pt>
                <c:pt idx="872">
                  <c:v>0.15468126688947501</c:v>
                </c:pt>
                <c:pt idx="873">
                  <c:v>0.15468126688981501</c:v>
                </c:pt>
                <c:pt idx="874">
                  <c:v>0.154681266888722</c:v>
                </c:pt>
                <c:pt idx="875">
                  <c:v>0.15468126688905801</c:v>
                </c:pt>
                <c:pt idx="876">
                  <c:v>0.15468126688939901</c:v>
                </c:pt>
                <c:pt idx="877">
                  <c:v>0.15468126688973699</c:v>
                </c:pt>
                <c:pt idx="878">
                  <c:v>0.154681266890309</c:v>
                </c:pt>
                <c:pt idx="879">
                  <c:v>0.15468126688921599</c:v>
                </c:pt>
                <c:pt idx="880">
                  <c:v>0.154681266889554</c:v>
                </c:pt>
                <c:pt idx="881">
                  <c:v>0.154681266889893</c:v>
                </c:pt>
                <c:pt idx="882">
                  <c:v>0.15468126689023301</c:v>
                </c:pt>
                <c:pt idx="883">
                  <c:v>0.154681266889139</c:v>
                </c:pt>
                <c:pt idx="884">
                  <c:v>0.154681266889476</c:v>
                </c:pt>
                <c:pt idx="885">
                  <c:v>0.15468126689004999</c:v>
                </c:pt>
                <c:pt idx="886">
                  <c:v>0.154681266890385</c:v>
                </c:pt>
                <c:pt idx="887">
                  <c:v>0.15468126689072201</c:v>
                </c:pt>
                <c:pt idx="888">
                  <c:v>0.15468126688962999</c:v>
                </c:pt>
                <c:pt idx="889">
                  <c:v>0.154681266889968</c:v>
                </c:pt>
                <c:pt idx="890">
                  <c:v>0.154681266890309</c:v>
                </c:pt>
                <c:pt idx="891">
                  <c:v>0.15468126689064499</c:v>
                </c:pt>
                <c:pt idx="892">
                  <c:v>0.15468126688978701</c:v>
                </c:pt>
                <c:pt idx="893">
                  <c:v>0.15468126689012099</c:v>
                </c:pt>
                <c:pt idx="894">
                  <c:v>0.154681266890459</c:v>
                </c:pt>
                <c:pt idx="895">
                  <c:v>0.15468126688937001</c:v>
                </c:pt>
                <c:pt idx="896">
                  <c:v>0.15468126688970901</c:v>
                </c:pt>
                <c:pt idx="897">
                  <c:v>0.154681266888615</c:v>
                </c:pt>
                <c:pt idx="898">
                  <c:v>0.15468126688918499</c:v>
                </c:pt>
                <c:pt idx="899">
                  <c:v>0.15468126688952399</c:v>
                </c:pt>
                <c:pt idx="900">
                  <c:v>0.154681266889863</c:v>
                </c:pt>
                <c:pt idx="901">
                  <c:v>0.15468126688876899</c:v>
                </c:pt>
                <c:pt idx="902">
                  <c:v>0.15468126688910899</c:v>
                </c:pt>
                <c:pt idx="903">
                  <c:v>0.154681266889447</c:v>
                </c:pt>
                <c:pt idx="904">
                  <c:v>0.15468126688978401</c:v>
                </c:pt>
                <c:pt idx="905">
                  <c:v>0.154681266890355</c:v>
                </c:pt>
                <c:pt idx="906">
                  <c:v>0.15468126688926001</c:v>
                </c:pt>
                <c:pt idx="907">
                  <c:v>0.15468126688959899</c:v>
                </c:pt>
                <c:pt idx="908">
                  <c:v>0.15468126688993999</c:v>
                </c:pt>
                <c:pt idx="909">
                  <c:v>0.154681266890276</c:v>
                </c:pt>
                <c:pt idx="910">
                  <c:v>0.15468126688918399</c:v>
                </c:pt>
                <c:pt idx="911">
                  <c:v>0.15468126688952399</c:v>
                </c:pt>
                <c:pt idx="912">
                  <c:v>0.15468126689009301</c:v>
                </c:pt>
                <c:pt idx="913">
                  <c:v>0.15468126689043099</c:v>
                </c:pt>
                <c:pt idx="914">
                  <c:v>0.154681266890772</c:v>
                </c:pt>
                <c:pt idx="915">
                  <c:v>0.15468126688967801</c:v>
                </c:pt>
                <c:pt idx="916">
                  <c:v>0.15468126689001399</c:v>
                </c:pt>
                <c:pt idx="917">
                  <c:v>0.154681266890355</c:v>
                </c:pt>
                <c:pt idx="918">
                  <c:v>0.154681266890694</c:v>
                </c:pt>
                <c:pt idx="919">
                  <c:v>0.154681266889831</c:v>
                </c:pt>
                <c:pt idx="920">
                  <c:v>0.154681266890173</c:v>
                </c:pt>
                <c:pt idx="921">
                  <c:v>0.15468126689050901</c:v>
                </c:pt>
                <c:pt idx="922">
                  <c:v>0.15468126689084899</c:v>
                </c:pt>
                <c:pt idx="923">
                  <c:v>0.154681266889757</c:v>
                </c:pt>
                <c:pt idx="924">
                  <c:v>0.15468126688866299</c:v>
                </c:pt>
                <c:pt idx="925">
                  <c:v>0.154681266888999</c:v>
                </c:pt>
                <c:pt idx="926">
                  <c:v>0.15468126688957201</c:v>
                </c:pt>
                <c:pt idx="927">
                  <c:v>0.15468126688990999</c:v>
                </c:pt>
                <c:pt idx="928">
                  <c:v>0.154681266888816</c:v>
                </c:pt>
                <c:pt idx="929">
                  <c:v>0.15468126688915099</c:v>
                </c:pt>
                <c:pt idx="930">
                  <c:v>0.15468126688949399</c:v>
                </c:pt>
                <c:pt idx="931">
                  <c:v>0.154681266889831</c:v>
                </c:pt>
                <c:pt idx="932">
                  <c:v>0.154681266890172</c:v>
                </c:pt>
                <c:pt idx="933">
                  <c:v>0.154681266889309</c:v>
                </c:pt>
                <c:pt idx="934">
                  <c:v>0.15468126688964601</c:v>
                </c:pt>
                <c:pt idx="935">
                  <c:v>0.15468126688998499</c:v>
                </c:pt>
                <c:pt idx="936">
                  <c:v>0.15468126689032199</c:v>
                </c:pt>
                <c:pt idx="937">
                  <c:v>0.15468126688923001</c:v>
                </c:pt>
                <c:pt idx="938">
                  <c:v>0.15468126688957001</c:v>
                </c:pt>
                <c:pt idx="939">
                  <c:v>0.15468126688990999</c:v>
                </c:pt>
                <c:pt idx="940">
                  <c:v>0.15468126689048001</c:v>
                </c:pt>
                <c:pt idx="941">
                  <c:v>0.15468126688938899</c:v>
                </c:pt>
                <c:pt idx="942">
                  <c:v>0.154681266889724</c:v>
                </c:pt>
                <c:pt idx="943">
                  <c:v>0.15468126689006201</c:v>
                </c:pt>
                <c:pt idx="944">
                  <c:v>0.15468126689040301</c:v>
                </c:pt>
                <c:pt idx="945">
                  <c:v>0.15468126689074099</c:v>
                </c:pt>
                <c:pt idx="946">
                  <c:v>0.154681266889653</c:v>
                </c:pt>
                <c:pt idx="947">
                  <c:v>0.15468126689021899</c:v>
                </c:pt>
                <c:pt idx="948">
                  <c:v>0.154681266890556</c:v>
                </c:pt>
                <c:pt idx="949">
                  <c:v>0.15468126689089101</c:v>
                </c:pt>
                <c:pt idx="950">
                  <c:v>0.154681266888369</c:v>
                </c:pt>
                <c:pt idx="951">
                  <c:v>0.15468126688870901</c:v>
                </c:pt>
                <c:pt idx="952">
                  <c:v>0.15468126688904801</c:v>
                </c:pt>
                <c:pt idx="953">
                  <c:v>0.154681266889615</c:v>
                </c:pt>
                <c:pt idx="954">
                  <c:v>0.15468126688995801</c:v>
                </c:pt>
                <c:pt idx="955">
                  <c:v>0.154681266888862</c:v>
                </c:pt>
                <c:pt idx="956">
                  <c:v>0.154681266889198</c:v>
                </c:pt>
                <c:pt idx="957">
                  <c:v>0.15468126688954001</c:v>
                </c:pt>
                <c:pt idx="958">
                  <c:v>0.15468126688988301</c:v>
                </c:pt>
                <c:pt idx="959">
                  <c:v>0.154681266888788</c:v>
                </c:pt>
                <c:pt idx="960">
                  <c:v>0.15468126688935799</c:v>
                </c:pt>
                <c:pt idx="961">
                  <c:v>0.15468126688969799</c:v>
                </c:pt>
                <c:pt idx="962">
                  <c:v>0.15468126689002701</c:v>
                </c:pt>
                <c:pt idx="963">
                  <c:v>0.15468126689037401</c:v>
                </c:pt>
                <c:pt idx="964">
                  <c:v>0.15468126688927999</c:v>
                </c:pt>
                <c:pt idx="965">
                  <c:v>0.154681266889619</c:v>
                </c:pt>
                <c:pt idx="966">
                  <c:v>0.15468126688995201</c:v>
                </c:pt>
                <c:pt idx="967">
                  <c:v>0.15468126689053199</c:v>
                </c:pt>
                <c:pt idx="968">
                  <c:v>0.15468126688943501</c:v>
                </c:pt>
                <c:pt idx="969">
                  <c:v>0.15468126688977099</c:v>
                </c:pt>
                <c:pt idx="970">
                  <c:v>0.15468126689011</c:v>
                </c:pt>
                <c:pt idx="971">
                  <c:v>0.154681266890452</c:v>
                </c:pt>
                <c:pt idx="972">
                  <c:v>0.15468126689078701</c:v>
                </c:pt>
                <c:pt idx="973">
                  <c:v>0.154681266889694</c:v>
                </c:pt>
                <c:pt idx="974">
                  <c:v>0.15468126689026501</c:v>
                </c:pt>
                <c:pt idx="975">
                  <c:v>0.15468126689060399</c:v>
                </c:pt>
                <c:pt idx="976">
                  <c:v>0.154681266890942</c:v>
                </c:pt>
                <c:pt idx="977">
                  <c:v>0.15468126688984299</c:v>
                </c:pt>
                <c:pt idx="978">
                  <c:v>0.154681266888755</c:v>
                </c:pt>
                <c:pt idx="979">
                  <c:v>0.15468126688908801</c:v>
                </c:pt>
                <c:pt idx="980">
                  <c:v>0.15468126688942699</c:v>
                </c:pt>
                <c:pt idx="981">
                  <c:v>0.154681266890001</c:v>
                </c:pt>
                <c:pt idx="982">
                  <c:v>0.15468126688891001</c:v>
                </c:pt>
                <c:pt idx="983">
                  <c:v>0.15468126688925099</c:v>
                </c:pt>
                <c:pt idx="984">
                  <c:v>0.154681266889587</c:v>
                </c:pt>
                <c:pt idx="985">
                  <c:v>0.15468126688992301</c:v>
                </c:pt>
                <c:pt idx="986">
                  <c:v>0.15468126688884101</c:v>
                </c:pt>
                <c:pt idx="987">
                  <c:v>0.15468126688917699</c:v>
                </c:pt>
                <c:pt idx="988">
                  <c:v>0.15468126688973999</c:v>
                </c:pt>
                <c:pt idx="989">
                  <c:v>0.15468126689008399</c:v>
                </c:pt>
                <c:pt idx="990">
                  <c:v>0.15468126689042</c:v>
                </c:pt>
                <c:pt idx="991">
                  <c:v>0.15468126688932901</c:v>
                </c:pt>
                <c:pt idx="992">
                  <c:v>0.15468126688966499</c:v>
                </c:pt>
                <c:pt idx="993">
                  <c:v>0.154681266890001</c:v>
                </c:pt>
                <c:pt idx="994">
                  <c:v>0.15468126689034201</c:v>
                </c:pt>
                <c:pt idx="995">
                  <c:v>0.154681266889484</c:v>
                </c:pt>
                <c:pt idx="996">
                  <c:v>0.15468126688981401</c:v>
                </c:pt>
                <c:pt idx="997">
                  <c:v>0.15468126689016201</c:v>
                </c:pt>
                <c:pt idx="998">
                  <c:v>0.15468126689049999</c:v>
                </c:pt>
                <c:pt idx="999">
                  <c:v>0.154681266890836</c:v>
                </c:pt>
                <c:pt idx="1000">
                  <c:v>0.15468126688975101</c:v>
                </c:pt>
                <c:pt idx="1001">
                  <c:v>0.15468126689008099</c:v>
                </c:pt>
                <c:pt idx="1002">
                  <c:v>0.15468126689065501</c:v>
                </c:pt>
                <c:pt idx="1003">
                  <c:v>0.15468126689099099</c:v>
                </c:pt>
                <c:pt idx="1004">
                  <c:v>0.15468126688988901</c:v>
                </c:pt>
                <c:pt idx="1005">
                  <c:v>0.15468126688880399</c:v>
                </c:pt>
                <c:pt idx="1006">
                  <c:v>0.154681266889134</c:v>
                </c:pt>
                <c:pt idx="1007">
                  <c:v>0.15468126688947501</c:v>
                </c:pt>
                <c:pt idx="1008">
                  <c:v>0.154681266889823</c:v>
                </c:pt>
                <c:pt idx="1009">
                  <c:v>0.154681266888967</c:v>
                </c:pt>
                <c:pt idx="1010">
                  <c:v>0.154681266889303</c:v>
                </c:pt>
                <c:pt idx="1011">
                  <c:v>0.15468126688963901</c:v>
                </c:pt>
                <c:pt idx="1012">
                  <c:v>0.15468126688998399</c:v>
                </c:pt>
                <c:pt idx="1013">
                  <c:v>0.15468126688886699</c:v>
                </c:pt>
                <c:pt idx="1014">
                  <c:v>0.15468126688921999</c:v>
                </c:pt>
                <c:pt idx="1015">
                  <c:v>0.15468126688978501</c:v>
                </c:pt>
                <c:pt idx="1016">
                  <c:v>0.15468126689013001</c:v>
                </c:pt>
                <c:pt idx="1017">
                  <c:v>0.15468126688903</c:v>
                </c:pt>
                <c:pt idx="1018">
                  <c:v>0.15468126688936601</c:v>
                </c:pt>
                <c:pt idx="1019">
                  <c:v>0.15468126688970801</c:v>
                </c:pt>
                <c:pt idx="1020">
                  <c:v>0.15468126689005501</c:v>
                </c:pt>
                <c:pt idx="1021">
                  <c:v>0.154681266890388</c:v>
                </c:pt>
                <c:pt idx="1022">
                  <c:v>0.15468126688952399</c:v>
                </c:pt>
                <c:pt idx="1023">
                  <c:v>0.154681266889869</c:v>
                </c:pt>
                <c:pt idx="1024">
                  <c:v>0.154681266890205</c:v>
                </c:pt>
                <c:pt idx="1025">
                  <c:v>0.15468126689054601</c:v>
                </c:pt>
                <c:pt idx="1026">
                  <c:v>0.15468126688945</c:v>
                </c:pt>
                <c:pt idx="1027">
                  <c:v>0.15468126688977399</c:v>
                </c:pt>
                <c:pt idx="1028">
                  <c:v>0.15468126689012099</c:v>
                </c:pt>
                <c:pt idx="1029">
                  <c:v>0.154681266890701</c:v>
                </c:pt>
                <c:pt idx="1030">
                  <c:v>0.15468126689102599</c:v>
                </c:pt>
                <c:pt idx="1031">
                  <c:v>0.15468126688994899</c:v>
                </c:pt>
                <c:pt idx="1032">
                  <c:v>0.154681266890279</c:v>
                </c:pt>
                <c:pt idx="1033">
                  <c:v>0.15468126688919101</c:v>
                </c:pt>
                <c:pt idx="1034">
                  <c:v>0.15468126688952399</c:v>
                </c:pt>
                <c:pt idx="1035">
                  <c:v>0.154681266888439</c:v>
                </c:pt>
                <c:pt idx="1036">
                  <c:v>0.15468126688900999</c:v>
                </c:pt>
                <c:pt idx="1037">
                  <c:v>0.15468126688935499</c:v>
                </c:pt>
                <c:pt idx="1038">
                  <c:v>0.15468126688968201</c:v>
                </c:pt>
                <c:pt idx="1039">
                  <c:v>0.15468126689001499</c:v>
                </c:pt>
                <c:pt idx="1040">
                  <c:v>0.15468126688891801</c:v>
                </c:pt>
                <c:pt idx="1041">
                  <c:v>0.154681266889272</c:v>
                </c:pt>
                <c:pt idx="1042">
                  <c:v>0.15468126688960501</c:v>
                </c:pt>
                <c:pt idx="1043">
                  <c:v>0.15468126689017</c:v>
                </c:pt>
                <c:pt idx="1044">
                  <c:v>0.15468126688908801</c:v>
                </c:pt>
                <c:pt idx="1045">
                  <c:v>0.15468126688942399</c:v>
                </c:pt>
                <c:pt idx="1046">
                  <c:v>0.154681266889765</c:v>
                </c:pt>
                <c:pt idx="1047">
                  <c:v>0.15468126689009501</c:v>
                </c:pt>
                <c:pt idx="1048">
                  <c:v>0.15468126689043399</c:v>
                </c:pt>
                <c:pt idx="1049">
                  <c:v>0.15468126688934</c:v>
                </c:pt>
                <c:pt idx="1050">
                  <c:v>0.15468126688991701</c:v>
                </c:pt>
                <c:pt idx="1051">
                  <c:v>0.154681266890242</c:v>
                </c:pt>
                <c:pt idx="1052">
                  <c:v>0.15468126689057499</c:v>
                </c:pt>
                <c:pt idx="1053">
                  <c:v>0.15468126688949499</c:v>
                </c:pt>
                <c:pt idx="1054">
                  <c:v>0.154681266889834</c:v>
                </c:pt>
                <c:pt idx="1055">
                  <c:v>0.15468126689018499</c:v>
                </c:pt>
                <c:pt idx="1056">
                  <c:v>0.15468126689051201</c:v>
                </c:pt>
                <c:pt idx="1057">
                  <c:v>0.15468126689108</c:v>
                </c:pt>
                <c:pt idx="1058">
                  <c:v>0.15468126688998901</c:v>
                </c:pt>
                <c:pt idx="1059">
                  <c:v>0.15468126689033401</c:v>
                </c:pt>
                <c:pt idx="1060">
                  <c:v>0.15468126688923101</c:v>
                </c:pt>
                <c:pt idx="1061">
                  <c:v>0.15468126688957001</c:v>
                </c:pt>
                <c:pt idx="1062">
                  <c:v>0.15468126688848499</c:v>
                </c:pt>
                <c:pt idx="1063">
                  <c:v>0.154681266888824</c:v>
                </c:pt>
                <c:pt idx="1064">
                  <c:v>0.15468126688938599</c:v>
                </c:pt>
                <c:pt idx="1065">
                  <c:v>0.154681266889725</c:v>
                </c:pt>
                <c:pt idx="1066">
                  <c:v>0.15468126689006401</c:v>
                </c:pt>
                <c:pt idx="1067">
                  <c:v>0.15468126688898401</c:v>
                </c:pt>
                <c:pt idx="1068">
                  <c:v>0.154681266889312</c:v>
                </c:pt>
                <c:pt idx="1069">
                  <c:v>0.154681266889656</c:v>
                </c:pt>
                <c:pt idx="1070">
                  <c:v>0.15468126689022499</c:v>
                </c:pt>
                <c:pt idx="1071">
                  <c:v>0.15468126688912201</c:v>
                </c:pt>
                <c:pt idx="1072">
                  <c:v>0.15468126688945499</c:v>
                </c:pt>
                <c:pt idx="1073">
                  <c:v>0.1546812668898</c:v>
                </c:pt>
                <c:pt idx="1074">
                  <c:v>0.15468126689013301</c:v>
                </c:pt>
                <c:pt idx="1075">
                  <c:v>0.15468126689047701</c:v>
                </c:pt>
                <c:pt idx="1076">
                  <c:v>0.15468126688939199</c:v>
                </c:pt>
                <c:pt idx="1077">
                  <c:v>0.15468126688994899</c:v>
                </c:pt>
                <c:pt idx="1078">
                  <c:v>0.15468126689029901</c:v>
                </c:pt>
                <c:pt idx="1079">
                  <c:v>0.15468126689063799</c:v>
                </c:pt>
                <c:pt idx="1080">
                  <c:v>0.15468126688954101</c:v>
                </c:pt>
                <c:pt idx="1081">
                  <c:v>0.15468126688987399</c:v>
                </c:pt>
                <c:pt idx="1082">
                  <c:v>0.154681266890213</c:v>
                </c:pt>
                <c:pt idx="1083">
                  <c:v>0.154681266890552</c:v>
                </c:pt>
                <c:pt idx="1084">
                  <c:v>0.154681266891115</c:v>
                </c:pt>
                <c:pt idx="1085">
                  <c:v>0.154681266890041</c:v>
                </c:pt>
                <c:pt idx="1086">
                  <c:v>0.15468126689036299</c:v>
                </c:pt>
                <c:pt idx="1087">
                  <c:v>0.15468126689071299</c:v>
                </c:pt>
                <c:pt idx="1088">
                  <c:v>0.15468126688962799</c:v>
                </c:pt>
                <c:pt idx="1089">
                  <c:v>0.15468126688852499</c:v>
                </c:pt>
                <c:pt idx="1090">
                  <c:v>0.15468126688887501</c:v>
                </c:pt>
                <c:pt idx="1091">
                  <c:v>0.15468126688942699</c:v>
                </c:pt>
                <c:pt idx="1092">
                  <c:v>0.15468126688977099</c:v>
                </c:pt>
                <c:pt idx="1093">
                  <c:v>0.15468126688866901</c:v>
                </c:pt>
                <c:pt idx="1094">
                  <c:v>0.15468126688901901</c:v>
                </c:pt>
                <c:pt idx="1095">
                  <c:v>0.15468126688935799</c:v>
                </c:pt>
                <c:pt idx="1096">
                  <c:v>0.154681266889696</c:v>
                </c:pt>
                <c:pt idx="1097">
                  <c:v>0.15468126689004699</c:v>
                </c:pt>
                <c:pt idx="1098">
                  <c:v>0.15468126688917999</c:v>
                </c:pt>
                <c:pt idx="1099">
                  <c:v>0.154681266889518</c:v>
                </c:pt>
                <c:pt idx="1100">
                  <c:v>0.154681266889863</c:v>
                </c:pt>
                <c:pt idx="1101">
                  <c:v>0.154681266890207</c:v>
                </c:pt>
                <c:pt idx="1102">
                  <c:v>0.154681266889094</c:v>
                </c:pt>
                <c:pt idx="1103">
                  <c:v>0.154681266889444</c:v>
                </c:pt>
                <c:pt idx="1104">
                  <c:v>0.15468126688977701</c:v>
                </c:pt>
                <c:pt idx="1105">
                  <c:v>0.15468126689034001</c:v>
                </c:pt>
                <c:pt idx="1106">
                  <c:v>0.15468126689067299</c:v>
                </c:pt>
                <c:pt idx="1107">
                  <c:v>0.15468126688959299</c:v>
                </c:pt>
                <c:pt idx="1108">
                  <c:v>0.15468126688992601</c:v>
                </c:pt>
                <c:pt idx="1109">
                  <c:v>0.15468126689026501</c:v>
                </c:pt>
                <c:pt idx="1110">
                  <c:v>0.15468126689060399</c:v>
                </c:pt>
                <c:pt idx="1111">
                  <c:v>0.154681266889518</c:v>
                </c:pt>
                <c:pt idx="1112">
                  <c:v>0.15468126689008699</c:v>
                </c:pt>
                <c:pt idx="1113">
                  <c:v>0.15468126689042</c:v>
                </c:pt>
                <c:pt idx="1114">
                  <c:v>0.15468126689075301</c:v>
                </c:pt>
                <c:pt idx="1115">
                  <c:v>0.15468126688967301</c:v>
                </c:pt>
                <c:pt idx="1116">
                  <c:v>0.154681266888577</c:v>
                </c:pt>
                <c:pt idx="1117">
                  <c:v>0.154681266888921</c:v>
                </c:pt>
                <c:pt idx="1118">
                  <c:v>0.15468126688924899</c:v>
                </c:pt>
                <c:pt idx="1119">
                  <c:v>0.15468126688981099</c:v>
                </c:pt>
                <c:pt idx="1120">
                  <c:v>0.15468126688872</c:v>
                </c:pt>
                <c:pt idx="1121">
                  <c:v>0.154681266889065</c:v>
                </c:pt>
                <c:pt idx="1122">
                  <c:v>0.154681266889415</c:v>
                </c:pt>
                <c:pt idx="1123">
                  <c:v>0.154681266889754</c:v>
                </c:pt>
                <c:pt idx="1124">
                  <c:v>0.15468126689008099</c:v>
                </c:pt>
                <c:pt idx="1125">
                  <c:v>0.15468126688921999</c:v>
                </c:pt>
                <c:pt idx="1126">
                  <c:v>0.15468126688955899</c:v>
                </c:pt>
                <c:pt idx="1127">
                  <c:v>0.154681266889903</c:v>
                </c:pt>
                <c:pt idx="1128">
                  <c:v>0.15468126689023001</c:v>
                </c:pt>
                <c:pt idx="1129">
                  <c:v>0.154681266889139</c:v>
                </c:pt>
                <c:pt idx="1130">
                  <c:v>0.15468126688946701</c:v>
                </c:pt>
                <c:pt idx="1131">
                  <c:v>0.15468126688981701</c:v>
                </c:pt>
                <c:pt idx="1132">
                  <c:v>0.15468126689039099</c:v>
                </c:pt>
                <c:pt idx="1133">
                  <c:v>0.15468126689073</c:v>
                </c:pt>
                <c:pt idx="1134">
                  <c:v>0.15468126688965</c:v>
                </c:pt>
                <c:pt idx="1135">
                  <c:v>0.15468126688997799</c:v>
                </c:pt>
                <c:pt idx="1136">
                  <c:v>0.154681266890311</c:v>
                </c:pt>
                <c:pt idx="1137">
                  <c:v>0.15468126689064399</c:v>
                </c:pt>
                <c:pt idx="1138">
                  <c:v>0.15468126688955899</c:v>
                </c:pt>
                <c:pt idx="1139">
                  <c:v>0.154681266890144</c:v>
                </c:pt>
                <c:pt idx="1140">
                  <c:v>0.154681266890454</c:v>
                </c:pt>
                <c:pt idx="1141">
                  <c:v>0.154681266890805</c:v>
                </c:pt>
                <c:pt idx="1142">
                  <c:v>0.15468126689112</c:v>
                </c:pt>
                <c:pt idx="1143">
                  <c:v>0.15468126688862299</c:v>
                </c:pt>
                <c:pt idx="1144">
                  <c:v>0.154681266888967</c:v>
                </c:pt>
                <c:pt idx="1145">
                  <c:v>0.154681266889312</c:v>
                </c:pt>
                <c:pt idx="1146">
                  <c:v>0.154681266889869</c:v>
                </c:pt>
                <c:pt idx="1147">
                  <c:v>0.154681266888783</c:v>
                </c:pt>
                <c:pt idx="1148">
                  <c:v>0.15468126688912201</c:v>
                </c:pt>
                <c:pt idx="1149">
                  <c:v>0.15468126688946099</c:v>
                </c:pt>
                <c:pt idx="1150">
                  <c:v>0.154681266889788</c:v>
                </c:pt>
                <c:pt idx="1151">
                  <c:v>0.15468126689011599</c:v>
                </c:pt>
                <c:pt idx="1152">
                  <c:v>0.154681266889036</c:v>
                </c:pt>
                <c:pt idx="1153">
                  <c:v>0.154681266889616</c:v>
                </c:pt>
                <c:pt idx="1154">
                  <c:v>0.15468126688994899</c:v>
                </c:pt>
                <c:pt idx="1155">
                  <c:v>0.154681266890282</c:v>
                </c:pt>
                <c:pt idx="1156">
                  <c:v>0.15468126688921399</c:v>
                </c:pt>
                <c:pt idx="1157">
                  <c:v>0.15468126688954101</c:v>
                </c:pt>
                <c:pt idx="1158">
                  <c:v>0.154681266889863</c:v>
                </c:pt>
                <c:pt idx="1159">
                  <c:v>0.15468126689019601</c:v>
                </c:pt>
                <c:pt idx="1160">
                  <c:v>0.154681266890799</c:v>
                </c:pt>
                <c:pt idx="1161">
                  <c:v>0.15468126688967901</c:v>
                </c:pt>
                <c:pt idx="1162">
                  <c:v>0.15468126689001199</c:v>
                </c:pt>
                <c:pt idx="1163">
                  <c:v>0.15468126689037401</c:v>
                </c:pt>
                <c:pt idx="1164">
                  <c:v>0.15468126689069001</c:v>
                </c:pt>
                <c:pt idx="1165">
                  <c:v>0.154681266889582</c:v>
                </c:pt>
                <c:pt idx="1166">
                  <c:v>0.15468126688994899</c:v>
                </c:pt>
                <c:pt idx="1167">
                  <c:v>0.154681266890518</c:v>
                </c:pt>
                <c:pt idx="1168">
                  <c:v>0.154681266890839</c:v>
                </c:pt>
                <c:pt idx="1169">
                  <c:v>0.15468126688977099</c:v>
                </c:pt>
                <c:pt idx="1170">
                  <c:v>0.15468126688867401</c:v>
                </c:pt>
                <c:pt idx="1171">
                  <c:v>0.15468126688901301</c:v>
                </c:pt>
                <c:pt idx="1172">
                  <c:v>0.15468126688933501</c:v>
                </c:pt>
                <c:pt idx="1173">
                  <c:v>0.15468126688967301</c:v>
                </c:pt>
                <c:pt idx="1174">
                  <c:v>0.15468126688880601</c:v>
                </c:pt>
                <c:pt idx="1175">
                  <c:v>0.154681266889168</c:v>
                </c:pt>
                <c:pt idx="1176">
                  <c:v>0.15468126688950701</c:v>
                </c:pt>
                <c:pt idx="1177">
                  <c:v>0.15468126688985101</c:v>
                </c:pt>
                <c:pt idx="1178">
                  <c:v>0.15468126688872599</c:v>
                </c:pt>
                <c:pt idx="1179">
                  <c:v>0.154681266889094</c:v>
                </c:pt>
                <c:pt idx="1180">
                  <c:v>0.154681266889415</c:v>
                </c:pt>
                <c:pt idx="1181">
                  <c:v>0.15468126688997799</c:v>
                </c:pt>
                <c:pt idx="1182">
                  <c:v>0.15468126689032199</c:v>
                </c:pt>
                <c:pt idx="1183">
                  <c:v>0.154681266889243</c:v>
                </c:pt>
                <c:pt idx="1184">
                  <c:v>0.15468126688956399</c:v>
                </c:pt>
                <c:pt idx="1185">
                  <c:v>0.15468126688990899</c:v>
                </c:pt>
                <c:pt idx="1186">
                  <c:v>0.154681266890242</c:v>
                </c:pt>
                <c:pt idx="1187">
                  <c:v>0.154681266889381</c:v>
                </c:pt>
                <c:pt idx="1188">
                  <c:v>0.15468126688973699</c:v>
                </c:pt>
                <c:pt idx="1189">
                  <c:v>0.154681266890104</c:v>
                </c:pt>
                <c:pt idx="1190">
                  <c:v>0.15468126689039099</c:v>
                </c:pt>
                <c:pt idx="1191">
                  <c:v>0.154681266890736</c:v>
                </c:pt>
                <c:pt idx="1192">
                  <c:v>0.154681266889622</c:v>
                </c:pt>
                <c:pt idx="1193">
                  <c:v>0.15468126688998901</c:v>
                </c:pt>
                <c:pt idx="1194">
                  <c:v>0.15468126689057499</c:v>
                </c:pt>
                <c:pt idx="1195">
                  <c:v>0.15468126689089701</c:v>
                </c:pt>
                <c:pt idx="1196">
                  <c:v>0.154681266889794</c:v>
                </c:pt>
                <c:pt idx="1197">
                  <c:v>0.15468126689016201</c:v>
                </c:pt>
                <c:pt idx="1198">
                  <c:v>0.15468126688904801</c:v>
                </c:pt>
                <c:pt idx="1199">
                  <c:v>0.15468126688939199</c:v>
                </c:pt>
                <c:pt idx="1200">
                  <c:v>0.15468126688974801</c:v>
                </c:pt>
                <c:pt idx="1201">
                  <c:v>0.154681266888852</c:v>
                </c:pt>
                <c:pt idx="1202">
                  <c:v>0.15468126688918499</c:v>
                </c:pt>
                <c:pt idx="1203">
                  <c:v>0.15468126688952999</c:v>
                </c:pt>
                <c:pt idx="1204">
                  <c:v>0.154681266889863</c:v>
                </c:pt>
                <c:pt idx="1205">
                  <c:v>0.154681266888783</c:v>
                </c:pt>
                <c:pt idx="1206">
                  <c:v>0.154681266889105</c:v>
                </c:pt>
                <c:pt idx="1207">
                  <c:v>0.15468126688947201</c:v>
                </c:pt>
                <c:pt idx="1208">
                  <c:v>0.15468126689002401</c:v>
                </c:pt>
                <c:pt idx="1209">
                  <c:v>0.15468126689036801</c:v>
                </c:pt>
                <c:pt idx="1210">
                  <c:v>0.154681266889277</c:v>
                </c:pt>
                <c:pt idx="1211">
                  <c:v>0.15468126688963299</c:v>
                </c:pt>
                <c:pt idx="1212">
                  <c:v>0.15468126688995501</c:v>
                </c:pt>
                <c:pt idx="1213">
                  <c:v>0.15468126689028799</c:v>
                </c:pt>
                <c:pt idx="1214">
                  <c:v>0.154681266889208</c:v>
                </c:pt>
                <c:pt idx="1215">
                  <c:v>0.15468126688974801</c:v>
                </c:pt>
                <c:pt idx="1216">
                  <c:v>0.15468126689012701</c:v>
                </c:pt>
                <c:pt idx="1217">
                  <c:v>0.15468126689043701</c:v>
                </c:pt>
                <c:pt idx="1218">
                  <c:v>0.15468126689081599</c:v>
                </c:pt>
                <c:pt idx="1219">
                  <c:v>0.15468126688967901</c:v>
                </c:pt>
                <c:pt idx="1220">
                  <c:v>0.15468126689005801</c:v>
                </c:pt>
                <c:pt idx="1221">
                  <c:v>0.15468126689036801</c:v>
                </c:pt>
                <c:pt idx="1222">
                  <c:v>0.154681266890942</c:v>
                </c:pt>
                <c:pt idx="1223">
                  <c:v>0.15468126688988601</c:v>
                </c:pt>
                <c:pt idx="1224">
                  <c:v>0.15468126689016201</c:v>
                </c:pt>
                <c:pt idx="1225">
                  <c:v>0.15468126688908199</c:v>
                </c:pt>
                <c:pt idx="1226">
                  <c:v>0.15468126688943801</c:v>
                </c:pt>
                <c:pt idx="1227">
                  <c:v>0.15468126688977099</c:v>
                </c:pt>
                <c:pt idx="1228">
                  <c:v>0.15468126688866901</c:v>
                </c:pt>
                <c:pt idx="1229">
                  <c:v>0.154681266889277</c:v>
                </c:pt>
                <c:pt idx="1230">
                  <c:v>0.15468126688957601</c:v>
                </c:pt>
                <c:pt idx="1231">
                  <c:v>0.15468126688995501</c:v>
                </c:pt>
                <c:pt idx="1232">
                  <c:v>0.15468126688882899</c:v>
                </c:pt>
                <c:pt idx="1233">
                  <c:v>0.15468126688911699</c:v>
                </c:pt>
                <c:pt idx="1234">
                  <c:v>0.15468126688952999</c:v>
                </c:pt>
                <c:pt idx="1235">
                  <c:v>0.15468126688980599</c:v>
                </c:pt>
                <c:pt idx="1236">
                  <c:v>0.15468126689040301</c:v>
                </c:pt>
                <c:pt idx="1237">
                  <c:v>0.15468126688933501</c:v>
                </c:pt>
                <c:pt idx="1238">
                  <c:v>0.15468126688966799</c:v>
                </c:pt>
                <c:pt idx="1239">
                  <c:v>0.154681266890001</c:v>
                </c:pt>
                <c:pt idx="1240">
                  <c:v>0.15468126689033401</c:v>
                </c:pt>
                <c:pt idx="1241">
                  <c:v>0.15468126688926601</c:v>
                </c:pt>
                <c:pt idx="1242">
                  <c:v>0.15468126688983999</c:v>
                </c:pt>
                <c:pt idx="1243">
                  <c:v>0.15468126689014999</c:v>
                </c:pt>
                <c:pt idx="1244">
                  <c:v>0.154681266890518</c:v>
                </c:pt>
                <c:pt idx="1245">
                  <c:v>0.154681266889415</c:v>
                </c:pt>
                <c:pt idx="1246">
                  <c:v>0.15468126688974801</c:v>
                </c:pt>
                <c:pt idx="1247">
                  <c:v>0.15468126689011599</c:v>
                </c:pt>
                <c:pt idx="1248">
                  <c:v>0.15468126689036801</c:v>
                </c:pt>
                <c:pt idx="1249">
                  <c:v>0.15468126689098799</c:v>
                </c:pt>
                <c:pt idx="1250">
                  <c:v>0.154681266889897</c:v>
                </c:pt>
                <c:pt idx="1251">
                  <c:v>0.154681266890242</c:v>
                </c:pt>
                <c:pt idx="1252">
                  <c:v>0.15468126689058601</c:v>
                </c:pt>
                <c:pt idx="1253">
                  <c:v>0.154681266889484</c:v>
                </c:pt>
                <c:pt idx="1254">
                  <c:v>0.15468126688839301</c:v>
                </c:pt>
                <c:pt idx="1255">
                  <c:v>0.154681266888715</c:v>
                </c:pt>
                <c:pt idx="1256">
                  <c:v>0.15468126688930001</c:v>
                </c:pt>
                <c:pt idx="1257">
                  <c:v>0.154681266889656</c:v>
                </c:pt>
                <c:pt idx="1258">
                  <c:v>0.15468126689002401</c:v>
                </c:pt>
                <c:pt idx="1259">
                  <c:v>0.154681266888852</c:v>
                </c:pt>
                <c:pt idx="1260">
                  <c:v>0.15468126688923101</c:v>
                </c:pt>
                <c:pt idx="1261">
                  <c:v>0.15468126688952999</c:v>
                </c:pt>
                <c:pt idx="1262">
                  <c:v>0.154681266889897</c:v>
                </c:pt>
                <c:pt idx="1263">
                  <c:v>0.15468126688904801</c:v>
                </c:pt>
                <c:pt idx="1264">
                  <c:v>0.154681266889346</c:v>
                </c:pt>
                <c:pt idx="1265">
                  <c:v>0.154681266889691</c:v>
                </c:pt>
                <c:pt idx="1266">
                  <c:v>0.15468126689007</c:v>
                </c:pt>
                <c:pt idx="1267">
                  <c:v>0.15468126689038</c:v>
                </c:pt>
                <c:pt idx="1268">
                  <c:v>0.154681266889277</c:v>
                </c:pt>
                <c:pt idx="1269">
                  <c:v>0.154681266889622</c:v>
                </c:pt>
                <c:pt idx="1270">
                  <c:v>0.154681266890173</c:v>
                </c:pt>
                <c:pt idx="1271">
                  <c:v>0.154681266890518</c:v>
                </c:pt>
                <c:pt idx="1272">
                  <c:v>0.15468126688940401</c:v>
                </c:pt>
                <c:pt idx="1273">
                  <c:v>0.15468126688978301</c:v>
                </c:pt>
                <c:pt idx="1274">
                  <c:v>0.15468126689012701</c:v>
                </c:pt>
                <c:pt idx="1275">
                  <c:v>0.154681266890483</c:v>
                </c:pt>
                <c:pt idx="1276">
                  <c:v>0.15468126689077</c:v>
                </c:pt>
                <c:pt idx="1277">
                  <c:v>0.15468126688994299</c:v>
                </c:pt>
                <c:pt idx="1278">
                  <c:v>0.154681266890311</c:v>
                </c:pt>
                <c:pt idx="1279">
                  <c:v>0.15468126689065501</c:v>
                </c:pt>
                <c:pt idx="1280">
                  <c:v>0.15468126688952999</c:v>
                </c:pt>
                <c:pt idx="1281">
                  <c:v>0.15468126688842701</c:v>
                </c:pt>
                <c:pt idx="1282">
                  <c:v>0.154681266888783</c:v>
                </c:pt>
                <c:pt idx="1283">
                  <c:v>0.15468126688911699</c:v>
                </c:pt>
                <c:pt idx="1284">
                  <c:v>0.15468126688971401</c:v>
                </c:pt>
                <c:pt idx="1285">
                  <c:v>0.15468126688997799</c:v>
                </c:pt>
                <c:pt idx="1286">
                  <c:v>0.154681266888956</c:v>
                </c:pt>
                <c:pt idx="1287">
                  <c:v>0.154681266889277</c:v>
                </c:pt>
                <c:pt idx="1288">
                  <c:v>0.154681266889622</c:v>
                </c:pt>
                <c:pt idx="1289">
                  <c:v>0.15468126688994299</c:v>
                </c:pt>
                <c:pt idx="1290">
                  <c:v>0.15468126688882899</c:v>
                </c:pt>
                <c:pt idx="1291">
                  <c:v>0.154681266889415</c:v>
                </c:pt>
                <c:pt idx="1292">
                  <c:v>0.15468126688978301</c:v>
                </c:pt>
                <c:pt idx="1293">
                  <c:v>0.15468126689005801</c:v>
                </c:pt>
                <c:pt idx="1294">
                  <c:v>0.154681266890414</c:v>
                </c:pt>
                <c:pt idx="1295">
                  <c:v>0.15468126688930001</c:v>
                </c:pt>
                <c:pt idx="1296">
                  <c:v>0.15468126688971401</c:v>
                </c:pt>
                <c:pt idx="1297">
                  <c:v>0.154681266890001</c:v>
                </c:pt>
                <c:pt idx="1298">
                  <c:v>0.154681266890552</c:v>
                </c:pt>
                <c:pt idx="1299">
                  <c:v>0.15468126688950701</c:v>
                </c:pt>
                <c:pt idx="1300">
                  <c:v>0.15468126688981701</c:v>
                </c:pt>
                <c:pt idx="1301">
                  <c:v>0.15468126689019601</c:v>
                </c:pt>
                <c:pt idx="1302">
                  <c:v>0.154681266890518</c:v>
                </c:pt>
                <c:pt idx="1303">
                  <c:v>0.154681266890839</c:v>
                </c:pt>
                <c:pt idx="1304">
                  <c:v>0.154681266890001</c:v>
                </c:pt>
                <c:pt idx="1305">
                  <c:v>0.154681266890345</c:v>
                </c:pt>
                <c:pt idx="1306">
                  <c:v>0.15468126689065501</c:v>
                </c:pt>
                <c:pt idx="1307">
                  <c:v>0.154681266891011</c:v>
                </c:pt>
                <c:pt idx="1308">
                  <c:v>0.15468126688849601</c:v>
                </c:pt>
                <c:pt idx="1309">
                  <c:v>0.15468126688882899</c:v>
                </c:pt>
                <c:pt idx="1310">
                  <c:v>0.15468126688918499</c:v>
                </c:pt>
                <c:pt idx="1311">
                  <c:v>0.15468126688973699</c:v>
                </c:pt>
                <c:pt idx="1312">
                  <c:v>0.15468126689009301</c:v>
                </c:pt>
                <c:pt idx="1313">
                  <c:v>0.15468126688901301</c:v>
                </c:pt>
                <c:pt idx="1314">
                  <c:v>0.15468126688935799</c:v>
                </c:pt>
                <c:pt idx="1315">
                  <c:v>0.154681266889656</c:v>
                </c:pt>
                <c:pt idx="1316">
                  <c:v>0.15468126688997799</c:v>
                </c:pt>
                <c:pt idx="1317">
                  <c:v>0.15468126688891001</c:v>
                </c:pt>
                <c:pt idx="1318">
                  <c:v>0.15468126688947201</c:v>
                </c:pt>
                <c:pt idx="1319">
                  <c:v>0.15468126688978301</c:v>
                </c:pt>
                <c:pt idx="1320">
                  <c:v>0.15468126689012701</c:v>
                </c:pt>
                <c:pt idx="1321">
                  <c:v>0.15468126688904801</c:v>
                </c:pt>
                <c:pt idx="1322">
                  <c:v>0.15468126688939199</c:v>
                </c:pt>
                <c:pt idx="1323">
                  <c:v>0.15468126688973699</c:v>
                </c:pt>
                <c:pt idx="1324">
                  <c:v>0.15468126689009301</c:v>
                </c:pt>
                <c:pt idx="1325">
                  <c:v>0.154681266890667</c:v>
                </c:pt>
                <c:pt idx="1326">
                  <c:v>0.154681266889553</c:v>
                </c:pt>
                <c:pt idx="1327">
                  <c:v>0.15468126688985101</c:v>
                </c:pt>
                <c:pt idx="1328">
                  <c:v>0.154681266890242</c:v>
                </c:pt>
                <c:pt idx="1329">
                  <c:v>0.154681266890552</c:v>
                </c:pt>
                <c:pt idx="1330">
                  <c:v>0.154681266889415</c:v>
                </c:pt>
                <c:pt idx="1331">
                  <c:v>0.154681266889794</c:v>
                </c:pt>
                <c:pt idx="1332">
                  <c:v>0.15468126689036801</c:v>
                </c:pt>
                <c:pt idx="1333">
                  <c:v>0.15468126689074699</c:v>
                </c:pt>
                <c:pt idx="1334">
                  <c:v>0.15468126689108</c:v>
                </c:pt>
                <c:pt idx="1335">
                  <c:v>0.15468126688849601</c:v>
                </c:pt>
                <c:pt idx="1336">
                  <c:v>0.15468126688893299</c:v>
                </c:pt>
                <c:pt idx="1337">
                  <c:v>0.15468126688918499</c:v>
                </c:pt>
                <c:pt idx="1338">
                  <c:v>0.154681266889518</c:v>
                </c:pt>
                <c:pt idx="1339">
                  <c:v>0.15468126688865699</c:v>
                </c:pt>
                <c:pt idx="1340">
                  <c:v>0.154681266889025</c:v>
                </c:pt>
                <c:pt idx="1341">
                  <c:v>0.15468126688935799</c:v>
                </c:pt>
                <c:pt idx="1342">
                  <c:v>0.154681266889691</c:v>
                </c:pt>
                <c:pt idx="1343">
                  <c:v>0.15468126689002401</c:v>
                </c:pt>
                <c:pt idx="1344">
                  <c:v>0.154681266888887</c:v>
                </c:pt>
                <c:pt idx="1345">
                  <c:v>0.15468126688930001</c:v>
                </c:pt>
                <c:pt idx="1346">
                  <c:v>0.15468126688985101</c:v>
                </c:pt>
                <c:pt idx="1347">
                  <c:v>0.15468126689019601</c:v>
                </c:pt>
                <c:pt idx="1348">
                  <c:v>0.154681266889139</c:v>
                </c:pt>
                <c:pt idx="1349">
                  <c:v>0.154681266889415</c:v>
                </c:pt>
                <c:pt idx="1350">
                  <c:v>0.15468126688976</c:v>
                </c:pt>
                <c:pt idx="1351">
                  <c:v>0.15468126689009301</c:v>
                </c:pt>
                <c:pt idx="1352">
                  <c:v>0.154681266890449</c:v>
                </c:pt>
                <c:pt idx="1353">
                  <c:v>0.15468126688952999</c:v>
                </c:pt>
                <c:pt idx="1354">
                  <c:v>0.15468126688994299</c:v>
                </c:pt>
                <c:pt idx="1355">
                  <c:v>0.15468126689026501</c:v>
                </c:pt>
                <c:pt idx="1356">
                  <c:v>0.15468126689058601</c:v>
                </c:pt>
                <c:pt idx="1357">
                  <c:v>0.15468126688950701</c:v>
                </c:pt>
                <c:pt idx="1358">
                  <c:v>0.154681266889897</c:v>
                </c:pt>
                <c:pt idx="1359">
                  <c:v>0.15468126689040301</c:v>
                </c:pt>
                <c:pt idx="1360">
                  <c:v>0.15468126689077</c:v>
                </c:pt>
                <c:pt idx="1361">
                  <c:v>0.154681266891115</c:v>
                </c:pt>
                <c:pt idx="1362">
                  <c:v>0.15468126688998901</c:v>
                </c:pt>
                <c:pt idx="1363">
                  <c:v>0.15468126688893299</c:v>
                </c:pt>
                <c:pt idx="1364">
                  <c:v>0.15468126688923101</c:v>
                </c:pt>
                <c:pt idx="1365">
                  <c:v>0.15468126688964501</c:v>
                </c:pt>
                <c:pt idx="1366">
                  <c:v>0.15468126688872599</c:v>
                </c:pt>
                <c:pt idx="1367">
                  <c:v>0.154681266889094</c:v>
                </c:pt>
                <c:pt idx="1368">
                  <c:v>0.154681266889346</c:v>
                </c:pt>
                <c:pt idx="1369">
                  <c:v>0.15468126688973699</c:v>
                </c:pt>
                <c:pt idx="1370">
                  <c:v>0.154681266890104</c:v>
                </c:pt>
                <c:pt idx="1371">
                  <c:v>0.15468126688897901</c:v>
                </c:pt>
                <c:pt idx="1372">
                  <c:v>0.15468126688930001</c:v>
                </c:pt>
                <c:pt idx="1373">
                  <c:v>0.15468126688987399</c:v>
                </c:pt>
                <c:pt idx="1374">
                  <c:v>0.154681266890242</c:v>
                </c:pt>
                <c:pt idx="1375">
                  <c:v>0.15468126688911699</c:v>
                </c:pt>
                <c:pt idx="1376">
                  <c:v>0.154681266889484</c:v>
                </c:pt>
                <c:pt idx="1377">
                  <c:v>0.154681266889829</c:v>
                </c:pt>
                <c:pt idx="1378">
                  <c:v>0.154681266890173</c:v>
                </c:pt>
                <c:pt idx="1379">
                  <c:v>0.154681266890495</c:v>
                </c:pt>
                <c:pt idx="1380">
                  <c:v>0.154681266889622</c:v>
                </c:pt>
                <c:pt idx="1381">
                  <c:v>0.15468126688998901</c:v>
                </c:pt>
                <c:pt idx="1382">
                  <c:v>0.154681266890311</c:v>
                </c:pt>
                <c:pt idx="1383">
                  <c:v>0.15468126689067799</c:v>
                </c:pt>
                <c:pt idx="1384">
                  <c:v>0.15468126688952999</c:v>
                </c:pt>
                <c:pt idx="1385">
                  <c:v>0.154681266889897</c:v>
                </c:pt>
                <c:pt idx="1386">
                  <c:v>0.154681266890242</c:v>
                </c:pt>
                <c:pt idx="1387">
                  <c:v>0.15468126689079301</c:v>
                </c:pt>
                <c:pt idx="1388">
                  <c:v>0.154681266889691</c:v>
                </c:pt>
                <c:pt idx="1389">
                  <c:v>0.15468126689005801</c:v>
                </c:pt>
                <c:pt idx="1390">
                  <c:v>0.154681266888956</c:v>
                </c:pt>
                <c:pt idx="1391">
                  <c:v>0.15468126688930001</c:v>
                </c:pt>
                <c:pt idx="1392">
                  <c:v>0.154681266889622</c:v>
                </c:pt>
                <c:pt idx="1393">
                  <c:v>0.15468126688856501</c:v>
                </c:pt>
                <c:pt idx="1394">
                  <c:v>0.15468126688904801</c:v>
                </c:pt>
                <c:pt idx="1395">
                  <c:v>0.154681266889415</c:v>
                </c:pt>
                <c:pt idx="1396">
                  <c:v>0.15468126688980599</c:v>
                </c:pt>
                <c:pt idx="1397">
                  <c:v>0.15468126688870301</c:v>
                </c:pt>
                <c:pt idx="1398">
                  <c:v>0.15468126688904801</c:v>
                </c:pt>
                <c:pt idx="1399">
                  <c:v>0.154681266889415</c:v>
                </c:pt>
                <c:pt idx="1400">
                  <c:v>0.154681266889691</c:v>
                </c:pt>
                <c:pt idx="1401">
                  <c:v>0.154681266890242</c:v>
                </c:pt>
                <c:pt idx="1402">
                  <c:v>0.15468126688918499</c:v>
                </c:pt>
                <c:pt idx="1403">
                  <c:v>0.154681266889553</c:v>
                </c:pt>
                <c:pt idx="1404">
                  <c:v>0.15468126688987399</c:v>
                </c:pt>
                <c:pt idx="1405">
                  <c:v>0.15468126689019601</c:v>
                </c:pt>
                <c:pt idx="1406">
                  <c:v>0.154681266889071</c:v>
                </c:pt>
                <c:pt idx="1407">
                  <c:v>0.154681266889484</c:v>
                </c:pt>
                <c:pt idx="1408">
                  <c:v>0.15468126688998901</c:v>
                </c:pt>
                <c:pt idx="1409">
                  <c:v>0.15468126689040301</c:v>
                </c:pt>
                <c:pt idx="1410">
                  <c:v>0.154681266890701</c:v>
                </c:pt>
                <c:pt idx="1411">
                  <c:v>0.154681266889622</c:v>
                </c:pt>
                <c:pt idx="1412">
                  <c:v>0.15468126688992001</c:v>
                </c:pt>
                <c:pt idx="1413">
                  <c:v>0.15468126689028799</c:v>
                </c:pt>
                <c:pt idx="1414">
                  <c:v>0.15468126689079301</c:v>
                </c:pt>
                <c:pt idx="1415">
                  <c:v>0.15468126688980599</c:v>
                </c:pt>
                <c:pt idx="1416">
                  <c:v>0.154681266890035</c:v>
                </c:pt>
                <c:pt idx="1417">
                  <c:v>0.15468126689040301</c:v>
                </c:pt>
                <c:pt idx="1418">
                  <c:v>0.154681266889346</c:v>
                </c:pt>
                <c:pt idx="1419">
                  <c:v>0.15468126688971401</c:v>
                </c:pt>
                <c:pt idx="1420">
                  <c:v>0.15468126688858799</c:v>
                </c:pt>
                <c:pt idx="1421">
                  <c:v>0.15468126688916201</c:v>
                </c:pt>
                <c:pt idx="1422">
                  <c:v>0.154681266889484</c:v>
                </c:pt>
                <c:pt idx="1423">
                  <c:v>0.15468126688985101</c:v>
                </c:pt>
                <c:pt idx="1424">
                  <c:v>0.15468126688872599</c:v>
                </c:pt>
                <c:pt idx="1425">
                  <c:v>0.154681266889094</c:v>
                </c:pt>
                <c:pt idx="1426">
                  <c:v>0.15468126688936901</c:v>
                </c:pt>
                <c:pt idx="1427">
                  <c:v>0.15468126688971401</c:v>
                </c:pt>
                <c:pt idx="1428">
                  <c:v>0.15468126689028799</c:v>
                </c:pt>
                <c:pt idx="1429">
                  <c:v>0.15468126688923101</c:v>
                </c:pt>
                <c:pt idx="1430">
                  <c:v>0.15468126688957601</c:v>
                </c:pt>
                <c:pt idx="1431">
                  <c:v>0.15468126688992001</c:v>
                </c:pt>
                <c:pt idx="1432">
                  <c:v>0.15468126689021899</c:v>
                </c:pt>
                <c:pt idx="1433">
                  <c:v>0.15468126688923101</c:v>
                </c:pt>
                <c:pt idx="1434">
                  <c:v>0.15468126688943801</c:v>
                </c:pt>
                <c:pt idx="1435">
                  <c:v>0.15468126689005801</c:v>
                </c:pt>
                <c:pt idx="1436">
                  <c:v>0.15468126689040301</c:v>
                </c:pt>
                <c:pt idx="1437">
                  <c:v>0.15468126689074699</c:v>
                </c:pt>
                <c:pt idx="1438">
                  <c:v>0.15468126688959899</c:v>
                </c:pt>
                <c:pt idx="1439">
                  <c:v>0.154681266889966</c:v>
                </c:pt>
                <c:pt idx="1440">
                  <c:v>0.15468126689028799</c:v>
                </c:pt>
                <c:pt idx="1441">
                  <c:v>0.15468126689065501</c:v>
                </c:pt>
                <c:pt idx="1442">
                  <c:v>0.15468126688978301</c:v>
                </c:pt>
                <c:pt idx="1443">
                  <c:v>0.15468126689012701</c:v>
                </c:pt>
                <c:pt idx="1444">
                  <c:v>0.154681266890495</c:v>
                </c:pt>
                <c:pt idx="1445">
                  <c:v>0.154681266889415</c:v>
                </c:pt>
                <c:pt idx="1446">
                  <c:v>0.15468126688976</c:v>
                </c:pt>
                <c:pt idx="1447">
                  <c:v>0.15468126688858799</c:v>
                </c:pt>
                <c:pt idx="1448">
                  <c:v>0.15468126688900199</c:v>
                </c:pt>
                <c:pt idx="1449">
                  <c:v>0.15468126688952999</c:v>
                </c:pt>
                <c:pt idx="1450">
                  <c:v>0.154681266889829</c:v>
                </c:pt>
                <c:pt idx="1451">
                  <c:v>0.154681266888749</c:v>
                </c:pt>
                <c:pt idx="1452">
                  <c:v>0.15468126688911699</c:v>
                </c:pt>
                <c:pt idx="1453">
                  <c:v>0.15468126688950701</c:v>
                </c:pt>
                <c:pt idx="1454">
                  <c:v>0.15468126688978301</c:v>
                </c:pt>
                <c:pt idx="1455">
                  <c:v>0.154681266890104</c:v>
                </c:pt>
                <c:pt idx="1456">
                  <c:v>0.15468126688925399</c:v>
                </c:pt>
                <c:pt idx="1457">
                  <c:v>0.154681266889622</c:v>
                </c:pt>
                <c:pt idx="1458">
                  <c:v>0.15468126688994299</c:v>
                </c:pt>
                <c:pt idx="1459">
                  <c:v>0.15468126689035699</c:v>
                </c:pt>
                <c:pt idx="1460">
                  <c:v>0.154681266889208</c:v>
                </c:pt>
                <c:pt idx="1461">
                  <c:v>0.15468126688950701</c:v>
                </c:pt>
                <c:pt idx="1462">
                  <c:v>0.15468126688987399</c:v>
                </c:pt>
                <c:pt idx="1463">
                  <c:v>0.154681266890449</c:v>
                </c:pt>
                <c:pt idx="1464">
                  <c:v>0.15468126688936901</c:v>
                </c:pt>
                <c:pt idx="1465">
                  <c:v>0.15468126688964501</c:v>
                </c:pt>
                <c:pt idx="1466">
                  <c:v>0.154681266890035</c:v>
                </c:pt>
                <c:pt idx="1467">
                  <c:v>0.15468126689033401</c:v>
                </c:pt>
                <c:pt idx="1468">
                  <c:v>0.15468126689072401</c:v>
                </c:pt>
                <c:pt idx="1469">
                  <c:v>0.15468126688957601</c:v>
                </c:pt>
                <c:pt idx="1470">
                  <c:v>0.15468126689021899</c:v>
                </c:pt>
                <c:pt idx="1471">
                  <c:v>0.15468126689053999</c:v>
                </c:pt>
                <c:pt idx="1472">
                  <c:v>0.15468126689088499</c:v>
                </c:pt>
                <c:pt idx="1473">
                  <c:v>0.15468126688831299</c:v>
                </c:pt>
                <c:pt idx="1474">
                  <c:v>0.15468126688865699</c:v>
                </c:pt>
                <c:pt idx="1475">
                  <c:v>0.15468126688897901</c:v>
                </c:pt>
                <c:pt idx="1476">
                  <c:v>0.15468126688957601</c:v>
                </c:pt>
                <c:pt idx="1477">
                  <c:v>0.15468126688992001</c:v>
                </c:pt>
                <c:pt idx="1478">
                  <c:v>0.154681266888818</c:v>
                </c:pt>
                <c:pt idx="1479">
                  <c:v>0.15468126688918499</c:v>
                </c:pt>
                <c:pt idx="1480">
                  <c:v>0.15468126688952999</c:v>
                </c:pt>
                <c:pt idx="1481">
                  <c:v>0.15468126688992001</c:v>
                </c:pt>
                <c:pt idx="1482">
                  <c:v>0.154681266888749</c:v>
                </c:pt>
                <c:pt idx="1483">
                  <c:v>0.15468126688939199</c:v>
                </c:pt>
                <c:pt idx="1484">
                  <c:v>0.154681266889622</c:v>
                </c:pt>
                <c:pt idx="1485">
                  <c:v>0.154681266889966</c:v>
                </c:pt>
                <c:pt idx="1486">
                  <c:v>0.15468126689033401</c:v>
                </c:pt>
                <c:pt idx="1487">
                  <c:v>0.154681266889208</c:v>
                </c:pt>
                <c:pt idx="1488">
                  <c:v>0.15468126688964501</c:v>
                </c:pt>
                <c:pt idx="1489">
                  <c:v>0.154681266889897</c:v>
                </c:pt>
                <c:pt idx="1490">
                  <c:v>0.154681266890495</c:v>
                </c:pt>
                <c:pt idx="1491">
                  <c:v>0.154681266889415</c:v>
                </c:pt>
                <c:pt idx="1492">
                  <c:v>0.15468126688976</c:v>
                </c:pt>
                <c:pt idx="1493">
                  <c:v>0.15468126689012701</c:v>
                </c:pt>
                <c:pt idx="1494">
                  <c:v>0.154681266890449</c:v>
                </c:pt>
                <c:pt idx="1495">
                  <c:v>0.15468126689072401</c:v>
                </c:pt>
                <c:pt idx="1496">
                  <c:v>0.15468126688964501</c:v>
                </c:pt>
                <c:pt idx="1497">
                  <c:v>0.154681266890173</c:v>
                </c:pt>
                <c:pt idx="1498">
                  <c:v>0.154681266890563</c:v>
                </c:pt>
                <c:pt idx="1499">
                  <c:v>0.154681266890908</c:v>
                </c:pt>
                <c:pt idx="1500">
                  <c:v>0.15468126688978301</c:v>
                </c:pt>
                <c:pt idx="1501">
                  <c:v>0.15468126688879499</c:v>
                </c:pt>
                <c:pt idx="1502">
                  <c:v>0.154681266889025</c:v>
                </c:pt>
                <c:pt idx="1503">
                  <c:v>0.15468126688939199</c:v>
                </c:pt>
                <c:pt idx="1504">
                  <c:v>0.15468126688998901</c:v>
                </c:pt>
                <c:pt idx="1505">
                  <c:v>0.15468126688893299</c:v>
                </c:pt>
                <c:pt idx="1506">
                  <c:v>0.15468126688916201</c:v>
                </c:pt>
                <c:pt idx="1507">
                  <c:v>0.15468126688950701</c:v>
                </c:pt>
                <c:pt idx="1508">
                  <c:v>0.15468126688994299</c:v>
                </c:pt>
                <c:pt idx="1509">
                  <c:v>0.154681266888749</c:v>
                </c:pt>
                <c:pt idx="1510">
                  <c:v>0.15468126688916201</c:v>
                </c:pt>
                <c:pt idx="1511">
                  <c:v>0.15468126688973699</c:v>
                </c:pt>
                <c:pt idx="1512">
                  <c:v>0.15468126689005801</c:v>
                </c:pt>
                <c:pt idx="1513">
                  <c:v>0.154681266890311</c:v>
                </c:pt>
                <c:pt idx="1514">
                  <c:v>0.15468126688930001</c:v>
                </c:pt>
                <c:pt idx="1515">
                  <c:v>0.154681266889691</c:v>
                </c:pt>
                <c:pt idx="1516">
                  <c:v>0.15468126688998901</c:v>
                </c:pt>
                <c:pt idx="1517">
                  <c:v>0.154681266890311</c:v>
                </c:pt>
                <c:pt idx="1518">
                  <c:v>0.15468126688943801</c:v>
                </c:pt>
                <c:pt idx="1519">
                  <c:v>0.15468126688976</c:v>
                </c:pt>
                <c:pt idx="1520">
                  <c:v>0.15468126689012701</c:v>
                </c:pt>
                <c:pt idx="1521">
                  <c:v>0.154681266890449</c:v>
                </c:pt>
                <c:pt idx="1522">
                  <c:v>0.15468126689079301</c:v>
                </c:pt>
                <c:pt idx="1523">
                  <c:v>0.15468126688971401</c:v>
                </c:pt>
                <c:pt idx="1524">
                  <c:v>0.15468126689005801</c:v>
                </c:pt>
                <c:pt idx="1525">
                  <c:v>0.154681266890563</c:v>
                </c:pt>
                <c:pt idx="1526">
                  <c:v>0.154681266890908</c:v>
                </c:pt>
                <c:pt idx="1527">
                  <c:v>0.154681266889966</c:v>
                </c:pt>
                <c:pt idx="1528">
                  <c:v>0.154681266888818</c:v>
                </c:pt>
                <c:pt idx="1529">
                  <c:v>0.15468126688904801</c:v>
                </c:pt>
                <c:pt idx="1530">
                  <c:v>0.15468126688950701</c:v>
                </c:pt>
                <c:pt idx="1531">
                  <c:v>0.15468126688994299</c:v>
                </c:pt>
                <c:pt idx="1532">
                  <c:v>0.15468126688891001</c:v>
                </c:pt>
                <c:pt idx="1533">
                  <c:v>0.15468126688923101</c:v>
                </c:pt>
                <c:pt idx="1534">
                  <c:v>0.15468126688964501</c:v>
                </c:pt>
                <c:pt idx="1535">
                  <c:v>0.15468126688992001</c:v>
                </c:pt>
                <c:pt idx="1536">
                  <c:v>0.15468126688884101</c:v>
                </c:pt>
                <c:pt idx="1537">
                  <c:v>0.15468126688918499</c:v>
                </c:pt>
                <c:pt idx="1538">
                  <c:v>0.15468126688978301</c:v>
                </c:pt>
                <c:pt idx="1539">
                  <c:v>0.15468126689014999</c:v>
                </c:pt>
                <c:pt idx="1540">
                  <c:v>0.154681266889025</c:v>
                </c:pt>
                <c:pt idx="1541">
                  <c:v>0.15468126688930001</c:v>
                </c:pt>
                <c:pt idx="1542">
                  <c:v>0.15468126688966799</c:v>
                </c:pt>
                <c:pt idx="1543">
                  <c:v>0.15468126689005801</c:v>
                </c:pt>
                <c:pt idx="1544">
                  <c:v>0.15468126689035699</c:v>
                </c:pt>
                <c:pt idx="1545">
                  <c:v>0.15468126688950701</c:v>
                </c:pt>
                <c:pt idx="1546">
                  <c:v>0.154681266889829</c:v>
                </c:pt>
                <c:pt idx="1547">
                  <c:v>0.15468126689012701</c:v>
                </c:pt>
                <c:pt idx="1548">
                  <c:v>0.154681266890449</c:v>
                </c:pt>
                <c:pt idx="1549">
                  <c:v>0.15468126688943801</c:v>
                </c:pt>
                <c:pt idx="1550">
                  <c:v>0.15468126688978301</c:v>
                </c:pt>
                <c:pt idx="1551">
                  <c:v>0.15468126689012701</c:v>
                </c:pt>
                <c:pt idx="1552">
                  <c:v>0.15468126689060899</c:v>
                </c:pt>
                <c:pt idx="1553">
                  <c:v>0.15468126689093101</c:v>
                </c:pt>
                <c:pt idx="1554">
                  <c:v>0.15468126688992001</c:v>
                </c:pt>
                <c:pt idx="1555">
                  <c:v>0.15468126689019601</c:v>
                </c:pt>
                <c:pt idx="1556">
                  <c:v>0.15468126688923101</c:v>
                </c:pt>
                <c:pt idx="1557">
                  <c:v>0.15468126688946099</c:v>
                </c:pt>
                <c:pt idx="1558">
                  <c:v>0.15468126688829001</c:v>
                </c:pt>
                <c:pt idx="1559">
                  <c:v>0.154681266888956</c:v>
                </c:pt>
                <c:pt idx="1560">
                  <c:v>0.15468126688930001</c:v>
                </c:pt>
                <c:pt idx="1561">
                  <c:v>0.15468126688957601</c:v>
                </c:pt>
                <c:pt idx="1562">
                  <c:v>0.154681266889966</c:v>
                </c:pt>
                <c:pt idx="1563">
                  <c:v>0.15468126688884101</c:v>
                </c:pt>
                <c:pt idx="1564">
                  <c:v>0.15468126688923101</c:v>
                </c:pt>
                <c:pt idx="1565">
                  <c:v>0.15468126688950701</c:v>
                </c:pt>
                <c:pt idx="1566">
                  <c:v>0.154681266890104</c:v>
                </c:pt>
                <c:pt idx="1567">
                  <c:v>0.154681266889094</c:v>
                </c:pt>
                <c:pt idx="1568">
                  <c:v>0.15468126688939199</c:v>
                </c:pt>
                <c:pt idx="1569">
                  <c:v>0.15468126688976</c:v>
                </c:pt>
                <c:pt idx="1570">
                  <c:v>0.154681266890035</c:v>
                </c:pt>
                <c:pt idx="1571">
                  <c:v>0.15468126689042599</c:v>
                </c:pt>
                <c:pt idx="1572">
                  <c:v>0.15468126688932299</c:v>
                </c:pt>
                <c:pt idx="1573">
                  <c:v>0.15468126688985101</c:v>
                </c:pt>
                <c:pt idx="1574">
                  <c:v>0.154681266890242</c:v>
                </c:pt>
                <c:pt idx="1575">
                  <c:v>0.15468126689060899</c:v>
                </c:pt>
                <c:pt idx="1576">
                  <c:v>0.15468126688950701</c:v>
                </c:pt>
                <c:pt idx="1577">
                  <c:v>0.15468126688976</c:v>
                </c:pt>
                <c:pt idx="1578">
                  <c:v>0.15468126689014999</c:v>
                </c:pt>
                <c:pt idx="1579">
                  <c:v>0.154681266890518</c:v>
                </c:pt>
                <c:pt idx="1580">
                  <c:v>0.15468126689102299</c:v>
                </c:pt>
                <c:pt idx="1581">
                  <c:v>0.15468126688985101</c:v>
                </c:pt>
                <c:pt idx="1582">
                  <c:v>0.15468126689026501</c:v>
                </c:pt>
                <c:pt idx="1583">
                  <c:v>0.15468126688923101</c:v>
                </c:pt>
                <c:pt idx="1584">
                  <c:v>0.15468126688943801</c:v>
                </c:pt>
                <c:pt idx="1585">
                  <c:v>0.154681266888404</c:v>
                </c:pt>
                <c:pt idx="1586">
                  <c:v>0.15468126688870301</c:v>
                </c:pt>
                <c:pt idx="1587">
                  <c:v>0.15468126688932299</c:v>
                </c:pt>
                <c:pt idx="1588">
                  <c:v>0.15468126688976</c:v>
                </c:pt>
                <c:pt idx="1589">
                  <c:v>0.15468126689005801</c:v>
                </c:pt>
                <c:pt idx="1590">
                  <c:v>0.15468126688893299</c:v>
                </c:pt>
                <c:pt idx="1591">
                  <c:v>0.154681266889208</c:v>
                </c:pt>
                <c:pt idx="1592">
                  <c:v>0.15468126688952999</c:v>
                </c:pt>
                <c:pt idx="1593">
                  <c:v>0.15468126689012701</c:v>
                </c:pt>
                <c:pt idx="1594">
                  <c:v>0.154681266889094</c:v>
                </c:pt>
                <c:pt idx="1595">
                  <c:v>0.154681266889415</c:v>
                </c:pt>
                <c:pt idx="1596">
                  <c:v>0.154681266889691</c:v>
                </c:pt>
                <c:pt idx="1597">
                  <c:v>0.15468126689012701</c:v>
                </c:pt>
                <c:pt idx="1598">
                  <c:v>0.15468126689047201</c:v>
                </c:pt>
                <c:pt idx="1599">
                  <c:v>0.15468126688932299</c:v>
                </c:pt>
                <c:pt idx="1600">
                  <c:v>0.15468126688992001</c:v>
                </c:pt>
                <c:pt idx="1601">
                  <c:v>0.154681266890242</c:v>
                </c:pt>
                <c:pt idx="1602">
                  <c:v>0.15468126689058601</c:v>
                </c:pt>
                <c:pt idx="1603">
                  <c:v>0.15468126688946099</c:v>
                </c:pt>
                <c:pt idx="1604">
                  <c:v>0.15468126688987399</c:v>
                </c:pt>
                <c:pt idx="1605">
                  <c:v>0.15468126689014999</c:v>
                </c:pt>
                <c:pt idx="1606">
                  <c:v>0.154681266890563</c:v>
                </c:pt>
                <c:pt idx="1607">
                  <c:v>0.154681266890977</c:v>
                </c:pt>
                <c:pt idx="1608">
                  <c:v>0.154681266890104</c:v>
                </c:pt>
                <c:pt idx="1609">
                  <c:v>0.15468126689042599</c:v>
                </c:pt>
                <c:pt idx="1610">
                  <c:v>0.154681266890701</c:v>
                </c:pt>
                <c:pt idx="1611">
                  <c:v>0.154681266889553</c:v>
                </c:pt>
                <c:pt idx="1612">
                  <c:v>0.154681266888542</c:v>
                </c:pt>
                <c:pt idx="1613">
                  <c:v>0.15468126688877201</c:v>
                </c:pt>
                <c:pt idx="1614">
                  <c:v>0.154681266889415</c:v>
                </c:pt>
                <c:pt idx="1615">
                  <c:v>0.15468126688964501</c:v>
                </c:pt>
                <c:pt idx="1616">
                  <c:v>0.154681266888542</c:v>
                </c:pt>
                <c:pt idx="1617">
                  <c:v>0.154681266888956</c:v>
                </c:pt>
                <c:pt idx="1618">
                  <c:v>0.15468126688923101</c:v>
                </c:pt>
                <c:pt idx="1619">
                  <c:v>0.154681266889691</c:v>
                </c:pt>
                <c:pt idx="1620">
                  <c:v>0.154681266889966</c:v>
                </c:pt>
                <c:pt idx="1621">
                  <c:v>0.154681266889094</c:v>
                </c:pt>
                <c:pt idx="1622">
                  <c:v>0.15468126688936901</c:v>
                </c:pt>
                <c:pt idx="1623">
                  <c:v>0.154681266889829</c:v>
                </c:pt>
                <c:pt idx="1624">
                  <c:v>0.154681266890104</c:v>
                </c:pt>
                <c:pt idx="1625">
                  <c:v>0.154681266889094</c:v>
                </c:pt>
                <c:pt idx="1626">
                  <c:v>0.15468126688932299</c:v>
                </c:pt>
                <c:pt idx="1627">
                  <c:v>0.15468126688973699</c:v>
                </c:pt>
                <c:pt idx="1628">
                  <c:v>0.15468126689019601</c:v>
                </c:pt>
                <c:pt idx="1629">
                  <c:v>0.154681266890701</c:v>
                </c:pt>
                <c:pt idx="1630">
                  <c:v>0.154681266889553</c:v>
                </c:pt>
                <c:pt idx="1631">
                  <c:v>0.154681266889966</c:v>
                </c:pt>
                <c:pt idx="1632">
                  <c:v>0.15468126689019601</c:v>
                </c:pt>
                <c:pt idx="1633">
                  <c:v>0.154681266890563</c:v>
                </c:pt>
                <c:pt idx="1634">
                  <c:v>0.15468126688959899</c:v>
                </c:pt>
                <c:pt idx="1635">
                  <c:v>0.15468126689001199</c:v>
                </c:pt>
                <c:pt idx="1636">
                  <c:v>0.15468126689047201</c:v>
                </c:pt>
                <c:pt idx="1637">
                  <c:v>0.154681266890701</c:v>
                </c:pt>
                <c:pt idx="1638">
                  <c:v>0.154681266889553</c:v>
                </c:pt>
                <c:pt idx="1639">
                  <c:v>0.154681266888542</c:v>
                </c:pt>
                <c:pt idx="1640">
                  <c:v>0.154681266888818</c:v>
                </c:pt>
                <c:pt idx="1641">
                  <c:v>0.15468126688918499</c:v>
                </c:pt>
                <c:pt idx="1642">
                  <c:v>0.15468126688978301</c:v>
                </c:pt>
                <c:pt idx="1643">
                  <c:v>0.15468126688872599</c:v>
                </c:pt>
                <c:pt idx="1644">
                  <c:v>0.15468126688900199</c:v>
                </c:pt>
                <c:pt idx="1645">
                  <c:v>0.15468126688932299</c:v>
                </c:pt>
                <c:pt idx="1646">
                  <c:v>0.15468126688978301</c:v>
                </c:pt>
                <c:pt idx="1647">
                  <c:v>0.15468126689001199</c:v>
                </c:pt>
                <c:pt idx="1648">
                  <c:v>0.154681266889139</c:v>
                </c:pt>
                <c:pt idx="1649">
                  <c:v>0.15468126688946099</c:v>
                </c:pt>
                <c:pt idx="1650">
                  <c:v>0.154681266889829</c:v>
                </c:pt>
                <c:pt idx="1651">
                  <c:v>0.154681266890104</c:v>
                </c:pt>
                <c:pt idx="1652">
                  <c:v>0.154681266889139</c:v>
                </c:pt>
                <c:pt idx="1653">
                  <c:v>0.15468126688932299</c:v>
                </c:pt>
                <c:pt idx="1654">
                  <c:v>0.15468126688973699</c:v>
                </c:pt>
                <c:pt idx="1655">
                  <c:v>0.15468126689033401</c:v>
                </c:pt>
                <c:pt idx="1656">
                  <c:v>0.15468126689065501</c:v>
                </c:pt>
                <c:pt idx="1657">
                  <c:v>0.15468126688959899</c:v>
                </c:pt>
                <c:pt idx="1658">
                  <c:v>0.15468126688992001</c:v>
                </c:pt>
                <c:pt idx="1659">
                  <c:v>0.15468126689033401</c:v>
                </c:pt>
                <c:pt idx="1660">
                  <c:v>0.154681266890563</c:v>
                </c:pt>
                <c:pt idx="1661">
                  <c:v>0.15468126688950701</c:v>
                </c:pt>
                <c:pt idx="1662">
                  <c:v>0.15468126689005801</c:v>
                </c:pt>
                <c:pt idx="1663">
                  <c:v>0.15468126689038</c:v>
                </c:pt>
                <c:pt idx="1664">
                  <c:v>0.154681266890839</c:v>
                </c:pt>
                <c:pt idx="1665">
                  <c:v>0.15468126689106901</c:v>
                </c:pt>
                <c:pt idx="1666">
                  <c:v>0.154681266888542</c:v>
                </c:pt>
                <c:pt idx="1667">
                  <c:v>0.15468126688886399</c:v>
                </c:pt>
                <c:pt idx="1668">
                  <c:v>0.154681266889277</c:v>
                </c:pt>
                <c:pt idx="1669">
                  <c:v>0.154681266889691</c:v>
                </c:pt>
                <c:pt idx="1670">
                  <c:v>0.15468126688872599</c:v>
                </c:pt>
                <c:pt idx="1671">
                  <c:v>0.154681266889139</c:v>
                </c:pt>
                <c:pt idx="1672">
                  <c:v>0.15468126688932299</c:v>
                </c:pt>
                <c:pt idx="1673">
                  <c:v>0.15468126688973699</c:v>
                </c:pt>
                <c:pt idx="1674">
                  <c:v>0.15468126689001199</c:v>
                </c:pt>
                <c:pt idx="1675">
                  <c:v>0.15468126688918499</c:v>
                </c:pt>
                <c:pt idx="1676">
                  <c:v>0.15468126688950701</c:v>
                </c:pt>
                <c:pt idx="1677">
                  <c:v>0.15468126688992001</c:v>
                </c:pt>
                <c:pt idx="1678">
                  <c:v>0.15468126689028799</c:v>
                </c:pt>
                <c:pt idx="1679">
                  <c:v>0.154681266889139</c:v>
                </c:pt>
                <c:pt idx="1680">
                  <c:v>0.154681266889415</c:v>
                </c:pt>
                <c:pt idx="1681">
                  <c:v>0.15468126688978301</c:v>
                </c:pt>
                <c:pt idx="1682">
                  <c:v>0.15468126689019601</c:v>
                </c:pt>
                <c:pt idx="1683">
                  <c:v>0.154681266890701</c:v>
                </c:pt>
                <c:pt idx="1684">
                  <c:v>0.154681266889691</c:v>
                </c:pt>
                <c:pt idx="1685">
                  <c:v>0.154681266889966</c:v>
                </c:pt>
                <c:pt idx="1686">
                  <c:v>0.15468126689028799</c:v>
                </c:pt>
                <c:pt idx="1687">
                  <c:v>0.154681266890701</c:v>
                </c:pt>
                <c:pt idx="1688">
                  <c:v>0.15468126688959899</c:v>
                </c:pt>
                <c:pt idx="1689">
                  <c:v>0.15468126688987399</c:v>
                </c:pt>
                <c:pt idx="1690">
                  <c:v>0.15468126689042599</c:v>
                </c:pt>
                <c:pt idx="1691">
                  <c:v>0.15468126689074699</c:v>
                </c:pt>
                <c:pt idx="1692">
                  <c:v>0.154681266889691</c:v>
                </c:pt>
                <c:pt idx="1693">
                  <c:v>0.15468126688872599</c:v>
                </c:pt>
                <c:pt idx="1694">
                  <c:v>0.15468126688900199</c:v>
                </c:pt>
                <c:pt idx="1695">
                  <c:v>0.15468126688932299</c:v>
                </c:pt>
                <c:pt idx="1696">
                  <c:v>0.15468126688964501</c:v>
                </c:pt>
                <c:pt idx="1697">
                  <c:v>0.15468126688877201</c:v>
                </c:pt>
                <c:pt idx="1698">
                  <c:v>0.154681266889094</c:v>
                </c:pt>
                <c:pt idx="1699">
                  <c:v>0.15468126688950701</c:v>
                </c:pt>
                <c:pt idx="1700">
                  <c:v>0.154681266889829</c:v>
                </c:pt>
                <c:pt idx="1701">
                  <c:v>0.15468126688849601</c:v>
                </c:pt>
                <c:pt idx="1702">
                  <c:v>0.154681266889094</c:v>
                </c:pt>
                <c:pt idx="1703">
                  <c:v>0.15468126688959899</c:v>
                </c:pt>
                <c:pt idx="1704">
                  <c:v>0.15468126689005801</c:v>
                </c:pt>
                <c:pt idx="1705">
                  <c:v>0.15468126689019601</c:v>
                </c:pt>
                <c:pt idx="1706">
                  <c:v>0.15468126688923101</c:v>
                </c:pt>
                <c:pt idx="1707">
                  <c:v>0.154681266889553</c:v>
                </c:pt>
                <c:pt idx="1708">
                  <c:v>0.15468126688992001</c:v>
                </c:pt>
                <c:pt idx="1709">
                  <c:v>0.15468126689028799</c:v>
                </c:pt>
                <c:pt idx="1710">
                  <c:v>0.154681266889277</c:v>
                </c:pt>
                <c:pt idx="1711">
                  <c:v>0.154681266889691</c:v>
                </c:pt>
                <c:pt idx="1712">
                  <c:v>0.15468126689005801</c:v>
                </c:pt>
                <c:pt idx="1713">
                  <c:v>0.154681266890242</c:v>
                </c:pt>
                <c:pt idx="1714">
                  <c:v>0.154681266890839</c:v>
                </c:pt>
                <c:pt idx="1715">
                  <c:v>0.15468126688959899</c:v>
                </c:pt>
                <c:pt idx="1716">
                  <c:v>0.154681266889966</c:v>
                </c:pt>
                <c:pt idx="1717">
                  <c:v>0.154681266890563</c:v>
                </c:pt>
                <c:pt idx="1718">
                  <c:v>0.15468126689079301</c:v>
                </c:pt>
                <c:pt idx="1719">
                  <c:v>0.154681266889829</c:v>
                </c:pt>
                <c:pt idx="1720">
                  <c:v>0.15468126689005801</c:v>
                </c:pt>
                <c:pt idx="1721">
                  <c:v>0.15468126688900199</c:v>
                </c:pt>
                <c:pt idx="1722">
                  <c:v>0.15468126688936901</c:v>
                </c:pt>
                <c:pt idx="1723">
                  <c:v>0.154681266889553</c:v>
                </c:pt>
                <c:pt idx="1724">
                  <c:v>0.15468126688872599</c:v>
                </c:pt>
                <c:pt idx="1725">
                  <c:v>0.154681266889277</c:v>
                </c:pt>
                <c:pt idx="1726">
                  <c:v>0.15468126688946099</c:v>
                </c:pt>
                <c:pt idx="1727">
                  <c:v>0.154681266889691</c:v>
                </c:pt>
                <c:pt idx="1728">
                  <c:v>0.15468126688872599</c:v>
                </c:pt>
                <c:pt idx="1729">
                  <c:v>0.154681266889094</c:v>
                </c:pt>
                <c:pt idx="1730">
                  <c:v>0.15468126688946099</c:v>
                </c:pt>
                <c:pt idx="1731">
                  <c:v>0.154681266889829</c:v>
                </c:pt>
                <c:pt idx="1732">
                  <c:v>0.154681266890242</c:v>
                </c:pt>
                <c:pt idx="1733">
                  <c:v>0.154681266889277</c:v>
                </c:pt>
                <c:pt idx="1734">
                  <c:v>0.15468126688946099</c:v>
                </c:pt>
                <c:pt idx="1735">
                  <c:v>0.15468126688992001</c:v>
                </c:pt>
                <c:pt idx="1736">
                  <c:v>0.15468126689014999</c:v>
                </c:pt>
                <c:pt idx="1737">
                  <c:v>0.154681266889094</c:v>
                </c:pt>
                <c:pt idx="1738">
                  <c:v>0.15468126688959899</c:v>
                </c:pt>
                <c:pt idx="1739">
                  <c:v>0.15468126689005801</c:v>
                </c:pt>
                <c:pt idx="1740">
                  <c:v>0.15468126689042599</c:v>
                </c:pt>
                <c:pt idx="1741">
                  <c:v>0.15468126689079301</c:v>
                </c:pt>
                <c:pt idx="1742">
                  <c:v>0.15468126688959899</c:v>
                </c:pt>
                <c:pt idx="1743">
                  <c:v>0.15468126689005801</c:v>
                </c:pt>
                <c:pt idx="1744">
                  <c:v>0.15468126689038</c:v>
                </c:pt>
                <c:pt idx="1745">
                  <c:v>0.154681266890977</c:v>
                </c:pt>
                <c:pt idx="1746">
                  <c:v>0.154681266889829</c:v>
                </c:pt>
                <c:pt idx="1747">
                  <c:v>0.15468126689019601</c:v>
                </c:pt>
                <c:pt idx="1748">
                  <c:v>0.15468126688904801</c:v>
                </c:pt>
                <c:pt idx="1749">
                  <c:v>0.15468126688932299</c:v>
                </c:pt>
                <c:pt idx="1750">
                  <c:v>0.154681266889691</c:v>
                </c:pt>
                <c:pt idx="1751">
                  <c:v>0.15468126688863401</c:v>
                </c:pt>
                <c:pt idx="1752">
                  <c:v>0.15468126688932299</c:v>
                </c:pt>
                <c:pt idx="1753">
                  <c:v>0.154681266889415</c:v>
                </c:pt>
                <c:pt idx="1754">
                  <c:v>0.15468126688992001</c:v>
                </c:pt>
                <c:pt idx="1755">
                  <c:v>0.15468126688886399</c:v>
                </c:pt>
                <c:pt idx="1756">
                  <c:v>0.154681266889139</c:v>
                </c:pt>
                <c:pt idx="1757">
                  <c:v>0.15468126688950701</c:v>
                </c:pt>
                <c:pt idx="1758">
                  <c:v>0.154681266889691</c:v>
                </c:pt>
                <c:pt idx="1759">
                  <c:v>0.154681266890242</c:v>
                </c:pt>
                <c:pt idx="1760">
                  <c:v>0.154681266889277</c:v>
                </c:pt>
                <c:pt idx="1761">
                  <c:v>0.154681266889553</c:v>
                </c:pt>
                <c:pt idx="1762">
                  <c:v>0.15468126689005801</c:v>
                </c:pt>
                <c:pt idx="1763">
                  <c:v>0.15468126689033401</c:v>
                </c:pt>
                <c:pt idx="1764">
                  <c:v>0.154681266889094</c:v>
                </c:pt>
                <c:pt idx="1765">
                  <c:v>0.15468126688978301</c:v>
                </c:pt>
                <c:pt idx="1766">
                  <c:v>0.154681266890104</c:v>
                </c:pt>
                <c:pt idx="1767">
                  <c:v>0.15468126689060899</c:v>
                </c:pt>
                <c:pt idx="1768">
                  <c:v>0.154681266889277</c:v>
                </c:pt>
                <c:pt idx="1769">
                  <c:v>0.15468126688959899</c:v>
                </c:pt>
                <c:pt idx="1770">
                  <c:v>0.15468126689014999</c:v>
                </c:pt>
                <c:pt idx="1771">
                  <c:v>0.15468126689028799</c:v>
                </c:pt>
                <c:pt idx="1772">
                  <c:v>0.15468126689102299</c:v>
                </c:pt>
                <c:pt idx="1773">
                  <c:v>0.15468126688978301</c:v>
                </c:pt>
                <c:pt idx="1774">
                  <c:v>0.15468126689014999</c:v>
                </c:pt>
                <c:pt idx="1775">
                  <c:v>0.15468126689047201</c:v>
                </c:pt>
                <c:pt idx="1776">
                  <c:v>0.15468126688932299</c:v>
                </c:pt>
                <c:pt idx="1777">
                  <c:v>0.15468126688835901</c:v>
                </c:pt>
                <c:pt idx="1778">
                  <c:v>0.154681266888542</c:v>
                </c:pt>
                <c:pt idx="1779">
                  <c:v>0.154681266889139</c:v>
                </c:pt>
                <c:pt idx="1780">
                  <c:v>0.154681266889553</c:v>
                </c:pt>
                <c:pt idx="1781">
                  <c:v>0.15468126688992001</c:v>
                </c:pt>
                <c:pt idx="1782">
                  <c:v>0.15468126688886399</c:v>
                </c:pt>
                <c:pt idx="1783">
                  <c:v>0.154681266889139</c:v>
                </c:pt>
                <c:pt idx="1784">
                  <c:v>0.154681266889415</c:v>
                </c:pt>
                <c:pt idx="1785">
                  <c:v>0.15468126688987399</c:v>
                </c:pt>
                <c:pt idx="1786">
                  <c:v>0.154681266888956</c:v>
                </c:pt>
                <c:pt idx="1787">
                  <c:v>0.15468126688946099</c:v>
                </c:pt>
                <c:pt idx="1788">
                  <c:v>0.15468126688978301</c:v>
                </c:pt>
                <c:pt idx="1789">
                  <c:v>0.15468126689014999</c:v>
                </c:pt>
                <c:pt idx="1790">
                  <c:v>0.15468126689038</c:v>
                </c:pt>
                <c:pt idx="1791">
                  <c:v>0.15468126688918499</c:v>
                </c:pt>
                <c:pt idx="1792">
                  <c:v>0.15468126688964501</c:v>
                </c:pt>
                <c:pt idx="1793">
                  <c:v>0.15468126689014999</c:v>
                </c:pt>
                <c:pt idx="1794">
                  <c:v>0.15468126689047201</c:v>
                </c:pt>
                <c:pt idx="1795">
                  <c:v>0.15468126688936901</c:v>
                </c:pt>
                <c:pt idx="1796">
                  <c:v>0.154681266889829</c:v>
                </c:pt>
                <c:pt idx="1797">
                  <c:v>0.15468126689001199</c:v>
                </c:pt>
                <c:pt idx="1798">
                  <c:v>0.15468126689047201</c:v>
                </c:pt>
                <c:pt idx="1799">
                  <c:v>0.15468126689065501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대각선추월!$C$1</c:f>
              <c:strCache>
                <c:ptCount val="1"/>
                <c:pt idx="0">
                  <c:v>dist_mile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대각선추월!$C$2:$C$1801</c:f>
              <c:numCache>
                <c:formatCode>General</c:formatCode>
                <c:ptCount val="1800"/>
                <c:pt idx="0">
                  <c:v>7.0007713450212101</c:v>
                </c:pt>
                <c:pt idx="1">
                  <c:v>6.9914181911333904</c:v>
                </c:pt>
                <c:pt idx="2">
                  <c:v>6.9820650433734297</c:v>
                </c:pt>
                <c:pt idx="3">
                  <c:v>6.9727119017668899</c:v>
                </c:pt>
                <c:pt idx="4">
                  <c:v>6.9633587663371301</c:v>
                </c:pt>
                <c:pt idx="5">
                  <c:v>6.9540056371092396</c:v>
                </c:pt>
                <c:pt idx="6">
                  <c:v>6.9446525141086504</c:v>
                </c:pt>
                <c:pt idx="7">
                  <c:v>6.9352993973614403</c:v>
                </c:pt>
                <c:pt idx="8">
                  <c:v>6.9259462868911701</c:v>
                </c:pt>
                <c:pt idx="9">
                  <c:v>6.9165931827241902</c:v>
                </c:pt>
                <c:pt idx="10">
                  <c:v>6.9072400848860998</c:v>
                </c:pt>
                <c:pt idx="11">
                  <c:v>6.89788699340302</c:v>
                </c:pt>
                <c:pt idx="12">
                  <c:v>6.8885339083010004</c:v>
                </c:pt>
                <c:pt idx="13">
                  <c:v>6.8791808296046302</c:v>
                </c:pt>
                <c:pt idx="14">
                  <c:v>6.8698277573418798</c:v>
                </c:pt>
                <c:pt idx="15">
                  <c:v>6.8604746915372701</c:v>
                </c:pt>
                <c:pt idx="16">
                  <c:v>6.8511216322190203</c:v>
                </c:pt>
                <c:pt idx="17">
                  <c:v>6.84176857941197</c:v>
                </c:pt>
                <c:pt idx="18">
                  <c:v>6.8324155331440997</c:v>
                </c:pt>
                <c:pt idx="19">
                  <c:v>6.8230624934415802</c:v>
                </c:pt>
                <c:pt idx="20">
                  <c:v>6.81370946033182</c:v>
                </c:pt>
                <c:pt idx="21">
                  <c:v>6.8043564338428801</c:v>
                </c:pt>
                <c:pt idx="22">
                  <c:v>6.7950034140003304</c:v>
                </c:pt>
                <c:pt idx="23">
                  <c:v>6.78565040083254</c:v>
                </c:pt>
                <c:pt idx="24">
                  <c:v>6.7762973943671501</c:v>
                </c:pt>
                <c:pt idx="25">
                  <c:v>6.7669443946332004</c:v>
                </c:pt>
                <c:pt idx="26">
                  <c:v>6.75759140165614</c:v>
                </c:pt>
                <c:pt idx="27">
                  <c:v>6.7482384154653099</c:v>
                </c:pt>
                <c:pt idx="28">
                  <c:v>6.7388854360889701</c:v>
                </c:pt>
                <c:pt idx="29">
                  <c:v>6.7295324635555502</c:v>
                </c:pt>
                <c:pt idx="30">
                  <c:v>6.72017949789449</c:v>
                </c:pt>
                <c:pt idx="31">
                  <c:v>6.7108265391331097</c:v>
                </c:pt>
                <c:pt idx="32">
                  <c:v>6.7014735873004598</c:v>
                </c:pt>
                <c:pt idx="33">
                  <c:v>6.6921206424259703</c:v>
                </c:pt>
                <c:pt idx="34">
                  <c:v>6.6827677045397298</c:v>
                </c:pt>
                <c:pt idx="35">
                  <c:v>6.6734147736693501</c:v>
                </c:pt>
                <c:pt idx="36">
                  <c:v>6.6640618498452602</c:v>
                </c:pt>
                <c:pt idx="37">
                  <c:v>6.6547089330971598</c:v>
                </c:pt>
                <c:pt idx="38">
                  <c:v>6.6453560234562001</c:v>
                </c:pt>
                <c:pt idx="39">
                  <c:v>6.6360031209499004</c:v>
                </c:pt>
                <c:pt idx="40">
                  <c:v>6.6266502256097404</c:v>
                </c:pt>
                <c:pt idx="41">
                  <c:v>6.6172973374661002</c:v>
                </c:pt>
                <c:pt idx="42">
                  <c:v>6.6079444565504399</c:v>
                </c:pt>
                <c:pt idx="43">
                  <c:v>6.5985915828925803</c:v>
                </c:pt>
                <c:pt idx="44">
                  <c:v>6.5892387165225497</c:v>
                </c:pt>
                <c:pt idx="45">
                  <c:v>6.5798858574726804</c:v>
                </c:pt>
                <c:pt idx="46">
                  <c:v>6.5705330057735098</c:v>
                </c:pt>
                <c:pt idx="47">
                  <c:v>6.5611801614577203</c:v>
                </c:pt>
                <c:pt idx="48">
                  <c:v>6.5518273245551404</c:v>
                </c:pt>
                <c:pt idx="49">
                  <c:v>6.5424744950984701</c:v>
                </c:pt>
                <c:pt idx="50">
                  <c:v>6.5331216731196902</c:v>
                </c:pt>
                <c:pt idx="51">
                  <c:v>6.5237688586509499</c:v>
                </c:pt>
                <c:pt idx="52">
                  <c:v>6.5144160517258598</c:v>
                </c:pt>
                <c:pt idx="53">
                  <c:v>6.5050632523744403</c:v>
                </c:pt>
                <c:pt idx="54">
                  <c:v>6.4957104606306597</c:v>
                </c:pt>
                <c:pt idx="55">
                  <c:v>6.4863576765274402</c:v>
                </c:pt>
                <c:pt idx="56">
                  <c:v>6.4770049000987697</c:v>
                </c:pt>
                <c:pt idx="57">
                  <c:v>6.4676521313761404</c:v>
                </c:pt>
                <c:pt idx="58">
                  <c:v>6.4582993703939504</c:v>
                </c:pt>
                <c:pt idx="59">
                  <c:v>6.4489466171862198</c:v>
                </c:pt>
                <c:pt idx="60">
                  <c:v>6.4395938717860997</c:v>
                </c:pt>
                <c:pt idx="61">
                  <c:v>6.4302411342289201</c:v>
                </c:pt>
                <c:pt idx="62">
                  <c:v>6.4208884045471697</c:v>
                </c:pt>
                <c:pt idx="63">
                  <c:v>6.4115356827761998</c:v>
                </c:pt>
                <c:pt idx="64">
                  <c:v>6.4021829689506804</c:v>
                </c:pt>
                <c:pt idx="65">
                  <c:v>6.3928302631063803</c:v>
                </c:pt>
                <c:pt idx="66">
                  <c:v>6.3834775652769604</c:v>
                </c:pt>
                <c:pt idx="67">
                  <c:v>6.3741248754978601</c:v>
                </c:pt>
                <c:pt idx="68">
                  <c:v>6.3647721938049298</c:v>
                </c:pt>
                <c:pt idx="69">
                  <c:v>6.3554195202347703</c:v>
                </c:pt>
                <c:pt idx="70">
                  <c:v>6.3460668548223902</c:v>
                </c:pt>
                <c:pt idx="71">
                  <c:v>6.3367141976030297</c:v>
                </c:pt>
                <c:pt idx="72">
                  <c:v>6.3273615486139096</c:v>
                </c:pt>
                <c:pt idx="73">
                  <c:v>6.3180089078919499</c:v>
                </c:pt>
                <c:pt idx="74">
                  <c:v>6.3086562754740703</c:v>
                </c:pt>
                <c:pt idx="75">
                  <c:v>6.2993036513958396</c:v>
                </c:pt>
                <c:pt idx="76">
                  <c:v>6.2899510356953598</c:v>
                </c:pt>
                <c:pt idx="77">
                  <c:v>6.28059842841005</c:v>
                </c:pt>
                <c:pt idx="78">
                  <c:v>6.2712458295775697</c:v>
                </c:pt>
                <c:pt idx="79">
                  <c:v>6.2618932392366702</c:v>
                </c:pt>
                <c:pt idx="80">
                  <c:v>6.2525406574240501</c:v>
                </c:pt>
                <c:pt idx="81">
                  <c:v>6.2431880841782004</c:v>
                </c:pt>
                <c:pt idx="82">
                  <c:v>6.2338355195380402</c:v>
                </c:pt>
                <c:pt idx="83">
                  <c:v>6.2244829635432399</c:v>
                </c:pt>
                <c:pt idx="84">
                  <c:v>6.2151304162310597</c:v>
                </c:pt>
                <c:pt idx="85">
                  <c:v>6.2057778776416503</c:v>
                </c:pt>
                <c:pt idx="86">
                  <c:v>6.1964253478145004</c:v>
                </c:pt>
                <c:pt idx="87">
                  <c:v>6.1870728267897102</c:v>
                </c:pt>
                <c:pt idx="88">
                  <c:v>6.1777203146074298</c:v>
                </c:pt>
                <c:pt idx="89">
                  <c:v>6.1683678113064397</c:v>
                </c:pt>
                <c:pt idx="90">
                  <c:v>6.1590153169281203</c:v>
                </c:pt>
                <c:pt idx="91">
                  <c:v>6.1496628315131501</c:v>
                </c:pt>
                <c:pt idx="92">
                  <c:v>6.1403103551034004</c:v>
                </c:pt>
                <c:pt idx="93">
                  <c:v>6.1309578877386599</c:v>
                </c:pt>
                <c:pt idx="94">
                  <c:v>6.1216054294605398</c:v>
                </c:pt>
                <c:pt idx="95">
                  <c:v>6.1122529803111103</c:v>
                </c:pt>
                <c:pt idx="96">
                  <c:v>6.1029005403323602</c:v>
                </c:pt>
                <c:pt idx="97">
                  <c:v>6.09354810956828</c:v>
                </c:pt>
                <c:pt idx="98">
                  <c:v>6.0841956880578003</c:v>
                </c:pt>
                <c:pt idx="99">
                  <c:v>6.07484327584545</c:v>
                </c:pt>
                <c:pt idx="100">
                  <c:v>6.0654908729745998</c:v>
                </c:pt>
                <c:pt idx="101">
                  <c:v>6.0561384794886903</c:v>
                </c:pt>
                <c:pt idx="102">
                  <c:v>6.04678609542984</c:v>
                </c:pt>
                <c:pt idx="103">
                  <c:v>6.0374337208427704</c:v>
                </c:pt>
                <c:pt idx="104">
                  <c:v>6.0280813557715502</c:v>
                </c:pt>
                <c:pt idx="105">
                  <c:v>6.0187290002605502</c:v>
                </c:pt>
                <c:pt idx="106">
                  <c:v>6.0093766543552896</c:v>
                </c:pt>
                <c:pt idx="107">
                  <c:v>6.0000243180992703</c:v>
                </c:pt>
                <c:pt idx="108">
                  <c:v>5.9906719915378401</c:v>
                </c:pt>
                <c:pt idx="109">
                  <c:v>5.9813196747168504</c:v>
                </c:pt>
                <c:pt idx="110">
                  <c:v>5.9719673676829403</c:v>
                </c:pt>
                <c:pt idx="111">
                  <c:v>5.96261507048039</c:v>
                </c:pt>
                <c:pt idx="112">
                  <c:v>5.95326278315643</c:v>
                </c:pt>
                <c:pt idx="113">
                  <c:v>5.94391050575768</c:v>
                </c:pt>
                <c:pt idx="114">
                  <c:v>5.9345582383323201</c:v>
                </c:pt>
                <c:pt idx="115">
                  <c:v>5.9252059809250603</c:v>
                </c:pt>
                <c:pt idx="116">
                  <c:v>5.9158537335846804</c:v>
                </c:pt>
                <c:pt idx="117">
                  <c:v>5.9065014963589899</c:v>
                </c:pt>
                <c:pt idx="118">
                  <c:v>5.8971492692961203</c:v>
                </c:pt>
                <c:pt idx="119">
                  <c:v>5.8877970524453804</c:v>
                </c:pt>
                <c:pt idx="120">
                  <c:v>5.8784448458537399</c:v>
                </c:pt>
                <c:pt idx="121">
                  <c:v>5.8690926495714901</c:v>
                </c:pt>
                <c:pt idx="122">
                  <c:v>5.8597404636472596</c:v>
                </c:pt>
                <c:pt idx="123">
                  <c:v>5.8503882881319802</c:v>
                </c:pt>
                <c:pt idx="124">
                  <c:v>5.8410361230747503</c:v>
                </c:pt>
                <c:pt idx="125">
                  <c:v>5.8316839685250201</c:v>
                </c:pt>
                <c:pt idx="126">
                  <c:v>5.8223318245342801</c:v>
                </c:pt>
                <c:pt idx="127">
                  <c:v>5.8129796911535196</c:v>
                </c:pt>
                <c:pt idx="128">
                  <c:v>5.8036275684352798</c:v>
                </c:pt>
                <c:pt idx="129">
                  <c:v>5.7942754564286698</c:v>
                </c:pt>
                <c:pt idx="130">
                  <c:v>5.7849233551869004</c:v>
                </c:pt>
                <c:pt idx="131">
                  <c:v>5.7755712647622701</c:v>
                </c:pt>
                <c:pt idx="132">
                  <c:v>5.76621918520829</c:v>
                </c:pt>
                <c:pt idx="133">
                  <c:v>5.75686711657616</c:v>
                </c:pt>
                <c:pt idx="134">
                  <c:v>5.7475150589200998</c:v>
                </c:pt>
                <c:pt idx="135">
                  <c:v>5.7381630122941303</c:v>
                </c:pt>
                <c:pt idx="136">
                  <c:v>5.7288109767515296</c:v>
                </c:pt>
                <c:pt idx="137">
                  <c:v>5.7194589523479404</c:v>
                </c:pt>
                <c:pt idx="138">
                  <c:v>5.7101069391363</c:v>
                </c:pt>
                <c:pt idx="139">
                  <c:v>5.7007549371725803</c:v>
                </c:pt>
                <c:pt idx="140">
                  <c:v>5.6914029465122304</c:v>
                </c:pt>
                <c:pt idx="141">
                  <c:v>5.6820509672119597</c:v>
                </c:pt>
                <c:pt idx="142">
                  <c:v>5.6726989993265198</c:v>
                </c:pt>
                <c:pt idx="143">
                  <c:v>5.6633470429126396</c:v>
                </c:pt>
                <c:pt idx="144">
                  <c:v>5.6539950980276004</c:v>
                </c:pt>
                <c:pt idx="145">
                  <c:v>5.6446431647287003</c:v>
                </c:pt>
                <c:pt idx="146">
                  <c:v>5.6352912430745103</c:v>
                </c:pt>
                <c:pt idx="147">
                  <c:v>5.6259393331213197</c:v>
                </c:pt>
                <c:pt idx="148">
                  <c:v>5.6165874349288396</c:v>
                </c:pt>
                <c:pt idx="149">
                  <c:v>5.6072355485551899</c:v>
                </c:pt>
                <c:pt idx="150">
                  <c:v>5.5978836740608404</c:v>
                </c:pt>
                <c:pt idx="151">
                  <c:v>5.5885318115036702</c:v>
                </c:pt>
                <c:pt idx="152">
                  <c:v>5.57917996094546</c:v>
                </c:pt>
                <c:pt idx="153">
                  <c:v>5.56982812244489</c:v>
                </c:pt>
                <c:pt idx="154">
                  <c:v>5.5604762960636798</c:v>
                </c:pt>
                <c:pt idx="155">
                  <c:v>5.5511244818643402</c:v>
                </c:pt>
                <c:pt idx="156">
                  <c:v>5.5417726799060301</c:v>
                </c:pt>
                <c:pt idx="157">
                  <c:v>5.5324208902520704</c:v>
                </c:pt>
                <c:pt idx="158">
                  <c:v>5.5230691129649898</c:v>
                </c:pt>
                <c:pt idx="159">
                  <c:v>5.5137173481085702</c:v>
                </c:pt>
                <c:pt idx="160">
                  <c:v>5.5043655957444102</c:v>
                </c:pt>
                <c:pt idx="161">
                  <c:v>5.4950138559371799</c:v>
                </c:pt>
                <c:pt idx="162">
                  <c:v>5.4856621287514704</c:v>
                </c:pt>
                <c:pt idx="163">
                  <c:v>5.4763104142511896</c:v>
                </c:pt>
                <c:pt idx="164">
                  <c:v>5.4669587125027004</c:v>
                </c:pt>
                <c:pt idx="165">
                  <c:v>5.45760702356979</c:v>
                </c:pt>
                <c:pt idx="166">
                  <c:v>5.4482553475193196</c:v>
                </c:pt>
                <c:pt idx="167">
                  <c:v>5.4389036844177499</c:v>
                </c:pt>
                <c:pt idx="168">
                  <c:v>5.42955203433287</c:v>
                </c:pt>
                <c:pt idx="169">
                  <c:v>5.4202003973306496</c:v>
                </c:pt>
                <c:pt idx="170">
                  <c:v>5.4108487734790902</c:v>
                </c:pt>
                <c:pt idx="171">
                  <c:v>5.4014971628468302</c:v>
                </c:pt>
                <c:pt idx="172">
                  <c:v>5.3921455655026804</c:v>
                </c:pt>
                <c:pt idx="173">
                  <c:v>5.3827939815167598</c:v>
                </c:pt>
                <c:pt idx="174">
                  <c:v>5.3734424109570602</c:v>
                </c:pt>
                <c:pt idx="175">
                  <c:v>5.3640908538946697</c:v>
                </c:pt>
                <c:pt idx="176">
                  <c:v>5.3547393104006797</c:v>
                </c:pt>
                <c:pt idx="177">
                  <c:v>5.3453877805464503</c:v>
                </c:pt>
                <c:pt idx="178">
                  <c:v>5.3360362644022903</c:v>
                </c:pt>
                <c:pt idx="179">
                  <c:v>5.3266847620421798</c:v>
                </c:pt>
                <c:pt idx="180">
                  <c:v>5.31733327353707</c:v>
                </c:pt>
                <c:pt idx="181">
                  <c:v>5.3079817989610696</c:v>
                </c:pt>
                <c:pt idx="182">
                  <c:v>5.2986303383888398</c:v>
                </c:pt>
                <c:pt idx="183">
                  <c:v>5.2892788918932201</c:v>
                </c:pt>
                <c:pt idx="184">
                  <c:v>5.2799274595491799</c:v>
                </c:pt>
                <c:pt idx="185">
                  <c:v>5.2705760414323999</c:v>
                </c:pt>
                <c:pt idx="186">
                  <c:v>5.2612246376196401</c:v>
                </c:pt>
                <c:pt idx="187">
                  <c:v>5.2518732481855199</c:v>
                </c:pt>
                <c:pt idx="188">
                  <c:v>5.24252187320789</c:v>
                </c:pt>
                <c:pt idx="189">
                  <c:v>5.2331705127642403</c:v>
                </c:pt>
                <c:pt idx="190">
                  <c:v>5.2238191669338701</c:v>
                </c:pt>
                <c:pt idx="191">
                  <c:v>5.2144678357928997</c:v>
                </c:pt>
                <c:pt idx="192">
                  <c:v>5.2051165194217601</c:v>
                </c:pt>
                <c:pt idx="193">
                  <c:v>5.1957652179001901</c:v>
                </c:pt>
                <c:pt idx="194">
                  <c:v>5.1864139313085103</c:v>
                </c:pt>
                <c:pt idx="195">
                  <c:v>5.1770626597285201</c:v>
                </c:pt>
                <c:pt idx="196">
                  <c:v>5.1677114032399398</c:v>
                </c:pt>
                <c:pt idx="197">
                  <c:v>5.1583601619260797</c:v>
                </c:pt>
                <c:pt idx="198">
                  <c:v>5.1490089358689097</c:v>
                </c:pt>
                <c:pt idx="199">
                  <c:v>5.1396577251529401</c:v>
                </c:pt>
                <c:pt idx="200">
                  <c:v>5.1303065298602899</c:v>
                </c:pt>
                <c:pt idx="201">
                  <c:v>5.1209553500763496</c:v>
                </c:pt>
                <c:pt idx="202">
                  <c:v>5.11160418588622</c:v>
                </c:pt>
                <c:pt idx="203">
                  <c:v>5.1022530373760198</c:v>
                </c:pt>
                <c:pt idx="204">
                  <c:v>5.0929019046322503</c:v>
                </c:pt>
                <c:pt idx="205">
                  <c:v>5.0835507877405304</c:v>
                </c:pt>
                <c:pt idx="206">
                  <c:v>5.0741996867893802</c:v>
                </c:pt>
                <c:pt idx="207">
                  <c:v>5.0648486018679799</c:v>
                </c:pt>
                <c:pt idx="208">
                  <c:v>5.0554975330643899</c:v>
                </c:pt>
                <c:pt idx="209">
                  <c:v>5.0461464804673302</c:v>
                </c:pt>
                <c:pt idx="210">
                  <c:v>5.0367954441683196</c:v>
                </c:pt>
                <c:pt idx="211">
                  <c:v>5.0274444242575704</c:v>
                </c:pt>
                <c:pt idx="212">
                  <c:v>5.0180934208270598</c:v>
                </c:pt>
                <c:pt idx="213">
                  <c:v>5.0087424339699798</c:v>
                </c:pt>
                <c:pt idx="214">
                  <c:v>4.9993914637775596</c:v>
                </c:pt>
                <c:pt idx="215">
                  <c:v>4.9900405103443699</c:v>
                </c:pt>
                <c:pt idx="216">
                  <c:v>4.9806895737648</c:v>
                </c:pt>
                <c:pt idx="217">
                  <c:v>4.9713386541351996</c:v>
                </c:pt>
                <c:pt idx="218">
                  <c:v>4.9619877515489001</c:v>
                </c:pt>
                <c:pt idx="219">
                  <c:v>4.9526368661036999</c:v>
                </c:pt>
                <c:pt idx="220">
                  <c:v>4.94328599789685</c:v>
                </c:pt>
                <c:pt idx="221">
                  <c:v>4.9339351470263804</c:v>
                </c:pt>
                <c:pt idx="222">
                  <c:v>4.9245843135919198</c:v>
                </c:pt>
                <c:pt idx="223">
                  <c:v>4.9152334976912204</c:v>
                </c:pt>
                <c:pt idx="224">
                  <c:v>4.9058826994257902</c:v>
                </c:pt>
                <c:pt idx="225">
                  <c:v>4.8965319188959198</c:v>
                </c:pt>
                <c:pt idx="226">
                  <c:v>4.8871811562046696</c:v>
                </c:pt>
                <c:pt idx="227">
                  <c:v>4.8778304114528703</c:v>
                </c:pt>
                <c:pt idx="228">
                  <c:v>4.8684796847447602</c:v>
                </c:pt>
                <c:pt idx="229">
                  <c:v>4.8591289761844996</c:v>
                </c:pt>
                <c:pt idx="230">
                  <c:v>4.8497782858770897</c:v>
                </c:pt>
                <c:pt idx="231">
                  <c:v>4.8404276139295304</c:v>
                </c:pt>
                <c:pt idx="232">
                  <c:v>4.83107696044594</c:v>
                </c:pt>
                <c:pt idx="233">
                  <c:v>4.8217263255349998</c:v>
                </c:pt>
                <c:pt idx="234">
                  <c:v>4.8123757093058401</c:v>
                </c:pt>
                <c:pt idx="235">
                  <c:v>4.80302511186669</c:v>
                </c:pt>
                <c:pt idx="236">
                  <c:v>4.7936745333266302</c:v>
                </c:pt>
                <c:pt idx="237">
                  <c:v>4.78432397379735</c:v>
                </c:pt>
                <c:pt idx="238">
                  <c:v>4.7749734333909002</c:v>
                </c:pt>
                <c:pt idx="239">
                  <c:v>4.7656229122190998</c:v>
                </c:pt>
                <c:pt idx="240">
                  <c:v>4.7562724103966598</c:v>
                </c:pt>
                <c:pt idx="241">
                  <c:v>4.7469219280361399</c:v>
                </c:pt>
                <c:pt idx="242">
                  <c:v>4.7375714652536702</c:v>
                </c:pt>
                <c:pt idx="243">
                  <c:v>4.7282210221653997</c:v>
                </c:pt>
                <c:pt idx="244">
                  <c:v>4.7188705988892803</c:v>
                </c:pt>
                <c:pt idx="245">
                  <c:v>4.7095201955419199</c:v>
                </c:pt>
                <c:pt idx="246">
                  <c:v>4.70016981224241</c:v>
                </c:pt>
                <c:pt idx="247">
                  <c:v>4.6908194491110002</c:v>
                </c:pt>
                <c:pt idx="248">
                  <c:v>4.6814691062685299</c:v>
                </c:pt>
                <c:pt idx="249">
                  <c:v>4.6721187838377096</c:v>
                </c:pt>
                <c:pt idx="250">
                  <c:v>4.6627684819395601</c:v>
                </c:pt>
                <c:pt idx="251">
                  <c:v>4.6534182006987299</c:v>
                </c:pt>
                <c:pt idx="252">
                  <c:v>4.6440679402403804</c:v>
                </c:pt>
                <c:pt idx="253">
                  <c:v>4.6347177006904099</c:v>
                </c:pt>
                <c:pt idx="254">
                  <c:v>4.6253674821742496</c:v>
                </c:pt>
                <c:pt idx="255">
                  <c:v>4.6160172848205896</c:v>
                </c:pt>
                <c:pt idx="256">
                  <c:v>4.6066671087582796</c:v>
                </c:pt>
                <c:pt idx="257">
                  <c:v>4.59731695411726</c:v>
                </c:pt>
                <c:pt idx="258">
                  <c:v>4.5879668210293403</c:v>
                </c:pt>
                <c:pt idx="259">
                  <c:v>4.5786167096251997</c:v>
                </c:pt>
                <c:pt idx="260">
                  <c:v>4.5692666200380803</c:v>
                </c:pt>
                <c:pt idx="261">
                  <c:v>4.5599165524025702</c:v>
                </c:pt>
                <c:pt idx="262">
                  <c:v>4.5505665068557297</c:v>
                </c:pt>
                <c:pt idx="263">
                  <c:v>4.54121648353048</c:v>
                </c:pt>
                <c:pt idx="264">
                  <c:v>4.5318664825661203</c:v>
                </c:pt>
                <c:pt idx="265">
                  <c:v>4.5225165041017101</c:v>
                </c:pt>
                <c:pt idx="266">
                  <c:v>4.5131665482772299</c:v>
                </c:pt>
                <c:pt idx="267">
                  <c:v>4.5038166152323003</c:v>
                </c:pt>
                <c:pt idx="268">
                  <c:v>4.4944667051099598</c:v>
                </c:pt>
                <c:pt idx="269">
                  <c:v>4.4851168180535703</c:v>
                </c:pt>
                <c:pt idx="270">
                  <c:v>4.4757669542076801</c:v>
                </c:pt>
                <c:pt idx="271">
                  <c:v>4.4664171137189399</c:v>
                </c:pt>
                <c:pt idx="272">
                  <c:v>4.4570672967329399</c:v>
                </c:pt>
                <c:pt idx="273">
                  <c:v>4.4477175033980503</c:v>
                </c:pt>
                <c:pt idx="274">
                  <c:v>4.4383677338641201</c:v>
                </c:pt>
                <c:pt idx="275">
                  <c:v>4.4290179882827401</c:v>
                </c:pt>
                <c:pt idx="276">
                  <c:v>4.4196682668041802</c:v>
                </c:pt>
                <c:pt idx="277">
                  <c:v>4.4103185695825999</c:v>
                </c:pt>
                <c:pt idx="278">
                  <c:v>4.4009688967726204</c:v>
                </c:pt>
                <c:pt idx="279">
                  <c:v>4.3916192485304997</c:v>
                </c:pt>
                <c:pt idx="280">
                  <c:v>4.3822696250136399</c:v>
                </c:pt>
                <c:pt idx="281">
                  <c:v>4.3729200263792398</c:v>
                </c:pt>
                <c:pt idx="282">
                  <c:v>4.3635704527881298</c:v>
                </c:pt>
                <c:pt idx="283">
                  <c:v>4.3542209044016298</c:v>
                </c:pt>
                <c:pt idx="284">
                  <c:v>4.34487138138332</c:v>
                </c:pt>
                <c:pt idx="285">
                  <c:v>4.33552188389557</c:v>
                </c:pt>
                <c:pt idx="286">
                  <c:v>4.3261724121051603</c:v>
                </c:pt>
                <c:pt idx="287">
                  <c:v>4.3168229661783002</c:v>
                </c:pt>
                <c:pt idx="288">
                  <c:v>4.3074735462837896</c:v>
                </c:pt>
                <c:pt idx="289">
                  <c:v>4.2981241525932496</c:v>
                </c:pt>
                <c:pt idx="290">
                  <c:v>4.2887747852745504</c:v>
                </c:pt>
                <c:pt idx="291">
                  <c:v>4.2794254445022801</c:v>
                </c:pt>
                <c:pt idx="292">
                  <c:v>4.2700761304508301</c:v>
                </c:pt>
                <c:pt idx="293">
                  <c:v>4.2607268432973298</c:v>
                </c:pt>
                <c:pt idx="294">
                  <c:v>4.2513775832167404</c:v>
                </c:pt>
                <c:pt idx="295">
                  <c:v>4.2420283503893303</c:v>
                </c:pt>
                <c:pt idx="296">
                  <c:v>4.2326791449956698</c:v>
                </c:pt>
                <c:pt idx="297">
                  <c:v>4.2233299672179703</c:v>
                </c:pt>
                <c:pt idx="298">
                  <c:v>4.2139808172409099</c:v>
                </c:pt>
                <c:pt idx="299">
                  <c:v>4.2046316952481702</c:v>
                </c:pt>
                <c:pt idx="300">
                  <c:v>4.1952826014280902</c:v>
                </c:pt>
                <c:pt idx="301">
                  <c:v>4.1859335359687</c:v>
                </c:pt>
                <c:pt idx="302">
                  <c:v>4.1765844990616996</c:v>
                </c:pt>
                <c:pt idx="303">
                  <c:v>4.1672354908975002</c:v>
                </c:pt>
                <c:pt idx="304">
                  <c:v>4.1578865116708696</c:v>
                </c:pt>
                <c:pt idx="305">
                  <c:v>4.1485375615774496</c:v>
                </c:pt>
                <c:pt idx="306">
                  <c:v>4.1391886408146297</c:v>
                </c:pt>
                <c:pt idx="307">
                  <c:v>4.1298397495828496</c:v>
                </c:pt>
                <c:pt idx="308">
                  <c:v>4.1204908880806297</c:v>
                </c:pt>
                <c:pt idx="309">
                  <c:v>4.1111420565120396</c:v>
                </c:pt>
                <c:pt idx="310">
                  <c:v>4.1017932550817404</c:v>
                </c:pt>
                <c:pt idx="311">
                  <c:v>4.0924444839971601</c:v>
                </c:pt>
                <c:pt idx="312">
                  <c:v>4.0830957434649902</c:v>
                </c:pt>
                <c:pt idx="313">
                  <c:v>4.0737470336964501</c:v>
                </c:pt>
                <c:pt idx="314">
                  <c:v>4.0643983549041804</c:v>
                </c:pt>
                <c:pt idx="315">
                  <c:v>4.0550497073017002</c:v>
                </c:pt>
                <c:pt idx="316">
                  <c:v>4.0457010911064497</c:v>
                </c:pt>
                <c:pt idx="317">
                  <c:v>4.0363525065357901</c:v>
                </c:pt>
                <c:pt idx="318">
                  <c:v>4.0270039538090998</c:v>
                </c:pt>
                <c:pt idx="319">
                  <c:v>4.0176554331495398</c:v>
                </c:pt>
                <c:pt idx="320">
                  <c:v>4.0083069447827198</c:v>
                </c:pt>
                <c:pt idx="321">
                  <c:v>3.99895848893263</c:v>
                </c:pt>
                <c:pt idx="322">
                  <c:v>3.9896100658290901</c:v>
                </c:pt>
                <c:pt idx="323">
                  <c:v>3.9802616757028502</c:v>
                </c:pt>
                <c:pt idx="324">
                  <c:v>3.9709133187868102</c:v>
                </c:pt>
                <c:pt idx="325">
                  <c:v>3.9615649953169298</c:v>
                </c:pt>
                <c:pt idx="326">
                  <c:v>3.95221670552883</c:v>
                </c:pt>
                <c:pt idx="327">
                  <c:v>3.94286844966329</c:v>
                </c:pt>
                <c:pt idx="328">
                  <c:v>3.9335202279614601</c:v>
                </c:pt>
                <c:pt idx="329">
                  <c:v>3.9241720406687102</c:v>
                </c:pt>
                <c:pt idx="330">
                  <c:v>3.9148238880298099</c:v>
                </c:pt>
                <c:pt idx="331">
                  <c:v>3.90547577029447</c:v>
                </c:pt>
                <c:pt idx="332">
                  <c:v>3.8961276877139301</c:v>
                </c:pt>
                <c:pt idx="333">
                  <c:v>3.8867796405418402</c:v>
                </c:pt>
                <c:pt idx="334">
                  <c:v>3.87743162903553</c:v>
                </c:pt>
                <c:pt idx="335">
                  <c:v>3.8680836534510998</c:v>
                </c:pt>
                <c:pt idx="336">
                  <c:v>3.8587357140508698</c:v>
                </c:pt>
                <c:pt idx="337">
                  <c:v>3.8493878110984401</c:v>
                </c:pt>
                <c:pt idx="338">
                  <c:v>3.8400399448608602</c:v>
                </c:pt>
                <c:pt idx="339">
                  <c:v>3.8306921156051801</c:v>
                </c:pt>
                <c:pt idx="340">
                  <c:v>3.82134432360365</c:v>
                </c:pt>
                <c:pt idx="341">
                  <c:v>3.81199656913072</c:v>
                </c:pt>
                <c:pt idx="342">
                  <c:v>3.80264885246328</c:v>
                </c:pt>
                <c:pt idx="343">
                  <c:v>3.79330117387943</c:v>
                </c:pt>
                <c:pt idx="344">
                  <c:v>3.7839535336623098</c:v>
                </c:pt>
                <c:pt idx="345">
                  <c:v>3.7746059320978</c:v>
                </c:pt>
                <c:pt idx="346">
                  <c:v>3.7652583694720501</c:v>
                </c:pt>
                <c:pt idx="347">
                  <c:v>3.7559108460775201</c:v>
                </c:pt>
                <c:pt idx="348">
                  <c:v>3.7465633622064898</c:v>
                </c:pt>
                <c:pt idx="349">
                  <c:v>3.7372159181556599</c:v>
                </c:pt>
                <c:pt idx="350">
                  <c:v>3.7278685142249302</c:v>
                </c:pt>
                <c:pt idx="351">
                  <c:v>3.71852115071774</c:v>
                </c:pt>
                <c:pt idx="352">
                  <c:v>3.7091738279379398</c:v>
                </c:pt>
                <c:pt idx="353">
                  <c:v>3.6998265461951001</c:v>
                </c:pt>
                <c:pt idx="354">
                  <c:v>3.6904793058010399</c:v>
                </c:pt>
                <c:pt idx="355">
                  <c:v>3.6811321070710998</c:v>
                </c:pt>
                <c:pt idx="356">
                  <c:v>3.6717849503235902</c:v>
                </c:pt>
                <c:pt idx="357">
                  <c:v>3.66243783587861</c:v>
                </c:pt>
                <c:pt idx="358">
                  <c:v>3.6530907640617198</c:v>
                </c:pt>
                <c:pt idx="359">
                  <c:v>3.64374373520099</c:v>
                </c:pt>
                <c:pt idx="360">
                  <c:v>3.63439674962871</c:v>
                </c:pt>
                <c:pt idx="361">
                  <c:v>3.62504980767799</c:v>
                </c:pt>
                <c:pt idx="362">
                  <c:v>3.6157029096883599</c:v>
                </c:pt>
                <c:pt idx="363">
                  <c:v>3.60635605600091</c:v>
                </c:pt>
                <c:pt idx="364">
                  <c:v>3.5970092469613699</c:v>
                </c:pt>
                <c:pt idx="365">
                  <c:v>3.5876624829195398</c:v>
                </c:pt>
                <c:pt idx="366">
                  <c:v>3.5783157642263199</c:v>
                </c:pt>
                <c:pt idx="367">
                  <c:v>3.5689690912388601</c:v>
                </c:pt>
                <c:pt idx="368">
                  <c:v>3.5596224643171901</c:v>
                </c:pt>
                <c:pt idx="369">
                  <c:v>3.5502758838263802</c:v>
                </c:pt>
                <c:pt idx="370">
                  <c:v>3.5409293501316101</c:v>
                </c:pt>
                <c:pt idx="371">
                  <c:v>3.5315828636056898</c:v>
                </c:pt>
                <c:pt idx="372">
                  <c:v>3.52223642462496</c:v>
                </c:pt>
                <c:pt idx="373">
                  <c:v>3.5128900335672002</c:v>
                </c:pt>
                <c:pt idx="374">
                  <c:v>3.5035436908176698</c:v>
                </c:pt>
                <c:pt idx="375">
                  <c:v>3.4941973967622899</c:v>
                </c:pt>
                <c:pt idx="376">
                  <c:v>3.4848511517940701</c:v>
                </c:pt>
                <c:pt idx="377">
                  <c:v>3.4755049563083</c:v>
                </c:pt>
                <c:pt idx="378">
                  <c:v>3.4661588107064798</c:v>
                </c:pt>
                <c:pt idx="379">
                  <c:v>3.4568127153915</c:v>
                </c:pt>
                <c:pt idx="380">
                  <c:v>3.4474666707732</c:v>
                </c:pt>
                <c:pt idx="381">
                  <c:v>3.4381206772650201</c:v>
                </c:pt>
                <c:pt idx="382">
                  <c:v>3.42877473528528</c:v>
                </c:pt>
                <c:pt idx="383">
                  <c:v>3.41942884525659</c:v>
                </c:pt>
                <c:pt idx="384">
                  <c:v>3.4100830076047499</c:v>
                </c:pt>
                <c:pt idx="385">
                  <c:v>3.4007372227624502</c:v>
                </c:pt>
                <c:pt idx="386">
                  <c:v>3.3913914911662801</c:v>
                </c:pt>
                <c:pt idx="387">
                  <c:v>3.3820458132584998</c:v>
                </c:pt>
                <c:pt idx="388">
                  <c:v>3.3727001894836901</c:v>
                </c:pt>
                <c:pt idx="389">
                  <c:v>3.3633546202943601</c:v>
                </c:pt>
                <c:pt idx="390">
                  <c:v>3.3540091061460302</c:v>
                </c:pt>
                <c:pt idx="391">
                  <c:v>3.3446636475004698</c:v>
                </c:pt>
                <c:pt idx="392">
                  <c:v>3.3353182448250802</c:v>
                </c:pt>
                <c:pt idx="393">
                  <c:v>3.3259728985899399</c:v>
                </c:pt>
                <c:pt idx="394">
                  <c:v>3.3166276092730098</c:v>
                </c:pt>
                <c:pt idx="395">
                  <c:v>3.3072823773567901</c:v>
                </c:pt>
                <c:pt idx="396">
                  <c:v>3.2979372033304699</c:v>
                </c:pt>
                <c:pt idx="397">
                  <c:v>3.2885920876851</c:v>
                </c:pt>
                <c:pt idx="398">
                  <c:v>3.2792470309210402</c:v>
                </c:pt>
                <c:pt idx="399">
                  <c:v>3.2699020335431199</c:v>
                </c:pt>
                <c:pt idx="400">
                  <c:v>3.2605570960627999</c:v>
                </c:pt>
                <c:pt idx="401">
                  <c:v>3.25121221899572</c:v>
                </c:pt>
                <c:pt idx="402">
                  <c:v>3.2418674028634502</c:v>
                </c:pt>
                <c:pt idx="403">
                  <c:v>3.2325226481956899</c:v>
                </c:pt>
                <c:pt idx="404">
                  <c:v>3.2231779555263</c:v>
                </c:pt>
                <c:pt idx="405">
                  <c:v>3.2138333253973199</c:v>
                </c:pt>
                <c:pt idx="406">
                  <c:v>3.2044887583541399</c:v>
                </c:pt>
                <c:pt idx="407">
                  <c:v>3.1951442549511402</c:v>
                </c:pt>
                <c:pt idx="408">
                  <c:v>3.18579981574833</c:v>
                </c:pt>
                <c:pt idx="409">
                  <c:v>3.1764554413122799</c:v>
                </c:pt>
                <c:pt idx="410">
                  <c:v>3.1671111322174998</c:v>
                </c:pt>
                <c:pt idx="411">
                  <c:v>3.1577668890415902</c:v>
                </c:pt>
                <c:pt idx="412">
                  <c:v>3.1484227123727102</c:v>
                </c:pt>
                <c:pt idx="413">
                  <c:v>3.1390786028047799</c:v>
                </c:pt>
                <c:pt idx="414">
                  <c:v>3.1297345609396601</c:v>
                </c:pt>
                <c:pt idx="415">
                  <c:v>3.12039058738385</c:v>
                </c:pt>
                <c:pt idx="416">
                  <c:v>3.1110466827537002</c:v>
                </c:pt>
                <c:pt idx="417">
                  <c:v>3.1017028476725002</c:v>
                </c:pt>
                <c:pt idx="418">
                  <c:v>3.0923590827708098</c:v>
                </c:pt>
                <c:pt idx="419">
                  <c:v>3.0830153886853799</c:v>
                </c:pt>
                <c:pt idx="420">
                  <c:v>3.0736717660628798</c:v>
                </c:pt>
                <c:pt idx="421">
                  <c:v>3.06432821555702</c:v>
                </c:pt>
                <c:pt idx="422">
                  <c:v>3.0549847378294999</c:v>
                </c:pt>
                <c:pt idx="423">
                  <c:v>3.0456413335509902</c:v>
                </c:pt>
                <c:pt idx="424">
                  <c:v>3.0362980033981901</c:v>
                </c:pt>
                <c:pt idx="425">
                  <c:v>3.0269547480576602</c:v>
                </c:pt>
                <c:pt idx="426">
                  <c:v>3.0176115682246598</c:v>
                </c:pt>
                <c:pt idx="427">
                  <c:v>3.0082684646044302</c:v>
                </c:pt>
                <c:pt idx="428">
                  <c:v>2.9989254379058901</c:v>
                </c:pt>
                <c:pt idx="429">
                  <c:v>2.98958248885193</c:v>
                </c:pt>
                <c:pt idx="430">
                  <c:v>2.9802396181727899</c:v>
                </c:pt>
                <c:pt idx="431">
                  <c:v>2.97089682660827</c:v>
                </c:pt>
                <c:pt idx="432">
                  <c:v>2.9615541149072002</c:v>
                </c:pt>
                <c:pt idx="433">
                  <c:v>2.9522114838264901</c:v>
                </c:pt>
                <c:pt idx="434">
                  <c:v>2.9428689341348102</c:v>
                </c:pt>
                <c:pt idx="435">
                  <c:v>2.9335264666097798</c:v>
                </c:pt>
                <c:pt idx="436">
                  <c:v>2.92418408203979</c:v>
                </c:pt>
                <c:pt idx="437">
                  <c:v>2.9148417812211398</c:v>
                </c:pt>
                <c:pt idx="438">
                  <c:v>2.9054995649618198</c:v>
                </c:pt>
                <c:pt idx="439">
                  <c:v>2.8961574340805099</c:v>
                </c:pt>
                <c:pt idx="440">
                  <c:v>2.8868153894060802</c:v>
                </c:pt>
                <c:pt idx="441">
                  <c:v>2.87747343177903</c:v>
                </c:pt>
                <c:pt idx="442">
                  <c:v>2.8681315620482399</c:v>
                </c:pt>
                <c:pt idx="443">
                  <c:v>2.8587897810762302</c:v>
                </c:pt>
                <c:pt idx="444">
                  <c:v>2.8494480897363501</c:v>
                </c:pt>
                <c:pt idx="445">
                  <c:v>2.8401064889131602</c:v>
                </c:pt>
                <c:pt idx="446">
                  <c:v>2.83076497950145</c:v>
                </c:pt>
                <c:pt idx="447">
                  <c:v>2.8214235624100499</c:v>
                </c:pt>
                <c:pt idx="448">
                  <c:v>2.8120822385589901</c:v>
                </c:pt>
                <c:pt idx="449">
                  <c:v>2.8027410088805498</c:v>
                </c:pt>
                <c:pt idx="450">
                  <c:v>2.7933998743203401</c:v>
                </c:pt>
                <c:pt idx="451">
                  <c:v>2.78405883583445</c:v>
                </c:pt>
                <c:pt idx="452">
                  <c:v>2.77471789439329</c:v>
                </c:pt>
                <c:pt idx="453">
                  <c:v>2.7653770509806299</c:v>
                </c:pt>
                <c:pt idx="454">
                  <c:v>2.7560363065940399</c:v>
                </c:pt>
                <c:pt idx="455">
                  <c:v>2.7466956622429399</c:v>
                </c:pt>
                <c:pt idx="456">
                  <c:v>2.7373551189505498</c:v>
                </c:pt>
                <c:pt idx="457">
                  <c:v>2.7280146777557701</c:v>
                </c:pt>
                <c:pt idx="458">
                  <c:v>2.7186743397112898</c:v>
                </c:pt>
                <c:pt idx="459">
                  <c:v>2.7093341058840301</c:v>
                </c:pt>
                <c:pt idx="460">
                  <c:v>2.6999939773542398</c:v>
                </c:pt>
                <c:pt idx="461">
                  <c:v>2.69065395521933</c:v>
                </c:pt>
                <c:pt idx="462">
                  <c:v>2.68131404059115</c:v>
                </c:pt>
                <c:pt idx="463">
                  <c:v>2.6719742345979198</c:v>
                </c:pt>
                <c:pt idx="464">
                  <c:v>2.6626345383811199</c:v>
                </c:pt>
                <c:pt idx="465">
                  <c:v>2.6532949531012302</c:v>
                </c:pt>
                <c:pt idx="466">
                  <c:v>2.6439554799331302</c:v>
                </c:pt>
                <c:pt idx="467">
                  <c:v>2.63461612006948</c:v>
                </c:pt>
                <c:pt idx="468">
                  <c:v>2.6252768747203499</c:v>
                </c:pt>
                <c:pt idx="469">
                  <c:v>2.6159377451105401</c:v>
                </c:pt>
                <c:pt idx="470">
                  <c:v>2.60659873248495</c:v>
                </c:pt>
                <c:pt idx="471">
                  <c:v>2.5972598381055101</c:v>
                </c:pt>
                <c:pt idx="472">
                  <c:v>2.5879210632535399</c:v>
                </c:pt>
                <c:pt idx="473">
                  <c:v>2.5785824092252798</c:v>
                </c:pt>
                <c:pt idx="474">
                  <c:v>2.5692438773394701</c:v>
                </c:pt>
                <c:pt idx="475">
                  <c:v>2.5599054689328198</c:v>
                </c:pt>
                <c:pt idx="476">
                  <c:v>2.5505671853616301</c:v>
                </c:pt>
                <c:pt idx="477">
                  <c:v>2.5412290280029302</c:v>
                </c:pt>
                <c:pt idx="478">
                  <c:v>2.5318909982515398</c:v>
                </c:pt>
                <c:pt idx="479">
                  <c:v>2.5225530975258001</c:v>
                </c:pt>
                <c:pt idx="480">
                  <c:v>2.5132153272631799</c:v>
                </c:pt>
                <c:pt idx="481">
                  <c:v>2.5038776889244798</c:v>
                </c:pt>
                <c:pt idx="482">
                  <c:v>2.4945401839903401</c:v>
                </c:pt>
                <c:pt idx="483">
                  <c:v>2.4852028139636202</c:v>
                </c:pt>
                <c:pt idx="484">
                  <c:v>2.4758655803715102</c:v>
                </c:pt>
                <c:pt idx="485">
                  <c:v>2.4665284847634599</c:v>
                </c:pt>
                <c:pt idx="486">
                  <c:v>2.4571915287136701</c:v>
                </c:pt>
                <c:pt idx="487">
                  <c:v>2.4478547138166702</c:v>
                </c:pt>
                <c:pt idx="488">
                  <c:v>2.43851804169506</c:v>
                </c:pt>
                <c:pt idx="489">
                  <c:v>2.4291815139951298</c:v>
                </c:pt>
                <c:pt idx="490">
                  <c:v>2.4198451323893799</c:v>
                </c:pt>
                <c:pt idx="491">
                  <c:v>2.4105088985737102</c:v>
                </c:pt>
                <c:pt idx="492">
                  <c:v>2.4011728142732198</c:v>
                </c:pt>
                <c:pt idx="493">
                  <c:v>2.3918368812379902</c:v>
                </c:pt>
                <c:pt idx="494">
                  <c:v>2.38250110124745</c:v>
                </c:pt>
                <c:pt idx="495">
                  <c:v>2.3731654761060899</c:v>
                </c:pt>
                <c:pt idx="496">
                  <c:v>2.3638300076494501</c:v>
                </c:pt>
                <c:pt idx="497">
                  <c:v>2.35449469774125</c:v>
                </c:pt>
                <c:pt idx="498">
                  <c:v>2.3451595482748799</c:v>
                </c:pt>
                <c:pt idx="499">
                  <c:v>2.3358245611751798</c:v>
                </c:pt>
                <c:pt idx="500">
                  <c:v>2.3264897383941898</c:v>
                </c:pt>
                <c:pt idx="501">
                  <c:v>2.3171550819190498</c:v>
                </c:pt>
                <c:pt idx="502">
                  <c:v>2.3078205937677798</c:v>
                </c:pt>
                <c:pt idx="503">
                  <c:v>2.2984862759919502</c:v>
                </c:pt>
                <c:pt idx="504">
                  <c:v>2.2891521306741001</c:v>
                </c:pt>
                <c:pt idx="505">
                  <c:v>2.27981815993332</c:v>
                </c:pt>
                <c:pt idx="506">
                  <c:v>2.27048436592304</c:v>
                </c:pt>
                <c:pt idx="507">
                  <c:v>2.26115075083109</c:v>
                </c:pt>
                <c:pt idx="508">
                  <c:v>2.2518173168834799</c:v>
                </c:pt>
                <c:pt idx="509">
                  <c:v>2.2424840663403698</c:v>
                </c:pt>
                <c:pt idx="510">
                  <c:v>2.2331510015029798</c:v>
                </c:pt>
                <c:pt idx="511">
                  <c:v>2.2238181247078099</c:v>
                </c:pt>
                <c:pt idx="512">
                  <c:v>2.214485438334</c:v>
                </c:pt>
                <c:pt idx="513">
                  <c:v>2.2051529447979901</c:v>
                </c:pt>
                <c:pt idx="514">
                  <c:v>2.1958206465585999</c:v>
                </c:pt>
                <c:pt idx="515">
                  <c:v>2.1864885461168999</c:v>
                </c:pt>
                <c:pt idx="516">
                  <c:v>2.1771566460163698</c:v>
                </c:pt>
                <c:pt idx="517">
                  <c:v>2.1678249488450998</c:v>
                </c:pt>
                <c:pt idx="518">
                  <c:v>2.1584934572333601</c:v>
                </c:pt>
                <c:pt idx="519">
                  <c:v>2.1491621738595499</c:v>
                </c:pt>
                <c:pt idx="520">
                  <c:v>2.1398311014482698</c:v>
                </c:pt>
                <c:pt idx="521">
                  <c:v>2.1305002427714999</c:v>
                </c:pt>
                <c:pt idx="522">
                  <c:v>2.1211696006485399</c:v>
                </c:pt>
                <c:pt idx="523">
                  <c:v>2.1118391779506198</c:v>
                </c:pt>
                <c:pt idx="524">
                  <c:v>2.10250897759899</c:v>
                </c:pt>
                <c:pt idx="525">
                  <c:v>2.0931790025669299</c:v>
                </c:pt>
                <c:pt idx="526">
                  <c:v>2.0838492558817099</c:v>
                </c:pt>
                <c:pt idx="527">
                  <c:v>2.0745197406228999</c:v>
                </c:pt>
                <c:pt idx="528">
                  <c:v>2.0651904599269901</c:v>
                </c:pt>
                <c:pt idx="529">
                  <c:v>2.0558614169876099</c:v>
                </c:pt>
                <c:pt idx="530">
                  <c:v>2.0465326150570098</c:v>
                </c:pt>
                <c:pt idx="531">
                  <c:v>2.0372040574444301</c:v>
                </c:pt>
                <c:pt idx="532">
                  <c:v>2.0278757475223999</c:v>
                </c:pt>
                <c:pt idx="533">
                  <c:v>2.0185476887248801</c:v>
                </c:pt>
                <c:pt idx="534">
                  <c:v>2.0092198845498901</c:v>
                </c:pt>
                <c:pt idx="535">
                  <c:v>1.9998923385602601</c:v>
                </c:pt>
                <c:pt idx="536">
                  <c:v>1.9905650543842199</c:v>
                </c:pt>
                <c:pt idx="537">
                  <c:v>1.9812380357211199</c:v>
                </c:pt>
                <c:pt idx="538">
                  <c:v>1.97191128633688</c:v>
                </c:pt>
                <c:pt idx="539">
                  <c:v>1.9625848100722201</c:v>
                </c:pt>
                <c:pt idx="540">
                  <c:v>1.9532586108378001</c:v>
                </c:pt>
                <c:pt idx="541">
                  <c:v>1.9439326926220499</c:v>
                </c:pt>
                <c:pt idx="542">
                  <c:v>1.9346070594882201</c:v>
                </c:pt>
                <c:pt idx="543">
                  <c:v>1.92528171557932</c:v>
                </c:pt>
                <c:pt idx="544">
                  <c:v>1.9159566651193101</c:v>
                </c:pt>
                <c:pt idx="545">
                  <c:v>1.9066319124122</c:v>
                </c:pt>
                <c:pt idx="546">
                  <c:v>1.8973074618489201</c:v>
                </c:pt>
                <c:pt idx="547">
                  <c:v>1.88798331790622</c:v>
                </c:pt>
                <c:pt idx="548">
                  <c:v>1.8786594851507099</c:v>
                </c:pt>
                <c:pt idx="549">
                  <c:v>1.8693359682364099</c:v>
                </c:pt>
                <c:pt idx="550">
                  <c:v>1.86001277191408</c:v>
                </c:pt>
                <c:pt idx="551">
                  <c:v>1.85068990102887</c:v>
                </c:pt>
                <c:pt idx="552">
                  <c:v>1.8413673605238301</c:v>
                </c:pt>
                <c:pt idx="553">
                  <c:v>1.8320451554432899</c:v>
                </c:pt>
                <c:pt idx="554">
                  <c:v>1.8227232909325299</c:v>
                </c:pt>
                <c:pt idx="555">
                  <c:v>1.8134017722437501</c:v>
                </c:pt>
                <c:pt idx="556">
                  <c:v>1.8040806047378299</c:v>
                </c:pt>
                <c:pt idx="557">
                  <c:v>1.7947597938872</c:v>
                </c:pt>
                <c:pt idx="558">
                  <c:v>1.78543934527597</c:v>
                </c:pt>
                <c:pt idx="559">
                  <c:v>1.77611926460768</c:v>
                </c:pt>
                <c:pt idx="560">
                  <c:v>1.7667995577051401</c:v>
                </c:pt>
                <c:pt idx="561">
                  <c:v>1.75748023051485</c:v>
                </c:pt>
                <c:pt idx="562">
                  <c:v>1.74816128910949</c:v>
                </c:pt>
                <c:pt idx="563">
                  <c:v>1.73884273969043</c:v>
                </c:pt>
                <c:pt idx="564">
                  <c:v>1.7295245885944599</c:v>
                </c:pt>
                <c:pt idx="565">
                  <c:v>1.72020684229537</c:v>
                </c:pt>
                <c:pt idx="566">
                  <c:v>1.7108895074061099</c:v>
                </c:pt>
                <c:pt idx="567">
                  <c:v>1.7015725906841599</c:v>
                </c:pt>
                <c:pt idx="568">
                  <c:v>1.6922560990375399</c:v>
                </c:pt>
                <c:pt idx="569">
                  <c:v>1.6829400395249201</c:v>
                </c:pt>
                <c:pt idx="570">
                  <c:v>1.6736244193637699</c:v>
                </c:pt>
                <c:pt idx="571">
                  <c:v>1.6643092459300299</c:v>
                </c:pt>
                <c:pt idx="572">
                  <c:v>1.6549945267677399</c:v>
                </c:pt>
                <c:pt idx="573">
                  <c:v>1.6456802695905799</c:v>
                </c:pt>
                <c:pt idx="574">
                  <c:v>1.63636648228745</c:v>
                </c:pt>
                <c:pt idx="575">
                  <c:v>1.6270531729286699</c:v>
                </c:pt>
                <c:pt idx="576">
                  <c:v>1.61774034976642</c:v>
                </c:pt>
                <c:pt idx="577">
                  <c:v>1.60842802124717</c:v>
                </c:pt>
                <c:pt idx="578">
                  <c:v>1.59911619601245</c:v>
                </c:pt>
                <c:pt idx="579">
                  <c:v>1.5898048829065801</c:v>
                </c:pt>
                <c:pt idx="580">
                  <c:v>1.5804940909794301</c:v>
                </c:pt>
                <c:pt idx="581">
                  <c:v>1.57118382949729</c:v>
                </c:pt>
                <c:pt idx="582">
                  <c:v>1.56187410794639</c:v>
                </c:pt>
                <c:pt idx="583">
                  <c:v>1.55256493603884</c:v>
                </c:pt>
                <c:pt idx="584">
                  <c:v>1.54325632372239</c:v>
                </c:pt>
                <c:pt idx="585">
                  <c:v>1.5339482811829599</c:v>
                </c:pt>
                <c:pt idx="586">
                  <c:v>1.52464081885692</c:v>
                </c:pt>
                <c:pt idx="587">
                  <c:v>1.51533394743561</c:v>
                </c:pt>
                <c:pt idx="588">
                  <c:v>1.5060276778747299</c:v>
                </c:pt>
                <c:pt idx="589">
                  <c:v>1.4967220213997801</c:v>
                </c:pt>
                <c:pt idx="590">
                  <c:v>1.4874169895176499</c:v>
                </c:pt>
                <c:pt idx="591">
                  <c:v>1.4781125940245501</c:v>
                </c:pt>
                <c:pt idx="592">
                  <c:v>1.4688088470151699</c:v>
                </c:pt>
                <c:pt idx="593">
                  <c:v>1.45950576089017</c:v>
                </c:pt>
                <c:pt idx="594">
                  <c:v>1.4502033483675401</c:v>
                </c:pt>
                <c:pt idx="595">
                  <c:v>1.4409016224943401</c:v>
                </c:pt>
                <c:pt idx="596">
                  <c:v>1.4316005966553</c:v>
                </c:pt>
                <c:pt idx="597">
                  <c:v>1.4223002845839099</c:v>
                </c:pt>
                <c:pt idx="598">
                  <c:v>1.4130007003729499</c:v>
                </c:pt>
                <c:pt idx="599">
                  <c:v>1.40370185848953</c:v>
                </c:pt>
                <c:pt idx="600">
                  <c:v>1.3944037737847099</c:v>
                </c:pt>
                <c:pt idx="601">
                  <c:v>1.3851064615070801</c:v>
                </c:pt>
                <c:pt idx="602">
                  <c:v>1.3758099373168899</c:v>
                </c:pt>
                <c:pt idx="603">
                  <c:v>1.3665142172972999</c:v>
                </c:pt>
                <c:pt idx="604">
                  <c:v>1.3572193179718099</c:v>
                </c:pt>
                <c:pt idx="605">
                  <c:v>1.3479252563186199</c:v>
                </c:pt>
                <c:pt idx="606">
                  <c:v>1.33863204978626</c:v>
                </c:pt>
                <c:pt idx="607">
                  <c:v>1.32933971630723</c:v>
                </c:pt>
                <c:pt idx="608">
                  <c:v>1.32004827431961</c:v>
                </c:pt>
                <c:pt idx="609">
                  <c:v>1.31075774278205</c:v>
                </c:pt>
                <c:pt idx="610">
                  <c:v>1.3014681411915401</c:v>
                </c:pt>
                <c:pt idx="611">
                  <c:v>1.29217948960564</c:v>
                </c:pt>
                <c:pt idx="612">
                  <c:v>1.28289180865809</c:v>
                </c:pt>
                <c:pt idx="613">
                  <c:v>1.2736051195846001</c:v>
                </c:pt>
                <c:pt idx="614">
                  <c:v>1.26431944424173</c:v>
                </c:pt>
                <c:pt idx="615">
                  <c:v>1.2550348051312099</c:v>
                </c:pt>
                <c:pt idx="616">
                  <c:v>1.24575122542118</c:v>
                </c:pt>
                <c:pt idx="617">
                  <c:v>1.2364687289740099</c:v>
                </c:pt>
                <c:pt idx="618">
                  <c:v>1.22718734037162</c:v>
                </c:pt>
                <c:pt idx="619">
                  <c:v>1.2179070849419</c:v>
                </c:pt>
                <c:pt idx="620">
                  <c:v>1.2086279887889699</c:v>
                </c:pt>
                <c:pt idx="621">
                  <c:v>1.1993500788170399</c:v>
                </c:pt>
                <c:pt idx="622">
                  <c:v>1.1900733827703001</c:v>
                </c:pt>
                <c:pt idx="623">
                  <c:v>1.1807979292599999</c:v>
                </c:pt>
                <c:pt idx="624">
                  <c:v>1.17152374779916</c:v>
                </c:pt>
                <c:pt idx="625">
                  <c:v>1.16225086883767</c:v>
                </c:pt>
                <c:pt idx="626">
                  <c:v>1.1529793238024599</c:v>
                </c:pt>
                <c:pt idx="627">
                  <c:v>1.1437091451341801</c:v>
                </c:pt>
                <c:pt idx="628">
                  <c:v>1.1344403663290199</c:v>
                </c:pt>
                <c:pt idx="629">
                  <c:v>1.1251730219824001</c:v>
                </c:pt>
                <c:pt idx="630">
                  <c:v>1.1159071478317899</c:v>
                </c:pt>
                <c:pt idx="631">
                  <c:v>1.10664278080681</c:v>
                </c:pt>
                <c:pt idx="632">
                  <c:v>1.0973799590785001</c:v>
                </c:pt>
                <c:pt idx="633">
                  <c:v>1.0881187221114801</c:v>
                </c:pt>
                <c:pt idx="634">
                  <c:v>1.07885911071645</c:v>
                </c:pt>
                <c:pt idx="635">
                  <c:v>1.0696011671122001</c:v>
                </c:pt>
                <c:pt idx="636">
                  <c:v>1.0603449349835301</c:v>
                </c:pt>
                <c:pt idx="637">
                  <c:v>1.0510904595462001</c:v>
                </c:pt>
                <c:pt idx="638">
                  <c:v>1.04183778761333</c:v>
                </c:pt>
                <c:pt idx="639">
                  <c:v>1.03258696766572</c:v>
                </c:pt>
                <c:pt idx="640">
                  <c:v>1.0233380499291</c:v>
                </c:pt>
                <c:pt idx="641">
                  <c:v>1.0140910864502399</c:v>
                </c:pt>
                <c:pt idx="642">
                  <c:v>1.00484613118124</c:v>
                </c:pt>
                <c:pt idx="643">
                  <c:v>0.99560324006409995</c:v>
                </c:pt>
                <c:pt idx="644">
                  <c:v>0.98636247112745501</c:v>
                </c:pt>
                <c:pt idx="645">
                  <c:v>0.97712388457961197</c:v>
                </c:pt>
                <c:pt idx="646">
                  <c:v>0.96788754291503998</c:v>
                </c:pt>
                <c:pt idx="647">
                  <c:v>0.95865351101937901</c:v>
                </c:pt>
                <c:pt idx="648">
                  <c:v>0.94942185628606102</c:v>
                </c:pt>
                <c:pt idx="649">
                  <c:v>0.940192648739131</c:v>
                </c:pt>
                <c:pt idx="650">
                  <c:v>0.93096596115973895</c:v>
                </c:pt>
                <c:pt idx="651">
                  <c:v>0.92174186922400203</c:v>
                </c:pt>
                <c:pt idx="652">
                  <c:v>0.91252045164291795</c:v>
                </c:pt>
                <c:pt idx="653">
                  <c:v>0.90330179032158198</c:v>
                </c:pt>
                <c:pt idx="654">
                  <c:v>0.89408597051698602</c:v>
                </c:pt>
                <c:pt idx="655">
                  <c:v>0.88487308101170004</c:v>
                </c:pt>
                <c:pt idx="656">
                  <c:v>0.87566321429379101</c:v>
                </c:pt>
                <c:pt idx="657">
                  <c:v>0.86645646675471899</c:v>
                </c:pt>
                <c:pt idx="658">
                  <c:v>0.85725293889319898</c:v>
                </c:pt>
                <c:pt idx="659">
                  <c:v>0.84805273553349603</c:v>
                </c:pt>
                <c:pt idx="660">
                  <c:v>0.83885596606168999</c:v>
                </c:pt>
                <c:pt idx="661">
                  <c:v>0.82966274466989198</c:v>
                </c:pt>
                <c:pt idx="662">
                  <c:v>0.82047319062514701</c:v>
                </c:pt>
                <c:pt idx="663">
                  <c:v>0.81128742854895997</c:v>
                </c:pt>
                <c:pt idx="664">
                  <c:v>0.80210558871953797</c:v>
                </c:pt>
                <c:pt idx="665">
                  <c:v>0.79292780739093105</c:v>
                </c:pt>
                <c:pt idx="666">
                  <c:v>0.78375422713843801</c:v>
                </c:pt>
                <c:pt idx="667">
                  <c:v>0.77458499722528495</c:v>
                </c:pt>
                <c:pt idx="668">
                  <c:v>0.76542027399407397</c:v>
                </c:pt>
                <c:pt idx="669">
                  <c:v>0.75626022128782</c:v>
                </c:pt>
                <c:pt idx="670">
                  <c:v>0.74710501089742398</c:v>
                </c:pt>
                <c:pt idx="671">
                  <c:v>0.73795482304807103</c:v>
                </c:pt>
                <c:pt idx="672">
                  <c:v>0.728809846912572</c:v>
                </c:pt>
                <c:pt idx="673">
                  <c:v>0.71967028117044496</c:v>
                </c:pt>
                <c:pt idx="674">
                  <c:v>0.71053633460072596</c:v>
                </c:pt>
                <c:pt idx="675">
                  <c:v>0.70140822672826497</c:v>
                </c:pt>
                <c:pt idx="676">
                  <c:v>0.69228618850952595</c:v>
                </c:pt>
                <c:pt idx="677">
                  <c:v>0.68317046308044305</c:v>
                </c:pt>
                <c:pt idx="678">
                  <c:v>0.67406130655668395</c:v>
                </c:pt>
                <c:pt idx="679">
                  <c:v>0.66495898889515603</c:v>
                </c:pt>
                <c:pt idx="680">
                  <c:v>0.655863794833634</c:v>
                </c:pt>
                <c:pt idx="681">
                  <c:v>0.64677602489596497</c:v>
                </c:pt>
                <c:pt idx="682">
                  <c:v>0.637695996485098</c:v>
                </c:pt>
                <c:pt idx="683">
                  <c:v>0.62862404506258196</c:v>
                </c:pt>
                <c:pt idx="684">
                  <c:v>0.61956052543242801</c:v>
                </c:pt>
                <c:pt idx="685">
                  <c:v>0.61050581312826802</c:v>
                </c:pt>
                <c:pt idx="686">
                  <c:v>0.60146030592030897</c:v>
                </c:pt>
                <c:pt idx="687">
                  <c:v>0.592424425457168</c:v>
                </c:pt>
                <c:pt idx="688">
                  <c:v>0.58339861904504797</c:v>
                </c:pt>
                <c:pt idx="689">
                  <c:v>0.57438336159278303</c:v>
                </c:pt>
                <c:pt idx="690">
                  <c:v>0.565379157726146</c:v>
                </c:pt>
                <c:pt idx="691">
                  <c:v>0.55638654409836097</c:v>
                </c:pt>
                <c:pt idx="692">
                  <c:v>0.54740609191142098</c:v>
                </c:pt>
                <c:pt idx="693">
                  <c:v>0.538438409676392</c:v>
                </c:pt>
                <c:pt idx="694">
                  <c:v>0.52948414623432605</c:v>
                </c:pt>
                <c:pt idx="695">
                  <c:v>0.52054399406552199</c:v>
                </c:pt>
                <c:pt idx="696">
                  <c:v>0.51161869292265305</c:v>
                </c:pt>
                <c:pt idx="697">
                  <c:v>0.50270903381891596</c:v>
                </c:pt>
                <c:pt idx="698">
                  <c:v>0.49381586341869899</c:v>
                </c:pt>
                <c:pt idx="699">
                  <c:v>0.48494008886738399</c:v>
                </c:pt>
                <c:pt idx="700">
                  <c:v>0.476082683116057</c:v>
                </c:pt>
                <c:pt idx="701">
                  <c:v>0.46724469079958297</c:v>
                </c:pt>
                <c:pt idx="702">
                  <c:v>0.45842723473165398</c:v>
                </c:pt>
                <c:pt idx="703">
                  <c:v>0.44963152308550802</c:v>
                </c:pt>
                <c:pt idx="704">
                  <c:v>0.44085885735257802</c:v>
                </c:pt>
                <c:pt idx="705">
                  <c:v>0.43211064116276399</c:v>
                </c:pt>
                <c:pt idx="706">
                  <c:v>0.423388390076469</c:v>
                </c:pt>
                <c:pt idx="707">
                  <c:v>0.414693742468075</c:v>
                </c:pt>
                <c:pt idx="708">
                  <c:v>0.40602847163512301</c:v>
                </c:pt>
                <c:pt idx="709">
                  <c:v>0.39739449928290299</c:v>
                </c:pt>
                <c:pt idx="710">
                  <c:v>0.38879391055873702</c:v>
                </c:pt>
                <c:pt idx="711">
                  <c:v>0.38022897083250401</c:v>
                </c:pt>
                <c:pt idx="712">
                  <c:v>0.37170214443647998</c:v>
                </c:pt>
                <c:pt idx="713">
                  <c:v>0.36321611561579598</c:v>
                </c:pt>
                <c:pt idx="714">
                  <c:v>0.35477381195970897</c:v>
                </c:pt>
                <c:pt idx="715">
                  <c:v>0.34637843063239798</c:v>
                </c:pt>
                <c:pt idx="716">
                  <c:v>0.33803346773336801</c:v>
                </c:pt>
                <c:pt idx="717">
                  <c:v>0.32974275117714502</c:v>
                </c:pt>
                <c:pt idx="718">
                  <c:v>0.32151047750504402</c:v>
                </c:pt>
                <c:pt idx="719">
                  <c:v>0.31334125308139299</c:v>
                </c:pt>
                <c:pt idx="720">
                  <c:v>0.30524014016101603</c:v>
                </c:pt>
                <c:pt idx="721">
                  <c:v>0.297212708331413</c:v>
                </c:pt>
                <c:pt idx="722">
                  <c:v>0.28926509185766403</c:v>
                </c:pt>
                <c:pt idx="723">
                  <c:v>0.28140405342970598</c:v>
                </c:pt>
                <c:pt idx="724">
                  <c:v>0.27363705478508998</c:v>
                </c:pt>
                <c:pt idx="725">
                  <c:v>0.26597233457972902</c:v>
                </c:pt>
                <c:pt idx="726">
                  <c:v>0.25841899372508997</c:v>
                </c:pt>
                <c:pt idx="727">
                  <c:v>0.250987088152407</c:v>
                </c:pt>
                <c:pt idx="728">
                  <c:v>0.24368772859166199</c:v>
                </c:pt>
                <c:pt idx="729">
                  <c:v>0.23653318637909301</c:v>
                </c:pt>
                <c:pt idx="730">
                  <c:v>0.22953700354527601</c:v>
                </c:pt>
                <c:pt idx="731">
                  <c:v>0.222714104357919</c:v>
                </c:pt>
                <c:pt idx="732">
                  <c:v>0.21608090408231101</c:v>
                </c:pt>
                <c:pt idx="733">
                  <c:v>0.209655408906673</c:v>
                </c:pt>
                <c:pt idx="734">
                  <c:v>0.20345729872379401</c:v>
                </c:pt>
                <c:pt idx="735">
                  <c:v>0.19750798178728299</c:v>
                </c:pt>
                <c:pt idx="736">
                  <c:v>0.19183060725728501</c:v>
                </c:pt>
                <c:pt idx="737">
                  <c:v>0.18645001860410401</c:v>
                </c:pt>
                <c:pt idx="738">
                  <c:v>0.181392628129663</c:v>
                </c:pt>
                <c:pt idx="739">
                  <c:v>0.17668619127607399</c:v>
                </c:pt>
                <c:pt idx="740">
                  <c:v>0.172359459795138</c:v>
                </c:pt>
                <c:pt idx="741">
                  <c:v>0.168441696499987</c:v>
                </c:pt>
                <c:pt idx="742">
                  <c:v>0.16496204231355499</c:v>
                </c:pt>
                <c:pt idx="743">
                  <c:v>0.16194873952664199</c:v>
                </c:pt>
                <c:pt idx="744">
                  <c:v>0.159428233414978</c:v>
                </c:pt>
                <c:pt idx="745">
                  <c:v>0.15742419614064301</c:v>
                </c:pt>
                <c:pt idx="746">
                  <c:v>0.15595653880857299</c:v>
                </c:pt>
                <c:pt idx="747">
                  <c:v>0.15504049474055001</c:v>
                </c:pt>
                <c:pt idx="748">
                  <c:v>0.154685864147623</c:v>
                </c:pt>
                <c:pt idx="749">
                  <c:v>0.154896503091208</c:v>
                </c:pt>
                <c:pt idx="750">
                  <c:v>0.15567011697386501</c:v>
                </c:pt>
                <c:pt idx="751">
                  <c:v>0.15699838379095499</c:v>
                </c:pt>
                <c:pt idx="752">
                  <c:v>0.158867392037608</c:v>
                </c:pt>
                <c:pt idx="753">
                  <c:v>0.16125834098809799</c:v>
                </c:pt>
                <c:pt idx="754">
                  <c:v>0.16414842481323699</c:v>
                </c:pt>
                <c:pt idx="755">
                  <c:v>0.16751181076309901</c:v>
                </c:pt>
                <c:pt idx="756">
                  <c:v>0.171320625340737</c:v>
                </c:pt>
                <c:pt idx="757">
                  <c:v>0.17554587757648099</c:v>
                </c:pt>
                <c:pt idx="758">
                  <c:v>0.18015826971460799</c:v>
                </c:pt>
                <c:pt idx="759">
                  <c:v>0.18512886783310101</c:v>
                </c:pt>
                <c:pt idx="760">
                  <c:v>0.190429624295471</c:v>
                </c:pt>
                <c:pt idx="761">
                  <c:v>0.19603375846774701</c:v>
                </c:pt>
                <c:pt idx="762">
                  <c:v>0.201916011386466</c:v>
                </c:pt>
                <c:pt idx="763">
                  <c:v>0.20805279472838301</c:v>
                </c:pt>
                <c:pt idx="764">
                  <c:v>0.21442225556268399</c:v>
                </c:pt>
                <c:pt idx="765">
                  <c:v>0.221004277136055</c:v>
                </c:pt>
                <c:pt idx="766">
                  <c:v>0.22778043350958699</c:v>
                </c:pt>
                <c:pt idx="767">
                  <c:v>0.234733912786316</c:v>
                </c:pt>
                <c:pt idx="768">
                  <c:v>0.241849420674036</c:v>
                </c:pt>
                <c:pt idx="769">
                  <c:v>0.249113073310813</c:v>
                </c:pt>
                <c:pt idx="770">
                  <c:v>0.256512285970659</c:v>
                </c:pt>
                <c:pt idx="771">
                  <c:v>0.26403566228631298</c:v>
                </c:pt>
                <c:pt idx="772">
                  <c:v>0.27167288714322801</c:v>
                </c:pt>
                <c:pt idx="773">
                  <c:v>0.27941462525230298</c:v>
                </c:pt>
                <c:pt idx="774">
                  <c:v>0.28725242652861399</c:v>
                </c:pt>
                <c:pt idx="775">
                  <c:v>0.29517863885061701</c:v>
                </c:pt>
                <c:pt idx="776">
                  <c:v>0.30318632829589998</c:v>
                </c:pt>
                <c:pt idx="777">
                  <c:v>0.31126920670674602</c:v>
                </c:pt>
                <c:pt idx="778">
                  <c:v>0.319421566221958</c:v>
                </c:pt>
                <c:pt idx="779">
                  <c:v>0.32763822035451401</c:v>
                </c:pt>
                <c:pt idx="780">
                  <c:v>0.33591445109134799</c:v>
                </c:pt>
                <c:pt idx="781">
                  <c:v>0.34424596150327202</c:v>
                </c:pt>
                <c:pt idx="782">
                  <c:v>0.35262883336066497</c:v>
                </c:pt>
                <c:pt idx="783">
                  <c:v>0.36105948923804598</c:v>
                </c:pt>
                <c:pt idx="784">
                  <c:v>0.369534658680234</c:v>
                </c:pt>
                <c:pt idx="785">
                  <c:v>0.37805134797587397</c:v>
                </c:pt>
                <c:pt idx="786">
                  <c:v>0.38660681317652101</c:v>
                </c:pt>
                <c:pt idx="787">
                  <c:v>0.39519853596411503</c:v>
                </c:pt>
                <c:pt idx="788">
                  <c:v>0.40382420210681003</c:v>
                </c:pt>
                <c:pt idx="789">
                  <c:v>0.412481682176076</c:v>
                </c:pt>
                <c:pt idx="790">
                  <c:v>0.421169014293651</c:v>
                </c:pt>
                <c:pt idx="791">
                  <c:v>0.42988438866387002</c:v>
                </c:pt>
                <c:pt idx="792">
                  <c:v>0.43862613371557901</c:v>
                </c:pt>
                <c:pt idx="793">
                  <c:v>0.44739270365662898</c:v>
                </c:pt>
                <c:pt idx="794">
                  <c:v>0.456182667290642</c:v>
                </c:pt>
                <c:pt idx="795">
                  <c:v>0.46499469796347498</c:v>
                </c:pt>
                <c:pt idx="796">
                  <c:v>0.473827564497529</c:v>
                </c:pt>
                <c:pt idx="797">
                  <c:v>0.48268012302841001</c:v>
                </c:pt>
                <c:pt idx="798">
                  <c:v>0.49155130963106802</c:v>
                </c:pt>
                <c:pt idx="799">
                  <c:v>0.50044013366250795</c:v>
                </c:pt>
                <c:pt idx="800">
                  <c:v>0.50934567172581602</c:v>
                </c:pt>
                <c:pt idx="801">
                  <c:v>0.51826706221507102</c:v>
                </c:pt>
                <c:pt idx="802">
                  <c:v>0.52720350036158903</c:v>
                </c:pt>
                <c:pt idx="803">
                  <c:v>0.53615423373728599</c:v>
                </c:pt>
                <c:pt idx="804">
                  <c:v>0.545118558170826</c:v>
                </c:pt>
                <c:pt idx="805">
                  <c:v>0.55409581402101205</c:v>
                </c:pt>
                <c:pt idx="806">
                  <c:v>0.56308538279244902</c:v>
                </c:pt>
                <c:pt idx="807">
                  <c:v>0.57208668404142204</c:v>
                </c:pt>
                <c:pt idx="808">
                  <c:v>0.58109917255791199</c:v>
                </c:pt>
                <c:pt idx="809">
                  <c:v>0.59012233577680995</c:v>
                </c:pt>
                <c:pt idx="810">
                  <c:v>0.59915569142230396</c:v>
                </c:pt>
                <c:pt idx="811">
                  <c:v>0.60819878534106198</c:v>
                </c:pt>
                <c:pt idx="812">
                  <c:v>0.61725118951638502</c:v>
                </c:pt>
                <c:pt idx="813">
                  <c:v>0.62631250025610097</c:v>
                </c:pt>
                <c:pt idx="814">
                  <c:v>0.63538233650318598</c:v>
                </c:pt>
                <c:pt idx="815">
                  <c:v>0.644460338305618</c:v>
                </c:pt>
                <c:pt idx="816">
                  <c:v>0.65354616539405797</c:v>
                </c:pt>
                <c:pt idx="817">
                  <c:v>0.662639495880742</c:v>
                </c:pt>
                <c:pt idx="818">
                  <c:v>0.67174002504423802</c:v>
                </c:pt>
                <c:pt idx="819">
                  <c:v>0.68084746422185205</c:v>
                </c:pt>
                <c:pt idx="820">
                  <c:v>0.68996153977867702</c:v>
                </c:pt>
                <c:pt idx="821">
                  <c:v>0.699081992154024</c:v>
                </c:pt>
                <c:pt idx="822">
                  <c:v>0.70820857498447798</c:v>
                </c:pt>
                <c:pt idx="823">
                  <c:v>0.71734105427904005</c:v>
                </c:pt>
                <c:pt idx="824">
                  <c:v>0.72647920766719298</c:v>
                </c:pt>
                <c:pt idx="825">
                  <c:v>0.73562282369099197</c:v>
                </c:pt>
                <c:pt idx="826">
                  <c:v>0.74477170115731695</c:v>
                </c:pt>
                <c:pt idx="827">
                  <c:v>0.75392564852242805</c:v>
                </c:pt>
                <c:pt idx="828">
                  <c:v>0.76308448333111001</c:v>
                </c:pt>
                <c:pt idx="829">
                  <c:v>0.77224803168864997</c:v>
                </c:pt>
                <c:pt idx="830">
                  <c:v>0.78141612776835301</c:v>
                </c:pt>
                <c:pt idx="831">
                  <c:v>0.79058861335958797</c:v>
                </c:pt>
                <c:pt idx="832">
                  <c:v>0.79976533743138001</c:v>
                </c:pt>
                <c:pt idx="833">
                  <c:v>0.80894615573916095</c:v>
                </c:pt>
                <c:pt idx="834">
                  <c:v>0.81813093044892005</c:v>
                </c:pt>
                <c:pt idx="835">
                  <c:v>0.82731952979288603</c:v>
                </c:pt>
                <c:pt idx="836">
                  <c:v>0.83651182773572996</c:v>
                </c:pt>
                <c:pt idx="837">
                  <c:v>0.84570770367298997</c:v>
                </c:pt>
                <c:pt idx="838">
                  <c:v>0.854907042144333</c:v>
                </c:pt>
                <c:pt idx="839">
                  <c:v>0.86410973256156998</c:v>
                </c:pt>
                <c:pt idx="840">
                  <c:v>0.87331566896099699</c:v>
                </c:pt>
                <c:pt idx="841">
                  <c:v>0.88252474976372197</c:v>
                </c:pt>
                <c:pt idx="842">
                  <c:v>0.89173687755065301</c:v>
                </c:pt>
                <c:pt idx="843">
                  <c:v>0.90095195885516099</c:v>
                </c:pt>
                <c:pt idx="844">
                  <c:v>0.91016990397083797</c:v>
                </c:pt>
                <c:pt idx="845">
                  <c:v>0.919390626757289</c:v>
                </c:pt>
                <c:pt idx="846">
                  <c:v>0.92861404447142604</c:v>
                </c:pt>
                <c:pt idx="847">
                  <c:v>0.93784007760147603</c:v>
                </c:pt>
                <c:pt idx="848">
                  <c:v>0.94706864971071403</c:v>
                </c:pt>
                <c:pt idx="849">
                  <c:v>0.95629968729572801</c:v>
                </c:pt>
                <c:pt idx="850">
                  <c:v>0.965533119641099</c:v>
                </c:pt>
                <c:pt idx="851">
                  <c:v>0.97476887869483497</c:v>
                </c:pt>
                <c:pt idx="852">
                  <c:v>0.98400689894095705</c:v>
                </c:pt>
                <c:pt idx="853">
                  <c:v>0.99324711728883597</c:v>
                </c:pt>
                <c:pt idx="854">
                  <c:v>1.00248947295585</c:v>
                </c:pt>
                <c:pt idx="855">
                  <c:v>1.0117339073677301</c:v>
                </c:pt>
                <c:pt idx="856">
                  <c:v>1.0209803640586701</c:v>
                </c:pt>
                <c:pt idx="857">
                  <c:v>1.03022878857647</c:v>
                </c:pt>
                <c:pt idx="858">
                  <c:v>1.03947912839971</c:v>
                </c:pt>
                <c:pt idx="859">
                  <c:v>1.04873133284509</c:v>
                </c:pt>
                <c:pt idx="860">
                  <c:v>1.0579853529936101</c:v>
                </c:pt>
                <c:pt idx="861">
                  <c:v>1.0672411416123899</c:v>
                </c:pt>
                <c:pt idx="862">
                  <c:v>1.0764986530874701</c:v>
                </c:pt>
                <c:pt idx="863">
                  <c:v>1.0857578433489301</c:v>
                </c:pt>
                <c:pt idx="864">
                  <c:v>1.0950186698103099</c:v>
                </c:pt>
                <c:pt idx="865">
                  <c:v>1.10428109130616</c:v>
                </c:pt>
                <c:pt idx="866">
                  <c:v>1.1135450680360901</c:v>
                </c:pt>
                <c:pt idx="867">
                  <c:v>1.1228105615025801</c:v>
                </c:pt>
                <c:pt idx="868">
                  <c:v>1.1320775344666001</c:v>
                </c:pt>
                <c:pt idx="869">
                  <c:v>1.1413459508894701</c:v>
                </c:pt>
                <c:pt idx="870">
                  <c:v>1.1506157758880999</c:v>
                </c:pt>
                <c:pt idx="871">
                  <c:v>1.15988697569232</c:v>
                </c:pt>
                <c:pt idx="872">
                  <c:v>1.1691595175959</c:v>
                </c:pt>
                <c:pt idx="873">
                  <c:v>1.1784333699174601</c:v>
                </c:pt>
                <c:pt idx="874">
                  <c:v>1.1877085019599201</c:v>
                </c:pt>
                <c:pt idx="875">
                  <c:v>1.19698488397678</c:v>
                </c:pt>
                <c:pt idx="876">
                  <c:v>1.2062624871293399</c:v>
                </c:pt>
                <c:pt idx="877">
                  <c:v>1.2155412834567001</c:v>
                </c:pt>
                <c:pt idx="878">
                  <c:v>1.2248212458413701</c:v>
                </c:pt>
                <c:pt idx="879">
                  <c:v>1.23410234797803</c:v>
                </c:pt>
                <c:pt idx="880">
                  <c:v>1.2433845643458801</c:v>
                </c:pt>
                <c:pt idx="881">
                  <c:v>1.2526678701746301</c:v>
                </c:pt>
                <c:pt idx="882">
                  <c:v>1.26195224142106</c:v>
                </c:pt>
                <c:pt idx="883">
                  <c:v>1.27123765474053</c:v>
                </c:pt>
                <c:pt idx="884">
                  <c:v>1.2805240874661701</c:v>
                </c:pt>
                <c:pt idx="885">
                  <c:v>1.2898115175779099</c:v>
                </c:pt>
                <c:pt idx="886">
                  <c:v>1.29909992368508</c:v>
                </c:pt>
                <c:pt idx="887">
                  <c:v>1.30838928500124</c:v>
                </c:pt>
                <c:pt idx="888">
                  <c:v>1.31767958132325</c:v>
                </c:pt>
                <c:pt idx="889">
                  <c:v>1.3269707930149699</c:v>
                </c:pt>
                <c:pt idx="890">
                  <c:v>1.3362629009812701</c:v>
                </c:pt>
                <c:pt idx="891">
                  <c:v>1.34555588665374</c:v>
                </c:pt>
                <c:pt idx="892">
                  <c:v>1.3548497319702599</c:v>
                </c:pt>
                <c:pt idx="893">
                  <c:v>1.3641444193635099</c:v>
                </c:pt>
                <c:pt idx="894">
                  <c:v>1.37343993173595</c:v>
                </c:pt>
                <c:pt idx="895">
                  <c:v>1.38273625244862</c:v>
                </c:pt>
                <c:pt idx="896">
                  <c:v>1.3920333653088099</c:v>
                </c:pt>
                <c:pt idx="897">
                  <c:v>1.40133125454791</c:v>
                </c:pt>
                <c:pt idx="898">
                  <c:v>1.4106299048156801</c:v>
                </c:pt>
                <c:pt idx="899">
                  <c:v>1.4199293011605201</c:v>
                </c:pt>
                <c:pt idx="900">
                  <c:v>1.4292294290189</c:v>
                </c:pt>
                <c:pt idx="901">
                  <c:v>1.4385302742019701</c:v>
                </c:pt>
                <c:pt idx="902">
                  <c:v>1.4478318228876399</c:v>
                </c:pt>
                <c:pt idx="903">
                  <c:v>1.4571340616025099</c:v>
                </c:pt>
                <c:pt idx="904">
                  <c:v>1.46643697721513</c:v>
                </c:pt>
                <c:pt idx="905">
                  <c:v>1.4757405569238999</c:v>
                </c:pt>
                <c:pt idx="906">
                  <c:v>1.4850447882469999</c:v>
                </c:pt>
                <c:pt idx="907">
                  <c:v>1.49434965901485</c:v>
                </c:pt>
                <c:pt idx="908">
                  <c:v>1.50365515735543</c:v>
                </c:pt>
                <c:pt idx="909">
                  <c:v>1.5129612716890399</c:v>
                </c:pt>
                <c:pt idx="910">
                  <c:v>1.52226799071731</c:v>
                </c:pt>
                <c:pt idx="911">
                  <c:v>1.5315753034189701</c:v>
                </c:pt>
                <c:pt idx="912">
                  <c:v>1.5408831990348399</c:v>
                </c:pt>
                <c:pt idx="913">
                  <c:v>1.5501916670654901</c:v>
                </c:pt>
                <c:pt idx="914">
                  <c:v>1.55950069726061</c:v>
                </c:pt>
                <c:pt idx="915">
                  <c:v>1.56881027961176</c:v>
                </c:pt>
                <c:pt idx="916">
                  <c:v>1.57812040434931</c:v>
                </c:pt>
                <c:pt idx="917">
                  <c:v>1.5874310619290699</c:v>
                </c:pt>
                <c:pt idx="918">
                  <c:v>1.59674224302998</c:v>
                </c:pt>
                <c:pt idx="919">
                  <c:v>1.6060539385452299</c:v>
                </c:pt>
                <c:pt idx="920">
                  <c:v>1.6153661395816401</c:v>
                </c:pt>
                <c:pt idx="921">
                  <c:v>1.62467883744532</c:v>
                </c:pt>
                <c:pt idx="922">
                  <c:v>1.63399202364148</c:v>
                </c:pt>
                <c:pt idx="923">
                  <c:v>1.64330568986643</c:v>
                </c:pt>
                <c:pt idx="924">
                  <c:v>1.6526198280053099</c:v>
                </c:pt>
                <c:pt idx="925">
                  <c:v>1.66193443012479</c:v>
                </c:pt>
                <c:pt idx="926">
                  <c:v>1.6712494884656</c:v>
                </c:pt>
                <c:pt idx="927">
                  <c:v>1.68056499544217</c:v>
                </c:pt>
                <c:pt idx="928">
                  <c:v>1.6898809436337601</c:v>
                </c:pt>
                <c:pt idx="929">
                  <c:v>1.6991973257855</c:v>
                </c:pt>
                <c:pt idx="930">
                  <c:v>1.7085141347973101</c:v>
                </c:pt>
                <c:pt idx="931">
                  <c:v>1.71783136372385</c:v>
                </c:pt>
                <c:pt idx="932">
                  <c:v>1.7271490057693499</c:v>
                </c:pt>
                <c:pt idx="933">
                  <c:v>1.7364670542821901</c:v>
                </c:pt>
                <c:pt idx="934">
                  <c:v>1.74578550275663</c:v>
                </c:pt>
                <c:pt idx="935">
                  <c:v>1.75510434482071</c:v>
                </c:pt>
                <c:pt idx="936">
                  <c:v>1.76442357423817</c:v>
                </c:pt>
                <c:pt idx="937">
                  <c:v>1.7737431849025</c:v>
                </c:pt>
                <c:pt idx="938">
                  <c:v>1.78306317083775</c:v>
                </c:pt>
                <c:pt idx="939">
                  <c:v>1.7923835261889201</c:v>
                </c:pt>
                <c:pt idx="940">
                  <c:v>1.80170424522263</c:v>
                </c:pt>
                <c:pt idx="941">
                  <c:v>1.81102532232324</c:v>
                </c:pt>
                <c:pt idx="942">
                  <c:v>1.82034675199206</c:v>
                </c:pt>
                <c:pt idx="943">
                  <c:v>1.82966852883949</c:v>
                </c:pt>
                <c:pt idx="944">
                  <c:v>1.8389906475860101</c:v>
                </c:pt>
                <c:pt idx="945">
                  <c:v>1.8483131030584401</c:v>
                </c:pt>
                <c:pt idx="946">
                  <c:v>1.8576358901862</c:v>
                </c:pt>
                <c:pt idx="947">
                  <c:v>1.8669590040026001</c:v>
                </c:pt>
                <c:pt idx="948">
                  <c:v>1.87628243963741</c:v>
                </c:pt>
                <c:pt idx="949">
                  <c:v>1.8856061923165599</c:v>
                </c:pt>
                <c:pt idx="950">
                  <c:v>1.89493025735805</c:v>
                </c:pt>
                <c:pt idx="951">
                  <c:v>1.90425463017763</c:v>
                </c:pt>
                <c:pt idx="952">
                  <c:v>1.91357930627408</c:v>
                </c:pt>
                <c:pt idx="953">
                  <c:v>1.9229042812350501</c:v>
                </c:pt>
                <c:pt idx="954">
                  <c:v>1.93222955073423</c:v>
                </c:pt>
                <c:pt idx="955">
                  <c:v>1.9415551105262601</c:v>
                </c:pt>
                <c:pt idx="956">
                  <c:v>1.9508809564502501</c:v>
                </c:pt>
                <c:pt idx="957">
                  <c:v>1.96020708442128</c:v>
                </c:pt>
                <c:pt idx="958">
                  <c:v>1.96953349043271</c:v>
                </c:pt>
                <c:pt idx="959">
                  <c:v>1.9788601705522699</c:v>
                </c:pt>
                <c:pt idx="960">
                  <c:v>1.98818712092413</c:v>
                </c:pt>
                <c:pt idx="961">
                  <c:v>1.9975143377622799</c:v>
                </c:pt>
                <c:pt idx="962">
                  <c:v>2.0068418173510101</c:v>
                </c:pt>
                <c:pt idx="963">
                  <c:v>2.0161695560436099</c:v>
                </c:pt>
                <c:pt idx="964">
                  <c:v>2.0254975502593902</c:v>
                </c:pt>
                <c:pt idx="965">
                  <c:v>2.0348257964863299</c:v>
                </c:pt>
                <c:pt idx="966">
                  <c:v>2.0441542912733399</c:v>
                </c:pt>
                <c:pt idx="967">
                  <c:v>2.0534830312326302</c:v>
                </c:pt>
                <c:pt idx="968">
                  <c:v>2.0628120130375902</c:v>
                </c:pt>
                <c:pt idx="969">
                  <c:v>2.0721412334234799</c:v>
                </c:pt>
                <c:pt idx="970">
                  <c:v>2.0814706891813102</c:v>
                </c:pt>
                <c:pt idx="971">
                  <c:v>2.0908003771602801</c:v>
                </c:pt>
                <c:pt idx="972">
                  <c:v>2.1001302942655302</c:v>
                </c:pt>
                <c:pt idx="973">
                  <c:v>2.1094604374558101</c:v>
                </c:pt>
                <c:pt idx="974">
                  <c:v>2.1187908037461098</c:v>
                </c:pt>
                <c:pt idx="975">
                  <c:v>2.12812139020168</c:v>
                </c:pt>
                <c:pt idx="976">
                  <c:v>2.1374521939389202</c:v>
                </c:pt>
                <c:pt idx="977">
                  <c:v>2.1467832121236201</c:v>
                </c:pt>
                <c:pt idx="978">
                  <c:v>2.1561144419725999</c:v>
                </c:pt>
                <c:pt idx="979">
                  <c:v>2.1654458807506098</c:v>
                </c:pt>
                <c:pt idx="980">
                  <c:v>2.1747775257672401</c:v>
                </c:pt>
                <c:pt idx="981">
                  <c:v>2.1841093743786901</c:v>
                </c:pt>
                <c:pt idx="982">
                  <c:v>2.1934414239860498</c:v>
                </c:pt>
                <c:pt idx="983">
                  <c:v>2.2027736720364799</c:v>
                </c:pt>
                <c:pt idx="984">
                  <c:v>2.21210611601744</c:v>
                </c:pt>
                <c:pt idx="985">
                  <c:v>2.2214387534595601</c:v>
                </c:pt>
                <c:pt idx="986">
                  <c:v>2.2307715819337299</c:v>
                </c:pt>
                <c:pt idx="987">
                  <c:v>2.24010459905434</c:v>
                </c:pt>
                <c:pt idx="988">
                  <c:v>2.2494378024719199</c:v>
                </c:pt>
                <c:pt idx="989">
                  <c:v>2.25877118987782</c:v>
                </c:pt>
                <c:pt idx="990">
                  <c:v>2.2681047590003298</c:v>
                </c:pt>
                <c:pt idx="991">
                  <c:v>2.27743850760426</c:v>
                </c:pt>
                <c:pt idx="992">
                  <c:v>2.2867724334939199</c:v>
                </c:pt>
                <c:pt idx="993">
                  <c:v>2.2961065345062299</c:v>
                </c:pt>
                <c:pt idx="994">
                  <c:v>2.3054408085141298</c:v>
                </c:pt>
                <c:pt idx="995">
                  <c:v>2.3147752534234498</c:v>
                </c:pt>
                <c:pt idx="996">
                  <c:v>2.3241098671776901</c:v>
                </c:pt>
                <c:pt idx="997">
                  <c:v>2.3334446477491899</c:v>
                </c:pt>
                <c:pt idx="998">
                  <c:v>2.3427795931439102</c:v>
                </c:pt>
                <c:pt idx="999">
                  <c:v>2.3521147013994299</c:v>
                </c:pt>
                <c:pt idx="1000">
                  <c:v>2.3614499705832799</c:v>
                </c:pt>
                <c:pt idx="1001">
                  <c:v>2.3707853987964902</c:v>
                </c:pt>
                <c:pt idx="1002">
                  <c:v>2.3801209841664202</c:v>
                </c:pt>
                <c:pt idx="1003">
                  <c:v>2.3894567248517502</c:v>
                </c:pt>
                <c:pt idx="1004">
                  <c:v>2.3987926190377098</c:v>
                </c:pt>
                <c:pt idx="1005">
                  <c:v>2.40812866494004</c:v>
                </c:pt>
                <c:pt idx="1006">
                  <c:v>2.41746486080199</c:v>
                </c:pt>
                <c:pt idx="1007">
                  <c:v>2.4268012048918299</c:v>
                </c:pt>
                <c:pt idx="1008">
                  <c:v>2.4361376955053302</c:v>
                </c:pt>
                <c:pt idx="1009">
                  <c:v>2.4454743309629099</c:v>
                </c:pt>
                <c:pt idx="1010">
                  <c:v>2.4548111096145702</c:v>
                </c:pt>
                <c:pt idx="1011">
                  <c:v>2.4641480298312701</c:v>
                </c:pt>
                <c:pt idx="1012">
                  <c:v>2.47348509000985</c:v>
                </c:pt>
                <c:pt idx="1013">
                  <c:v>2.48282228857027</c:v>
                </c:pt>
                <c:pt idx="1014">
                  <c:v>2.4921596239591302</c:v>
                </c:pt>
                <c:pt idx="1015">
                  <c:v>2.5014970946428701</c:v>
                </c:pt>
                <c:pt idx="1016">
                  <c:v>2.5108346991127499</c:v>
                </c:pt>
                <c:pt idx="1017">
                  <c:v>2.5201724358803199</c:v>
                </c:pt>
                <c:pt idx="1018">
                  <c:v>2.52951030348245</c:v>
                </c:pt>
                <c:pt idx="1019">
                  <c:v>2.5388483004745201</c:v>
                </c:pt>
                <c:pt idx="1020">
                  <c:v>2.5481864254340598</c:v>
                </c:pt>
                <c:pt idx="1021">
                  <c:v>2.55752467695934</c:v>
                </c:pt>
                <c:pt idx="1022">
                  <c:v>2.5668630536676802</c:v>
                </c:pt>
                <c:pt idx="1023">
                  <c:v>2.5762015542004502</c:v>
                </c:pt>
                <c:pt idx="1024">
                  <c:v>2.5855401772146198</c:v>
                </c:pt>
                <c:pt idx="1025">
                  <c:v>2.5948789213877999</c:v>
                </c:pt>
                <c:pt idx="1026">
                  <c:v>2.6042177854155701</c:v>
                </c:pt>
                <c:pt idx="1027">
                  <c:v>2.6135567680151</c:v>
                </c:pt>
                <c:pt idx="1028">
                  <c:v>2.6228958679188699</c:v>
                </c:pt>
                <c:pt idx="1029">
                  <c:v>2.63223508387795</c:v>
                </c:pt>
                <c:pt idx="1030">
                  <c:v>2.6415744146621001</c:v>
                </c:pt>
                <c:pt idx="1031">
                  <c:v>2.6509138590563501</c:v>
                </c:pt>
                <c:pt idx="1032">
                  <c:v>2.6602534158661499</c:v>
                </c:pt>
                <c:pt idx="1033">
                  <c:v>2.66959308390964</c:v>
                </c:pt>
                <c:pt idx="1034">
                  <c:v>2.6789328620254298</c:v>
                </c:pt>
                <c:pt idx="1035">
                  <c:v>2.6882727490642502</c:v>
                </c:pt>
                <c:pt idx="1036">
                  <c:v>2.6976127438963902</c:v>
                </c:pt>
                <c:pt idx="1037">
                  <c:v>2.7069528454057701</c:v>
                </c:pt>
                <c:pt idx="1038">
                  <c:v>2.71629305249159</c:v>
                </c:pt>
                <c:pt idx="1039">
                  <c:v>2.7256333640685</c:v>
                </c:pt>
                <c:pt idx="1040">
                  <c:v>2.7349737790649198</c:v>
                </c:pt>
                <c:pt idx="1041">
                  <c:v>2.7443142964268898</c:v>
                </c:pt>
                <c:pt idx="1042">
                  <c:v>2.75365491511171</c:v>
                </c:pt>
                <c:pt idx="1043">
                  <c:v>2.7629956340914399</c:v>
                </c:pt>
                <c:pt idx="1044">
                  <c:v>2.7723364523520102</c:v>
                </c:pt>
                <c:pt idx="1045">
                  <c:v>2.7816773688949299</c:v>
                </c:pt>
                <c:pt idx="1046">
                  <c:v>2.79101838273241</c:v>
                </c:pt>
                <c:pt idx="1047">
                  <c:v>2.8003594928908302</c:v>
                </c:pt>
                <c:pt idx="1048">
                  <c:v>2.8097006984095199</c:v>
                </c:pt>
                <c:pt idx="1049">
                  <c:v>2.8190419983394901</c:v>
                </c:pt>
                <c:pt idx="1050">
                  <c:v>2.8283833917469798</c:v>
                </c:pt>
                <c:pt idx="1051">
                  <c:v>2.8377248777085202</c:v>
                </c:pt>
                <c:pt idx="1052">
                  <c:v>2.84706645531275</c:v>
                </c:pt>
                <c:pt idx="1053">
                  <c:v>2.85640812365954</c:v>
                </c:pt>
                <c:pt idx="1054">
                  <c:v>2.8657498818634699</c:v>
                </c:pt>
                <c:pt idx="1055">
                  <c:v>2.8750917290476798</c:v>
                </c:pt>
                <c:pt idx="1056">
                  <c:v>2.8844336643476098</c:v>
                </c:pt>
                <c:pt idx="1057">
                  <c:v>2.8937756869095401</c:v>
                </c:pt>
                <c:pt idx="1058">
                  <c:v>2.9031177958907302</c:v>
                </c:pt>
                <c:pt idx="1059">
                  <c:v>2.9124599904612398</c:v>
                </c:pt>
                <c:pt idx="1060">
                  <c:v>2.9218022697980799</c:v>
                </c:pt>
                <c:pt idx="1061">
                  <c:v>2.9311446330927202</c:v>
                </c:pt>
                <c:pt idx="1062">
                  <c:v>2.9404870795429501</c:v>
                </c:pt>
                <c:pt idx="1063">
                  <c:v>2.9498296083606599</c:v>
                </c:pt>
                <c:pt idx="1064">
                  <c:v>2.9591722187643699</c:v>
                </c:pt>
                <c:pt idx="1065">
                  <c:v>2.9685149099844699</c:v>
                </c:pt>
                <c:pt idx="1066">
                  <c:v>2.97785768125995</c:v>
                </c:pt>
                <c:pt idx="1067">
                  <c:v>2.9872005318386701</c:v>
                </c:pt>
                <c:pt idx="1068">
                  <c:v>2.9965434609808499</c:v>
                </c:pt>
                <c:pt idx="1069">
                  <c:v>3.0058864679529198</c:v>
                </c:pt>
                <c:pt idx="1070">
                  <c:v>3.0152295520310401</c:v>
                </c:pt>
                <c:pt idx="1071">
                  <c:v>3.0245727125003601</c:v>
                </c:pt>
                <c:pt idx="1072">
                  <c:v>3.03391594865675</c:v>
                </c:pt>
                <c:pt idx="1073">
                  <c:v>3.0432592598021202</c:v>
                </c:pt>
                <c:pt idx="1074">
                  <c:v>3.05260264524789</c:v>
                </c:pt>
                <c:pt idx="1075">
                  <c:v>3.0619461043139</c:v>
                </c:pt>
                <c:pt idx="1076">
                  <c:v>3.0712896363272399</c:v>
                </c:pt>
                <c:pt idx="1077">
                  <c:v>3.0806332406258101</c:v>
                </c:pt>
                <c:pt idx="1078">
                  <c:v>3.08997691655357</c:v>
                </c:pt>
                <c:pt idx="1079">
                  <c:v>3.09932066346235</c:v>
                </c:pt>
                <c:pt idx="1080">
                  <c:v>3.1086644807110999</c:v>
                </c:pt>
                <c:pt idx="1081">
                  <c:v>3.1180083676694501</c:v>
                </c:pt>
                <c:pt idx="1082">
                  <c:v>3.1273523237115599</c:v>
                </c:pt>
                <c:pt idx="1083">
                  <c:v>3.1366963482200498</c:v>
                </c:pt>
                <c:pt idx="1084">
                  <c:v>3.1460404405845299</c:v>
                </c:pt>
                <c:pt idx="1085">
                  <c:v>3.15538460020186</c:v>
                </c:pt>
                <c:pt idx="1086">
                  <c:v>3.1647288264779698</c:v>
                </c:pt>
                <c:pt idx="1087">
                  <c:v>3.1740731188231499</c:v>
                </c:pt>
                <c:pt idx="1088">
                  <c:v>3.1834174766546099</c:v>
                </c:pt>
                <c:pt idx="1089">
                  <c:v>3.1927618993983602</c:v>
                </c:pt>
                <c:pt idx="1090">
                  <c:v>3.20210638648711</c:v>
                </c:pt>
                <c:pt idx="1091">
                  <c:v>3.2114509373578302</c:v>
                </c:pt>
                <c:pt idx="1092">
                  <c:v>3.2207955514560802</c:v>
                </c:pt>
                <c:pt idx="1093">
                  <c:v>3.2301402282317699</c:v>
                </c:pt>
                <c:pt idx="1094">
                  <c:v>3.2394849671444699</c:v>
                </c:pt>
                <c:pt idx="1095">
                  <c:v>3.2488297676570199</c:v>
                </c:pt>
                <c:pt idx="1096">
                  <c:v>3.2581746292394</c:v>
                </c:pt>
                <c:pt idx="1097">
                  <c:v>3.2675195513676401</c:v>
                </c:pt>
                <c:pt idx="1098">
                  <c:v>3.2768645335223998</c:v>
                </c:pt>
                <c:pt idx="1099">
                  <c:v>3.2862095751942699</c:v>
                </c:pt>
                <c:pt idx="1100">
                  <c:v>3.2955546758756098</c:v>
                </c:pt>
                <c:pt idx="1101">
                  <c:v>3.3048998350658398</c:v>
                </c:pt>
                <c:pt idx="1102">
                  <c:v>3.3142450522690399</c:v>
                </c:pt>
                <c:pt idx="1103">
                  <c:v>3.3235903269978202</c:v>
                </c:pt>
                <c:pt idx="1104">
                  <c:v>3.3329356587673198</c:v>
                </c:pt>
                <c:pt idx="1105">
                  <c:v>3.3422810470986999</c:v>
                </c:pt>
                <c:pt idx="1106">
                  <c:v>3.3516264915195202</c:v>
                </c:pt>
                <c:pt idx="1107">
                  <c:v>3.36097199156058</c:v>
                </c:pt>
                <c:pt idx="1108">
                  <c:v>3.3703175467611399</c:v>
                </c:pt>
                <c:pt idx="1109">
                  <c:v>3.3796631566626498</c:v>
                </c:pt>
                <c:pt idx="1110">
                  <c:v>3.3890088208125801</c:v>
                </c:pt>
                <c:pt idx="1111">
                  <c:v>3.3983545387623599</c:v>
                </c:pt>
                <c:pt idx="1112">
                  <c:v>3.4077003100709899</c:v>
                </c:pt>
                <c:pt idx="1113">
                  <c:v>3.41704613430035</c:v>
                </c:pt>
                <c:pt idx="1114">
                  <c:v>3.4263920110170698</c:v>
                </c:pt>
                <c:pt idx="1115">
                  <c:v>3.43573793979182</c:v>
                </c:pt>
                <c:pt idx="1116">
                  <c:v>3.4450839202019199</c:v>
                </c:pt>
                <c:pt idx="1117">
                  <c:v>3.4544299518292498</c:v>
                </c:pt>
                <c:pt idx="1118">
                  <c:v>3.4637760342582502</c:v>
                </c:pt>
                <c:pt idx="1119">
                  <c:v>3.47312216707844</c:v>
                </c:pt>
                <c:pt idx="1120">
                  <c:v>3.4824683498838298</c:v>
                </c:pt>
                <c:pt idx="1121">
                  <c:v>3.4918145822746598</c:v>
                </c:pt>
                <c:pt idx="1122">
                  <c:v>3.50116086385286</c:v>
                </c:pt>
                <c:pt idx="1123">
                  <c:v>3.5105071942255499</c:v>
                </c:pt>
                <c:pt idx="1124">
                  <c:v>3.5198535730040401</c:v>
                </c:pt>
                <c:pt idx="1125">
                  <c:v>3.5291999998024202</c:v>
                </c:pt>
                <c:pt idx="1126">
                  <c:v>3.5385464742428501</c:v>
                </c:pt>
                <c:pt idx="1127">
                  <c:v>3.5478929959474699</c:v>
                </c:pt>
                <c:pt idx="1128">
                  <c:v>3.5572395645437198</c:v>
                </c:pt>
                <c:pt idx="1129">
                  <c:v>3.56658617966198</c:v>
                </c:pt>
                <c:pt idx="1130">
                  <c:v>3.5759328409394202</c:v>
                </c:pt>
                <c:pt idx="1131">
                  <c:v>3.58527954801405</c:v>
                </c:pt>
                <c:pt idx="1132">
                  <c:v>3.5946263005282799</c:v>
                </c:pt>
                <c:pt idx="1133">
                  <c:v>3.6039730981292699</c:v>
                </c:pt>
                <c:pt idx="1134">
                  <c:v>3.6133199404657899</c:v>
                </c:pt>
                <c:pt idx="1135">
                  <c:v>3.62266682719356</c:v>
                </c:pt>
                <c:pt idx="1136">
                  <c:v>3.6320137579688598</c:v>
                </c:pt>
                <c:pt idx="1137">
                  <c:v>3.6413607324525099</c:v>
                </c:pt>
                <c:pt idx="1138">
                  <c:v>3.6507077503078</c:v>
                </c:pt>
                <c:pt idx="1139">
                  <c:v>3.6600548112040499</c:v>
                </c:pt>
                <c:pt idx="1140">
                  <c:v>3.6694019148120698</c:v>
                </c:pt>
                <c:pt idx="1141">
                  <c:v>3.6787490608059499</c:v>
                </c:pt>
                <c:pt idx="1142">
                  <c:v>3.6880962488634101</c:v>
                </c:pt>
                <c:pt idx="1143">
                  <c:v>3.69744347866347</c:v>
                </c:pt>
                <c:pt idx="1144">
                  <c:v>3.70679074989427</c:v>
                </c:pt>
                <c:pt idx="1145">
                  <c:v>3.7161380622412299</c:v>
                </c:pt>
                <c:pt idx="1146">
                  <c:v>3.7254854153945201</c:v>
                </c:pt>
                <c:pt idx="1147">
                  <c:v>3.7348328090474499</c:v>
                </c:pt>
                <c:pt idx="1148">
                  <c:v>3.7441802428983202</c:v>
                </c:pt>
                <c:pt idx="1149">
                  <c:v>3.7535277166458498</c:v>
                </c:pt>
                <c:pt idx="1150">
                  <c:v>3.76287522999269</c:v>
                </c:pt>
                <c:pt idx="1151">
                  <c:v>3.7722227826444801</c:v>
                </c:pt>
                <c:pt idx="1152">
                  <c:v>3.7815703743087599</c:v>
                </c:pt>
                <c:pt idx="1153">
                  <c:v>3.79091800469855</c:v>
                </c:pt>
                <c:pt idx="1154">
                  <c:v>3.80026567352781</c:v>
                </c:pt>
                <c:pt idx="1155">
                  <c:v>3.80961338051323</c:v>
                </c:pt>
                <c:pt idx="1156">
                  <c:v>3.81896112537365</c:v>
                </c:pt>
                <c:pt idx="1157">
                  <c:v>3.8283089078335699</c:v>
                </c:pt>
                <c:pt idx="1158">
                  <c:v>3.8376567276172802</c:v>
                </c:pt>
                <c:pt idx="1159">
                  <c:v>3.8470045844526899</c:v>
                </c:pt>
                <c:pt idx="1160">
                  <c:v>3.8563524780699998</c:v>
                </c:pt>
                <c:pt idx="1161">
                  <c:v>3.8657004082021098</c:v>
                </c:pt>
                <c:pt idx="1162">
                  <c:v>3.8750483745863602</c:v>
                </c:pt>
                <c:pt idx="1163">
                  <c:v>3.88439637696005</c:v>
                </c:pt>
                <c:pt idx="1164">
                  <c:v>3.8937444150639702</c:v>
                </c:pt>
                <c:pt idx="1165">
                  <c:v>3.9030924886404201</c:v>
                </c:pt>
                <c:pt idx="1166">
                  <c:v>3.9124405974370902</c:v>
                </c:pt>
                <c:pt idx="1167">
                  <c:v>3.9217887412007899</c:v>
                </c:pt>
                <c:pt idx="1168">
                  <c:v>3.9311369196827699</c:v>
                </c:pt>
                <c:pt idx="1169">
                  <c:v>3.9404851326346102</c:v>
                </c:pt>
                <c:pt idx="1170">
                  <c:v>3.9498333798125498</c:v>
                </c:pt>
                <c:pt idx="1171">
                  <c:v>3.9591816609751098</c:v>
                </c:pt>
                <c:pt idx="1172">
                  <c:v>3.9685299758811801</c:v>
                </c:pt>
                <c:pt idx="1173">
                  <c:v>3.9778783242928402</c:v>
                </c:pt>
                <c:pt idx="1174">
                  <c:v>3.9872267059731001</c:v>
                </c:pt>
                <c:pt idx="1175">
                  <c:v>3.9965751206911602</c:v>
                </c:pt>
                <c:pt idx="1176">
                  <c:v>4.0059235682143903</c:v>
                </c:pt>
                <c:pt idx="1177">
                  <c:v>4.0152720483136601</c:v>
                </c:pt>
                <c:pt idx="1178">
                  <c:v>4.0246205607609902</c:v>
                </c:pt>
                <c:pt idx="1179">
                  <c:v>4.0339691053334397</c:v>
                </c:pt>
                <c:pt idx="1180">
                  <c:v>4.0433176818072099</c:v>
                </c:pt>
                <c:pt idx="1181">
                  <c:v>4.0526662899611701</c:v>
                </c:pt>
                <c:pt idx="1182">
                  <c:v>4.0620149295773</c:v>
                </c:pt>
                <c:pt idx="1183">
                  <c:v>4.0713636004375298</c:v>
                </c:pt>
                <c:pt idx="1184">
                  <c:v>4.0807123023290801</c:v>
                </c:pt>
                <c:pt idx="1185">
                  <c:v>4.0900610350381896</c:v>
                </c:pt>
                <c:pt idx="1186">
                  <c:v>4.0994097983540296</c:v>
                </c:pt>
                <c:pt idx="1187">
                  <c:v>4.1087585920663399</c:v>
                </c:pt>
                <c:pt idx="1188">
                  <c:v>4.11810741597077</c:v>
                </c:pt>
                <c:pt idx="1189">
                  <c:v>4.1274562698608204</c:v>
                </c:pt>
                <c:pt idx="1190">
                  <c:v>4.1368051535332002</c:v>
                </c:pt>
                <c:pt idx="1191">
                  <c:v>4.14615406678646</c:v>
                </c:pt>
                <c:pt idx="1192">
                  <c:v>4.1555030094199603</c:v>
                </c:pt>
                <c:pt idx="1193">
                  <c:v>4.1648519812378098</c:v>
                </c:pt>
                <c:pt idx="1194">
                  <c:v>4.1742009820425796</c:v>
                </c:pt>
                <c:pt idx="1195">
                  <c:v>4.1835500116406399</c:v>
                </c:pt>
                <c:pt idx="1196">
                  <c:v>4.1928990698380701</c:v>
                </c:pt>
                <c:pt idx="1197">
                  <c:v>4.20224815644593</c:v>
                </c:pt>
                <c:pt idx="1198">
                  <c:v>4.21159727127307</c:v>
                </c:pt>
                <c:pt idx="1199">
                  <c:v>4.2209464141339401</c:v>
                </c:pt>
                <c:pt idx="1200">
                  <c:v>4.2302955848416799</c:v>
                </c:pt>
                <c:pt idx="1201">
                  <c:v>4.2396447832107498</c:v>
                </c:pt>
                <c:pt idx="1202">
                  <c:v>4.2489940090612199</c:v>
                </c:pt>
                <c:pt idx="1203">
                  <c:v>4.2583432622107402</c:v>
                </c:pt>
                <c:pt idx="1204">
                  <c:v>4.2676925424799101</c:v>
                </c:pt>
                <c:pt idx="1205">
                  <c:v>4.2770418496899003</c:v>
                </c:pt>
                <c:pt idx="1206">
                  <c:v>4.2863911836663897</c:v>
                </c:pt>
                <c:pt idx="1207">
                  <c:v>4.2957405442336203</c:v>
                </c:pt>
                <c:pt idx="1208">
                  <c:v>4.3050899312180197</c:v>
                </c:pt>
                <c:pt idx="1209">
                  <c:v>4.3144393444485303</c:v>
                </c:pt>
                <c:pt idx="1210">
                  <c:v>4.3237887837535798</c:v>
                </c:pt>
                <c:pt idx="1211">
                  <c:v>4.3331382489663399</c:v>
                </c:pt>
                <c:pt idx="1212">
                  <c:v>4.3424877399184902</c:v>
                </c:pt>
                <c:pt idx="1213">
                  <c:v>4.3518372564441403</c:v>
                </c:pt>
                <c:pt idx="1214">
                  <c:v>4.3611867983778403</c:v>
                </c:pt>
                <c:pt idx="1215">
                  <c:v>4.37053636555813</c:v>
                </c:pt>
                <c:pt idx="1216">
                  <c:v>4.37988595782305</c:v>
                </c:pt>
                <c:pt idx="1217">
                  <c:v>4.38923557501196</c:v>
                </c:pt>
                <c:pt idx="1218">
                  <c:v>4.3985852169659196</c:v>
                </c:pt>
                <c:pt idx="1219">
                  <c:v>4.4079348835263703</c:v>
                </c:pt>
                <c:pt idx="1220">
                  <c:v>4.4172845745390097</c:v>
                </c:pt>
                <c:pt idx="1221">
                  <c:v>4.4266342898479296</c:v>
                </c:pt>
                <c:pt idx="1222">
                  <c:v>4.4359840292991501</c:v>
                </c:pt>
                <c:pt idx="1223">
                  <c:v>4.44533379274006</c:v>
                </c:pt>
                <c:pt idx="1224">
                  <c:v>4.4546835800212001</c:v>
                </c:pt>
                <c:pt idx="1225">
                  <c:v>4.4640333909908296</c:v>
                </c:pt>
                <c:pt idx="1226">
                  <c:v>4.4733832255023698</c:v>
                </c:pt>
                <c:pt idx="1227">
                  <c:v>4.4827330834075303</c:v>
                </c:pt>
                <c:pt idx="1228">
                  <c:v>4.4920829645592697</c:v>
                </c:pt>
                <c:pt idx="1229">
                  <c:v>4.5014328688143204</c:v>
                </c:pt>
                <c:pt idx="1230">
                  <c:v>4.5107827960287503</c:v>
                </c:pt>
                <c:pt idx="1231">
                  <c:v>4.5201327460597298</c:v>
                </c:pt>
                <c:pt idx="1232">
                  <c:v>4.5294827187649904</c:v>
                </c:pt>
                <c:pt idx="1233">
                  <c:v>4.53883271400636</c:v>
                </c:pt>
                <c:pt idx="1234">
                  <c:v>4.5481827316438697</c:v>
                </c:pt>
                <c:pt idx="1235">
                  <c:v>4.5575327715396901</c:v>
                </c:pt>
                <c:pt idx="1236">
                  <c:v>4.5668828335567397</c:v>
                </c:pt>
                <c:pt idx="1237">
                  <c:v>4.5762329175591798</c:v>
                </c:pt>
                <c:pt idx="1238">
                  <c:v>4.58558302341409</c:v>
                </c:pt>
                <c:pt idx="1239">
                  <c:v>4.5949331509871101</c:v>
                </c:pt>
                <c:pt idx="1240">
                  <c:v>4.60428330014593</c:v>
                </c:pt>
                <c:pt idx="1241">
                  <c:v>4.6136334707583497</c:v>
                </c:pt>
                <c:pt idx="1242">
                  <c:v>4.6229836626957601</c:v>
                </c:pt>
                <c:pt idx="1243">
                  <c:v>4.63233387582879</c:v>
                </c:pt>
                <c:pt idx="1244">
                  <c:v>4.6416841100289803</c:v>
                </c:pt>
                <c:pt idx="1245">
                  <c:v>4.6510343651683099</c:v>
                </c:pt>
                <c:pt idx="1246">
                  <c:v>4.6603846411226799</c:v>
                </c:pt>
                <c:pt idx="1247">
                  <c:v>4.6697349377661004</c:v>
                </c:pt>
                <c:pt idx="1248">
                  <c:v>4.6790852549745301</c:v>
                </c:pt>
                <c:pt idx="1249">
                  <c:v>4.6884355926245798</c:v>
                </c:pt>
                <c:pt idx="1250">
                  <c:v>4.6977859505939197</c:v>
                </c:pt>
                <c:pt idx="1251">
                  <c:v>4.7071363287630597</c:v>
                </c:pt>
                <c:pt idx="1252">
                  <c:v>4.7164867270108797</c:v>
                </c:pt>
                <c:pt idx="1253">
                  <c:v>4.7258371452172403</c:v>
                </c:pt>
                <c:pt idx="1254">
                  <c:v>4.73518758326487</c:v>
                </c:pt>
                <c:pt idx="1255">
                  <c:v>4.7445380410374201</c:v>
                </c:pt>
                <c:pt idx="1256">
                  <c:v>4.7538885184171997</c:v>
                </c:pt>
                <c:pt idx="1257">
                  <c:v>4.7632390152894297</c:v>
                </c:pt>
                <c:pt idx="1258">
                  <c:v>4.7725895315391904</c:v>
                </c:pt>
                <c:pt idx="1259">
                  <c:v>4.7819400670518499</c:v>
                </c:pt>
                <c:pt idx="1260">
                  <c:v>4.7912906217165503</c:v>
                </c:pt>
                <c:pt idx="1261">
                  <c:v>4.8006411954204298</c:v>
                </c:pt>
                <c:pt idx="1262">
                  <c:v>4.8099917880524403</c:v>
                </c:pt>
                <c:pt idx="1263">
                  <c:v>4.8193423995010898</c:v>
                </c:pt>
                <c:pt idx="1264">
                  <c:v>4.8286930296597097</c:v>
                </c:pt>
                <c:pt idx="1265">
                  <c:v>4.8380436784184901</c:v>
                </c:pt>
                <c:pt idx="1266">
                  <c:v>4.8473943456697901</c:v>
                </c:pt>
                <c:pt idx="1267">
                  <c:v>4.8567450313068097</c:v>
                </c:pt>
                <c:pt idx="1268">
                  <c:v>4.8660957352225802</c:v>
                </c:pt>
                <c:pt idx="1269">
                  <c:v>4.8754464573138696</c:v>
                </c:pt>
                <c:pt idx="1270">
                  <c:v>4.88479719747499</c:v>
                </c:pt>
                <c:pt idx="1271">
                  <c:v>4.89414795560306</c:v>
                </c:pt>
                <c:pt idx="1272">
                  <c:v>4.9034987315939702</c:v>
                </c:pt>
                <c:pt idx="1273">
                  <c:v>4.9128495253476698</c:v>
                </c:pt>
                <c:pt idx="1274">
                  <c:v>4.9222003367619598</c:v>
                </c:pt>
                <c:pt idx="1275">
                  <c:v>4.9315511657363702</c:v>
                </c:pt>
                <c:pt idx="1276">
                  <c:v>4.9409020121712102</c:v>
                </c:pt>
                <c:pt idx="1277">
                  <c:v>4.9502528759662203</c:v>
                </c:pt>
                <c:pt idx="1278">
                  <c:v>4.9596037570258202</c:v>
                </c:pt>
                <c:pt idx="1279">
                  <c:v>4.9689546552512498</c:v>
                </c:pt>
                <c:pt idx="1280">
                  <c:v>4.9783055705447898</c:v>
                </c:pt>
                <c:pt idx="1281">
                  <c:v>4.9876565028114204</c:v>
                </c:pt>
                <c:pt idx="1282">
                  <c:v>4.9970074519568302</c:v>
                </c:pt>
                <c:pt idx="1283">
                  <c:v>5.0063584178854601</c:v>
                </c:pt>
                <c:pt idx="1284">
                  <c:v>5.0157094005031002</c:v>
                </c:pt>
                <c:pt idx="1285">
                  <c:v>5.0250603997172796</c:v>
                </c:pt>
                <c:pt idx="1286">
                  <c:v>5.0344114154341897</c:v>
                </c:pt>
                <c:pt idx="1287">
                  <c:v>5.0437624475640002</c:v>
                </c:pt>
                <c:pt idx="1288">
                  <c:v>5.0531134960146096</c:v>
                </c:pt>
                <c:pt idx="1289">
                  <c:v>5.0624645606955898</c:v>
                </c:pt>
                <c:pt idx="1290">
                  <c:v>5.0718156415161904</c:v>
                </c:pt>
                <c:pt idx="1291">
                  <c:v>5.0811667383888803</c:v>
                </c:pt>
                <c:pt idx="1292">
                  <c:v>5.0905178512249503</c:v>
                </c:pt>
                <c:pt idx="1293">
                  <c:v>5.0998689799362298</c:v>
                </c:pt>
                <c:pt idx="1294">
                  <c:v>5.1092201244355504</c:v>
                </c:pt>
                <c:pt idx="1295">
                  <c:v>5.1185712846354203</c:v>
                </c:pt>
                <c:pt idx="1296">
                  <c:v>5.12792246045188</c:v>
                </c:pt>
                <c:pt idx="1297">
                  <c:v>5.1372736517986803</c:v>
                </c:pt>
                <c:pt idx="1298">
                  <c:v>5.1466248585908101</c:v>
                </c:pt>
                <c:pt idx="1299">
                  <c:v>5.1559760807439803</c:v>
                </c:pt>
                <c:pt idx="1300">
                  <c:v>5.1653273181763399</c:v>
                </c:pt>
                <c:pt idx="1301">
                  <c:v>5.1746785708040797</c:v>
                </c:pt>
                <c:pt idx="1302">
                  <c:v>5.1840298385449799</c:v>
                </c:pt>
                <c:pt idx="1303">
                  <c:v>5.1933811213174099</c:v>
                </c:pt>
                <c:pt idx="1304">
                  <c:v>5.2027324190389796</c:v>
                </c:pt>
                <c:pt idx="1305">
                  <c:v>5.2120837316318598</c:v>
                </c:pt>
                <c:pt idx="1306">
                  <c:v>5.2214350590148504</c:v>
                </c:pt>
                <c:pt idx="1307">
                  <c:v>5.2307864011086203</c:v>
                </c:pt>
                <c:pt idx="1308">
                  <c:v>5.2401377578324801</c:v>
                </c:pt>
                <c:pt idx="1309">
                  <c:v>5.2494891291121002</c:v>
                </c:pt>
                <c:pt idx="1310">
                  <c:v>5.2588405148679103</c:v>
                </c:pt>
                <c:pt idx="1311">
                  <c:v>5.2681919150224603</c:v>
                </c:pt>
                <c:pt idx="1312">
                  <c:v>5.2775433294999301</c:v>
                </c:pt>
                <c:pt idx="1313">
                  <c:v>5.2868947582229797</c:v>
                </c:pt>
                <c:pt idx="1314">
                  <c:v>5.2962462011180902</c:v>
                </c:pt>
                <c:pt idx="1315">
                  <c:v>5.3055976581093596</c:v>
                </c:pt>
                <c:pt idx="1316">
                  <c:v>5.3149491291223896</c:v>
                </c:pt>
                <c:pt idx="1317">
                  <c:v>5.3243006140823201</c:v>
                </c:pt>
                <c:pt idx="1318">
                  <c:v>5.3336521129173802</c:v>
                </c:pt>
                <c:pt idx="1319">
                  <c:v>5.3430036255544398</c:v>
                </c:pt>
                <c:pt idx="1320">
                  <c:v>5.3523551519208201</c:v>
                </c:pt>
                <c:pt idx="1321">
                  <c:v>5.3617066919437102</c:v>
                </c:pt>
                <c:pt idx="1322">
                  <c:v>5.3710582455537104</c:v>
                </c:pt>
                <c:pt idx="1323">
                  <c:v>5.3804098126789999</c:v>
                </c:pt>
                <c:pt idx="1324">
                  <c:v>5.3897613932492501</c:v>
                </c:pt>
                <c:pt idx="1325">
                  <c:v>5.3991129871942301</c:v>
                </c:pt>
                <c:pt idx="1326">
                  <c:v>5.4084645944443102</c:v>
                </c:pt>
                <c:pt idx="1327">
                  <c:v>5.4178162149321603</c:v>
                </c:pt>
                <c:pt idx="1328">
                  <c:v>5.4271678485884003</c:v>
                </c:pt>
                <c:pt idx="1329">
                  <c:v>5.4365194953450597</c:v>
                </c:pt>
                <c:pt idx="1330">
                  <c:v>5.4458711551336902</c:v>
                </c:pt>
                <c:pt idx="1331">
                  <c:v>5.4552228278892096</c:v>
                </c:pt>
                <c:pt idx="1332">
                  <c:v>5.4645745135437203</c:v>
                </c:pt>
                <c:pt idx="1333">
                  <c:v>5.4739262120318202</c:v>
                </c:pt>
                <c:pt idx="1334">
                  <c:v>5.4832779232875</c:v>
                </c:pt>
                <c:pt idx="1335">
                  <c:v>5.4926296472436</c:v>
                </c:pt>
                <c:pt idx="1336">
                  <c:v>5.5019813838392198</c:v>
                </c:pt>
                <c:pt idx="1337">
                  <c:v>5.5113331330081099</c:v>
                </c:pt>
                <c:pt idx="1338">
                  <c:v>5.52068489468635</c:v>
                </c:pt>
                <c:pt idx="1339">
                  <c:v>5.5300366688091804</c:v>
                </c:pt>
                <c:pt idx="1340">
                  <c:v>5.5393884553161996</c:v>
                </c:pt>
                <c:pt idx="1341">
                  <c:v>5.5487402541434596</c:v>
                </c:pt>
                <c:pt idx="1342">
                  <c:v>5.5580920652288004</c:v>
                </c:pt>
                <c:pt idx="1343">
                  <c:v>5.5674438885104296</c:v>
                </c:pt>
                <c:pt idx="1344">
                  <c:v>5.5767957239260397</c:v>
                </c:pt>
                <c:pt idx="1345">
                  <c:v>5.5861475714165998</c:v>
                </c:pt>
                <c:pt idx="1346">
                  <c:v>5.5954994309202704</c:v>
                </c:pt>
                <c:pt idx="1347">
                  <c:v>5.6048513023776199</c:v>
                </c:pt>
                <c:pt idx="1348">
                  <c:v>5.6142031857275798</c:v>
                </c:pt>
                <c:pt idx="1349">
                  <c:v>5.6235550809127597</c:v>
                </c:pt>
                <c:pt idx="1350">
                  <c:v>5.6329069878732598</c:v>
                </c:pt>
                <c:pt idx="1351">
                  <c:v>5.6422589065505004</c:v>
                </c:pt>
                <c:pt idx="1352">
                  <c:v>5.6516108368863396</c:v>
                </c:pt>
                <c:pt idx="1353">
                  <c:v>5.6609627788216796</c:v>
                </c:pt>
                <c:pt idx="1354">
                  <c:v>5.6703147323017404</c:v>
                </c:pt>
                <c:pt idx="1355">
                  <c:v>5.6796666972681997</c:v>
                </c:pt>
                <c:pt idx="1356">
                  <c:v>5.6890186736643997</c:v>
                </c:pt>
                <c:pt idx="1357">
                  <c:v>5.6983706614331098</c:v>
                </c:pt>
                <c:pt idx="1358">
                  <c:v>5.7077226605203499</c:v>
                </c:pt>
                <c:pt idx="1359">
                  <c:v>5.7170746708692599</c:v>
                </c:pt>
                <c:pt idx="1360">
                  <c:v>5.7264266924253802</c:v>
                </c:pt>
                <c:pt idx="1361">
                  <c:v>5.7357787251335299</c:v>
                </c:pt>
                <c:pt idx="1362">
                  <c:v>5.7451307689382798</c:v>
                </c:pt>
                <c:pt idx="1363">
                  <c:v>5.7544828237864998</c:v>
                </c:pt>
                <c:pt idx="1364">
                  <c:v>5.7638348896253904</c:v>
                </c:pt>
                <c:pt idx="1365">
                  <c:v>5.7731869664005799</c:v>
                </c:pt>
                <c:pt idx="1366">
                  <c:v>5.7825390540577004</c:v>
                </c:pt>
                <c:pt idx="1367">
                  <c:v>5.7918911525466603</c:v>
                </c:pt>
                <c:pt idx="1368">
                  <c:v>5.8012432618137497</c:v>
                </c:pt>
                <c:pt idx="1369">
                  <c:v>5.8105953818069498</c:v>
                </c:pt>
                <c:pt idx="1370">
                  <c:v>5.8199475124745401</c:v>
                </c:pt>
                <c:pt idx="1371">
                  <c:v>5.8292996537641901</c:v>
                </c:pt>
                <c:pt idx="1372">
                  <c:v>5.8386518056267702</c:v>
                </c:pt>
                <c:pt idx="1373">
                  <c:v>5.8480039680102402</c:v>
                </c:pt>
                <c:pt idx="1374">
                  <c:v>5.85735614086492</c:v>
                </c:pt>
                <c:pt idx="1375">
                  <c:v>5.8667083241394202</c:v>
                </c:pt>
                <c:pt idx="1376">
                  <c:v>5.8760605177859002</c:v>
                </c:pt>
                <c:pt idx="1377">
                  <c:v>5.8854127217539602</c:v>
                </c:pt>
                <c:pt idx="1378">
                  <c:v>5.8947649359944796</c:v>
                </c:pt>
                <c:pt idx="1379">
                  <c:v>5.9041171604586404</c:v>
                </c:pt>
                <c:pt idx="1380">
                  <c:v>5.9134693950966204</c:v>
                </c:pt>
                <c:pt idx="1381">
                  <c:v>5.9228216398628497</c:v>
                </c:pt>
                <c:pt idx="1382">
                  <c:v>5.9321738947081197</c:v>
                </c:pt>
                <c:pt idx="1383">
                  <c:v>5.9415261595848303</c:v>
                </c:pt>
                <c:pt idx="1384">
                  <c:v>5.9508784344447196</c:v>
                </c:pt>
                <c:pt idx="1385">
                  <c:v>5.9602307192427197</c:v>
                </c:pt>
                <c:pt idx="1386">
                  <c:v>5.9695830139311701</c:v>
                </c:pt>
                <c:pt idx="1387">
                  <c:v>5.9789353184633001</c:v>
                </c:pt>
                <c:pt idx="1388">
                  <c:v>5.9882876327927299</c:v>
                </c:pt>
                <c:pt idx="1389">
                  <c:v>5.9976399568751999</c:v>
                </c:pt>
                <c:pt idx="1390">
                  <c:v>6.0069922906632298</c:v>
                </c:pt>
                <c:pt idx="1391">
                  <c:v>6.0163446341134801</c:v>
                </c:pt>
                <c:pt idx="1392">
                  <c:v>6.0256969871800097</c:v>
                </c:pt>
                <c:pt idx="1393">
                  <c:v>6.0350493498171502</c:v>
                </c:pt>
                <c:pt idx="1394">
                  <c:v>6.0444017219820303</c:v>
                </c:pt>
                <c:pt idx="1395">
                  <c:v>6.0537541036302498</c:v>
                </c:pt>
                <c:pt idx="1396">
                  <c:v>6.0631064947175801</c:v>
                </c:pt>
                <c:pt idx="1397">
                  <c:v>6.0724588951994303</c:v>
                </c:pt>
                <c:pt idx="1398">
                  <c:v>6.0818113050343801</c:v>
                </c:pt>
                <c:pt idx="1399">
                  <c:v>6.0911637241784096</c:v>
                </c:pt>
                <c:pt idx="1400">
                  <c:v>6.1005161525886802</c:v>
                </c:pt>
                <c:pt idx="1401">
                  <c:v>6.1098685902223098</c:v>
                </c:pt>
                <c:pt idx="1402">
                  <c:v>6.1192210370367404</c:v>
                </c:pt>
                <c:pt idx="1403">
                  <c:v>6.1285734929915003</c:v>
                </c:pt>
                <c:pt idx="1404">
                  <c:v>6.1379259580438603</c:v>
                </c:pt>
                <c:pt idx="1405">
                  <c:v>6.1472784321522997</c:v>
                </c:pt>
                <c:pt idx="1406">
                  <c:v>6.1566309152745804</c:v>
                </c:pt>
                <c:pt idx="1407">
                  <c:v>6.16598340737161</c:v>
                </c:pt>
                <c:pt idx="1408">
                  <c:v>6.1753359084012898</c:v>
                </c:pt>
                <c:pt idx="1409">
                  <c:v>6.1846884183238098</c:v>
                </c:pt>
                <c:pt idx="1410">
                  <c:v>6.1940409370985403</c:v>
                </c:pt>
                <c:pt idx="1411">
                  <c:v>6.2033934646844697</c:v>
                </c:pt>
                <c:pt idx="1412">
                  <c:v>6.2127460010437403</c:v>
                </c:pt>
                <c:pt idx="1413">
                  <c:v>6.22209854613582</c:v>
                </c:pt>
                <c:pt idx="1414">
                  <c:v>6.2314510999210402</c:v>
                </c:pt>
                <c:pt idx="1415">
                  <c:v>6.24080366236005</c:v>
                </c:pt>
                <c:pt idx="1416">
                  <c:v>6.2501562334155896</c:v>
                </c:pt>
                <c:pt idx="1417">
                  <c:v>6.2595088130480603</c:v>
                </c:pt>
                <c:pt idx="1418">
                  <c:v>6.2688614012181301</c:v>
                </c:pt>
                <c:pt idx="1419">
                  <c:v>6.2782139978895399</c:v>
                </c:pt>
                <c:pt idx="1420">
                  <c:v>6.2875666030224604</c:v>
                </c:pt>
                <c:pt idx="1421">
                  <c:v>6.2969192165807302</c:v>
                </c:pt>
                <c:pt idx="1422">
                  <c:v>6.3062718385266203</c:v>
                </c:pt>
                <c:pt idx="1423">
                  <c:v>6.3156244688225298</c:v>
                </c:pt>
                <c:pt idx="1424">
                  <c:v>6.3249771074304304</c:v>
                </c:pt>
                <c:pt idx="1425">
                  <c:v>6.3343297543154504</c:v>
                </c:pt>
                <c:pt idx="1426">
                  <c:v>6.3436824094400004</c:v>
                </c:pt>
                <c:pt idx="1427">
                  <c:v>6.3530350727676996</c:v>
                </c:pt>
                <c:pt idx="1428">
                  <c:v>6.36238774426202</c:v>
                </c:pt>
                <c:pt idx="1429">
                  <c:v>6.3717404238867399</c:v>
                </c:pt>
                <c:pt idx="1430">
                  <c:v>6.3810931116076803</c:v>
                </c:pt>
                <c:pt idx="1431">
                  <c:v>6.3904458073883301</c:v>
                </c:pt>
                <c:pt idx="1432">
                  <c:v>6.39979851119337</c:v>
                </c:pt>
                <c:pt idx="1433">
                  <c:v>6.40915122298669</c:v>
                </c:pt>
                <c:pt idx="1434">
                  <c:v>6.4185039427352901</c:v>
                </c:pt>
                <c:pt idx="1435">
                  <c:v>6.4278566704031501</c:v>
                </c:pt>
                <c:pt idx="1436">
                  <c:v>6.43720940595645</c:v>
                </c:pt>
                <c:pt idx="1437">
                  <c:v>6.4465621493605099</c:v>
                </c:pt>
                <c:pt idx="1438">
                  <c:v>6.4559149005802503</c:v>
                </c:pt>
                <c:pt idx="1439">
                  <c:v>6.4652676595836702</c:v>
                </c:pt>
                <c:pt idx="1440">
                  <c:v>6.4746204263360898</c:v>
                </c:pt>
                <c:pt idx="1441">
                  <c:v>6.4839732008039697</c:v>
                </c:pt>
                <c:pt idx="1442">
                  <c:v>6.4933259829526602</c:v>
                </c:pt>
                <c:pt idx="1443">
                  <c:v>6.50267877275164</c:v>
                </c:pt>
                <c:pt idx="1444">
                  <c:v>6.5120315701666298</c:v>
                </c:pt>
                <c:pt idx="1445">
                  <c:v>6.5213843751639198</c:v>
                </c:pt>
                <c:pt idx="1446">
                  <c:v>6.5307371877128304</c:v>
                </c:pt>
                <c:pt idx="1447">
                  <c:v>6.5400900077790602</c:v>
                </c:pt>
                <c:pt idx="1448">
                  <c:v>6.5494428353323197</c:v>
                </c:pt>
                <c:pt idx="1449">
                  <c:v>6.5587956703392596</c:v>
                </c:pt>
                <c:pt idx="1450">
                  <c:v>6.56814851276875</c:v>
                </c:pt>
                <c:pt idx="1451">
                  <c:v>6.57750136258782</c:v>
                </c:pt>
                <c:pt idx="1452">
                  <c:v>6.5868542197669102</c:v>
                </c:pt>
                <c:pt idx="1453">
                  <c:v>6.5962070842737397</c:v>
                </c:pt>
                <c:pt idx="1454">
                  <c:v>6.6055599560772</c:v>
                </c:pt>
                <c:pt idx="1455">
                  <c:v>6.6149128351463302</c:v>
                </c:pt>
                <c:pt idx="1456">
                  <c:v>6.6242657214490501</c:v>
                </c:pt>
                <c:pt idx="1457">
                  <c:v>6.6336186149573804</c:v>
                </c:pt>
                <c:pt idx="1458">
                  <c:v>6.6429715156395801</c:v>
                </c:pt>
                <c:pt idx="1459">
                  <c:v>6.6523244234653802</c:v>
                </c:pt>
                <c:pt idx="1460">
                  <c:v>6.6616773384037398</c:v>
                </c:pt>
                <c:pt idx="1461">
                  <c:v>6.6710302604266696</c:v>
                </c:pt>
                <c:pt idx="1462">
                  <c:v>6.6803831895034396</c:v>
                </c:pt>
                <c:pt idx="1463">
                  <c:v>6.6897361256041199</c:v>
                </c:pt>
                <c:pt idx="1464">
                  <c:v>6.6990890686990303</c:v>
                </c:pt>
                <c:pt idx="1465">
                  <c:v>6.7084420187604898</c:v>
                </c:pt>
                <c:pt idx="1466">
                  <c:v>6.7177949757584399</c:v>
                </c:pt>
                <c:pt idx="1467">
                  <c:v>6.72714793966394</c:v>
                </c:pt>
                <c:pt idx="1468">
                  <c:v>6.7365009104482301</c:v>
                </c:pt>
                <c:pt idx="1469">
                  <c:v>6.74585388808174</c:v>
                </c:pt>
                <c:pt idx="1470">
                  <c:v>6.7552068725375802</c:v>
                </c:pt>
                <c:pt idx="1471">
                  <c:v>6.7645598637871904</c:v>
                </c:pt>
                <c:pt idx="1472">
                  <c:v>6.7739128618021001</c:v>
                </c:pt>
                <c:pt idx="1473">
                  <c:v>6.7832658665523802</c:v>
                </c:pt>
                <c:pt idx="1474">
                  <c:v>6.79261887801405</c:v>
                </c:pt>
                <c:pt idx="1475">
                  <c:v>6.8019718961575197</c:v>
                </c:pt>
                <c:pt idx="1476">
                  <c:v>6.8113249209548998</c:v>
                </c:pt>
                <c:pt idx="1477">
                  <c:v>6.8206779523795298</c:v>
                </c:pt>
                <c:pt idx="1478">
                  <c:v>6.83003099040286</c:v>
                </c:pt>
                <c:pt idx="1479">
                  <c:v>6.8393840349997497</c:v>
                </c:pt>
                <c:pt idx="1480">
                  <c:v>6.84873708614231</c:v>
                </c:pt>
                <c:pt idx="1481">
                  <c:v>6.8580901438037403</c:v>
                </c:pt>
                <c:pt idx="1482">
                  <c:v>6.8674432079564696</c:v>
                </c:pt>
                <c:pt idx="1483">
                  <c:v>6.8767962785755703</c:v>
                </c:pt>
                <c:pt idx="1484">
                  <c:v>6.88614935563443</c:v>
                </c:pt>
                <c:pt idx="1485">
                  <c:v>6.8955024391065001</c:v>
                </c:pt>
                <c:pt idx="1486">
                  <c:v>6.9048555289657099</c:v>
                </c:pt>
                <c:pt idx="1487">
                  <c:v>6.9142086251852</c:v>
                </c:pt>
                <c:pt idx="1488">
                  <c:v>6.9235617277410997</c:v>
                </c:pt>
                <c:pt idx="1489">
                  <c:v>6.9329148366068001</c:v>
                </c:pt>
                <c:pt idx="1490">
                  <c:v>6.9422679517564498</c:v>
                </c:pt>
                <c:pt idx="1491">
                  <c:v>6.9516210731644303</c:v>
                </c:pt>
                <c:pt idx="1492">
                  <c:v>6.9609742008070796</c:v>
                </c:pt>
                <c:pt idx="1493">
                  <c:v>6.9703273346583403</c:v>
                </c:pt>
                <c:pt idx="1494">
                  <c:v>6.9796804746932599</c:v>
                </c:pt>
                <c:pt idx="1495">
                  <c:v>6.9890336208869996</c:v>
                </c:pt>
                <c:pt idx="1496">
                  <c:v>6.9983867732139302</c:v>
                </c:pt>
                <c:pt idx="1497">
                  <c:v>7.00773993165103</c:v>
                </c:pt>
                <c:pt idx="1498">
                  <c:v>7.01709309617363</c:v>
                </c:pt>
                <c:pt idx="1499">
                  <c:v>7.0264462667570697</c:v>
                </c:pt>
                <c:pt idx="1500">
                  <c:v>7.0357994433762201</c:v>
                </c:pt>
                <c:pt idx="1501">
                  <c:v>7.045152626008</c:v>
                </c:pt>
                <c:pt idx="1502">
                  <c:v>7.0545058146294597</c:v>
                </c:pt>
                <c:pt idx="1503">
                  <c:v>7.0638590092158298</c:v>
                </c:pt>
                <c:pt idx="1504">
                  <c:v>7.0732122097431196</c:v>
                </c:pt>
                <c:pt idx="1505">
                  <c:v>7.0825654161875198</c:v>
                </c:pt>
                <c:pt idx="1506">
                  <c:v>7.09191862852719</c:v>
                </c:pt>
                <c:pt idx="1507">
                  <c:v>7.1012718467378804</c:v>
                </c:pt>
                <c:pt idx="1508">
                  <c:v>7.1106250707964298</c:v>
                </c:pt>
                <c:pt idx="1509">
                  <c:v>7.1199783006788104</c:v>
                </c:pt>
                <c:pt idx="1510">
                  <c:v>7.1293315363640399</c:v>
                </c:pt>
                <c:pt idx="1511">
                  <c:v>7.1386847778279803</c:v>
                </c:pt>
                <c:pt idx="1512">
                  <c:v>7.1480380250486704</c:v>
                </c:pt>
                <c:pt idx="1513">
                  <c:v>7.1573912780031801</c:v>
                </c:pt>
                <c:pt idx="1514">
                  <c:v>7.1667445366680997</c:v>
                </c:pt>
                <c:pt idx="1515">
                  <c:v>7.1760978010230199</c:v>
                </c:pt>
                <c:pt idx="1516">
                  <c:v>7.1854510710447599</c:v>
                </c:pt>
                <c:pt idx="1517">
                  <c:v>7.1948043467112299</c:v>
                </c:pt>
                <c:pt idx="1518">
                  <c:v>7.2041576279991197</c:v>
                </c:pt>
                <c:pt idx="1519">
                  <c:v>7.2135109148891798</c:v>
                </c:pt>
                <c:pt idx="1520">
                  <c:v>7.2228642073583504</c:v>
                </c:pt>
                <c:pt idx="1521">
                  <c:v>7.2322175053849804</c:v>
                </c:pt>
                <c:pt idx="1522">
                  <c:v>7.2415708089475403</c:v>
                </c:pt>
                <c:pt idx="1523">
                  <c:v>7.2509241180236401</c:v>
                </c:pt>
                <c:pt idx="1524">
                  <c:v>7.2602774325938899</c:v>
                </c:pt>
                <c:pt idx="1525">
                  <c:v>7.26963075263577</c:v>
                </c:pt>
                <c:pt idx="1526">
                  <c:v>7.2789840781289001</c:v>
                </c:pt>
                <c:pt idx="1527">
                  <c:v>7.2883374090509703</c:v>
                </c:pt>
                <c:pt idx="1528">
                  <c:v>7.2976907453820798</c:v>
                </c:pt>
                <c:pt idx="1529">
                  <c:v>7.3070440871024003</c:v>
                </c:pt>
                <c:pt idx="1530">
                  <c:v>7.3163974341903097</c:v>
                </c:pt>
                <c:pt idx="1531">
                  <c:v>7.3257507866248996</c:v>
                </c:pt>
                <c:pt idx="1532">
                  <c:v>7.3351041443854603</c:v>
                </c:pt>
                <c:pt idx="1533">
                  <c:v>7.3444575074532104</c:v>
                </c:pt>
                <c:pt idx="1534">
                  <c:v>7.35381087580694</c:v>
                </c:pt>
                <c:pt idx="1535">
                  <c:v>7.3631642494265002</c:v>
                </c:pt>
                <c:pt idx="1536">
                  <c:v>7.3725176282909004</c:v>
                </c:pt>
                <c:pt idx="1537">
                  <c:v>7.3818710123821099</c:v>
                </c:pt>
                <c:pt idx="1538">
                  <c:v>7.3912244016789801</c:v>
                </c:pt>
                <c:pt idx="1539">
                  <c:v>7.4005777961624704</c:v>
                </c:pt>
                <c:pt idx="1540">
                  <c:v>7.4099311958116498</c:v>
                </c:pt>
                <c:pt idx="1541">
                  <c:v>7.4192846006088704</c:v>
                </c:pt>
                <c:pt idx="1542">
                  <c:v>7.4286380105337502</c:v>
                </c:pt>
                <c:pt idx="1543">
                  <c:v>7.4379914255669304</c:v>
                </c:pt>
                <c:pt idx="1544">
                  <c:v>7.4473448456891802</c:v>
                </c:pt>
                <c:pt idx="1545">
                  <c:v>7.4566982708800298</c:v>
                </c:pt>
                <c:pt idx="1546">
                  <c:v>7.4660517011230398</c:v>
                </c:pt>
                <c:pt idx="1547">
                  <c:v>7.4754051363979404</c:v>
                </c:pt>
                <c:pt idx="1548">
                  <c:v>7.4847585766858797</c:v>
                </c:pt>
                <c:pt idx="1549">
                  <c:v>7.4941120219671298</c:v>
                </c:pt>
                <c:pt idx="1550">
                  <c:v>7.5034654722249101</c:v>
                </c:pt>
                <c:pt idx="1551">
                  <c:v>7.5128189274396897</c:v>
                </c:pt>
                <c:pt idx="1552">
                  <c:v>7.5221723875926303</c:v>
                </c:pt>
                <c:pt idx="1553">
                  <c:v>7.5315258526660296</c:v>
                </c:pt>
                <c:pt idx="1554">
                  <c:v>7.5408793226402802</c:v>
                </c:pt>
                <c:pt idx="1555">
                  <c:v>7.5502327974990697</c:v>
                </c:pt>
                <c:pt idx="1556">
                  <c:v>7.5595862772223601</c:v>
                </c:pt>
                <c:pt idx="1557">
                  <c:v>7.5689397617940202</c:v>
                </c:pt>
                <c:pt idx="1558">
                  <c:v>7.5782932511942001</c:v>
                </c:pt>
                <c:pt idx="1559">
                  <c:v>7.5876467454065901</c:v>
                </c:pt>
                <c:pt idx="1560">
                  <c:v>7.5970002444131701</c:v>
                </c:pt>
                <c:pt idx="1561">
                  <c:v>7.6063537481959003</c:v>
                </c:pt>
                <c:pt idx="1562">
                  <c:v>7.6157072567371902</c:v>
                </c:pt>
                <c:pt idx="1563">
                  <c:v>7.6250607700185702</c:v>
                </c:pt>
                <c:pt idx="1564">
                  <c:v>7.6344142880245096</c:v>
                </c:pt>
                <c:pt idx="1565">
                  <c:v>7.6437678107367297</c:v>
                </c:pt>
                <c:pt idx="1566">
                  <c:v>7.6531213381376304</c:v>
                </c:pt>
                <c:pt idx="1567">
                  <c:v>7.6624748702097696</c:v>
                </c:pt>
                <c:pt idx="1568">
                  <c:v>7.6718284069376201</c:v>
                </c:pt>
                <c:pt idx="1569">
                  <c:v>7.6811819483032302</c:v>
                </c:pt>
                <c:pt idx="1570">
                  <c:v>7.69053549428968</c:v>
                </c:pt>
                <c:pt idx="1571">
                  <c:v>7.6998890448801198</c:v>
                </c:pt>
                <c:pt idx="1572">
                  <c:v>7.7092426000568404</c:v>
                </c:pt>
                <c:pt idx="1573">
                  <c:v>7.7185961598047204</c:v>
                </c:pt>
                <c:pt idx="1574">
                  <c:v>7.7279497241069297</c:v>
                </c:pt>
                <c:pt idx="1575">
                  <c:v>7.7373032929465797</c:v>
                </c:pt>
                <c:pt idx="1576">
                  <c:v>7.7466568663062896</c:v>
                </c:pt>
                <c:pt idx="1577">
                  <c:v>7.7560104441716096</c:v>
                </c:pt>
                <c:pt idx="1578">
                  <c:v>7.7653640265253001</c:v>
                </c:pt>
                <c:pt idx="1579">
                  <c:v>7.7747176133511804</c:v>
                </c:pt>
                <c:pt idx="1580">
                  <c:v>7.7840712046327596</c:v>
                </c:pt>
                <c:pt idx="1581">
                  <c:v>7.7934248003537503</c:v>
                </c:pt>
                <c:pt idx="1582">
                  <c:v>7.80277840049974</c:v>
                </c:pt>
                <c:pt idx="1583">
                  <c:v>7.8121320050529297</c:v>
                </c:pt>
                <c:pt idx="1584">
                  <c:v>7.8214856139994202</c:v>
                </c:pt>
                <c:pt idx="1585">
                  <c:v>7.8308392273215404</c:v>
                </c:pt>
                <c:pt idx="1586">
                  <c:v>7.8401928450055598</c:v>
                </c:pt>
                <c:pt idx="1587">
                  <c:v>7.8495464670345703</c:v>
                </c:pt>
                <c:pt idx="1588">
                  <c:v>7.8589000933937703</c:v>
                </c:pt>
                <c:pt idx="1589">
                  <c:v>7.8682537240673502</c:v>
                </c:pt>
                <c:pt idx="1590">
                  <c:v>7.8776073590389997</c:v>
                </c:pt>
                <c:pt idx="1591">
                  <c:v>7.8869609982953301</c:v>
                </c:pt>
                <c:pt idx="1592">
                  <c:v>7.89631464182016</c:v>
                </c:pt>
                <c:pt idx="1593">
                  <c:v>7.9056682895979797</c:v>
                </c:pt>
                <c:pt idx="1594">
                  <c:v>7.9150219416134799</c:v>
                </c:pt>
                <c:pt idx="1595">
                  <c:v>7.9243755978532002</c:v>
                </c:pt>
                <c:pt idx="1596">
                  <c:v>7.9337292583012404</c:v>
                </c:pt>
                <c:pt idx="1597">
                  <c:v>7.9430829229427502</c:v>
                </c:pt>
                <c:pt idx="1598">
                  <c:v>7.9524365917629103</c:v>
                </c:pt>
                <c:pt idx="1599">
                  <c:v>7.9617902647460497</c:v>
                </c:pt>
                <c:pt idx="1600">
                  <c:v>7.9711439418790704</c:v>
                </c:pt>
                <c:pt idx="1601">
                  <c:v>7.9804976231471398</c:v>
                </c:pt>
                <c:pt idx="1602">
                  <c:v>7.9898513085353597</c:v>
                </c:pt>
                <c:pt idx="1603">
                  <c:v>7.9992049980283504</c:v>
                </c:pt>
                <c:pt idx="1604">
                  <c:v>8.0085586916136098</c:v>
                </c:pt>
                <c:pt idx="1605">
                  <c:v>8.0179123892758799</c:v>
                </c:pt>
                <c:pt idx="1606">
                  <c:v>8.0272660910009108</c:v>
                </c:pt>
                <c:pt idx="1607">
                  <c:v>8.0366197967741506</c:v>
                </c:pt>
                <c:pt idx="1608">
                  <c:v>8.0459735065812392</c:v>
                </c:pt>
                <c:pt idx="1609">
                  <c:v>8.05532722040968</c:v>
                </c:pt>
                <c:pt idx="1610">
                  <c:v>8.0646809382445301</c:v>
                </c:pt>
                <c:pt idx="1611">
                  <c:v>8.0740346600709003</c:v>
                </c:pt>
                <c:pt idx="1612">
                  <c:v>8.0833883858758995</c:v>
                </c:pt>
                <c:pt idx="1613">
                  <c:v>8.0927421156466792</c:v>
                </c:pt>
                <c:pt idx="1614">
                  <c:v>8.1020958493681992</c:v>
                </c:pt>
                <c:pt idx="1615">
                  <c:v>8.1114495870274901</c:v>
                </c:pt>
                <c:pt idx="1616">
                  <c:v>8.1208033286096608</c:v>
                </c:pt>
                <c:pt idx="1617">
                  <c:v>8.1301570741030496</c:v>
                </c:pt>
                <c:pt idx="1618">
                  <c:v>8.1395108234932394</c:v>
                </c:pt>
                <c:pt idx="1619">
                  <c:v>8.14886457676681</c:v>
                </c:pt>
                <c:pt idx="1620">
                  <c:v>8.1582183339103995</c:v>
                </c:pt>
                <c:pt idx="1621">
                  <c:v>8.1675720949094099</c:v>
                </c:pt>
                <c:pt idx="1622">
                  <c:v>8.1769258597532097</c:v>
                </c:pt>
                <c:pt idx="1623">
                  <c:v>8.1862796284273198</c:v>
                </c:pt>
                <c:pt idx="1624">
                  <c:v>8.1956334009186396</c:v>
                </c:pt>
                <c:pt idx="1625">
                  <c:v>8.2049871772131393</c:v>
                </c:pt>
                <c:pt idx="1626">
                  <c:v>8.2143409572997506</c:v>
                </c:pt>
                <c:pt idx="1627">
                  <c:v>8.2236947411645698</c:v>
                </c:pt>
                <c:pt idx="1628">
                  <c:v>8.2330485287943596</c:v>
                </c:pt>
                <c:pt idx="1629">
                  <c:v>8.24240232017703</c:v>
                </c:pt>
                <c:pt idx="1630">
                  <c:v>8.2517561152984999</c:v>
                </c:pt>
                <c:pt idx="1631">
                  <c:v>8.2611099141479798</c:v>
                </c:pt>
                <c:pt idx="1632">
                  <c:v>8.2704637167118609</c:v>
                </c:pt>
                <c:pt idx="1633">
                  <c:v>8.2798175229775506</c:v>
                </c:pt>
                <c:pt idx="1634">
                  <c:v>8.2891713329315806</c:v>
                </c:pt>
                <c:pt idx="1635">
                  <c:v>8.2985251465630192</c:v>
                </c:pt>
                <c:pt idx="1636">
                  <c:v>8.3078789638591992</c:v>
                </c:pt>
                <c:pt idx="1637">
                  <c:v>8.3172327848074108</c:v>
                </c:pt>
                <c:pt idx="1638">
                  <c:v>8.3265866093943899</c:v>
                </c:pt>
                <c:pt idx="1639">
                  <c:v>8.33594043760883</c:v>
                </c:pt>
                <c:pt idx="1640">
                  <c:v>8.3452942694394991</c:v>
                </c:pt>
                <c:pt idx="1641">
                  <c:v>8.3546481048732897</c:v>
                </c:pt>
                <c:pt idx="1642">
                  <c:v>8.36400194389776</c:v>
                </c:pt>
                <c:pt idx="1643">
                  <c:v>8.3733557865006496</c:v>
                </c:pt>
                <c:pt idx="1644">
                  <c:v>8.3827096326714994</c:v>
                </c:pt>
                <c:pt idx="1645">
                  <c:v>8.3920634823974503</c:v>
                </c:pt>
                <c:pt idx="1646">
                  <c:v>8.4014173356666202</c:v>
                </c:pt>
                <c:pt idx="1647">
                  <c:v>8.4107711924671893</c:v>
                </c:pt>
                <c:pt idx="1648">
                  <c:v>8.4201250527860907</c:v>
                </c:pt>
                <c:pt idx="1649">
                  <c:v>8.4294789166141992</c:v>
                </c:pt>
                <c:pt idx="1650">
                  <c:v>8.4388327839385706</c:v>
                </c:pt>
                <c:pt idx="1651">
                  <c:v>8.4481866547475697</c:v>
                </c:pt>
                <c:pt idx="1652">
                  <c:v>8.4575405290286891</c:v>
                </c:pt>
                <c:pt idx="1653">
                  <c:v>8.4668944067723206</c:v>
                </c:pt>
                <c:pt idx="1654">
                  <c:v>8.4762482879660599</c:v>
                </c:pt>
                <c:pt idx="1655">
                  <c:v>8.4856021725981403</c:v>
                </c:pt>
                <c:pt idx="1656">
                  <c:v>8.4949560606579002</c:v>
                </c:pt>
                <c:pt idx="1657">
                  <c:v>8.5043099521327399</c:v>
                </c:pt>
                <c:pt idx="1658">
                  <c:v>8.5136638470132997</c:v>
                </c:pt>
                <c:pt idx="1659">
                  <c:v>8.5230177452874099</c:v>
                </c:pt>
                <c:pt idx="1660">
                  <c:v>8.5323716469439201</c:v>
                </c:pt>
                <c:pt idx="1661">
                  <c:v>8.5417255519707602</c:v>
                </c:pt>
                <c:pt idx="1662">
                  <c:v>8.5510794603584106</c:v>
                </c:pt>
                <c:pt idx="1663">
                  <c:v>8.5604333720956305</c:v>
                </c:pt>
                <c:pt idx="1664">
                  <c:v>8.5697872871710796</c:v>
                </c:pt>
                <c:pt idx="1665">
                  <c:v>8.5791412055738494</c:v>
                </c:pt>
                <c:pt idx="1666">
                  <c:v>8.5884951272911607</c:v>
                </c:pt>
                <c:pt idx="1667">
                  <c:v>8.5978490523160005</c:v>
                </c:pt>
                <c:pt idx="1668">
                  <c:v>8.6072029806356802</c:v>
                </c:pt>
                <c:pt idx="1669">
                  <c:v>8.6165569122391297</c:v>
                </c:pt>
                <c:pt idx="1670">
                  <c:v>8.62591084711541</c:v>
                </c:pt>
                <c:pt idx="1671">
                  <c:v>8.6352647852554298</c:v>
                </c:pt>
                <c:pt idx="1672">
                  <c:v>8.64461872664765</c:v>
                </c:pt>
                <c:pt idx="1673">
                  <c:v>8.6539726712815295</c:v>
                </c:pt>
                <c:pt idx="1674">
                  <c:v>8.6633266191465701</c:v>
                </c:pt>
                <c:pt idx="1675">
                  <c:v>8.6726805702313605</c:v>
                </c:pt>
                <c:pt idx="1676">
                  <c:v>8.6820345245270296</c:v>
                </c:pt>
                <c:pt idx="1677">
                  <c:v>8.6913884820229796</c:v>
                </c:pt>
                <c:pt idx="1678">
                  <c:v>8.70074244270854</c:v>
                </c:pt>
                <c:pt idx="1679">
                  <c:v>8.7100964065724806</c:v>
                </c:pt>
                <c:pt idx="1680">
                  <c:v>8.7194503736064704</c:v>
                </c:pt>
                <c:pt idx="1681">
                  <c:v>8.7288043437993608</c:v>
                </c:pt>
                <c:pt idx="1682">
                  <c:v>8.7381583171410195</c:v>
                </c:pt>
                <c:pt idx="1683">
                  <c:v>8.7475122936209893</c:v>
                </c:pt>
                <c:pt idx="1684">
                  <c:v>8.7568662732289706</c:v>
                </c:pt>
                <c:pt idx="1685">
                  <c:v>8.7662202559564797</c:v>
                </c:pt>
                <c:pt idx="1686">
                  <c:v>8.7755742417926204</c:v>
                </c:pt>
                <c:pt idx="1687">
                  <c:v>8.7849282307274397</c:v>
                </c:pt>
                <c:pt idx="1688">
                  <c:v>8.7942822227501196</c:v>
                </c:pt>
                <c:pt idx="1689">
                  <c:v>8.8036362178526897</c:v>
                </c:pt>
                <c:pt idx="1690">
                  <c:v>8.8129902160240707</c:v>
                </c:pt>
                <c:pt idx="1691">
                  <c:v>8.8223442172551891</c:v>
                </c:pt>
                <c:pt idx="1692">
                  <c:v>8.8316982215350208</c:v>
                </c:pt>
                <c:pt idx="1693">
                  <c:v>8.8410522288548403</c:v>
                </c:pt>
                <c:pt idx="1694">
                  <c:v>8.8504062392059595</c:v>
                </c:pt>
                <c:pt idx="1695">
                  <c:v>8.8597602525778303</c:v>
                </c:pt>
                <c:pt idx="1696">
                  <c:v>8.8691142689608906</c:v>
                </c:pt>
                <c:pt idx="1697">
                  <c:v>8.8784682883443207</c:v>
                </c:pt>
                <c:pt idx="1698">
                  <c:v>8.8878223107212602</c:v>
                </c:pt>
                <c:pt idx="1699">
                  <c:v>8.8971763360809497</c:v>
                </c:pt>
                <c:pt idx="1700">
                  <c:v>8.9065303644140101</c:v>
                </c:pt>
                <c:pt idx="1701">
                  <c:v>8.9158843957101208</c:v>
                </c:pt>
                <c:pt idx="1702">
                  <c:v>8.9252384299618708</c:v>
                </c:pt>
                <c:pt idx="1703">
                  <c:v>8.9345924671586605</c:v>
                </c:pt>
                <c:pt idx="1704">
                  <c:v>8.9439465072919795</c:v>
                </c:pt>
                <c:pt idx="1705">
                  <c:v>8.9533005503522496</c:v>
                </c:pt>
                <c:pt idx="1706">
                  <c:v>8.9626545963293704</c:v>
                </c:pt>
                <c:pt idx="1707">
                  <c:v>8.9720086452161105</c:v>
                </c:pt>
                <c:pt idx="1708">
                  <c:v>8.9813626970024298</c:v>
                </c:pt>
                <c:pt idx="1709">
                  <c:v>8.9907167516792903</c:v>
                </c:pt>
                <c:pt idx="1710">
                  <c:v>9.0000708092363499</c:v>
                </c:pt>
                <c:pt idx="1711">
                  <c:v>9.0094248696672707</c:v>
                </c:pt>
                <c:pt idx="1712">
                  <c:v>9.0187789329617996</c:v>
                </c:pt>
                <c:pt idx="1713">
                  <c:v>9.0281329991110209</c:v>
                </c:pt>
                <c:pt idx="1714">
                  <c:v>9.0374870681060901</c:v>
                </c:pt>
                <c:pt idx="1715">
                  <c:v>9.0468411399372197</c:v>
                </c:pt>
                <c:pt idx="1716">
                  <c:v>9.0561952145975209</c:v>
                </c:pt>
                <c:pt idx="1717">
                  <c:v>9.0655492920769394</c:v>
                </c:pt>
                <c:pt idx="1718">
                  <c:v>9.0749033723674497</c:v>
                </c:pt>
                <c:pt idx="1719">
                  <c:v>9.08425745545909</c:v>
                </c:pt>
                <c:pt idx="1720">
                  <c:v>9.0936115413450906</c:v>
                </c:pt>
                <c:pt idx="1721">
                  <c:v>9.1029656300149604</c:v>
                </c:pt>
                <c:pt idx="1722">
                  <c:v>9.1123197214620006</c:v>
                </c:pt>
                <c:pt idx="1723">
                  <c:v>9.1216738156767292</c:v>
                </c:pt>
                <c:pt idx="1724">
                  <c:v>9.1310279126493494</c:v>
                </c:pt>
                <c:pt idx="1725">
                  <c:v>9.1403820123739798</c:v>
                </c:pt>
                <c:pt idx="1726">
                  <c:v>9.1497361148408896</c:v>
                </c:pt>
                <c:pt idx="1727">
                  <c:v>9.1590902200416799</c:v>
                </c:pt>
                <c:pt idx="1728">
                  <c:v>9.1684443279670198</c:v>
                </c:pt>
                <c:pt idx="1729">
                  <c:v>9.1777984386104894</c:v>
                </c:pt>
                <c:pt idx="1730">
                  <c:v>9.1871525519628303</c:v>
                </c:pt>
                <c:pt idx="1731">
                  <c:v>9.1965066680154202</c:v>
                </c:pt>
                <c:pt idx="1732">
                  <c:v>9.2058607867607503</c:v>
                </c:pt>
                <c:pt idx="1733">
                  <c:v>9.2152149081892993</c:v>
                </c:pt>
                <c:pt idx="1734">
                  <c:v>9.2245690322948199</c:v>
                </c:pt>
                <c:pt idx="1735">
                  <c:v>9.23392315906821</c:v>
                </c:pt>
                <c:pt idx="1736">
                  <c:v>9.2432772885013801</c:v>
                </c:pt>
                <c:pt idx="1737">
                  <c:v>9.2526314205853204</c:v>
                </c:pt>
                <c:pt idx="1738">
                  <c:v>9.2619855553135295</c:v>
                </c:pt>
                <c:pt idx="1739">
                  <c:v>9.2713396926777705</c:v>
                </c:pt>
                <c:pt idx="1740">
                  <c:v>9.2806938326697193</c:v>
                </c:pt>
                <c:pt idx="1741">
                  <c:v>9.2900479752814409</c:v>
                </c:pt>
                <c:pt idx="1742">
                  <c:v>9.2994021205040696</c:v>
                </c:pt>
                <c:pt idx="1743">
                  <c:v>9.3087562683316403</c:v>
                </c:pt>
                <c:pt idx="1744">
                  <c:v>9.3181104187553601</c:v>
                </c:pt>
                <c:pt idx="1745">
                  <c:v>9.3274645717670595</c:v>
                </c:pt>
                <c:pt idx="1746">
                  <c:v>9.33681872735872</c:v>
                </c:pt>
                <c:pt idx="1747">
                  <c:v>9.3461728855241404</c:v>
                </c:pt>
                <c:pt idx="1748">
                  <c:v>9.3555270462537106</c:v>
                </c:pt>
                <c:pt idx="1749">
                  <c:v>9.3648812095416307</c:v>
                </c:pt>
                <c:pt idx="1750">
                  <c:v>9.3742353753792997</c:v>
                </c:pt>
                <c:pt idx="1751">
                  <c:v>9.3835895437581396</c:v>
                </c:pt>
                <c:pt idx="1752">
                  <c:v>9.3929437146721106</c:v>
                </c:pt>
                <c:pt idx="1753">
                  <c:v>9.4022978881134005</c:v>
                </c:pt>
                <c:pt idx="1754">
                  <c:v>9.4116520640741204</c:v>
                </c:pt>
                <c:pt idx="1755">
                  <c:v>9.4210062425458201</c:v>
                </c:pt>
                <c:pt idx="1756">
                  <c:v>9.4303604235229095</c:v>
                </c:pt>
                <c:pt idx="1757">
                  <c:v>9.4397146069970095</c:v>
                </c:pt>
                <c:pt idx="1758">
                  <c:v>9.4490687929607002</c:v>
                </c:pt>
                <c:pt idx="1759">
                  <c:v>9.4584229814062404</c:v>
                </c:pt>
                <c:pt idx="1760">
                  <c:v>9.4677771723260395</c:v>
                </c:pt>
                <c:pt idx="1761">
                  <c:v>9.4771313657142908</c:v>
                </c:pt>
                <c:pt idx="1762">
                  <c:v>9.4864855615627697</c:v>
                </c:pt>
                <c:pt idx="1763">
                  <c:v>9.4958397598642001</c:v>
                </c:pt>
                <c:pt idx="1764">
                  <c:v>9.5051939606103808</c:v>
                </c:pt>
                <c:pt idx="1765">
                  <c:v>9.5145481637956504</c:v>
                </c:pt>
                <c:pt idx="1766">
                  <c:v>9.5239023694125695</c:v>
                </c:pt>
                <c:pt idx="1767">
                  <c:v>9.5332565774536597</c:v>
                </c:pt>
                <c:pt idx="1768">
                  <c:v>9.5426107879108102</c:v>
                </c:pt>
                <c:pt idx="1769">
                  <c:v>9.5519650007788304</c:v>
                </c:pt>
                <c:pt idx="1770">
                  <c:v>9.5613192160497</c:v>
                </c:pt>
                <c:pt idx="1771">
                  <c:v>9.5706734337163706</c:v>
                </c:pt>
                <c:pt idx="1772">
                  <c:v>9.5800276537714808</c:v>
                </c:pt>
                <c:pt idx="1773">
                  <c:v>9.5893818762077796</c:v>
                </c:pt>
                <c:pt idx="1774">
                  <c:v>9.5987361010198597</c:v>
                </c:pt>
                <c:pt idx="1775">
                  <c:v>9.6080903281998307</c:v>
                </c:pt>
                <c:pt idx="1776">
                  <c:v>9.6174445577398409</c:v>
                </c:pt>
                <c:pt idx="1777">
                  <c:v>9.6267987896339502</c:v>
                </c:pt>
                <c:pt idx="1778">
                  <c:v>9.6361530238762594</c:v>
                </c:pt>
                <c:pt idx="1779">
                  <c:v>9.6455072604586203</c:v>
                </c:pt>
                <c:pt idx="1780">
                  <c:v>9.6548614993749595</c:v>
                </c:pt>
                <c:pt idx="1781">
                  <c:v>9.6642157406181397</c:v>
                </c:pt>
                <c:pt idx="1782">
                  <c:v>9.6735699841804603</c:v>
                </c:pt>
                <c:pt idx="1783">
                  <c:v>9.6829242300570808</c:v>
                </c:pt>
                <c:pt idx="1784">
                  <c:v>9.6922784782403806</c:v>
                </c:pt>
                <c:pt idx="1785">
                  <c:v>9.7016327287236699</c:v>
                </c:pt>
                <c:pt idx="1786">
                  <c:v>9.7109869814989995</c:v>
                </c:pt>
                <c:pt idx="1787">
                  <c:v>9.7203412365623691</c:v>
                </c:pt>
                <c:pt idx="1788">
                  <c:v>9.7296954939058597</c:v>
                </c:pt>
                <c:pt idx="1789">
                  <c:v>9.7390497535229201</c:v>
                </c:pt>
                <c:pt idx="1790">
                  <c:v>9.7484040154069902</c:v>
                </c:pt>
                <c:pt idx="1791">
                  <c:v>9.7577582795506093</c:v>
                </c:pt>
                <c:pt idx="1792">
                  <c:v>9.7671125459491694</c:v>
                </c:pt>
                <c:pt idx="1793">
                  <c:v>9.7764668145949205</c:v>
                </c:pt>
                <c:pt idx="1794">
                  <c:v>9.7858210854821106</c:v>
                </c:pt>
                <c:pt idx="1795">
                  <c:v>9.7951753586030108</c:v>
                </c:pt>
                <c:pt idx="1796">
                  <c:v>9.8045296339531305</c:v>
                </c:pt>
                <c:pt idx="1797">
                  <c:v>9.8138839115251493</c:v>
                </c:pt>
                <c:pt idx="1798">
                  <c:v>9.8232381913127202</c:v>
                </c:pt>
                <c:pt idx="1799">
                  <c:v>9.8325924733095196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961776"/>
        <c:axId val="208962336"/>
      </c:lineChart>
      <c:catAx>
        <c:axId val="208961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962336"/>
        <c:crosses val="autoZero"/>
        <c:auto val="1"/>
        <c:lblAlgn val="ctr"/>
        <c:lblOffset val="100"/>
        <c:noMultiLvlLbl val="0"/>
      </c:catAx>
      <c:valAx>
        <c:axId val="20896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961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대각선추월!$G$1</c:f>
              <c:strCache>
                <c:ptCount val="1"/>
                <c:pt idx="0">
                  <c:v>rel_brg_now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대각선추월!$G$2:$G$1801</c:f>
              <c:numCache>
                <c:formatCode>General</c:formatCode>
                <c:ptCount val="1800"/>
                <c:pt idx="0">
                  <c:v>116.776104921225</c:v>
                </c:pt>
                <c:pt idx="1">
                  <c:v>116.774536683166</c:v>
                </c:pt>
                <c:pt idx="2">
                  <c:v>116.772964373858</c:v>
                </c:pt>
                <c:pt idx="3">
                  <c:v>116.771387976987</c:v>
                </c:pt>
                <c:pt idx="4">
                  <c:v>116.769807476121</c:v>
                </c:pt>
                <c:pt idx="5">
                  <c:v>116.768222854779</c:v>
                </c:pt>
                <c:pt idx="6">
                  <c:v>116.76663409637101</c:v>
                </c:pt>
                <c:pt idx="7">
                  <c:v>116.765041184233</c:v>
                </c:pt>
                <c:pt idx="8">
                  <c:v>116.763444101579</c:v>
                </c:pt>
                <c:pt idx="9">
                  <c:v>116.761842831565</c:v>
                </c:pt>
                <c:pt idx="10">
                  <c:v>116.760237357245</c:v>
                </c:pt>
                <c:pt idx="11">
                  <c:v>116.758627661579</c:v>
                </c:pt>
                <c:pt idx="12">
                  <c:v>116.75701372745201</c:v>
                </c:pt>
                <c:pt idx="13">
                  <c:v>116.755395537621</c:v>
                </c:pt>
                <c:pt idx="14">
                  <c:v>116.753773074788</c:v>
                </c:pt>
                <c:pt idx="15">
                  <c:v>116.75214632152399</c:v>
                </c:pt>
                <c:pt idx="16">
                  <c:v>116.750515260341</c:v>
                </c:pt>
                <c:pt idx="17">
                  <c:v>116.748879873623</c:v>
                </c:pt>
                <c:pt idx="18">
                  <c:v>116.747240143681</c:v>
                </c:pt>
                <c:pt idx="19">
                  <c:v>116.745596052726</c:v>
                </c:pt>
                <c:pt idx="20">
                  <c:v>116.743947582865</c:v>
                </c:pt>
                <c:pt idx="21">
                  <c:v>116.742294716125</c:v>
                </c:pt>
                <c:pt idx="22">
                  <c:v>116.740637434392</c:v>
                </c:pt>
                <c:pt idx="23">
                  <c:v>116.738975719496</c:v>
                </c:pt>
                <c:pt idx="24">
                  <c:v>116.73730955314799</c:v>
                </c:pt>
                <c:pt idx="25">
                  <c:v>116.73563891697199</c:v>
                </c:pt>
                <c:pt idx="26">
                  <c:v>116.733963792461</c:v>
                </c:pt>
                <c:pt idx="27">
                  <c:v>116.73228416103299</c:v>
                </c:pt>
                <c:pt idx="28">
                  <c:v>116.730600003996</c:v>
                </c:pt>
                <c:pt idx="29">
                  <c:v>116.728911302558</c:v>
                </c:pt>
                <c:pt idx="30">
                  <c:v>116.727218037822</c:v>
                </c:pt>
                <c:pt idx="31">
                  <c:v>116.72552019076301</c:v>
                </c:pt>
                <c:pt idx="32">
                  <c:v>116.72381774228499</c:v>
                </c:pt>
                <c:pt idx="33">
                  <c:v>116.72211067316501</c:v>
                </c:pt>
                <c:pt idx="34">
                  <c:v>116.720398964092</c:v>
                </c:pt>
                <c:pt idx="35">
                  <c:v>116.718682595611</c:v>
                </c:pt>
                <c:pt idx="36">
                  <c:v>116.71696154819099</c:v>
                </c:pt>
                <c:pt idx="37">
                  <c:v>116.715235802184</c:v>
                </c:pt>
                <c:pt idx="38">
                  <c:v>116.713505337833</c:v>
                </c:pt>
                <c:pt idx="39">
                  <c:v>116.711770135252</c:v>
                </c:pt>
                <c:pt idx="40">
                  <c:v>116.710030174466</c:v>
                </c:pt>
                <c:pt idx="41">
                  <c:v>116.708285435376</c:v>
                </c:pt>
                <c:pt idx="42">
                  <c:v>116.70653589779</c:v>
                </c:pt>
                <c:pt idx="43">
                  <c:v>116.704781541366</c:v>
                </c:pt>
                <c:pt idx="44">
                  <c:v>116.703022345656</c:v>
                </c:pt>
                <c:pt idx="45">
                  <c:v>116.70125829011999</c:v>
                </c:pt>
                <c:pt idx="46">
                  <c:v>116.69948935408701</c:v>
                </c:pt>
                <c:pt idx="47">
                  <c:v>116.697715516779</c:v>
                </c:pt>
                <c:pt idx="48">
                  <c:v>116.695936757268</c:v>
                </c:pt>
                <c:pt idx="49">
                  <c:v>116.694153054536</c:v>
                </c:pt>
                <c:pt idx="50">
                  <c:v>116.692364387444</c:v>
                </c:pt>
                <c:pt idx="51">
                  <c:v>116.69057073472</c:v>
                </c:pt>
                <c:pt idx="52">
                  <c:v>116.68877207499</c:v>
                </c:pt>
                <c:pt idx="53">
                  <c:v>116.686968386724</c:v>
                </c:pt>
                <c:pt idx="54">
                  <c:v>116.68515964829599</c:v>
                </c:pt>
                <c:pt idx="55">
                  <c:v>116.68334583795</c:v>
                </c:pt>
                <c:pt idx="56">
                  <c:v>116.681526933814</c:v>
                </c:pt>
                <c:pt idx="57">
                  <c:v>116.679702913857</c:v>
                </c:pt>
                <c:pt idx="58">
                  <c:v>116.677873755953</c:v>
                </c:pt>
                <c:pt idx="59">
                  <c:v>116.676039437838</c:v>
                </c:pt>
                <c:pt idx="60">
                  <c:v>116.674199937122</c:v>
                </c:pt>
                <c:pt idx="61">
                  <c:v>116.672355231292</c:v>
                </c:pt>
                <c:pt idx="62">
                  <c:v>116.67050529767199</c:v>
                </c:pt>
                <c:pt idx="63">
                  <c:v>116.668650113488</c:v>
                </c:pt>
                <c:pt idx="64">
                  <c:v>116.666789655827</c:v>
                </c:pt>
                <c:pt idx="65">
                  <c:v>116.664923901645</c:v>
                </c:pt>
                <c:pt idx="66">
                  <c:v>116.663052827733</c:v>
                </c:pt>
                <c:pt idx="67">
                  <c:v>116.661176410788</c:v>
                </c:pt>
                <c:pt idx="68">
                  <c:v>116.659294627346</c:v>
                </c:pt>
                <c:pt idx="69">
                  <c:v>116.657407453831</c:v>
                </c:pt>
                <c:pt idx="70">
                  <c:v>116.65551486648999</c:v>
                </c:pt>
                <c:pt idx="71">
                  <c:v>116.653616841445</c:v>
                </c:pt>
                <c:pt idx="72">
                  <c:v>116.65171335469</c:v>
                </c:pt>
                <c:pt idx="73">
                  <c:v>116.649804382071</c:v>
                </c:pt>
                <c:pt idx="74">
                  <c:v>116.647889899303</c:v>
                </c:pt>
                <c:pt idx="75">
                  <c:v>116.645969881924</c:v>
                </c:pt>
                <c:pt idx="76">
                  <c:v>116.64404430535301</c:v>
                </c:pt>
                <c:pt idx="77">
                  <c:v>116.64211314486801</c:v>
                </c:pt>
                <c:pt idx="78">
                  <c:v>116.640176375579</c:v>
                </c:pt>
                <c:pt idx="79">
                  <c:v>116.638233972479</c:v>
                </c:pt>
                <c:pt idx="80">
                  <c:v>116.636285910366</c:v>
                </c:pt>
                <c:pt idx="81">
                  <c:v>116.634332163924</c:v>
                </c:pt>
                <c:pt idx="82">
                  <c:v>116.63237270768001</c:v>
                </c:pt>
                <c:pt idx="83">
                  <c:v>116.630407516014</c:v>
                </c:pt>
                <c:pt idx="84">
                  <c:v>116.628436563118</c:v>
                </c:pt>
                <c:pt idx="85">
                  <c:v>116.626459823068</c:v>
                </c:pt>
                <c:pt idx="86">
                  <c:v>116.624477269767</c:v>
                </c:pt>
                <c:pt idx="87">
                  <c:v>116.622488876963</c:v>
                </c:pt>
                <c:pt idx="88">
                  <c:v>116.620494618267</c:v>
                </c:pt>
                <c:pt idx="89">
                  <c:v>116.618494467075</c:v>
                </c:pt>
                <c:pt idx="90">
                  <c:v>116.616488396675</c:v>
                </c:pt>
                <c:pt idx="91">
                  <c:v>116.614476380178</c:v>
                </c:pt>
                <c:pt idx="92">
                  <c:v>116.612458390537</c:v>
                </c:pt>
                <c:pt idx="93">
                  <c:v>116.61043440051</c:v>
                </c:pt>
                <c:pt idx="94">
                  <c:v>116.608404382727</c:v>
                </c:pt>
                <c:pt idx="95">
                  <c:v>116.606368309632</c:v>
                </c:pt>
                <c:pt idx="96">
                  <c:v>116.604326153513</c:v>
                </c:pt>
                <c:pt idx="97">
                  <c:v>116.602277886499</c:v>
                </c:pt>
                <c:pt idx="98">
                  <c:v>116.60022348048</c:v>
                </c:pt>
                <c:pt idx="99">
                  <c:v>116.59816290725701</c:v>
                </c:pt>
                <c:pt idx="100">
                  <c:v>116.596096138417</c:v>
                </c:pt>
                <c:pt idx="101">
                  <c:v>116.5940231454</c:v>
                </c:pt>
                <c:pt idx="102">
                  <c:v>116.591943899417</c:v>
                </c:pt>
                <c:pt idx="103">
                  <c:v>116.58985837155301</c:v>
                </c:pt>
                <c:pt idx="104">
                  <c:v>116.587766532698</c:v>
                </c:pt>
                <c:pt idx="105">
                  <c:v>116.585668353554</c:v>
                </c:pt>
                <c:pt idx="106">
                  <c:v>116.583563804664</c:v>
                </c:pt>
                <c:pt idx="107">
                  <c:v>116.581452856345</c:v>
                </c:pt>
                <c:pt idx="108">
                  <c:v>116.579335478769</c:v>
                </c:pt>
                <c:pt idx="109">
                  <c:v>116.577211641913</c:v>
                </c:pt>
                <c:pt idx="110">
                  <c:v>116.57508131556899</c:v>
                </c:pt>
                <c:pt idx="111">
                  <c:v>116.572944469315</c:v>
                </c:pt>
                <c:pt idx="112">
                  <c:v>116.570801072569</c:v>
                </c:pt>
                <c:pt idx="113">
                  <c:v>116.568651094545</c:v>
                </c:pt>
                <c:pt idx="114">
                  <c:v>116.56649450428</c:v>
                </c:pt>
                <c:pt idx="115">
                  <c:v>116.564331270577</c:v>
                </c:pt>
                <c:pt idx="116">
                  <c:v>116.562161362079</c:v>
                </c:pt>
                <c:pt idx="117">
                  <c:v>116.559984747222</c:v>
                </c:pt>
                <c:pt idx="118">
                  <c:v>116.557801394238</c:v>
                </c:pt>
                <c:pt idx="119">
                  <c:v>116.555611271171</c:v>
                </c:pt>
                <c:pt idx="120">
                  <c:v>116.553414345836</c:v>
                </c:pt>
                <c:pt idx="121">
                  <c:v>116.55121058586001</c:v>
                </c:pt>
                <c:pt idx="122">
                  <c:v>116.548999958674</c:v>
                </c:pt>
                <c:pt idx="123">
                  <c:v>116.546782431503</c:v>
                </c:pt>
                <c:pt idx="124">
                  <c:v>116.54455797133799</c:v>
                </c:pt>
                <c:pt idx="125">
                  <c:v>116.542326544958</c:v>
                </c:pt>
                <c:pt idx="126">
                  <c:v>116.54008811896399</c:v>
                </c:pt>
                <c:pt idx="127">
                  <c:v>116.537842659714</c:v>
                </c:pt>
                <c:pt idx="128">
                  <c:v>116.53559013338401</c:v>
                </c:pt>
                <c:pt idx="129">
                  <c:v>116.533330505877</c:v>
                </c:pt>
                <c:pt idx="130">
                  <c:v>116.53106374292101</c:v>
                </c:pt>
                <c:pt idx="131">
                  <c:v>116.528789810014</c:v>
                </c:pt>
                <c:pt idx="132">
                  <c:v>116.52650867243599</c:v>
                </c:pt>
                <c:pt idx="133">
                  <c:v>116.52422029521399</c:v>
                </c:pt>
                <c:pt idx="134">
                  <c:v>116.52192464317299</c:v>
                </c:pt>
                <c:pt idx="135">
                  <c:v>116.519621680908</c:v>
                </c:pt>
                <c:pt idx="136">
                  <c:v>116.517311372788</c:v>
                </c:pt>
                <c:pt idx="137">
                  <c:v>116.51499368295001</c:v>
                </c:pt>
                <c:pt idx="138">
                  <c:v>116.51266857526601</c:v>
                </c:pt>
                <c:pt idx="139">
                  <c:v>116.51033601341</c:v>
                </c:pt>
                <c:pt idx="140">
                  <c:v>116.507995960801</c:v>
                </c:pt>
                <c:pt idx="141">
                  <c:v>116.50564838064101</c:v>
                </c:pt>
                <c:pt idx="142">
                  <c:v>116.50329323584</c:v>
                </c:pt>
                <c:pt idx="143">
                  <c:v>116.50093048911199</c:v>
                </c:pt>
                <c:pt idx="144">
                  <c:v>116.49856010291001</c:v>
                </c:pt>
                <c:pt idx="145">
                  <c:v>116.496182039438</c:v>
                </c:pt>
                <c:pt idx="146">
                  <c:v>116.49379626066001</c:v>
                </c:pt>
                <c:pt idx="147">
                  <c:v>116.491402728262</c:v>
                </c:pt>
                <c:pt idx="148">
                  <c:v>116.48900140369599</c:v>
                </c:pt>
                <c:pt idx="149">
                  <c:v>116.48659224816301</c:v>
                </c:pt>
                <c:pt idx="150">
                  <c:v>116.484175222612</c:v>
                </c:pt>
                <c:pt idx="151">
                  <c:v>116.481750287686</c:v>
                </c:pt>
                <c:pt idx="152">
                  <c:v>116.479317403829</c:v>
                </c:pt>
                <c:pt idx="153">
                  <c:v>116.47687653116201</c:v>
                </c:pt>
                <c:pt idx="154">
                  <c:v>116.47442762957699</c:v>
                </c:pt>
                <c:pt idx="155">
                  <c:v>116.4719706587</c:v>
                </c:pt>
                <c:pt idx="156">
                  <c:v>116.46950557785</c:v>
                </c:pt>
                <c:pt idx="157">
                  <c:v>116.46703234610401</c:v>
                </c:pt>
                <c:pt idx="158">
                  <c:v>116.464550922257</c:v>
                </c:pt>
                <c:pt idx="159">
                  <c:v>116.462061264832</c:v>
                </c:pt>
                <c:pt idx="160">
                  <c:v>116.459563332038</c:v>
                </c:pt>
                <c:pt idx="161">
                  <c:v>116.45705708183699</c:v>
                </c:pt>
                <c:pt idx="162">
                  <c:v>116.454542471891</c:v>
                </c:pt>
                <c:pt idx="163">
                  <c:v>116.45201945958399</c:v>
                </c:pt>
                <c:pt idx="164">
                  <c:v>116.44948800201099</c:v>
                </c:pt>
                <c:pt idx="165">
                  <c:v>116.446948055943</c:v>
                </c:pt>
                <c:pt idx="166">
                  <c:v>116.44439957789101</c:v>
                </c:pt>
                <c:pt idx="167">
                  <c:v>116.441842524054</c:v>
                </c:pt>
                <c:pt idx="168">
                  <c:v>116.439276850347</c:v>
                </c:pt>
                <c:pt idx="169">
                  <c:v>116.436702512343</c:v>
                </c:pt>
                <c:pt idx="170">
                  <c:v>116.434119465346</c:v>
                </c:pt>
                <c:pt idx="171">
                  <c:v>116.43152766434901</c:v>
                </c:pt>
                <c:pt idx="172">
                  <c:v>116.428927064013</c:v>
                </c:pt>
                <c:pt idx="173">
                  <c:v>116.426317618723</c:v>
                </c:pt>
                <c:pt idx="174">
                  <c:v>116.423699282491</c:v>
                </c:pt>
                <c:pt idx="175">
                  <c:v>116.42107200905799</c:v>
                </c:pt>
                <c:pt idx="176">
                  <c:v>116.418435751827</c:v>
                </c:pt>
                <c:pt idx="177">
                  <c:v>116.415790463893</c:v>
                </c:pt>
                <c:pt idx="178">
                  <c:v>116.413136097983</c:v>
                </c:pt>
                <c:pt idx="179">
                  <c:v>116.410472606545</c:v>
                </c:pt>
                <c:pt idx="180">
                  <c:v>116.40779994163699</c:v>
                </c:pt>
                <c:pt idx="181">
                  <c:v>116.40511805503201</c:v>
                </c:pt>
                <c:pt idx="182">
                  <c:v>116.40242689815599</c:v>
                </c:pt>
                <c:pt idx="183">
                  <c:v>116.399726422051</c:v>
                </c:pt>
                <c:pt idx="184">
                  <c:v>116.397016577465</c:v>
                </c:pt>
                <c:pt idx="185">
                  <c:v>116.394297314778</c:v>
                </c:pt>
                <c:pt idx="186">
                  <c:v>116.391568584029</c:v>
                </c:pt>
                <c:pt idx="187">
                  <c:v>116.388830334868</c:v>
                </c:pt>
                <c:pt idx="188">
                  <c:v>116.386082516621</c:v>
                </c:pt>
                <c:pt idx="189">
                  <c:v>116.38332507825599</c:v>
                </c:pt>
                <c:pt idx="190">
                  <c:v>116.380557968372</c:v>
                </c:pt>
                <c:pt idx="191">
                  <c:v>116.377781135172</c:v>
                </c:pt>
                <c:pt idx="192">
                  <c:v>116.374994526528</c:v>
                </c:pt>
                <c:pt idx="193">
                  <c:v>116.372198089923</c:v>
                </c:pt>
                <c:pt idx="194">
                  <c:v>116.369391772462</c:v>
                </c:pt>
                <c:pt idx="195">
                  <c:v>116.366575520886</c:v>
                </c:pt>
                <c:pt idx="196">
                  <c:v>116.36374928151299</c:v>
                </c:pt>
                <c:pt idx="197">
                  <c:v>116.360913000308</c:v>
                </c:pt>
                <c:pt idx="198">
                  <c:v>116.35806662284099</c:v>
                </c:pt>
                <c:pt idx="199">
                  <c:v>116.35521009429699</c:v>
                </c:pt>
                <c:pt idx="200">
                  <c:v>116.35234335942</c:v>
                </c:pt>
                <c:pt idx="201">
                  <c:v>116.34946636260401</c:v>
                </c:pt>
                <c:pt idx="202">
                  <c:v>116.346579047804</c:v>
                </c:pt>
                <c:pt idx="203">
                  <c:v>116.343681358585</c:v>
                </c:pt>
                <c:pt idx="204">
                  <c:v>116.34077323811501</c:v>
                </c:pt>
                <c:pt idx="205">
                  <c:v>116.337854629088</c:v>
                </c:pt>
                <c:pt idx="206">
                  <c:v>116.33492547383</c:v>
                </c:pt>
                <c:pt idx="207">
                  <c:v>116.331985714246</c:v>
                </c:pt>
                <c:pt idx="208">
                  <c:v>116.32903529178</c:v>
                </c:pt>
                <c:pt idx="209">
                  <c:v>116.326074147447</c:v>
                </c:pt>
                <c:pt idx="210">
                  <c:v>116.323102221846</c:v>
                </c:pt>
                <c:pt idx="211">
                  <c:v>116.32011945514</c:v>
                </c:pt>
                <c:pt idx="212">
                  <c:v>116.317125787034</c:v>
                </c:pt>
                <c:pt idx="213">
                  <c:v>116.31412115680401</c:v>
                </c:pt>
                <c:pt idx="214">
                  <c:v>116.31110550323299</c:v>
                </c:pt>
                <c:pt idx="215">
                  <c:v>116.308078764683</c:v>
                </c:pt>
                <c:pt idx="216">
                  <c:v>116.305040879049</c:v>
                </c:pt>
                <c:pt idx="217">
                  <c:v>116.30199178377801</c:v>
                </c:pt>
                <c:pt idx="218">
                  <c:v>116.298931415797</c:v>
                </c:pt>
                <c:pt idx="219">
                  <c:v>116.295859711603</c:v>
                </c:pt>
                <c:pt idx="220">
                  <c:v>116.29277660721</c:v>
                </c:pt>
                <c:pt idx="221">
                  <c:v>116.289682038141</c:v>
                </c:pt>
                <c:pt idx="222">
                  <c:v>116.28657593945</c:v>
                </c:pt>
                <c:pt idx="223">
                  <c:v>116.283458245649</c:v>
                </c:pt>
                <c:pt idx="224">
                  <c:v>116.280328890804</c:v>
                </c:pt>
                <c:pt idx="225">
                  <c:v>116.277187808473</c:v>
                </c:pt>
                <c:pt idx="226">
                  <c:v>116.274034931706</c:v>
                </c:pt>
                <c:pt idx="227">
                  <c:v>116.27087019301</c:v>
                </c:pt>
                <c:pt idx="228">
                  <c:v>116.26769352442</c:v>
                </c:pt>
                <c:pt idx="229">
                  <c:v>116.264504857429</c:v>
                </c:pt>
                <c:pt idx="230">
                  <c:v>116.261304123012</c:v>
                </c:pt>
                <c:pt idx="231">
                  <c:v>116.25809125162201</c:v>
                </c:pt>
                <c:pt idx="232">
                  <c:v>116.254866173141</c:v>
                </c:pt>
                <c:pt idx="233">
                  <c:v>116.251628816948</c:v>
                </c:pt>
                <c:pt idx="234">
                  <c:v>116.24837911187601</c:v>
                </c:pt>
                <c:pt idx="235">
                  <c:v>116.245116986178</c:v>
                </c:pt>
                <c:pt idx="236">
                  <c:v>116.241842367559</c:v>
                </c:pt>
                <c:pt idx="237">
                  <c:v>116.238555183172</c:v>
                </c:pt>
                <c:pt idx="238">
                  <c:v>116.23525535960501</c:v>
                </c:pt>
                <c:pt idx="239">
                  <c:v>116.231942822875</c:v>
                </c:pt>
                <c:pt idx="240">
                  <c:v>116.228617498419</c:v>
                </c:pt>
                <c:pt idx="241">
                  <c:v>116.225279311062</c:v>
                </c:pt>
                <c:pt idx="242">
                  <c:v>116.22192818507099</c:v>
                </c:pt>
                <c:pt idx="243">
                  <c:v>116.21856404411</c:v>
                </c:pt>
                <c:pt idx="244">
                  <c:v>116.215186811257</c:v>
                </c:pt>
                <c:pt idx="245">
                  <c:v>116.211796408928</c:v>
                </c:pt>
                <c:pt idx="246">
                  <c:v>116.20839275898599</c:v>
                </c:pt>
                <c:pt idx="247">
                  <c:v>116.20497578264499</c:v>
                </c:pt>
                <c:pt idx="248">
                  <c:v>116.20154540050299</c:v>
                </c:pt>
                <c:pt idx="249">
                  <c:v>116.198101532536</c:v>
                </c:pt>
                <c:pt idx="250">
                  <c:v>116.194644098033</c:v>
                </c:pt>
                <c:pt idx="251">
                  <c:v>116.191173015693</c:v>
                </c:pt>
                <c:pt idx="252">
                  <c:v>116.187688203547</c:v>
                </c:pt>
                <c:pt idx="253">
                  <c:v>116.18418957897801</c:v>
                </c:pt>
                <c:pt idx="254">
                  <c:v>116.180677058664</c:v>
                </c:pt>
                <c:pt idx="255">
                  <c:v>116.17715055865099</c:v>
                </c:pt>
                <c:pt idx="256">
                  <c:v>116.17360999429999</c:v>
                </c:pt>
                <c:pt idx="257">
                  <c:v>116.17005528029</c:v>
                </c:pt>
                <c:pt idx="258">
                  <c:v>116.16648633061</c:v>
                </c:pt>
                <c:pt idx="259">
                  <c:v>116.162903058517</c:v>
                </c:pt>
                <c:pt idx="260">
                  <c:v>116.15930537660699</c:v>
                </c:pt>
                <c:pt idx="261">
                  <c:v>116.155693196741</c:v>
                </c:pt>
                <c:pt idx="262">
                  <c:v>116.15206643010301</c:v>
                </c:pt>
                <c:pt idx="263">
                  <c:v>116.148424987041</c:v>
                </c:pt>
                <c:pt idx="264">
                  <c:v>116.144768777271</c:v>
                </c:pt>
                <c:pt idx="265">
                  <c:v>116.141097709736</c:v>
                </c:pt>
                <c:pt idx="266">
                  <c:v>116.137411692643</c:v>
                </c:pt>
                <c:pt idx="267">
                  <c:v>116.133710633395</c:v>
                </c:pt>
                <c:pt idx="268">
                  <c:v>116.129994438674</c:v>
                </c:pt>
                <c:pt idx="269">
                  <c:v>116.126263014372</c:v>
                </c:pt>
                <c:pt idx="270">
                  <c:v>116.12251626560899</c:v>
                </c:pt>
                <c:pt idx="271">
                  <c:v>116.118754096716</c:v>
                </c:pt>
                <c:pt idx="272">
                  <c:v>116.11497641119</c:v>
                </c:pt>
                <c:pt idx="273">
                  <c:v>116.11118311177</c:v>
                </c:pt>
                <c:pt idx="274">
                  <c:v>116.107374100351</c:v>
                </c:pt>
                <c:pt idx="275">
                  <c:v>116.10354927803699</c:v>
                </c:pt>
                <c:pt idx="276">
                  <c:v>116.09970854504699</c:v>
                </c:pt>
                <c:pt idx="277">
                  <c:v>116.095851800802</c:v>
                </c:pt>
                <c:pt idx="278">
                  <c:v>116.091978943862</c:v>
                </c:pt>
                <c:pt idx="279">
                  <c:v>116.088089871926</c:v>
                </c:pt>
                <c:pt idx="280">
                  <c:v>116.08418448184899</c:v>
                </c:pt>
                <c:pt idx="281">
                  <c:v>116.080262669554</c:v>
                </c:pt>
                <c:pt idx="282">
                  <c:v>116.076324330125</c:v>
                </c:pt>
                <c:pt idx="283">
                  <c:v>116.072369357737</c:v>
                </c:pt>
                <c:pt idx="284">
                  <c:v>116.068397645681</c:v>
                </c:pt>
                <c:pt idx="285">
                  <c:v>116.064409086271</c:v>
                </c:pt>
                <c:pt idx="286">
                  <c:v>116.06040357096001</c:v>
                </c:pt>
                <c:pt idx="287">
                  <c:v>116.056380990248</c:v>
                </c:pt>
                <c:pt idx="288">
                  <c:v>116.052341233676</c:v>
                </c:pt>
                <c:pt idx="289">
                  <c:v>116.048284189887</c:v>
                </c:pt>
                <c:pt idx="290">
                  <c:v>116.044209746432</c:v>
                </c:pt>
                <c:pt idx="291">
                  <c:v>116.04011779000599</c:v>
                </c:pt>
                <c:pt idx="292">
                  <c:v>116.036008206278</c:v>
                </c:pt>
                <c:pt idx="293">
                  <c:v>116.031880879939</c:v>
                </c:pt>
                <c:pt idx="294">
                  <c:v>116.027735694616</c:v>
                </c:pt>
                <c:pt idx="295">
                  <c:v>116.023572532979</c:v>
                </c:pt>
                <c:pt idx="296">
                  <c:v>116.01939127663501</c:v>
                </c:pt>
                <c:pt idx="297">
                  <c:v>116.01519180616199</c:v>
                </c:pt>
                <c:pt idx="298">
                  <c:v>116.0109740011</c:v>
                </c:pt>
                <c:pt idx="299">
                  <c:v>116.00673773986701</c:v>
                </c:pt>
                <c:pt idx="300">
                  <c:v>116.002482899862</c:v>
                </c:pt>
                <c:pt idx="301">
                  <c:v>115.998209357379</c:v>
                </c:pt>
                <c:pt idx="302">
                  <c:v>115.99391698762901</c:v>
                </c:pt>
                <c:pt idx="303">
                  <c:v>115.989605664652</c:v>
                </c:pt>
                <c:pt idx="304">
                  <c:v>115.98527526141901</c:v>
                </c:pt>
                <c:pt idx="305">
                  <c:v>115.980925649754</c:v>
                </c:pt>
                <c:pt idx="306">
                  <c:v>115.97655670031401</c:v>
                </c:pt>
                <c:pt idx="307">
                  <c:v>115.97216828262501</c:v>
                </c:pt>
                <c:pt idx="308">
                  <c:v>115.96776026497901</c:v>
                </c:pt>
                <c:pt idx="309">
                  <c:v>115.963332514529</c:v>
                </c:pt>
                <c:pt idx="310">
                  <c:v>115.958884897206</c:v>
                </c:pt>
                <c:pt idx="311">
                  <c:v>115.95441727775101</c:v>
                </c:pt>
                <c:pt idx="312">
                  <c:v>115.94992951961</c:v>
                </c:pt>
                <c:pt idx="313">
                  <c:v>115.945421485049</c:v>
                </c:pt>
                <c:pt idx="314">
                  <c:v>115.940893035039</c:v>
                </c:pt>
                <c:pt idx="315">
                  <c:v>115.9363440293</c:v>
                </c:pt>
                <c:pt idx="316">
                  <c:v>115.931774326273</c:v>
                </c:pt>
                <c:pt idx="317">
                  <c:v>115.927183783053</c:v>
                </c:pt>
                <c:pt idx="318">
                  <c:v>115.922572255427</c:v>
                </c:pt>
                <c:pt idx="319">
                  <c:v>115.91793959788301</c:v>
                </c:pt>
                <c:pt idx="320">
                  <c:v>115.913285663553</c:v>
                </c:pt>
                <c:pt idx="321">
                  <c:v>115.908610304166</c:v>
                </c:pt>
                <c:pt idx="322">
                  <c:v>115.90391337011501</c:v>
                </c:pt>
                <c:pt idx="323">
                  <c:v>115.899194710378</c:v>
                </c:pt>
                <c:pt idx="324">
                  <c:v>115.89445417252701</c:v>
                </c:pt>
                <c:pt idx="325">
                  <c:v>115.889691602713</c:v>
                </c:pt>
                <c:pt idx="326">
                  <c:v>115.884906845602</c:v>
                </c:pt>
                <c:pt idx="327">
                  <c:v>115.88009974444201</c:v>
                </c:pt>
                <c:pt idx="328">
                  <c:v>115.875270140981</c:v>
                </c:pt>
                <c:pt idx="329">
                  <c:v>115.870417875499</c:v>
                </c:pt>
                <c:pt idx="330">
                  <c:v>115.8655427867</c:v>
                </c:pt>
                <c:pt idx="331">
                  <c:v>115.860644711799</c:v>
                </c:pt>
                <c:pt idx="332">
                  <c:v>115.855723486462</c:v>
                </c:pt>
                <c:pt idx="333">
                  <c:v>115.85077894477</c:v>
                </c:pt>
                <c:pt idx="334">
                  <c:v>115.84581091923501</c:v>
                </c:pt>
                <c:pt idx="335">
                  <c:v>115.840819240722</c:v>
                </c:pt>
                <c:pt idx="336">
                  <c:v>115.835803738501</c:v>
                </c:pt>
                <c:pt idx="337">
                  <c:v>115.830764240191</c:v>
                </c:pt>
                <c:pt idx="338">
                  <c:v>115.825700571768</c:v>
                </c:pt>
                <c:pt idx="339">
                  <c:v>115.820612557446</c:v>
                </c:pt>
                <c:pt idx="340">
                  <c:v>115.81550001981201</c:v>
                </c:pt>
                <c:pt idx="341">
                  <c:v>115.810362779678</c:v>
                </c:pt>
                <c:pt idx="342">
                  <c:v>115.80520065616101</c:v>
                </c:pt>
                <c:pt idx="343">
                  <c:v>115.800013466523</c:v>
                </c:pt>
                <c:pt idx="344">
                  <c:v>115.794801026301</c:v>
                </c:pt>
                <c:pt idx="345">
                  <c:v>115.789563149217</c:v>
                </c:pt>
                <c:pt idx="346">
                  <c:v>115.784299647103</c:v>
                </c:pt>
                <c:pt idx="347">
                  <c:v>115.77901033000001</c:v>
                </c:pt>
                <c:pt idx="348">
                  <c:v>115.773695006002</c:v>
                </c:pt>
                <c:pt idx="349">
                  <c:v>115.768353481342</c:v>
                </c:pt>
                <c:pt idx="350">
                  <c:v>115.762985560316</c:v>
                </c:pt>
                <c:pt idx="351">
                  <c:v>115.757591045288</c:v>
                </c:pt>
                <c:pt idx="352">
                  <c:v>115.752169736566</c:v>
                </c:pt>
                <c:pt idx="353">
                  <c:v>115.746721432534</c:v>
                </c:pt>
                <c:pt idx="354">
                  <c:v>115.74124592953299</c:v>
                </c:pt>
                <c:pt idx="355">
                  <c:v>115.735743021825</c:v>
                </c:pt>
                <c:pt idx="356">
                  <c:v>115.730212501644</c:v>
                </c:pt>
                <c:pt idx="357">
                  <c:v>115.724654159031</c:v>
                </c:pt>
                <c:pt idx="358">
                  <c:v>115.71906778197599</c:v>
                </c:pt>
                <c:pt idx="359">
                  <c:v>115.713453156284</c:v>
                </c:pt>
                <c:pt idx="360">
                  <c:v>115.70781006558801</c:v>
                </c:pt>
                <c:pt idx="361">
                  <c:v>115.702138291247</c:v>
                </c:pt>
                <c:pt idx="362">
                  <c:v>115.696437612446</c:v>
                </c:pt>
                <c:pt idx="363">
                  <c:v>115.69070780606501</c:v>
                </c:pt>
                <c:pt idx="364">
                  <c:v>115.68494864669999</c:v>
                </c:pt>
                <c:pt idx="365">
                  <c:v>115.67915990661901</c:v>
                </c:pt>
                <c:pt idx="366">
                  <c:v>115.67334135567999</c:v>
                </c:pt>
                <c:pt idx="367">
                  <c:v>115.667492761405</c:v>
                </c:pt>
                <c:pt idx="368">
                  <c:v>115.661613888871</c:v>
                </c:pt>
                <c:pt idx="369">
                  <c:v>115.655704500724</c:v>
                </c:pt>
                <c:pt idx="370">
                  <c:v>115.649764357069</c:v>
                </c:pt>
                <c:pt idx="371">
                  <c:v>115.64379321554</c:v>
                </c:pt>
                <c:pt idx="372">
                  <c:v>115.637790831234</c:v>
                </c:pt>
                <c:pt idx="373">
                  <c:v>115.631756956582</c:v>
                </c:pt>
                <c:pt idx="374">
                  <c:v>115.62569134149</c:v>
                </c:pt>
                <c:pt idx="375">
                  <c:v>115.619593733125</c:v>
                </c:pt>
                <c:pt idx="376">
                  <c:v>115.61346387602001</c:v>
                </c:pt>
                <c:pt idx="377">
                  <c:v>115.607301511972</c:v>
                </c:pt>
                <c:pt idx="378">
                  <c:v>115.60110638003199</c:v>
                </c:pt>
                <c:pt idx="379">
                  <c:v>115.59487821637801</c:v>
                </c:pt>
                <c:pt idx="380">
                  <c:v>115.58861675442699</c:v>
                </c:pt>
                <c:pt idx="381">
                  <c:v>115.582321724696</c:v>
                </c:pt>
                <c:pt idx="382">
                  <c:v>115.575992854784</c:v>
                </c:pt>
                <c:pt idx="383">
                  <c:v>115.56962986936701</c:v>
                </c:pt>
                <c:pt idx="384">
                  <c:v>115.56323249005</c:v>
                </c:pt>
                <c:pt idx="385">
                  <c:v>115.55680043548</c:v>
                </c:pt>
                <c:pt idx="386">
                  <c:v>115.550333421198</c:v>
                </c:pt>
                <c:pt idx="387">
                  <c:v>115.543831159654</c:v>
                </c:pt>
                <c:pt idx="388">
                  <c:v>115.53729336006499</c:v>
                </c:pt>
                <c:pt idx="389">
                  <c:v>115.530719728515</c:v>
                </c:pt>
                <c:pt idx="390">
                  <c:v>115.52410996782</c:v>
                </c:pt>
                <c:pt idx="391">
                  <c:v>115.517463777497</c:v>
                </c:pt>
                <c:pt idx="392">
                  <c:v>115.510780853744</c:v>
                </c:pt>
                <c:pt idx="393">
                  <c:v>115.50406088931</c:v>
                </c:pt>
                <c:pt idx="394">
                  <c:v>115.49730357357799</c:v>
                </c:pt>
                <c:pt idx="395">
                  <c:v>115.490508592425</c:v>
                </c:pt>
                <c:pt idx="396">
                  <c:v>115.48367562822099</c:v>
                </c:pt>
                <c:pt idx="397">
                  <c:v>115.476804359699</c:v>
                </c:pt>
                <c:pt idx="398">
                  <c:v>115.469894462006</c:v>
                </c:pt>
                <c:pt idx="399">
                  <c:v>115.462945606608</c:v>
                </c:pt>
                <c:pt idx="400">
                  <c:v>115.455957461246</c:v>
                </c:pt>
                <c:pt idx="401">
                  <c:v>115.44892968982801</c:v>
                </c:pt>
                <c:pt idx="402">
                  <c:v>115.44186195243699</c:v>
                </c:pt>
                <c:pt idx="403">
                  <c:v>115.434753905279</c:v>
                </c:pt>
                <c:pt idx="404">
                  <c:v>115.42760520060899</c:v>
                </c:pt>
                <c:pt idx="405">
                  <c:v>115.420415486686</c:v>
                </c:pt>
                <c:pt idx="406">
                  <c:v>115.413184407627</c:v>
                </c:pt>
                <c:pt idx="407">
                  <c:v>115.405911603506</c:v>
                </c:pt>
                <c:pt idx="408">
                  <c:v>115.398596710173</c:v>
                </c:pt>
                <c:pt idx="409">
                  <c:v>115.391239359243</c:v>
                </c:pt>
                <c:pt idx="410">
                  <c:v>115.383839178036</c:v>
                </c:pt>
                <c:pt idx="411">
                  <c:v>115.37639578943499</c:v>
                </c:pt>
                <c:pt idx="412">
                  <c:v>115.368908811964</c:v>
                </c:pt>
                <c:pt idx="413">
                  <c:v>115.36137785960599</c:v>
                </c:pt>
                <c:pt idx="414">
                  <c:v>115.35380254181101</c:v>
                </c:pt>
                <c:pt idx="415">
                  <c:v>115.346182463319</c:v>
                </c:pt>
                <c:pt idx="416">
                  <c:v>115.338517224231</c:v>
                </c:pt>
                <c:pt idx="417">
                  <c:v>115.330806419851</c:v>
                </c:pt>
                <c:pt idx="418">
                  <c:v>115.323049640677</c:v>
                </c:pt>
                <c:pt idx="419">
                  <c:v>115.31524647218799</c:v>
                </c:pt>
                <c:pt idx="420">
                  <c:v>115.30739649496201</c:v>
                </c:pt>
                <c:pt idx="421">
                  <c:v>115.299499284475</c:v>
                </c:pt>
                <c:pt idx="422">
                  <c:v>115.291554411063</c:v>
                </c:pt>
                <c:pt idx="423">
                  <c:v>115.283561439858</c:v>
                </c:pt>
                <c:pt idx="424">
                  <c:v>115.27551993060899</c:v>
                </c:pt>
                <c:pt idx="425">
                  <c:v>115.26742943777499</c:v>
                </c:pt>
                <c:pt idx="426">
                  <c:v>115.25928951031401</c:v>
                </c:pt>
                <c:pt idx="427">
                  <c:v>115.25109969166699</c:v>
                </c:pt>
                <c:pt idx="428">
                  <c:v>115.242859519511</c:v>
                </c:pt>
                <c:pt idx="429">
                  <c:v>115.234568525942</c:v>
                </c:pt>
                <c:pt idx="430">
                  <c:v>115.226226237185</c:v>
                </c:pt>
                <c:pt idx="431">
                  <c:v>115.217832173567</c:v>
                </c:pt>
                <c:pt idx="432">
                  <c:v>115.209385849466</c:v>
                </c:pt>
                <c:pt idx="433">
                  <c:v>115.200886773061</c:v>
                </c:pt>
                <c:pt idx="434">
                  <c:v>115.192334446448</c:v>
                </c:pt>
                <c:pt idx="435">
                  <c:v>115.183728365398</c:v>
                </c:pt>
                <c:pt idx="436">
                  <c:v>115.17506801934201</c:v>
                </c:pt>
                <c:pt idx="437">
                  <c:v>115.16635289113999</c:v>
                </c:pt>
                <c:pt idx="438">
                  <c:v>115.157582457152</c:v>
                </c:pt>
                <c:pt idx="439">
                  <c:v>115.148756187012</c:v>
                </c:pt>
                <c:pt idx="440">
                  <c:v>115.139873543574</c:v>
                </c:pt>
                <c:pt idx="441">
                  <c:v>115.130933982786</c:v>
                </c:pt>
                <c:pt idx="442">
                  <c:v>115.121936953521</c:v>
                </c:pt>
                <c:pt idx="443">
                  <c:v>115.112881897587</c:v>
                </c:pt>
                <c:pt idx="444">
                  <c:v>115.103768249517</c:v>
                </c:pt>
                <c:pt idx="445">
                  <c:v>115.094595436525</c:v>
                </c:pt>
                <c:pt idx="446">
                  <c:v>115.085362878235</c:v>
                </c:pt>
                <c:pt idx="447">
                  <c:v>115.076069986749</c:v>
                </c:pt>
                <c:pt idx="448">
                  <c:v>115.066716166426</c:v>
                </c:pt>
                <c:pt idx="449">
                  <c:v>115.05730081374701</c:v>
                </c:pt>
                <c:pt idx="450">
                  <c:v>115.047823317233</c:v>
                </c:pt>
                <c:pt idx="451">
                  <c:v>115.038283057198</c:v>
                </c:pt>
                <c:pt idx="452">
                  <c:v>115.028679405796</c:v>
                </c:pt>
                <c:pt idx="453">
                  <c:v>115.019011726738</c:v>
                </c:pt>
                <c:pt idx="454">
                  <c:v>115.009279375234</c:v>
                </c:pt>
                <c:pt idx="455">
                  <c:v>114.999481697766</c:v>
                </c:pt>
                <c:pt idx="456">
                  <c:v>114.989618031972</c:v>
                </c:pt>
                <c:pt idx="457">
                  <c:v>114.979687706582</c:v>
                </c:pt>
                <c:pt idx="458">
                  <c:v>114.96969004116001</c:v>
                </c:pt>
                <c:pt idx="459">
                  <c:v>114.959624346033</c:v>
                </c:pt>
                <c:pt idx="460">
                  <c:v>114.949489921981</c:v>
                </c:pt>
                <c:pt idx="461">
                  <c:v>114.939286060271</c:v>
                </c:pt>
                <c:pt idx="462">
                  <c:v>114.929012042371</c:v>
                </c:pt>
                <c:pt idx="463">
                  <c:v>114.918667139839</c:v>
                </c:pt>
                <c:pt idx="464">
                  <c:v>114.908250614042</c:v>
                </c:pt>
                <c:pt idx="465">
                  <c:v>114.897761716129</c:v>
                </c:pt>
                <c:pt idx="466">
                  <c:v>114.88719968677199</c:v>
                </c:pt>
                <c:pt idx="467">
                  <c:v>114.87656375598399</c:v>
                </c:pt>
                <c:pt idx="468">
                  <c:v>114.865853142964</c:v>
                </c:pt>
                <c:pt idx="469">
                  <c:v>114.855067055814</c:v>
                </c:pt>
                <c:pt idx="470">
                  <c:v>114.84420469148</c:v>
                </c:pt>
                <c:pt idx="471">
                  <c:v>114.833265235463</c:v>
                </c:pt>
                <c:pt idx="472">
                  <c:v>114.822247861672</c:v>
                </c:pt>
                <c:pt idx="473">
                  <c:v>114.811151732089</c:v>
                </c:pt>
                <c:pt idx="474">
                  <c:v>114.79997599672799</c:v>
                </c:pt>
                <c:pt idx="475">
                  <c:v>114.788719793333</c:v>
                </c:pt>
                <c:pt idx="476">
                  <c:v>114.777382247137</c:v>
                </c:pt>
                <c:pt idx="477">
                  <c:v>114.76596247070501</c:v>
                </c:pt>
                <c:pt idx="478">
                  <c:v>114.754459563556</c:v>
                </c:pt>
                <c:pt idx="479">
                  <c:v>114.742872612135</c:v>
                </c:pt>
                <c:pt idx="480">
                  <c:v>114.73120068942799</c:v>
                </c:pt>
                <c:pt idx="481">
                  <c:v>114.719442854771</c:v>
                </c:pt>
                <c:pt idx="482">
                  <c:v>114.707598153525</c:v>
                </c:pt>
                <c:pt idx="483">
                  <c:v>114.695665616876</c:v>
                </c:pt>
                <c:pt idx="484">
                  <c:v>114.683644261623</c:v>
                </c:pt>
                <c:pt idx="485">
                  <c:v>114.671533089817</c:v>
                </c:pt>
                <c:pt idx="486">
                  <c:v>114.65933108854099</c:v>
                </c:pt>
                <c:pt idx="487">
                  <c:v>114.647037229528</c:v>
                </c:pt>
                <c:pt idx="488">
                  <c:v>114.63465046904599</c:v>
                </c:pt>
                <c:pt idx="489">
                  <c:v>114.62216974745699</c:v>
                </c:pt>
                <c:pt idx="490">
                  <c:v>114.609593989003</c:v>
                </c:pt>
                <c:pt idx="491">
                  <c:v>114.59692210137401</c:v>
                </c:pt>
                <c:pt idx="492">
                  <c:v>114.584152975555</c:v>
                </c:pt>
                <c:pt idx="493">
                  <c:v>114.57128548541</c:v>
                </c:pt>
                <c:pt idx="494">
                  <c:v>114.55831848739599</c:v>
                </c:pt>
                <c:pt idx="495">
                  <c:v>114.545250820072</c:v>
                </c:pt>
                <c:pt idx="496">
                  <c:v>114.532081304014</c:v>
                </c:pt>
                <c:pt idx="497">
                  <c:v>114.518808741246</c:v>
                </c:pt>
                <c:pt idx="498">
                  <c:v>114.50543191498301</c:v>
                </c:pt>
                <c:pt idx="499">
                  <c:v>114.491949589265</c:v>
                </c:pt>
                <c:pt idx="500">
                  <c:v>114.478360508412</c:v>
                </c:pt>
                <c:pt idx="501">
                  <c:v>114.464663396897</c:v>
                </c:pt>
                <c:pt idx="502">
                  <c:v>114.450856958763</c:v>
                </c:pt>
                <c:pt idx="503">
                  <c:v>114.43693987729699</c:v>
                </c:pt>
                <c:pt idx="504">
                  <c:v>114.42291081450399</c:v>
                </c:pt>
                <c:pt idx="505">
                  <c:v>114.408768410825</c:v>
                </c:pt>
                <c:pt idx="506">
                  <c:v>114.394511284614</c:v>
                </c:pt>
                <c:pt idx="507">
                  <c:v>114.380138031722</c:v>
                </c:pt>
                <c:pt idx="508">
                  <c:v>114.365647225015</c:v>
                </c:pt>
                <c:pt idx="509">
                  <c:v>114.351037413849</c:v>
                </c:pt>
                <c:pt idx="510">
                  <c:v>114.336307123739</c:v>
                </c:pt>
                <c:pt idx="511">
                  <c:v>114.321454855666</c:v>
                </c:pt>
                <c:pt idx="512">
                  <c:v>114.306479085806</c:v>
                </c:pt>
                <c:pt idx="513">
                  <c:v>114.29137826471199</c:v>
                </c:pt>
                <c:pt idx="514">
                  <c:v>114.276150817095</c:v>
                </c:pt>
                <c:pt idx="515">
                  <c:v>114.260795141068</c:v>
                </c:pt>
                <c:pt idx="516">
                  <c:v>114.245309607651</c:v>
                </c:pt>
                <c:pt idx="517">
                  <c:v>114.229692560231</c:v>
                </c:pt>
                <c:pt idx="518">
                  <c:v>114.21394231382099</c:v>
                </c:pt>
                <c:pt idx="519">
                  <c:v>114.198057154677</c:v>
                </c:pt>
                <c:pt idx="520">
                  <c:v>114.18203533955599</c:v>
                </c:pt>
                <c:pt idx="521">
                  <c:v>114.165875095098</c:v>
                </c:pt>
                <c:pt idx="522">
                  <c:v>114.149574617083</c:v>
                </c:pt>
                <c:pt idx="523">
                  <c:v>114.133132069947</c:v>
                </c:pt>
                <c:pt idx="524">
                  <c:v>114.116545585965</c:v>
                </c:pt>
                <c:pt idx="525">
                  <c:v>114.099813264579</c:v>
                </c:pt>
                <c:pt idx="526">
                  <c:v>114.08293317169399</c:v>
                </c:pt>
                <c:pt idx="527">
                  <c:v>114.065903338821</c:v>
                </c:pt>
                <c:pt idx="528">
                  <c:v>114.04872176252501</c:v>
                </c:pt>
                <c:pt idx="529">
                  <c:v>114.031386403456</c:v>
                </c:pt>
                <c:pt idx="530">
                  <c:v>114.013895185678</c:v>
                </c:pt>
                <c:pt idx="531">
                  <c:v>113.99624599566</c:v>
                </c:pt>
                <c:pt idx="532">
                  <c:v>113.978436681655</c:v>
                </c:pt>
                <c:pt idx="533">
                  <c:v>113.960465052678</c:v>
                </c:pt>
                <c:pt idx="534">
                  <c:v>113.94232887765</c:v>
                </c:pt>
                <c:pt idx="535">
                  <c:v>113.92402588454399</c:v>
                </c:pt>
                <c:pt idx="536">
                  <c:v>113.905553759244</c:v>
                </c:pt>
                <c:pt idx="537">
                  <c:v>113.886910144845</c:v>
                </c:pt>
                <c:pt idx="538">
                  <c:v>113.868092640401</c:v>
                </c:pt>
                <c:pt idx="539">
                  <c:v>113.84909880013601</c:v>
                </c:pt>
                <c:pt idx="540">
                  <c:v>113.829926132114</c:v>
                </c:pt>
                <c:pt idx="541">
                  <c:v>113.810572097435</c:v>
                </c:pt>
                <c:pt idx="542">
                  <c:v>113.791034108958</c:v>
                </c:pt>
                <c:pt idx="543">
                  <c:v>113.77130953016901</c:v>
                </c:pt>
                <c:pt idx="544">
                  <c:v>113.75139567406499</c:v>
                </c:pt>
                <c:pt idx="545">
                  <c:v>113.73128980177199</c:v>
                </c:pt>
                <c:pt idx="546">
                  <c:v>113.710989121539</c:v>
                </c:pt>
                <c:pt idx="547">
                  <c:v>113.690490787283</c:v>
                </c:pt>
                <c:pt idx="548">
                  <c:v>113.669791897346</c:v>
                </c:pt>
                <c:pt idx="549">
                  <c:v>113.648889493</c:v>
                </c:pt>
                <c:pt idx="550">
                  <c:v>113.627780557245</c:v>
                </c:pt>
                <c:pt idx="551">
                  <c:v>113.60646201322101</c:v>
                </c:pt>
                <c:pt idx="552">
                  <c:v>113.584930722772</c:v>
                </c:pt>
                <c:pt idx="553">
                  <c:v>113.563183484932</c:v>
                </c:pt>
                <c:pt idx="554">
                  <c:v>113.541217034209</c:v>
                </c:pt>
                <c:pt idx="555">
                  <c:v>113.519028039197</c:v>
                </c:pt>
                <c:pt idx="556">
                  <c:v>113.49661310072</c:v>
                </c:pt>
                <c:pt idx="557">
                  <c:v>113.473968750211</c:v>
                </c:pt>
                <c:pt idx="558">
                  <c:v>113.451091447769</c:v>
                </c:pt>
                <c:pt idx="559">
                  <c:v>113.42797758054</c:v>
                </c:pt>
                <c:pt idx="560">
                  <c:v>113.404623460709</c:v>
                </c:pt>
                <c:pt idx="561">
                  <c:v>113.381025323545</c:v>
                </c:pt>
                <c:pt idx="562">
                  <c:v>113.35717932549601</c:v>
                </c:pt>
                <c:pt idx="563">
                  <c:v>113.33308154187399</c:v>
                </c:pt>
                <c:pt idx="564">
                  <c:v>113.308727964993</c:v>
                </c:pt>
                <c:pt idx="565">
                  <c:v>113.284114501883</c:v>
                </c:pt>
                <c:pt idx="566">
                  <c:v>113.25923697187299</c:v>
                </c:pt>
                <c:pt idx="567">
                  <c:v>113.234091104314</c:v>
                </c:pt>
                <c:pt idx="568">
                  <c:v>113.208672536295</c:v>
                </c:pt>
                <c:pt idx="569">
                  <c:v>113.182976809992</c:v>
                </c:pt>
                <c:pt idx="570">
                  <c:v>113.15699937011399</c:v>
                </c:pt>
                <c:pt idx="571">
                  <c:v>113.130735561127</c:v>
                </c:pt>
                <c:pt idx="572">
                  <c:v>113.104180624702</c:v>
                </c:pt>
                <c:pt idx="573">
                  <c:v>113.077329696729</c:v>
                </c:pt>
                <c:pt idx="574">
                  <c:v>113.050177804393</c:v>
                </c:pt>
                <c:pt idx="575">
                  <c:v>113.02271986316499</c:v>
                </c:pt>
                <c:pt idx="576">
                  <c:v>112.994950673484</c:v>
                </c:pt>
                <c:pt idx="577">
                  <c:v>112.96686491780299</c:v>
                </c:pt>
                <c:pt idx="578">
                  <c:v>112.938457156943</c:v>
                </c:pt>
                <c:pt idx="579">
                  <c:v>112.90972182684899</c:v>
                </c:pt>
                <c:pt idx="580">
                  <c:v>112.880653234644</c:v>
                </c:pt>
                <c:pt idx="581">
                  <c:v>112.85124555530599</c:v>
                </c:pt>
                <c:pt idx="582">
                  <c:v>112.821492827577</c:v>
                </c:pt>
                <c:pt idx="583">
                  <c:v>112.791388950003</c:v>
                </c:pt>
                <c:pt idx="584">
                  <c:v>112.76092767686001</c:v>
                </c:pt>
                <c:pt idx="585">
                  <c:v>112.73010261370599</c:v>
                </c:pt>
                <c:pt idx="586">
                  <c:v>112.698907213175</c:v>
                </c:pt>
                <c:pt idx="587">
                  <c:v>112.667334770263</c:v>
                </c:pt>
                <c:pt idx="588">
                  <c:v>112.635378417627</c:v>
                </c:pt>
                <c:pt idx="589">
                  <c:v>112.603031120469</c:v>
                </c:pt>
                <c:pt idx="590">
                  <c:v>112.57028567171101</c:v>
                </c:pt>
                <c:pt idx="591">
                  <c:v>112.537134686511</c:v>
                </c:pt>
                <c:pt idx="592">
                  <c:v>112.50357059684799</c:v>
                </c:pt>
                <c:pt idx="593">
                  <c:v>112.469585645707</c:v>
                </c:pt>
                <c:pt idx="594">
                  <c:v>112.435171881206</c:v>
                </c:pt>
                <c:pt idx="595">
                  <c:v>112.400321150647</c:v>
                </c:pt>
                <c:pt idx="596">
                  <c:v>112.365025093889</c:v>
                </c:pt>
                <c:pt idx="597">
                  <c:v>112.32927513695699</c:v>
                </c:pt>
                <c:pt idx="598">
                  <c:v>112.293062484871</c:v>
                </c:pt>
                <c:pt idx="599">
                  <c:v>112.25637811486899</c:v>
                </c:pt>
                <c:pt idx="600">
                  <c:v>112.21921276878</c:v>
                </c:pt>
                <c:pt idx="601">
                  <c:v>112.18155694542099</c:v>
                </c:pt>
                <c:pt idx="602">
                  <c:v>112.143400892572</c:v>
                </c:pt>
                <c:pt idx="603">
                  <c:v>112.104734598489</c:v>
                </c:pt>
                <c:pt idx="604">
                  <c:v>112.065547783623</c:v>
                </c:pt>
                <c:pt idx="605">
                  <c:v>112.025829891298</c:v>
                </c:pt>
                <c:pt idx="606">
                  <c:v>111.98557007856201</c:v>
                </c:pt>
                <c:pt idx="607">
                  <c:v>111.94475720615399</c:v>
                </c:pt>
                <c:pt idx="608">
                  <c:v>111.90337982875</c:v>
                </c:pt>
                <c:pt idx="609">
                  <c:v>111.86142618415499</c:v>
                </c:pt>
                <c:pt idx="610">
                  <c:v>111.81888418237401</c:v>
                </c:pt>
                <c:pt idx="611">
                  <c:v>111.775741394199</c:v>
                </c:pt>
                <c:pt idx="612">
                  <c:v>111.731985039072</c:v>
                </c:pt>
                <c:pt idx="613">
                  <c:v>111.687601972938</c:v>
                </c:pt>
                <c:pt idx="614">
                  <c:v>111.642578675133</c:v>
                </c:pt>
                <c:pt idx="615">
                  <c:v>111.596901234852</c:v>
                </c:pt>
                <c:pt idx="616">
                  <c:v>111.55055533688299</c:v>
                </c:pt>
                <c:pt idx="617">
                  <c:v>111.50352624724999</c:v>
                </c:pt>
                <c:pt idx="618">
                  <c:v>111.45579879749</c:v>
                </c:pt>
                <c:pt idx="619">
                  <c:v>111.407357368801</c:v>
                </c:pt>
                <c:pt idx="620">
                  <c:v>111.35818587529199</c:v>
                </c:pt>
                <c:pt idx="621">
                  <c:v>111.30826774601699</c:v>
                </c:pt>
                <c:pt idx="622">
                  <c:v>111.25758590739601</c:v>
                </c:pt>
                <c:pt idx="623">
                  <c:v>111.20612276359699</c:v>
                </c:pt>
                <c:pt idx="624">
                  <c:v>111.15386017667301</c:v>
                </c:pt>
                <c:pt idx="625">
                  <c:v>111.100779445415</c:v>
                </c:pt>
                <c:pt idx="626">
                  <c:v>111.04686128375801</c:v>
                </c:pt>
                <c:pt idx="627">
                  <c:v>110.992085797637</c:v>
                </c:pt>
                <c:pt idx="628">
                  <c:v>110.936432461035</c:v>
                </c:pt>
                <c:pt idx="629">
                  <c:v>110.87988009081199</c:v>
                </c:pt>
                <c:pt idx="630">
                  <c:v>110.822406820173</c:v>
                </c:pt>
                <c:pt idx="631">
                  <c:v>110.763990071325</c:v>
                </c:pt>
                <c:pt idx="632">
                  <c:v>110.70460652631201</c:v>
                </c:pt>
                <c:pt idx="633">
                  <c:v>110.64423209669501</c:v>
                </c:pt>
                <c:pt idx="634">
                  <c:v>110.58284189134601</c:v>
                </c:pt>
                <c:pt idx="635">
                  <c:v>110.52041018340699</c:v>
                </c:pt>
                <c:pt idx="636">
                  <c:v>110.456910374825</c:v>
                </c:pt>
                <c:pt idx="637">
                  <c:v>110.392314959419</c:v>
                </c:pt>
                <c:pt idx="638">
                  <c:v>110.326595484143</c:v>
                </c:pt>
                <c:pt idx="639">
                  <c:v>110.25972250792501</c:v>
                </c:pt>
                <c:pt idx="640">
                  <c:v>110.191665559157</c:v>
                </c:pt>
                <c:pt idx="641">
                  <c:v>110.12239309016999</c:v>
                </c:pt>
                <c:pt idx="642">
                  <c:v>110.05187242976299</c:v>
                </c:pt>
                <c:pt idx="643">
                  <c:v>109.980069732849</c:v>
                </c:pt>
                <c:pt idx="644">
                  <c:v>109.906949927973</c:v>
                </c:pt>
                <c:pt idx="645">
                  <c:v>109.832476661447</c:v>
                </c:pt>
                <c:pt idx="646">
                  <c:v>109.756612238708</c:v>
                </c:pt>
                <c:pt idx="647">
                  <c:v>109.67931756215501</c:v>
                </c:pt>
                <c:pt idx="648">
                  <c:v>109.60055206594301</c:v>
                </c:pt>
                <c:pt idx="649">
                  <c:v>109.520273647059</c:v>
                </c:pt>
                <c:pt idx="650">
                  <c:v>109.438438592159</c:v>
                </c:pt>
                <c:pt idx="651">
                  <c:v>109.355001500594</c:v>
                </c:pt>
                <c:pt idx="652">
                  <c:v>109.269915202576</c:v>
                </c:pt>
                <c:pt idx="653">
                  <c:v>109.18313067330701</c:v>
                </c:pt>
                <c:pt idx="654">
                  <c:v>109.094596941414</c:v>
                </c:pt>
                <c:pt idx="655">
                  <c:v>109.004260992268</c:v>
                </c:pt>
                <c:pt idx="656">
                  <c:v>108.91206766524</c:v>
                </c:pt>
                <c:pt idx="657">
                  <c:v>108.81795954546899</c:v>
                </c:pt>
                <c:pt idx="658">
                  <c:v>108.72187684818201</c:v>
                </c:pt>
                <c:pt idx="659">
                  <c:v>108.623757296492</c:v>
                </c:pt>
                <c:pt idx="660">
                  <c:v>108.523535991469</c:v>
                </c:pt>
                <c:pt idx="661">
                  <c:v>108.421145273653</c:v>
                </c:pt>
                <c:pt idx="662">
                  <c:v>108.316514576884</c:v>
                </c:pt>
                <c:pt idx="663">
                  <c:v>108.20957027161801</c:v>
                </c:pt>
                <c:pt idx="664">
                  <c:v>108.100235498933</c:v>
                </c:pt>
                <c:pt idx="665">
                  <c:v>107.988429993051</c:v>
                </c:pt>
                <c:pt idx="666">
                  <c:v>107.874069893182</c:v>
                </c:pt>
                <c:pt idx="667">
                  <c:v>107.75706754187</c:v>
                </c:pt>
                <c:pt idx="668">
                  <c:v>107.63733127036799</c:v>
                </c:pt>
                <c:pt idx="669">
                  <c:v>107.514765169356</c:v>
                </c:pt>
                <c:pt idx="670">
                  <c:v>107.389268843594</c:v>
                </c:pt>
                <c:pt idx="671">
                  <c:v>107.260737150466</c:v>
                </c:pt>
                <c:pt idx="672">
                  <c:v>107.129059919349</c:v>
                </c:pt>
                <c:pt idx="673">
                  <c:v>106.99412165167401</c:v>
                </c:pt>
                <c:pt idx="674">
                  <c:v>106.85580119894</c:v>
                </c:pt>
                <c:pt idx="675">
                  <c:v>106.713971418753</c:v>
                </c:pt>
                <c:pt idx="676">
                  <c:v>106.568498804003</c:v>
                </c:pt>
                <c:pt idx="677">
                  <c:v>106.419243086409</c:v>
                </c:pt>
                <c:pt idx="678">
                  <c:v>106.266056809411</c:v>
                </c:pt>
                <c:pt idx="679">
                  <c:v>106.1087848688</c:v>
                </c:pt>
                <c:pt idx="680">
                  <c:v>105.947264019329</c:v>
                </c:pt>
                <c:pt idx="681">
                  <c:v>105.781322342238</c:v>
                </c:pt>
                <c:pt idx="682">
                  <c:v>105.610778671822</c:v>
                </c:pt>
                <c:pt idx="683">
                  <c:v>105.43544197623</c:v>
                </c:pt>
                <c:pt idx="684">
                  <c:v>105.255110689981</c:v>
                </c:pt>
                <c:pt idx="685">
                  <c:v>105.06957199143299</c:v>
                </c:pt>
                <c:pt idx="686">
                  <c:v>104.878601022075</c:v>
                </c:pt>
                <c:pt idx="687">
                  <c:v>104.681960041172</c:v>
                </c:pt>
                <c:pt idx="688">
                  <c:v>104.47939750937201</c:v>
                </c:pt>
                <c:pt idx="689">
                  <c:v>104.270647096261</c:v>
                </c:pt>
                <c:pt idx="690">
                  <c:v>104.055426601714</c:v>
                </c:pt>
                <c:pt idx="691">
                  <c:v>103.83343678497999</c:v>
                </c:pt>
                <c:pt idx="692">
                  <c:v>103.604360090508</c:v>
                </c:pt>
                <c:pt idx="693">
                  <c:v>103.367859262644</c:v>
                </c:pt>
                <c:pt idx="694">
                  <c:v>103.12357583483799</c:v>
                </c:pt>
                <c:pt idx="695">
                  <c:v>102.871128483109</c:v>
                </c:pt>
                <c:pt idx="696">
                  <c:v>102.610111228607</c:v>
                </c:pt>
                <c:pt idx="697">
                  <c:v>102.340091473342</c:v>
                </c:pt>
                <c:pt idx="698">
                  <c:v>102.06060785343099</c:v>
                </c:pt>
                <c:pt idx="699">
                  <c:v>101.771167887655</c:v>
                </c:pt>
                <c:pt idx="700">
                  <c:v>101.47124540215999</c:v>
                </c:pt>
                <c:pt idx="701">
                  <c:v>101.160277704861</c:v>
                </c:pt>
                <c:pt idx="702">
                  <c:v>100.83766248590599</c:v>
                </c:pt>
                <c:pt idx="703">
                  <c:v>100.502754409283</c:v>
                </c:pt>
                <c:pt idx="704">
                  <c:v>100.15486136743201</c:v>
                </c:pt>
                <c:pt idx="705">
                  <c:v>99.793240357068697</c:v>
                </c:pt>
                <c:pt idx="706">
                  <c:v>99.417092936096495</c:v>
                </c:pt>
                <c:pt idx="707">
                  <c:v>99.025560217245499</c:v>
                </c:pt>
                <c:pt idx="708">
                  <c:v>98.617717342943806</c:v>
                </c:pt>
                <c:pt idx="709">
                  <c:v>98.1925673874631</c:v>
                </c:pt>
                <c:pt idx="710">
                  <c:v>97.749034620703796</c:v>
                </c:pt>
                <c:pt idx="711">
                  <c:v>97.285957066689207</c:v>
                </c:pt>
                <c:pt idx="712">
                  <c:v>96.802078276181902</c:v>
                </c:pt>
                <c:pt idx="713">
                  <c:v>96.296038232764801</c:v>
                </c:pt>
                <c:pt idx="714">
                  <c:v>95.766363298786899</c:v>
                </c:pt>
                <c:pt idx="715">
                  <c:v>95.211455106741298</c:v>
                </c:pt>
                <c:pt idx="716">
                  <c:v>94.629578288194494</c:v>
                </c:pt>
                <c:pt idx="717">
                  <c:v>94.018846934923602</c:v>
                </c:pt>
                <c:pt idx="718">
                  <c:v>93.377209681196703</c:v>
                </c:pt>
                <c:pt idx="719">
                  <c:v>92.702433297595803</c:v>
                </c:pt>
                <c:pt idx="720">
                  <c:v>91.992084699866894</c:v>
                </c:pt>
                <c:pt idx="721">
                  <c:v>91.243511284427598</c:v>
                </c:pt>
                <c:pt idx="722">
                  <c:v>90.453819539973196</c:v>
                </c:pt>
                <c:pt idx="723">
                  <c:v>89.619851924693705</c:v>
                </c:pt>
                <c:pt idx="724">
                  <c:v>88.738162077305901</c:v>
                </c:pt>
                <c:pt idx="725">
                  <c:v>87.804988525565804</c:v>
                </c:pt>
                <c:pt idx="726">
                  <c:v>86.816227216732102</c:v>
                </c:pt>
                <c:pt idx="727">
                  <c:v>85.767403402213901</c:v>
                </c:pt>
                <c:pt idx="728">
                  <c:v>84.653643703985495</c:v>
                </c:pt>
                <c:pt idx="729">
                  <c:v>83.469649599763699</c:v>
                </c:pt>
                <c:pt idx="730">
                  <c:v>82.209674095934503</c:v>
                </c:pt>
                <c:pt idx="731">
                  <c:v>80.867504083362704</c:v>
                </c:pt>
                <c:pt idx="732">
                  <c:v>79.4364518007187</c:v>
                </c:pt>
                <c:pt idx="733">
                  <c:v>77.909360011748703</c:v>
                </c:pt>
                <c:pt idx="734">
                  <c:v>76.278626962418002</c:v>
                </c:pt>
                <c:pt idx="735">
                  <c:v>74.536258928564607</c:v>
                </c:pt>
                <c:pt idx="736">
                  <c:v>72.673960115383196</c:v>
                </c:pt>
                <c:pt idx="737">
                  <c:v>70.683271692087999</c:v>
                </c:pt>
                <c:pt idx="738">
                  <c:v>68.555773531680501</c:v>
                </c:pt>
                <c:pt idx="739">
                  <c:v>66.283363211083696</c:v>
                </c:pt>
                <c:pt idx="740">
                  <c:v>63.858626233014199</c:v>
                </c:pt>
                <c:pt idx="741">
                  <c:v>61.2753080449816</c:v>
                </c:pt>
                <c:pt idx="742">
                  <c:v>58.528890868720801</c:v>
                </c:pt>
                <c:pt idx="743">
                  <c:v>55.6172651261138</c:v>
                </c:pt>
                <c:pt idx="744">
                  <c:v>52.541465520499102</c:v>
                </c:pt>
                <c:pt idx="745">
                  <c:v>49.306416071657999</c:v>
                </c:pt>
                <c:pt idx="746">
                  <c:v>45.921599776076</c:v>
                </c:pt>
                <c:pt idx="747">
                  <c:v>42.401543573669798</c:v>
                </c:pt>
                <c:pt idx="748">
                  <c:v>38.765997687654902</c:v>
                </c:pt>
                <c:pt idx="749">
                  <c:v>35.039700974789902</c:v>
                </c:pt>
                <c:pt idx="750">
                  <c:v>31.251667809551801</c:v>
                </c:pt>
                <c:pt idx="751">
                  <c:v>27.434005468634901</c:v>
                </c:pt>
                <c:pt idx="752">
                  <c:v>23.620359685316799</c:v>
                </c:pt>
                <c:pt idx="753">
                  <c:v>19.844165563092599</c:v>
                </c:pt>
                <c:pt idx="754">
                  <c:v>16.136925513258799</c:v>
                </c:pt>
                <c:pt idx="755">
                  <c:v>12.526729587841899</c:v>
                </c:pt>
                <c:pt idx="756">
                  <c:v>9.0371788220587597</c:v>
                </c:pt>
                <c:pt idx="757">
                  <c:v>5.68678800869003</c:v>
                </c:pt>
                <c:pt idx="758">
                  <c:v>2.4888573190112799</c:v>
                </c:pt>
                <c:pt idx="759">
                  <c:v>-0.54826505486255395</c:v>
                </c:pt>
                <c:pt idx="760">
                  <c:v>-3.4206432667972901</c:v>
                </c:pt>
                <c:pt idx="761">
                  <c:v>-6.1280571634468401</c:v>
                </c:pt>
                <c:pt idx="762">
                  <c:v>-8.6732528130391895</c:v>
                </c:pt>
                <c:pt idx="763">
                  <c:v>-11.0612177693113</c:v>
                </c:pt>
                <c:pt idx="764">
                  <c:v>-13.2985302344877</c:v>
                </c:pt>
                <c:pt idx="765">
                  <c:v>-15.3928067797995</c:v>
                </c:pt>
                <c:pt idx="766">
                  <c:v>-17.352255125229998</c:v>
                </c:pt>
                <c:pt idx="767">
                  <c:v>-19.185326710322599</c:v>
                </c:pt>
                <c:pt idx="768">
                  <c:v>-20.9004573506204</c:v>
                </c:pt>
                <c:pt idx="769">
                  <c:v>-22.505881684595099</c:v>
                </c:pt>
                <c:pt idx="770">
                  <c:v>-24.009506967316899</c:v>
                </c:pt>
                <c:pt idx="771">
                  <c:v>-25.418833029121199</c:v>
                </c:pt>
                <c:pt idx="772">
                  <c:v>-26.740907085087901</c:v>
                </c:pt>
                <c:pt idx="773">
                  <c:v>-27.982304108124701</c:v>
                </c:pt>
                <c:pt idx="774">
                  <c:v>-29.149125398419901</c:v>
                </c:pt>
                <c:pt idx="775">
                  <c:v>-30.247009650153899</c:v>
                </c:pt>
                <c:pt idx="776">
                  <c:v>-31.281152214751899</c:v>
                </c:pt>
                <c:pt idx="777">
                  <c:v>-32.256329379556398</c:v>
                </c:pt>
                <c:pt idx="778">
                  <c:v>-33.176925359053598</c:v>
                </c:pt>
                <c:pt idx="779">
                  <c:v>-34.046960364636597</c:v>
                </c:pt>
                <c:pt idx="780">
                  <c:v>-34.870118629589399</c:v>
                </c:pt>
                <c:pt idx="781">
                  <c:v>-35.649775638176997</c:v>
                </c:pt>
                <c:pt idx="782">
                  <c:v>-36.389024082158301</c:v>
                </c:pt>
                <c:pt idx="783">
                  <c:v>-37.090698266533103</c:v>
                </c:pt>
                <c:pt idx="784">
                  <c:v>-37.757396822385303</c:v>
                </c:pt>
                <c:pt idx="785">
                  <c:v>-38.391503683658897</c:v>
                </c:pt>
                <c:pt idx="786">
                  <c:v>-38.995207346837503</c:v>
                </c:pt>
                <c:pt idx="787">
                  <c:v>-39.570518480196696</c:v>
                </c:pt>
                <c:pt idx="788">
                  <c:v>-40.119285965188297</c:v>
                </c:pt>
                <c:pt idx="789">
                  <c:v>-40.643211477907499</c:v>
                </c:pt>
                <c:pt idx="790">
                  <c:v>-41.143862716060802</c:v>
                </c:pt>
                <c:pt idx="791">
                  <c:v>-41.622685385511502</c:v>
                </c:pt>
                <c:pt idx="792">
                  <c:v>-42.081014049153303</c:v>
                </c:pt>
                <c:pt idx="793">
                  <c:v>-42.520081944220102</c:v>
                </c:pt>
                <c:pt idx="794">
                  <c:v>-42.941029863014499</c:v>
                </c:pt>
                <c:pt idx="795">
                  <c:v>-43.3449141852442</c:v>
                </c:pt>
                <c:pt idx="796">
                  <c:v>-43.732714147202003</c:v>
                </c:pt>
                <c:pt idx="797">
                  <c:v>-44.105338419386598</c:v>
                </c:pt>
                <c:pt idx="798">
                  <c:v>-44.463631063040097</c:v>
                </c:pt>
                <c:pt idx="799">
                  <c:v>-44.808376926685099</c:v>
                </c:pt>
                <c:pt idx="800">
                  <c:v>-45.140306539187698</c:v>
                </c:pt>
                <c:pt idx="801">
                  <c:v>-45.460100548823803</c:v>
                </c:pt>
                <c:pt idx="802">
                  <c:v>-45.768393753467898</c:v>
                </c:pt>
                <c:pt idx="803">
                  <c:v>-46.065778763901498</c:v>
                </c:pt>
                <c:pt idx="804">
                  <c:v>-46.352809334370498</c:v>
                </c:pt>
                <c:pt idx="805">
                  <c:v>-46.630003396343596</c:v>
                </c:pt>
                <c:pt idx="806">
                  <c:v>-46.897845821211298</c:v>
                </c:pt>
                <c:pt idx="807">
                  <c:v>-47.156790940684601</c:v>
                </c:pt>
                <c:pt idx="808">
                  <c:v>-47.407264847253302</c:v>
                </c:pt>
                <c:pt idx="809">
                  <c:v>-47.649667496967403</c:v>
                </c:pt>
                <c:pt idx="810">
                  <c:v>-47.8843746320427</c:v>
                </c:pt>
                <c:pt idx="811">
                  <c:v>-48.111739540953501</c:v>
                </c:pt>
                <c:pt idx="812">
                  <c:v>-48.332094672032497</c:v>
                </c:pt>
                <c:pt idx="813">
                  <c:v>-48.545753112273701</c:v>
                </c:pt>
                <c:pt idx="814">
                  <c:v>-48.753009946916102</c:v>
                </c:pt>
                <c:pt idx="815">
                  <c:v>-48.954143507204499</c:v>
                </c:pt>
                <c:pt idx="816">
                  <c:v>-49.149416518748801</c:v>
                </c:pt>
                <c:pt idx="817">
                  <c:v>-49.339077158663599</c:v>
                </c:pt>
                <c:pt idx="818">
                  <c:v>-49.523360030241001</c:v>
                </c:pt>
                <c:pt idx="819">
                  <c:v>-49.702487061005002</c:v>
                </c:pt>
                <c:pt idx="820">
                  <c:v>-49.876668332704497</c:v>
                </c:pt>
                <c:pt idx="821">
                  <c:v>-50.0461028475776</c:v>
                </c:pt>
                <c:pt idx="822">
                  <c:v>-50.210979236880199</c:v>
                </c:pt>
                <c:pt idx="823">
                  <c:v>-50.371476417519702</c:v>
                </c:pt>
                <c:pt idx="824">
                  <c:v>-50.527764199442501</c:v>
                </c:pt>
                <c:pt idx="825">
                  <c:v>-50.680003849044802</c:v>
                </c:pt>
                <c:pt idx="826">
                  <c:v>-50.828348611749199</c:v>
                </c:pt>
                <c:pt idx="827">
                  <c:v>-50.972944197884097</c:v>
                </c:pt>
                <c:pt idx="828">
                  <c:v>-51.113929233577601</c:v>
                </c:pt>
                <c:pt idx="829">
                  <c:v>-51.251435680295799</c:v>
                </c:pt>
                <c:pt idx="830">
                  <c:v>-51.3855892254712</c:v>
                </c:pt>
                <c:pt idx="831">
                  <c:v>-51.516509646047197</c:v>
                </c:pt>
                <c:pt idx="832">
                  <c:v>-51.644311147947803</c:v>
                </c:pt>
                <c:pt idx="833">
                  <c:v>-51.769102682031097</c:v>
                </c:pt>
                <c:pt idx="834">
                  <c:v>-51.890988239582803</c:v>
                </c:pt>
                <c:pt idx="835">
                  <c:v>-52.010067127800902</c:v>
                </c:pt>
                <c:pt idx="836">
                  <c:v>-52.1264342280748</c:v>
                </c:pt>
                <c:pt idx="837">
                  <c:v>-52.2401802369656</c:v>
                </c:pt>
                <c:pt idx="838">
                  <c:v>-52.351391891886799</c:v>
                </c:pt>
                <c:pt idx="839">
                  <c:v>-52.460152182720002</c:v>
                </c:pt>
                <c:pt idx="840">
                  <c:v>-52.566540549855503</c:v>
                </c:pt>
                <c:pt idx="841">
                  <c:v>-52.670633070111897</c:v>
                </c:pt>
                <c:pt idx="842">
                  <c:v>-52.772502631375801</c:v>
                </c:pt>
                <c:pt idx="843">
                  <c:v>-52.872219096236499</c:v>
                </c:pt>
                <c:pt idx="844">
                  <c:v>-52.969849455769399</c:v>
                </c:pt>
                <c:pt idx="845">
                  <c:v>-53.065457974517898</c:v>
                </c:pt>
                <c:pt idx="846">
                  <c:v>-53.159106326410502</c:v>
                </c:pt>
                <c:pt idx="847">
                  <c:v>-53.250853722943098</c:v>
                </c:pt>
                <c:pt idx="848">
                  <c:v>-53.340757033896899</c:v>
                </c:pt>
                <c:pt idx="849">
                  <c:v>-53.428870900680202</c:v>
                </c:pt>
                <c:pt idx="850">
                  <c:v>-53.515247844002701</c:v>
                </c:pt>
                <c:pt idx="851">
                  <c:v>-53.599938364794298</c:v>
                </c:pt>
                <c:pt idx="852">
                  <c:v>-53.682991039505701</c:v>
                </c:pt>
                <c:pt idx="853">
                  <c:v>-53.764452610236397</c:v>
                </c:pt>
                <c:pt idx="854">
                  <c:v>-53.844368070020202</c:v>
                </c:pt>
                <c:pt idx="855">
                  <c:v>-53.922780743229602</c:v>
                </c:pt>
                <c:pt idx="856">
                  <c:v>-53.999732361626201</c:v>
                </c:pt>
                <c:pt idx="857">
                  <c:v>-54.075263136427303</c:v>
                </c:pt>
                <c:pt idx="858">
                  <c:v>-54.149411826300501</c:v>
                </c:pt>
                <c:pt idx="859">
                  <c:v>-54.222215802202598</c:v>
                </c:pt>
                <c:pt idx="860">
                  <c:v>-54.293711108296598</c:v>
                </c:pt>
                <c:pt idx="861">
                  <c:v>-54.363932520129303</c:v>
                </c:pt>
                <c:pt idx="862">
                  <c:v>-54.432913599266101</c:v>
                </c:pt>
                <c:pt idx="863">
                  <c:v>-54.500686745913001</c:v>
                </c:pt>
                <c:pt idx="864">
                  <c:v>-54.567283248148897</c:v>
                </c:pt>
                <c:pt idx="865">
                  <c:v>-54.632733329087998</c:v>
                </c:pt>
                <c:pt idx="866">
                  <c:v>-54.697066191256802</c:v>
                </c:pt>
                <c:pt idx="867">
                  <c:v>-54.760310059536998</c:v>
                </c:pt>
                <c:pt idx="868">
                  <c:v>-54.822492220978603</c:v>
                </c:pt>
                <c:pt idx="869">
                  <c:v>-54.883639063688598</c:v>
                </c:pt>
                <c:pt idx="870">
                  <c:v>-54.943776113105201</c:v>
                </c:pt>
                <c:pt idx="871">
                  <c:v>-55.002928066661703</c:v>
                </c:pt>
                <c:pt idx="872">
                  <c:v>-55.061118827257403</c:v>
                </c:pt>
                <c:pt idx="873">
                  <c:v>-55.118371534436598</c:v>
                </c:pt>
                <c:pt idx="874">
                  <c:v>-55.174708594753703</c:v>
                </c:pt>
                <c:pt idx="875">
                  <c:v>-55.230151710135999</c:v>
                </c:pt>
                <c:pt idx="876">
                  <c:v>-55.2847219054742</c:v>
                </c:pt>
                <c:pt idx="877">
                  <c:v>-55.338439554579899</c:v>
                </c:pt>
                <c:pt idx="878">
                  <c:v>-55.391324405076297</c:v>
                </c:pt>
                <c:pt idx="879">
                  <c:v>-55.443395602259201</c:v>
                </c:pt>
                <c:pt idx="880">
                  <c:v>-55.494671711551703</c:v>
                </c:pt>
                <c:pt idx="881">
                  <c:v>-55.545170740436497</c:v>
                </c:pt>
                <c:pt idx="882">
                  <c:v>-55.594910159055502</c:v>
                </c:pt>
                <c:pt idx="883">
                  <c:v>-55.643906920079999</c:v>
                </c:pt>
                <c:pt idx="884">
                  <c:v>-55.692177477415598</c:v>
                </c:pt>
                <c:pt idx="885">
                  <c:v>-55.739737804713201</c:v>
                </c:pt>
                <c:pt idx="886">
                  <c:v>-55.786603412397298</c:v>
                </c:pt>
                <c:pt idx="887">
                  <c:v>-55.832789364363997</c:v>
                </c:pt>
                <c:pt idx="888">
                  <c:v>-55.8783102939434</c:v>
                </c:pt>
                <c:pt idx="889">
                  <c:v>-55.923180418840502</c:v>
                </c:pt>
                <c:pt idx="890">
                  <c:v>-55.967413556105903</c:v>
                </c:pt>
                <c:pt idx="891">
                  <c:v>-56.0110231358654</c:v>
                </c:pt>
                <c:pt idx="892">
                  <c:v>-56.0540222147579</c:v>
                </c:pt>
                <c:pt idx="893">
                  <c:v>-56.0964234887158</c:v>
                </c:pt>
                <c:pt idx="894">
                  <c:v>-56.138239305434503</c:v>
                </c:pt>
                <c:pt idx="895">
                  <c:v>-56.179481676154602</c:v>
                </c:pt>
                <c:pt idx="896">
                  <c:v>-56.220162286802598</c:v>
                </c:pt>
                <c:pt idx="897">
                  <c:v>-56.260292509232897</c:v>
                </c:pt>
                <c:pt idx="898">
                  <c:v>-56.299883411291297</c:v>
                </c:pt>
                <c:pt idx="899">
                  <c:v>-56.338945767230598</c:v>
                </c:pt>
                <c:pt idx="900">
                  <c:v>-56.377490067107701</c:v>
                </c:pt>
                <c:pt idx="901">
                  <c:v>-56.415526526208197</c:v>
                </c:pt>
                <c:pt idx="902">
                  <c:v>-56.453065093718202</c:v>
                </c:pt>
                <c:pt idx="903">
                  <c:v>-56.490115461598002</c:v>
                </c:pt>
                <c:pt idx="904">
                  <c:v>-56.526687072698699</c:v>
                </c:pt>
                <c:pt idx="905">
                  <c:v>-56.562789128610603</c:v>
                </c:pt>
                <c:pt idx="906">
                  <c:v>-56.598430597432703</c:v>
                </c:pt>
                <c:pt idx="907">
                  <c:v>-56.6336202209067</c:v>
                </c:pt>
                <c:pt idx="908">
                  <c:v>-56.668366521730199</c:v>
                </c:pt>
                <c:pt idx="909">
                  <c:v>-56.702677810223797</c:v>
                </c:pt>
                <c:pt idx="910">
                  <c:v>-56.736562190923699</c:v>
                </c:pt>
                <c:pt idx="911">
                  <c:v>-56.770027568786801</c:v>
                </c:pt>
                <c:pt idx="912">
                  <c:v>-56.8030816554461</c:v>
                </c:pt>
                <c:pt idx="913">
                  <c:v>-56.835731974984697</c:v>
                </c:pt>
                <c:pt idx="914">
                  <c:v>-56.867985869586697</c:v>
                </c:pt>
                <c:pt idx="915">
                  <c:v>-56.899850505015898</c:v>
                </c:pt>
                <c:pt idx="916">
                  <c:v>-56.931332875714403</c:v>
                </c:pt>
                <c:pt idx="917">
                  <c:v>-56.962439810146201</c:v>
                </c:pt>
                <c:pt idx="918">
                  <c:v>-56.993177975478297</c:v>
                </c:pt>
                <c:pt idx="919">
                  <c:v>-57.023553882421801</c:v>
                </c:pt>
                <c:pt idx="920">
                  <c:v>-57.053573889602397</c:v>
                </c:pt>
                <c:pt idx="921">
                  <c:v>-57.083244208178499</c:v>
                </c:pt>
                <c:pt idx="922">
                  <c:v>-57.112570905957703</c:v>
                </c:pt>
                <c:pt idx="923">
                  <c:v>-57.141559911600702</c:v>
                </c:pt>
                <c:pt idx="924">
                  <c:v>-57.170217018352197</c:v>
                </c:pt>
                <c:pt idx="925">
                  <c:v>-57.198547888087703</c:v>
                </c:pt>
                <c:pt idx="926">
                  <c:v>-57.226558054977701</c:v>
                </c:pt>
                <c:pt idx="927">
                  <c:v>-57.2542529290251</c:v>
                </c:pt>
                <c:pt idx="928">
                  <c:v>-57.2816377995644</c:v>
                </c:pt>
                <c:pt idx="929">
                  <c:v>-57.308717838378897</c:v>
                </c:pt>
                <c:pt idx="930">
                  <c:v>-57.335498103295201</c:v>
                </c:pt>
                <c:pt idx="931">
                  <c:v>-57.3619835410652</c:v>
                </c:pt>
                <c:pt idx="932">
                  <c:v>-57.3881789904353</c:v>
                </c:pt>
                <c:pt idx="933">
                  <c:v>-57.414089185116303</c:v>
                </c:pt>
                <c:pt idx="934">
                  <c:v>-57.439718756494102</c:v>
                </c:pt>
                <c:pt idx="935">
                  <c:v>-57.465072236534901</c:v>
                </c:pt>
                <c:pt idx="936">
                  <c:v>-57.490154060340103</c:v>
                </c:pt>
                <c:pt idx="937">
                  <c:v>-57.514968568752401</c:v>
                </c:pt>
                <c:pt idx="938">
                  <c:v>-57.539520010708401</c:v>
                </c:pt>
                <c:pt idx="939">
                  <c:v>-57.563812545902202</c:v>
                </c:pt>
                <c:pt idx="940">
                  <c:v>-57.587850246867802</c:v>
                </c:pt>
                <c:pt idx="941">
                  <c:v>-57.6116371014704</c:v>
                </c:pt>
                <c:pt idx="942">
                  <c:v>-57.6351770148055</c:v>
                </c:pt>
                <c:pt idx="943">
                  <c:v>-57.658473811613803</c:v>
                </c:pt>
                <c:pt idx="944">
                  <c:v>-57.681531238189997</c:v>
                </c:pt>
                <c:pt idx="945">
                  <c:v>-57.704352964373797</c:v>
                </c:pt>
                <c:pt idx="946">
                  <c:v>-57.726942585605599</c:v>
                </c:pt>
                <c:pt idx="947">
                  <c:v>-57.7493036245559</c:v>
                </c:pt>
                <c:pt idx="948">
                  <c:v>-57.771439533230101</c:v>
                </c:pt>
                <c:pt idx="949">
                  <c:v>-57.7933536945716</c:v>
                </c:pt>
                <c:pt idx="950">
                  <c:v>-57.815049424303801</c:v>
                </c:pt>
                <c:pt idx="951">
                  <c:v>-57.836529972224803</c:v>
                </c:pt>
                <c:pt idx="952">
                  <c:v>-57.857798524375298</c:v>
                </c:pt>
                <c:pt idx="953">
                  <c:v>-57.878858204213799</c:v>
                </c:pt>
                <c:pt idx="954">
                  <c:v>-57.899712074279201</c:v>
                </c:pt>
                <c:pt idx="955">
                  <c:v>-57.920363137662399</c:v>
                </c:pt>
                <c:pt idx="956">
                  <c:v>-57.940814339285502</c:v>
                </c:pt>
                <c:pt idx="957">
                  <c:v>-57.961068567565903</c:v>
                </c:pt>
                <c:pt idx="958">
                  <c:v>-57.981128655597701</c:v>
                </c:pt>
                <c:pt idx="959">
                  <c:v>-58.0009973824898</c:v>
                </c:pt>
                <c:pt idx="960">
                  <c:v>-58.020677474575201</c:v>
                </c:pt>
                <c:pt idx="961">
                  <c:v>-58.040171606840801</c:v>
                </c:pt>
                <c:pt idx="962">
                  <c:v>-58.059482403971103</c:v>
                </c:pt>
                <c:pt idx="963">
                  <c:v>-58.078612441567202</c:v>
                </c:pt>
                <c:pt idx="964">
                  <c:v>-58.097564247328499</c:v>
                </c:pt>
                <c:pt idx="965">
                  <c:v>-58.116340302024398</c:v>
                </c:pt>
                <c:pt idx="966">
                  <c:v>-58.134943040768299</c:v>
                </c:pt>
                <c:pt idx="967">
                  <c:v>-58.153374853922898</c:v>
                </c:pt>
                <c:pt idx="968">
                  <c:v>-58.1716380882267</c:v>
                </c:pt>
                <c:pt idx="969">
                  <c:v>-58.189735047600202</c:v>
                </c:pt>
                <c:pt idx="970">
                  <c:v>-58.207667994340397</c:v>
                </c:pt>
                <c:pt idx="971">
                  <c:v>-58.2254391499213</c:v>
                </c:pt>
                <c:pt idx="972">
                  <c:v>-58.243050695926101</c:v>
                </c:pt>
                <c:pt idx="973">
                  <c:v>-58.260504775011199</c:v>
                </c:pt>
                <c:pt idx="974">
                  <c:v>-58.2778034915967</c:v>
                </c:pt>
                <c:pt idx="975">
                  <c:v>-58.294948912924802</c:v>
                </c:pt>
                <c:pt idx="976">
                  <c:v>-58.311943069741901</c:v>
                </c:pt>
                <c:pt idx="977">
                  <c:v>-58.3287879571864</c:v>
                </c:pt>
                <c:pt idx="978">
                  <c:v>-58.345485535422199</c:v>
                </c:pt>
                <c:pt idx="979">
                  <c:v>-58.362037730516498</c:v>
                </c:pt>
                <c:pt idx="980">
                  <c:v>-58.378446435190597</c:v>
                </c:pt>
                <c:pt idx="981">
                  <c:v>-58.394713509497102</c:v>
                </c:pt>
                <c:pt idx="982">
                  <c:v>-58.410840781534603</c:v>
                </c:pt>
                <c:pt idx="983">
                  <c:v>-58.4268300480337</c:v>
                </c:pt>
                <c:pt idx="984">
                  <c:v>-58.442683075191397</c:v>
                </c:pt>
                <c:pt idx="985">
                  <c:v>-58.458401599227699</c:v>
                </c:pt>
                <c:pt idx="986">
                  <c:v>-58.473987327025903</c:v>
                </c:pt>
                <c:pt idx="987">
                  <c:v>-58.489441936689602</c:v>
                </c:pt>
                <c:pt idx="988">
                  <c:v>-58.504767078257601</c:v>
                </c:pt>
                <c:pt idx="989">
                  <c:v>-58.519964374245298</c:v>
                </c:pt>
                <c:pt idx="990">
                  <c:v>-58.535035420184201</c:v>
                </c:pt>
                <c:pt idx="991">
                  <c:v>-58.549981785221398</c:v>
                </c:pt>
                <c:pt idx="992">
                  <c:v>-58.564805012572798</c:v>
                </c:pt>
                <c:pt idx="993">
                  <c:v>-58.579506620196597</c:v>
                </c:pt>
                <c:pt idx="994">
                  <c:v>-58.594088101209003</c:v>
                </c:pt>
                <c:pt idx="995">
                  <c:v>-58.608550924452103</c:v>
                </c:pt>
                <c:pt idx="996">
                  <c:v>-58.622896534852302</c:v>
                </c:pt>
                <c:pt idx="997">
                  <c:v>-58.637126354086703</c:v>
                </c:pt>
                <c:pt idx="998">
                  <c:v>-58.651241780944403</c:v>
                </c:pt>
                <c:pt idx="999">
                  <c:v>-58.6652441917836</c:v>
                </c:pt>
                <c:pt idx="1000">
                  <c:v>-58.6791349410436</c:v>
                </c:pt>
                <c:pt idx="1001">
                  <c:v>-58.692915361535903</c:v>
                </c:pt>
                <c:pt idx="1002">
                  <c:v>-58.706586765047803</c:v>
                </c:pt>
                <c:pt idx="1003">
                  <c:v>-58.720150442675099</c:v>
                </c:pt>
                <c:pt idx="1004">
                  <c:v>-58.733607665240598</c:v>
                </c:pt>
                <c:pt idx="1005">
                  <c:v>-58.746959683617298</c:v>
                </c:pt>
                <c:pt idx="1006">
                  <c:v>-58.760207729194001</c:v>
                </c:pt>
                <c:pt idx="1007">
                  <c:v>-58.7733530142836</c:v>
                </c:pt>
                <c:pt idx="1008">
                  <c:v>-58.786396732426297</c:v>
                </c:pt>
                <c:pt idx="1009">
                  <c:v>-58.799340058793398</c:v>
                </c:pt>
                <c:pt idx="1010">
                  <c:v>-58.812184150439897</c:v>
                </c:pt>
                <c:pt idx="1011">
                  <c:v>-58.8249301468014</c:v>
                </c:pt>
                <c:pt idx="1012">
                  <c:v>-58.837579169937698</c:v>
                </c:pt>
                <c:pt idx="1013">
                  <c:v>-58.850132324899</c:v>
                </c:pt>
                <c:pt idx="1014">
                  <c:v>-58.862590699947503</c:v>
                </c:pt>
                <c:pt idx="1015">
                  <c:v>-58.874955367025699</c:v>
                </c:pt>
                <c:pt idx="1016">
                  <c:v>-58.887227381986897</c:v>
                </c:pt>
                <c:pt idx="1017">
                  <c:v>-58.899407784906003</c:v>
                </c:pt>
                <c:pt idx="1018">
                  <c:v>-58.911497600283603</c:v>
                </c:pt>
                <c:pt idx="1019">
                  <c:v>-58.923497837504499</c:v>
                </c:pt>
                <c:pt idx="1020">
                  <c:v>-58.9354094910071</c:v>
                </c:pt>
                <c:pt idx="1021">
                  <c:v>-58.947233540561101</c:v>
                </c:pt>
                <c:pt idx="1022">
                  <c:v>-58.958970951595298</c:v>
                </c:pt>
                <c:pt idx="1023">
                  <c:v>-58.970622675341097</c:v>
                </c:pt>
                <c:pt idx="1024">
                  <c:v>-58.982189649239601</c:v>
                </c:pt>
                <c:pt idx="1025">
                  <c:v>-58.993672797109397</c:v>
                </c:pt>
                <c:pt idx="1026">
                  <c:v>-59.005073029408898</c:v>
                </c:pt>
                <c:pt idx="1027">
                  <c:v>-59.0163912434003</c:v>
                </c:pt>
                <c:pt idx="1028">
                  <c:v>-59.027628323566503</c:v>
                </c:pt>
                <c:pt idx="1029">
                  <c:v>-59.038785141644297</c:v>
                </c:pt>
                <c:pt idx="1030">
                  <c:v>-59.049862557010897</c:v>
                </c:pt>
                <c:pt idx="1031">
                  <c:v>-59.060861416790402</c:v>
                </c:pt>
                <c:pt idx="1032">
                  <c:v>-59.0717825560736</c:v>
                </c:pt>
                <c:pt idx="1033">
                  <c:v>-59.082626798269402</c:v>
                </c:pt>
                <c:pt idx="1034">
                  <c:v>-59.093394955076597</c:v>
                </c:pt>
                <c:pt idx="1035">
                  <c:v>-59.104087826950803</c:v>
                </c:pt>
                <c:pt idx="1036">
                  <c:v>-59.114706203052599</c:v>
                </c:pt>
                <c:pt idx="1037">
                  <c:v>-59.125250861647999</c:v>
                </c:pt>
                <c:pt idx="1038">
                  <c:v>-59.135722570170302</c:v>
                </c:pt>
                <c:pt idx="1039">
                  <c:v>-59.146122085459602</c:v>
                </c:pt>
                <c:pt idx="1040">
                  <c:v>-59.156450153948299</c:v>
                </c:pt>
                <c:pt idx="1041">
                  <c:v>-59.166707511762702</c:v>
                </c:pt>
                <c:pt idx="1042">
                  <c:v>-59.176894885011301</c:v>
                </c:pt>
                <c:pt idx="1043">
                  <c:v>-59.187012989892303</c:v>
                </c:pt>
                <c:pt idx="1044">
                  <c:v>-59.197062532912497</c:v>
                </c:pt>
                <c:pt idx="1045">
                  <c:v>-59.207044210907803</c:v>
                </c:pt>
                <c:pt idx="1046">
                  <c:v>-59.216958711405297</c:v>
                </c:pt>
                <c:pt idx="1047">
                  <c:v>-59.226806712646201</c:v>
                </c:pt>
                <c:pt idx="1048">
                  <c:v>-59.236588883800898</c:v>
                </c:pt>
                <c:pt idx="1049">
                  <c:v>-59.246305885103801</c:v>
                </c:pt>
                <c:pt idx="1050">
                  <c:v>-59.2559583679243</c:v>
                </c:pt>
                <c:pt idx="1051">
                  <c:v>-59.265546975070201</c:v>
                </c:pt>
                <c:pt idx="1052">
                  <c:v>-59.2750723408261</c:v>
                </c:pt>
                <c:pt idx="1053">
                  <c:v>-59.284535091118499</c:v>
                </c:pt>
                <c:pt idx="1054">
                  <c:v>-59.293935843589999</c:v>
                </c:pt>
                <c:pt idx="1055">
                  <c:v>-59.303275207856203</c:v>
                </c:pt>
                <c:pt idx="1056">
                  <c:v>-59.312553785560503</c:v>
                </c:pt>
                <c:pt idx="1057">
                  <c:v>-59.3217721705036</c:v>
                </c:pt>
                <c:pt idx="1058">
                  <c:v>-59.330930948814903</c:v>
                </c:pt>
                <c:pt idx="1059">
                  <c:v>-59.340030698967297</c:v>
                </c:pt>
                <c:pt idx="1060">
                  <c:v>-59.349071992092</c:v>
                </c:pt>
                <c:pt idx="1061">
                  <c:v>-59.358055391848602</c:v>
                </c:pt>
                <c:pt idx="1062">
                  <c:v>-59.366981454825201</c:v>
                </c:pt>
                <c:pt idx="1063">
                  <c:v>-59.375850730351701</c:v>
                </c:pt>
                <c:pt idx="1064">
                  <c:v>-59.384663760879199</c:v>
                </c:pt>
                <c:pt idx="1065">
                  <c:v>-59.393421081948901</c:v>
                </c:pt>
                <c:pt idx="1066">
                  <c:v>-59.402123222314003</c:v>
                </c:pt>
                <c:pt idx="1067">
                  <c:v>-59.410770704102703</c:v>
                </c:pt>
                <c:pt idx="1068">
                  <c:v>-59.419364042806698</c:v>
                </c:pt>
                <c:pt idx="1069">
                  <c:v>-59.427903747515302</c:v>
                </c:pt>
                <c:pt idx="1070">
                  <c:v>-59.436390320949798</c:v>
                </c:pt>
                <c:pt idx="1071">
                  <c:v>-59.444824259612403</c:v>
                </c:pt>
                <c:pt idx="1072">
                  <c:v>-59.453206053738199</c:v>
                </c:pt>
                <c:pt idx="1073">
                  <c:v>-59.461536187599499</c:v>
                </c:pt>
                <c:pt idx="1074">
                  <c:v>-59.4698151394443</c:v>
                </c:pt>
                <c:pt idx="1075">
                  <c:v>-59.478043381657201</c:v>
                </c:pt>
                <c:pt idx="1076">
                  <c:v>-59.486221380853202</c:v>
                </c:pt>
                <c:pt idx="1077">
                  <c:v>-59.4943495978657</c:v>
                </c:pt>
                <c:pt idx="1078">
                  <c:v>-59.5024284879932</c:v>
                </c:pt>
                <c:pt idx="1079">
                  <c:v>-59.510458500981599</c:v>
                </c:pt>
                <c:pt idx="1080">
                  <c:v>-59.518440081130301</c:v>
                </c:pt>
                <c:pt idx="1081">
                  <c:v>-59.526373667341602</c:v>
                </c:pt>
                <c:pt idx="1082">
                  <c:v>-59.5342596932622</c:v>
                </c:pt>
                <c:pt idx="1083">
                  <c:v>-59.542098587338998</c:v>
                </c:pt>
                <c:pt idx="1084">
                  <c:v>-59.5498907728822</c:v>
                </c:pt>
                <c:pt idx="1085">
                  <c:v>-59.557636668178297</c:v>
                </c:pt>
                <c:pt idx="1086">
                  <c:v>-59.565336686460697</c:v>
                </c:pt>
                <c:pt idx="1087">
                  <c:v>-59.572991236151601</c:v>
                </c:pt>
                <c:pt idx="1088">
                  <c:v>-59.580600720807503</c:v>
                </c:pt>
                <c:pt idx="1089">
                  <c:v>-59.588165539214202</c:v>
                </c:pt>
                <c:pt idx="1090">
                  <c:v>-59.595686085443198</c:v>
                </c:pt>
                <c:pt idx="1091">
                  <c:v>-59.603162749012398</c:v>
                </c:pt>
                <c:pt idx="1092">
                  <c:v>-59.610595914860298</c:v>
                </c:pt>
                <c:pt idx="1093">
                  <c:v>-59.617985963451297</c:v>
                </c:pt>
                <c:pt idx="1094">
                  <c:v>-59.625333270767797</c:v>
                </c:pt>
                <c:pt idx="1095">
                  <c:v>-59.632638208507103</c:v>
                </c:pt>
                <c:pt idx="1096">
                  <c:v>-59.6399011440406</c:v>
                </c:pt>
                <c:pt idx="1097">
                  <c:v>-59.647122440517897</c:v>
                </c:pt>
                <c:pt idx="1098">
                  <c:v>-59.654302456916398</c:v>
                </c:pt>
                <c:pt idx="1099">
                  <c:v>-59.661441548077299</c:v>
                </c:pt>
                <c:pt idx="1100">
                  <c:v>-59.668540064814501</c:v>
                </c:pt>
                <c:pt idx="1101">
                  <c:v>-59.675598353943698</c:v>
                </c:pt>
                <c:pt idx="1102">
                  <c:v>-59.682616758354897</c:v>
                </c:pt>
                <c:pt idx="1103">
                  <c:v>-59.689595617004599</c:v>
                </c:pt>
                <c:pt idx="1104">
                  <c:v>-59.696535265064099</c:v>
                </c:pt>
                <c:pt idx="1105">
                  <c:v>-59.703436033924298</c:v>
                </c:pt>
                <c:pt idx="1106">
                  <c:v>-59.710298251254301</c:v>
                </c:pt>
                <c:pt idx="1107">
                  <c:v>-59.717122241063201</c:v>
                </c:pt>
                <c:pt idx="1108">
                  <c:v>-59.723908323695802</c:v>
                </c:pt>
                <c:pt idx="1109">
                  <c:v>-59.730656815975202</c:v>
                </c:pt>
                <c:pt idx="1110">
                  <c:v>-59.737368031189298</c:v>
                </c:pt>
                <c:pt idx="1111">
                  <c:v>-59.744042279191703</c:v>
                </c:pt>
                <c:pt idx="1112">
                  <c:v>-59.750679866325299</c:v>
                </c:pt>
                <c:pt idx="1113">
                  <c:v>-59.757281095648601</c:v>
                </c:pt>
                <c:pt idx="1114">
                  <c:v>-59.763846266854898</c:v>
                </c:pt>
                <c:pt idx="1115">
                  <c:v>-59.7703756763702</c:v>
                </c:pt>
                <c:pt idx="1116">
                  <c:v>-59.776869617360603</c:v>
                </c:pt>
                <c:pt idx="1117">
                  <c:v>-59.783328379770701</c:v>
                </c:pt>
                <c:pt idx="1118">
                  <c:v>-59.789752250462897</c:v>
                </c:pt>
                <c:pt idx="1119">
                  <c:v>-59.796141513156101</c:v>
                </c:pt>
                <c:pt idx="1120">
                  <c:v>-59.802496448529602</c:v>
                </c:pt>
                <c:pt idx="1121">
                  <c:v>-59.808817334164402</c:v>
                </c:pt>
                <c:pt idx="1122">
                  <c:v>-59.815104444742403</c:v>
                </c:pt>
                <c:pt idx="1123">
                  <c:v>-59.821358051953602</c:v>
                </c:pt>
                <c:pt idx="1124">
                  <c:v>-59.827578424606003</c:v>
                </c:pt>
                <c:pt idx="1125">
                  <c:v>-59.833765828635997</c:v>
                </c:pt>
                <c:pt idx="1126">
                  <c:v>-59.839920527119197</c:v>
                </c:pt>
                <c:pt idx="1127">
                  <c:v>-59.846042780392999</c:v>
                </c:pt>
                <c:pt idx="1128">
                  <c:v>-59.8521328460021</c:v>
                </c:pt>
                <c:pt idx="1129">
                  <c:v>-59.858190978817298</c:v>
                </c:pt>
                <c:pt idx="1130">
                  <c:v>-59.864217430956103</c:v>
                </c:pt>
                <c:pt idx="1131">
                  <c:v>-59.870212451952803</c:v>
                </c:pt>
                <c:pt idx="1132">
                  <c:v>-59.876176288702801</c:v>
                </c:pt>
                <c:pt idx="1133">
                  <c:v>-59.882109185541204</c:v>
                </c:pt>
                <c:pt idx="1134">
                  <c:v>-59.8880113842581</c:v>
                </c:pt>
                <c:pt idx="1135">
                  <c:v>-59.893883124086003</c:v>
                </c:pt>
                <c:pt idx="1136">
                  <c:v>-59.8997246418296</c:v>
                </c:pt>
                <c:pt idx="1137">
                  <c:v>-59.905536171828203</c:v>
                </c:pt>
                <c:pt idx="1138">
                  <c:v>-59.9113179460373</c:v>
                </c:pt>
                <c:pt idx="1139">
                  <c:v>-59.917070193948199</c:v>
                </c:pt>
                <c:pt idx="1140">
                  <c:v>-59.922793142781401</c:v>
                </c:pt>
                <c:pt idx="1141">
                  <c:v>-59.9284870173976</c:v>
                </c:pt>
                <c:pt idx="1142">
                  <c:v>-59.934152040366698</c:v>
                </c:pt>
                <c:pt idx="1143">
                  <c:v>-59.939788432034703</c:v>
                </c:pt>
                <c:pt idx="1144">
                  <c:v>-59.945396410389499</c:v>
                </c:pt>
                <c:pt idx="1145">
                  <c:v>-59.950976191333297</c:v>
                </c:pt>
                <c:pt idx="1146">
                  <c:v>-59.9565279885501</c:v>
                </c:pt>
                <c:pt idx="1147">
                  <c:v>-59.962052013592498</c:v>
                </c:pt>
                <c:pt idx="1148">
                  <c:v>-59.967548475816201</c:v>
                </c:pt>
                <c:pt idx="1149">
                  <c:v>-59.973017582556999</c:v>
                </c:pt>
                <c:pt idx="1150">
                  <c:v>-59.978459539036699</c:v>
                </c:pt>
                <c:pt idx="1151">
                  <c:v>-59.983874548447297</c:v>
                </c:pt>
                <c:pt idx="1152">
                  <c:v>-59.989262811967698</c:v>
                </c:pt>
                <c:pt idx="1153">
                  <c:v>-59.994624528727101</c:v>
                </c:pt>
                <c:pt idx="1154">
                  <c:v>-59.9999598959457</c:v>
                </c:pt>
                <c:pt idx="1155">
                  <c:v>-60.005269108863097</c:v>
                </c:pt>
                <c:pt idx="1156">
                  <c:v>-60.010552360827099</c:v>
                </c:pt>
                <c:pt idx="1157">
                  <c:v>-60.015809843233903</c:v>
                </c:pt>
                <c:pt idx="1158">
                  <c:v>-60.021041745636801</c:v>
                </c:pt>
                <c:pt idx="1159">
                  <c:v>-60.026248255740398</c:v>
                </c:pt>
                <c:pt idx="1160">
                  <c:v>-60.031429559398703</c:v>
                </c:pt>
                <c:pt idx="1161">
                  <c:v>-60.036585840698599</c:v>
                </c:pt>
                <c:pt idx="1162">
                  <c:v>-60.041717281866497</c:v>
                </c:pt>
                <c:pt idx="1163">
                  <c:v>-60.046824063422399</c:v>
                </c:pt>
                <c:pt idx="1164">
                  <c:v>-60.051906364124797</c:v>
                </c:pt>
                <c:pt idx="1165">
                  <c:v>-60.056964361033998</c:v>
                </c:pt>
                <c:pt idx="1166">
                  <c:v>-60.06199822944</c:v>
                </c:pt>
                <c:pt idx="1167">
                  <c:v>-60.067008143020701</c:v>
                </c:pt>
                <c:pt idx="1168">
                  <c:v>-60.071994273761703</c:v>
                </c:pt>
                <c:pt idx="1169">
                  <c:v>-60.076956792037301</c:v>
                </c:pt>
                <c:pt idx="1170">
                  <c:v>-60.081895866556103</c:v>
                </c:pt>
                <c:pt idx="1171">
                  <c:v>-60.086811664413702</c:v>
                </c:pt>
                <c:pt idx="1172">
                  <c:v>-60.091704351179203</c:v>
                </c:pt>
                <c:pt idx="1173">
                  <c:v>-60.096574090821598</c:v>
                </c:pt>
                <c:pt idx="1174">
                  <c:v>-60.101421045784498</c:v>
                </c:pt>
                <c:pt idx="1175">
                  <c:v>-60.106245376936201</c:v>
                </c:pt>
                <c:pt idx="1176">
                  <c:v>-60.111047243680702</c:v>
                </c:pt>
                <c:pt idx="1177">
                  <c:v>-60.1158268039107</c:v>
                </c:pt>
                <c:pt idx="1178">
                  <c:v>-60.1205842140699</c:v>
                </c:pt>
                <c:pt idx="1179">
                  <c:v>-60.125319629074603</c:v>
                </c:pt>
                <c:pt idx="1180">
                  <c:v>-60.130033202465803</c:v>
                </c:pt>
                <c:pt idx="1181">
                  <c:v>-60.134725086341398</c:v>
                </c:pt>
                <c:pt idx="1182">
                  <c:v>-60.139395431383697</c:v>
                </c:pt>
                <c:pt idx="1183">
                  <c:v>-60.144044386909897</c:v>
                </c:pt>
                <c:pt idx="1184">
                  <c:v>-60.148672100795302</c:v>
                </c:pt>
                <c:pt idx="1185">
                  <c:v>-60.153278719619301</c:v>
                </c:pt>
                <c:pt idx="1186">
                  <c:v>-60.157864388597197</c:v>
                </c:pt>
                <c:pt idx="1187">
                  <c:v>-60.162429251624403</c:v>
                </c:pt>
                <c:pt idx="1188">
                  <c:v>-60.166973451242697</c:v>
                </c:pt>
                <c:pt idx="1189">
                  <c:v>-60.17149712874</c:v>
                </c:pt>
                <c:pt idx="1190">
                  <c:v>-60.1760004241006</c:v>
                </c:pt>
                <c:pt idx="1191">
                  <c:v>-60.180483476041701</c:v>
                </c:pt>
                <c:pt idx="1192">
                  <c:v>-60.184946422044199</c:v>
                </c:pt>
                <c:pt idx="1193">
                  <c:v>-60.189389398290601</c:v>
                </c:pt>
                <c:pt idx="1194">
                  <c:v>-60.1938125397904</c:v>
                </c:pt>
                <c:pt idx="1195">
                  <c:v>-60.198215980323504</c:v>
                </c:pt>
                <c:pt idx="1196">
                  <c:v>-60.202599852489897</c:v>
                </c:pt>
                <c:pt idx="1197">
                  <c:v>-60.206964287646599</c:v>
                </c:pt>
                <c:pt idx="1198">
                  <c:v>-60.2113094160458</c:v>
                </c:pt>
                <c:pt idx="1199">
                  <c:v>-60.215635366716803</c:v>
                </c:pt>
                <c:pt idx="1200">
                  <c:v>-60.219942267582702</c:v>
                </c:pt>
                <c:pt idx="1201">
                  <c:v>-60.224230245440303</c:v>
                </c:pt>
                <c:pt idx="1202">
                  <c:v>-60.228499425914997</c:v>
                </c:pt>
                <c:pt idx="1203">
                  <c:v>-60.232749933566303</c:v>
                </c:pt>
                <c:pt idx="1204">
                  <c:v>-60.2369818918446</c:v>
                </c:pt>
                <c:pt idx="1205">
                  <c:v>-60.241195423129</c:v>
                </c:pt>
                <c:pt idx="1206">
                  <c:v>-60.245390648672497</c:v>
                </c:pt>
                <c:pt idx="1207">
                  <c:v>-60.249567688727304</c:v>
                </c:pt>
                <c:pt idx="1208">
                  <c:v>-60.253726662458099</c:v>
                </c:pt>
                <c:pt idx="1209">
                  <c:v>-60.257867688014997</c:v>
                </c:pt>
                <c:pt idx="1210">
                  <c:v>-60.261990882526902</c:v>
                </c:pt>
                <c:pt idx="1211">
                  <c:v>-60.266096362050099</c:v>
                </c:pt>
                <c:pt idx="1212">
                  <c:v>-60.270184241688</c:v>
                </c:pt>
                <c:pt idx="1213">
                  <c:v>-60.274254635548502</c:v>
                </c:pt>
                <c:pt idx="1214">
                  <c:v>-60.278307656748702</c:v>
                </c:pt>
                <c:pt idx="1215">
                  <c:v>-60.282343417397797</c:v>
                </c:pt>
                <c:pt idx="1216">
                  <c:v>-60.286362028691698</c:v>
                </c:pt>
                <c:pt idx="1217">
                  <c:v>-60.290363600843797</c:v>
                </c:pt>
                <c:pt idx="1218">
                  <c:v>-60.294348243150203</c:v>
                </c:pt>
                <c:pt idx="1219">
                  <c:v>-60.298316063964101</c:v>
                </c:pt>
                <c:pt idx="1220">
                  <c:v>-60.302267170685603</c:v>
                </c:pt>
                <c:pt idx="1221">
                  <c:v>-60.306201669842501</c:v>
                </c:pt>
                <c:pt idx="1222">
                  <c:v>-60.3101196670479</c:v>
                </c:pt>
                <c:pt idx="1223">
                  <c:v>-60.314021267035599</c:v>
                </c:pt>
                <c:pt idx="1224">
                  <c:v>-60.317906573608802</c:v>
                </c:pt>
                <c:pt idx="1225">
                  <c:v>-60.3217756897565</c:v>
                </c:pt>
                <c:pt idx="1226">
                  <c:v>-60.325628717548597</c:v>
                </c:pt>
                <c:pt idx="1227">
                  <c:v>-60.329465758228501</c:v>
                </c:pt>
                <c:pt idx="1228">
                  <c:v>-60.333286912210298</c:v>
                </c:pt>
                <c:pt idx="1229">
                  <c:v>-60.337092279009802</c:v>
                </c:pt>
                <c:pt idx="1230">
                  <c:v>-60.340881957369199</c:v>
                </c:pt>
                <c:pt idx="1231">
                  <c:v>-60.3446560451913</c:v>
                </c:pt>
                <c:pt idx="1232">
                  <c:v>-60.348414639579097</c:v>
                </c:pt>
                <c:pt idx="1233">
                  <c:v>-60.352157836782503</c:v>
                </c:pt>
                <c:pt idx="1234">
                  <c:v>-60.355885732309197</c:v>
                </c:pt>
                <c:pt idx="1235">
                  <c:v>-60.359598420858198</c:v>
                </c:pt>
                <c:pt idx="1236">
                  <c:v>-60.363295996349798</c:v>
                </c:pt>
                <c:pt idx="1237">
                  <c:v>-60.366978551954098</c:v>
                </c:pt>
                <c:pt idx="1238">
                  <c:v>-60.370646180023897</c:v>
                </c:pt>
                <c:pt idx="1239">
                  <c:v>-60.374298972198602</c:v>
                </c:pt>
                <c:pt idx="1240">
                  <c:v>-60.377937019371799</c:v>
                </c:pt>
                <c:pt idx="1241">
                  <c:v>-60.381560411693599</c:v>
                </c:pt>
                <c:pt idx="1242">
                  <c:v>-60.385169238534701</c:v>
                </c:pt>
                <c:pt idx="1243">
                  <c:v>-60.3887635886094</c:v>
                </c:pt>
                <c:pt idx="1244">
                  <c:v>-60.3923435498725</c:v>
                </c:pt>
                <c:pt idx="1245">
                  <c:v>-60.395909209594997</c:v>
                </c:pt>
                <c:pt idx="1246">
                  <c:v>-60.399460654293001</c:v>
                </c:pt>
                <c:pt idx="1247">
                  <c:v>-60.402997969835702</c:v>
                </c:pt>
                <c:pt idx="1248">
                  <c:v>-60.406521241392902</c:v>
                </c:pt>
                <c:pt idx="1249">
                  <c:v>-60.410030553432897</c:v>
                </c:pt>
                <c:pt idx="1250">
                  <c:v>-60.413525989787502</c:v>
                </c:pt>
                <c:pt idx="1251">
                  <c:v>-60.4170076335555</c:v>
                </c:pt>
                <c:pt idx="1252">
                  <c:v>-60.420475567219697</c:v>
                </c:pt>
                <c:pt idx="1253">
                  <c:v>-60.4239298726283</c:v>
                </c:pt>
                <c:pt idx="1254">
                  <c:v>-60.427370630914801</c:v>
                </c:pt>
                <c:pt idx="1255">
                  <c:v>-60.430797922593896</c:v>
                </c:pt>
                <c:pt idx="1256">
                  <c:v>-60.434211827572497</c:v>
                </c:pt>
                <c:pt idx="1257">
                  <c:v>-60.437612425102799</c:v>
                </c:pt>
                <c:pt idx="1258">
                  <c:v>-60.440999793815401</c:v>
                </c:pt>
                <c:pt idx="1259">
                  <c:v>-60.444374011751002</c:v>
                </c:pt>
                <c:pt idx="1260">
                  <c:v>-60.447735156264898</c:v>
                </c:pt>
                <c:pt idx="1261">
                  <c:v>-60.451083304186</c:v>
                </c:pt>
                <c:pt idx="1262">
                  <c:v>-60.454418531696199</c:v>
                </c:pt>
                <c:pt idx="1263">
                  <c:v>-60.457740914415602</c:v>
                </c:pt>
                <c:pt idx="1264">
                  <c:v>-60.461050527336802</c:v>
                </c:pt>
                <c:pt idx="1265">
                  <c:v>-60.464347444894102</c:v>
                </c:pt>
                <c:pt idx="1266">
                  <c:v>-60.467631740943702</c:v>
                </c:pt>
                <c:pt idx="1267">
                  <c:v>-60.470903488774702</c:v>
                </c:pt>
                <c:pt idx="1268">
                  <c:v>-60.474162761107998</c:v>
                </c:pt>
                <c:pt idx="1269">
                  <c:v>-60.477409630075599</c:v>
                </c:pt>
                <c:pt idx="1270">
                  <c:v>-60.480644167285099</c:v>
                </c:pt>
                <c:pt idx="1271">
                  <c:v>-60.483866443795002</c:v>
                </c:pt>
                <c:pt idx="1272">
                  <c:v>-60.487076530123701</c:v>
                </c:pt>
                <c:pt idx="1273">
                  <c:v>-60.490274496201998</c:v>
                </c:pt>
                <c:pt idx="1274">
                  <c:v>-60.493460411479198</c:v>
                </c:pt>
                <c:pt idx="1275">
                  <c:v>-60.496634344864198</c:v>
                </c:pt>
                <c:pt idx="1276">
                  <c:v>-60.499796364726699</c:v>
                </c:pt>
                <c:pt idx="1277">
                  <c:v>-60.502946538943498</c:v>
                </c:pt>
                <c:pt idx="1278">
                  <c:v>-60.5060849348326</c:v>
                </c:pt>
                <c:pt idx="1279">
                  <c:v>-60.509211619246102</c:v>
                </c:pt>
                <c:pt idx="1280">
                  <c:v>-60.512326658523399</c:v>
                </c:pt>
                <c:pt idx="1281">
                  <c:v>-60.515430118485803</c:v>
                </c:pt>
                <c:pt idx="1282">
                  <c:v>-60.518522064452803</c:v>
                </c:pt>
                <c:pt idx="1283">
                  <c:v>-60.5216025612877</c:v>
                </c:pt>
                <c:pt idx="1284">
                  <c:v>-60.524671673343597</c:v>
                </c:pt>
                <c:pt idx="1285">
                  <c:v>-60.527729464506102</c:v>
                </c:pt>
                <c:pt idx="1286">
                  <c:v>-60.530775998190698</c:v>
                </c:pt>
                <c:pt idx="1287">
                  <c:v>-60.533811337291901</c:v>
                </c:pt>
                <c:pt idx="1288">
                  <c:v>-60.536835544291399</c:v>
                </c:pt>
                <c:pt idx="1289">
                  <c:v>-60.539848681182498</c:v>
                </c:pt>
                <c:pt idx="1290">
                  <c:v>-60.5428508095181</c:v>
                </c:pt>
                <c:pt idx="1291">
                  <c:v>-60.545841990354603</c:v>
                </c:pt>
                <c:pt idx="1292">
                  <c:v>-60.548822284335401</c:v>
                </c:pt>
                <c:pt idx="1293">
                  <c:v>-60.551791751648302</c:v>
                </c:pt>
                <c:pt idx="1294">
                  <c:v>-60.554750452037098</c:v>
                </c:pt>
                <c:pt idx="1295">
                  <c:v>-60.557698444815898</c:v>
                </c:pt>
                <c:pt idx="1296">
                  <c:v>-60.560635788828698</c:v>
                </c:pt>
                <c:pt idx="1297">
                  <c:v>-60.563562542522298</c:v>
                </c:pt>
                <c:pt idx="1298">
                  <c:v>-60.566478763913203</c:v>
                </c:pt>
                <c:pt idx="1299">
                  <c:v>-60.569384510606199</c:v>
                </c:pt>
                <c:pt idx="1300">
                  <c:v>-60.5722798397397</c:v>
                </c:pt>
                <c:pt idx="1301">
                  <c:v>-60.575164808086697</c:v>
                </c:pt>
                <c:pt idx="1302">
                  <c:v>-60.578039471986301</c:v>
                </c:pt>
                <c:pt idx="1303">
                  <c:v>-60.580903887374802</c:v>
                </c:pt>
                <c:pt idx="1304">
                  <c:v>-60.583758109799398</c:v>
                </c:pt>
                <c:pt idx="1305">
                  <c:v>-60.5866021943636</c:v>
                </c:pt>
                <c:pt idx="1306">
                  <c:v>-60.589436195815402</c:v>
                </c:pt>
                <c:pt idx="1307">
                  <c:v>-60.592260168497397</c:v>
                </c:pt>
                <c:pt idx="1308">
                  <c:v>-60.595074166388997</c:v>
                </c:pt>
                <c:pt idx="1309">
                  <c:v>-60.597878242997197</c:v>
                </c:pt>
                <c:pt idx="1310">
                  <c:v>-60.600672451535601</c:v>
                </c:pt>
                <c:pt idx="1311">
                  <c:v>-60.6034568448014</c:v>
                </c:pt>
                <c:pt idx="1312">
                  <c:v>-60.606231475234303</c:v>
                </c:pt>
                <c:pt idx="1313">
                  <c:v>-60.6089963948925</c:v>
                </c:pt>
                <c:pt idx="1314">
                  <c:v>-60.611751655435</c:v>
                </c:pt>
                <c:pt idx="1315">
                  <c:v>-60.614497308201003</c:v>
                </c:pt>
                <c:pt idx="1316">
                  <c:v>-60.617233404140798</c:v>
                </c:pt>
                <c:pt idx="1317">
                  <c:v>-60.6199599938668</c:v>
                </c:pt>
                <c:pt idx="1318">
                  <c:v>-60.622677127594201</c:v>
                </c:pt>
                <c:pt idx="1319">
                  <c:v>-60.6253848552223</c:v>
                </c:pt>
                <c:pt idx="1320">
                  <c:v>-60.628083226289498</c:v>
                </c:pt>
                <c:pt idx="1321">
                  <c:v>-60.630772289997402</c:v>
                </c:pt>
                <c:pt idx="1322">
                  <c:v>-60.633452095163797</c:v>
                </c:pt>
                <c:pt idx="1323">
                  <c:v>-60.636122690310401</c:v>
                </c:pt>
                <c:pt idx="1324">
                  <c:v>-60.638784123599599</c:v>
                </c:pt>
                <c:pt idx="1325">
                  <c:v>-60.6414364428623</c:v>
                </c:pt>
                <c:pt idx="1326">
                  <c:v>-60.644079695618402</c:v>
                </c:pt>
                <c:pt idx="1327">
                  <c:v>-60.646713929003397</c:v>
                </c:pt>
                <c:pt idx="1328">
                  <c:v>-60.6493391898751</c:v>
                </c:pt>
                <c:pt idx="1329">
                  <c:v>-60.651955524753298</c:v>
                </c:pt>
                <c:pt idx="1330">
                  <c:v>-60.654562979850901</c:v>
                </c:pt>
                <c:pt idx="1331">
                  <c:v>-60.657161601019503</c:v>
                </c:pt>
                <c:pt idx="1332">
                  <c:v>-60.659751433834202</c:v>
                </c:pt>
                <c:pt idx="1333">
                  <c:v>-60.662332523553701</c:v>
                </c:pt>
                <c:pt idx="1334">
                  <c:v>-60.664904915117901</c:v>
                </c:pt>
                <c:pt idx="1335">
                  <c:v>-60.667468653186397</c:v>
                </c:pt>
                <c:pt idx="1336">
                  <c:v>-60.670023782035301</c:v>
                </c:pt>
                <c:pt idx="1337">
                  <c:v>-60.672570345718299</c:v>
                </c:pt>
                <c:pt idx="1338">
                  <c:v>-60.675108387962403</c:v>
                </c:pt>
                <c:pt idx="1339">
                  <c:v>-60.677637952213203</c:v>
                </c:pt>
                <c:pt idx="1340">
                  <c:v>-60.680159081582197</c:v>
                </c:pt>
                <c:pt idx="1341">
                  <c:v>-60.682671818923197</c:v>
                </c:pt>
                <c:pt idx="1342">
                  <c:v>-60.685176206794097</c:v>
                </c:pt>
                <c:pt idx="1343">
                  <c:v>-60.687672287459201</c:v>
                </c:pt>
                <c:pt idx="1344">
                  <c:v>-60.690160102916899</c:v>
                </c:pt>
                <c:pt idx="1345">
                  <c:v>-60.6926396948381</c:v>
                </c:pt>
                <c:pt idx="1346">
                  <c:v>-60.695111104655503</c:v>
                </c:pt>
                <c:pt idx="1347">
                  <c:v>-60.697574373515998</c:v>
                </c:pt>
                <c:pt idx="1348">
                  <c:v>-60.700029542296399</c:v>
                </c:pt>
                <c:pt idx="1349">
                  <c:v>-60.702476651565902</c:v>
                </c:pt>
                <c:pt idx="1350">
                  <c:v>-60.704915741663399</c:v>
                </c:pt>
                <c:pt idx="1351">
                  <c:v>-60.707346852639297</c:v>
                </c:pt>
                <c:pt idx="1352">
                  <c:v>-60.709770024288503</c:v>
                </c:pt>
                <c:pt idx="1353">
                  <c:v>-60.712185296140198</c:v>
                </c:pt>
                <c:pt idx="1354">
                  <c:v>-60.714592707438399</c:v>
                </c:pt>
                <c:pt idx="1355">
                  <c:v>-60.716992297198502</c:v>
                </c:pt>
                <c:pt idx="1356">
                  <c:v>-60.719384104159502</c:v>
                </c:pt>
                <c:pt idx="1357">
                  <c:v>-60.721768166833698</c:v>
                </c:pt>
                <c:pt idx="1358">
                  <c:v>-60.7241445234284</c:v>
                </c:pt>
                <c:pt idx="1359">
                  <c:v>-60.7265132119364</c:v>
                </c:pt>
                <c:pt idx="1360">
                  <c:v>-60.728874270102203</c:v>
                </c:pt>
                <c:pt idx="1361">
                  <c:v>-60.731227735412503</c:v>
                </c:pt>
                <c:pt idx="1362">
                  <c:v>-60.7335736451234</c:v>
                </c:pt>
                <c:pt idx="1363">
                  <c:v>-60.735912036223297</c:v>
                </c:pt>
                <c:pt idx="1364">
                  <c:v>-60.738242945458502</c:v>
                </c:pt>
                <c:pt idx="1365">
                  <c:v>-60.740566409360802</c:v>
                </c:pt>
                <c:pt idx="1366">
                  <c:v>-60.742882464230497</c:v>
                </c:pt>
                <c:pt idx="1367">
                  <c:v>-60.7451911460874</c:v>
                </c:pt>
                <c:pt idx="1368">
                  <c:v>-60.747492490761203</c:v>
                </c:pt>
                <c:pt idx="1369">
                  <c:v>-60.749786533831198</c:v>
                </c:pt>
                <c:pt idx="1370">
                  <c:v>-60.752073310653202</c:v>
                </c:pt>
                <c:pt idx="1371">
                  <c:v>-60.754352856367497</c:v>
                </c:pt>
                <c:pt idx="1372">
                  <c:v>-60.756625205843903</c:v>
                </c:pt>
                <c:pt idx="1373">
                  <c:v>-60.758890393769803</c:v>
                </c:pt>
                <c:pt idx="1374">
                  <c:v>-60.761148454605198</c:v>
                </c:pt>
                <c:pt idx="1375">
                  <c:v>-60.763399422587703</c:v>
                </c:pt>
                <c:pt idx="1376">
                  <c:v>-60.7656433317119</c:v>
                </c:pt>
                <c:pt idx="1377">
                  <c:v>-60.767880215781297</c:v>
                </c:pt>
                <c:pt idx="1378">
                  <c:v>-60.770110108379299</c:v>
                </c:pt>
                <c:pt idx="1379">
                  <c:v>-60.772333042876497</c:v>
                </c:pt>
                <c:pt idx="1380">
                  <c:v>-60.774549052434601</c:v>
                </c:pt>
                <c:pt idx="1381">
                  <c:v>-60.776758169978898</c:v>
                </c:pt>
                <c:pt idx="1382">
                  <c:v>-60.778960428259801</c:v>
                </c:pt>
                <c:pt idx="1383">
                  <c:v>-60.781155859800599</c:v>
                </c:pt>
                <c:pt idx="1384">
                  <c:v>-60.783344496940302</c:v>
                </c:pt>
                <c:pt idx="1385">
                  <c:v>-60.785526371779802</c:v>
                </c:pt>
                <c:pt idx="1386">
                  <c:v>-60.7877015162465</c:v>
                </c:pt>
                <c:pt idx="1387">
                  <c:v>-60.789869962053999</c:v>
                </c:pt>
                <c:pt idx="1388">
                  <c:v>-60.792031740740697</c:v>
                </c:pt>
                <c:pt idx="1389">
                  <c:v>-60.794186883599899</c:v>
                </c:pt>
                <c:pt idx="1390">
                  <c:v>-60.7963354217855</c:v>
                </c:pt>
                <c:pt idx="1391">
                  <c:v>-60.798477386200702</c:v>
                </c:pt>
                <c:pt idx="1392">
                  <c:v>-60.800612807595897</c:v>
                </c:pt>
                <c:pt idx="1393">
                  <c:v>-60.802741716537597</c:v>
                </c:pt>
                <c:pt idx="1394">
                  <c:v>-60.804864143347999</c:v>
                </c:pt>
                <c:pt idx="1395">
                  <c:v>-60.806980118216302</c:v>
                </c:pt>
                <c:pt idx="1396">
                  <c:v>-60.809089671125001</c:v>
                </c:pt>
                <c:pt idx="1397">
                  <c:v>-60.811192831881698</c:v>
                </c:pt>
                <c:pt idx="1398">
                  <c:v>-60.813289630072397</c:v>
                </c:pt>
                <c:pt idx="1399">
                  <c:v>-60.815380095142501</c:v>
                </c:pt>
                <c:pt idx="1400">
                  <c:v>-60.8174642563378</c:v>
                </c:pt>
                <c:pt idx="1401">
                  <c:v>-60.819542142731599</c:v>
                </c:pt>
                <c:pt idx="1402">
                  <c:v>-60.821613783224997</c:v>
                </c:pt>
                <c:pt idx="1403">
                  <c:v>-60.823679206507201</c:v>
                </c:pt>
                <c:pt idx="1404">
                  <c:v>-60.825738441129502</c:v>
                </c:pt>
                <c:pt idx="1405">
                  <c:v>-60.827791515455999</c:v>
                </c:pt>
                <c:pt idx="1406">
                  <c:v>-60.829838457689497</c:v>
                </c:pt>
                <c:pt idx="1407">
                  <c:v>-60.831879295820698</c:v>
                </c:pt>
                <c:pt idx="1408">
                  <c:v>-60.8339140577135</c:v>
                </c:pt>
                <c:pt idx="1409">
                  <c:v>-60.835942771049197</c:v>
                </c:pt>
                <c:pt idx="1410">
                  <c:v>-60.837965463336097</c:v>
                </c:pt>
                <c:pt idx="1411">
                  <c:v>-60.8399821619333</c:v>
                </c:pt>
                <c:pt idx="1412">
                  <c:v>-60.841992893997997</c:v>
                </c:pt>
                <c:pt idx="1413">
                  <c:v>-60.843997686552399</c:v>
                </c:pt>
                <c:pt idx="1414">
                  <c:v>-60.8459965664536</c:v>
                </c:pt>
                <c:pt idx="1415">
                  <c:v>-60.847989560404798</c:v>
                </c:pt>
                <c:pt idx="1416">
                  <c:v>-60.849976694911803</c:v>
                </c:pt>
                <c:pt idx="1417">
                  <c:v>-60.851957996359197</c:v>
                </c:pt>
                <c:pt idx="1418">
                  <c:v>-60.853933490973802</c:v>
                </c:pt>
                <c:pt idx="1419">
                  <c:v>-60.855903204782898</c:v>
                </c:pt>
                <c:pt idx="1420">
                  <c:v>-60.857867163721401</c:v>
                </c:pt>
                <c:pt idx="1421">
                  <c:v>-60.859825393499598</c:v>
                </c:pt>
                <c:pt idx="1422">
                  <c:v>-60.861777919736298</c:v>
                </c:pt>
                <c:pt idx="1423">
                  <c:v>-60.863724767862301</c:v>
                </c:pt>
                <c:pt idx="1424">
                  <c:v>-60.865665963185201</c:v>
                </c:pt>
                <c:pt idx="1425">
                  <c:v>-60.867601530823102</c:v>
                </c:pt>
                <c:pt idx="1426">
                  <c:v>-60.869531495773202</c:v>
                </c:pt>
                <c:pt idx="1427">
                  <c:v>-60.871455882882103</c:v>
                </c:pt>
                <c:pt idx="1428">
                  <c:v>-60.8733747168489</c:v>
                </c:pt>
                <c:pt idx="1429">
                  <c:v>-60.875288022232702</c:v>
                </c:pt>
                <c:pt idx="1430">
                  <c:v>-60.877195823422802</c:v>
                </c:pt>
                <c:pt idx="1431">
                  <c:v>-60.879098144690303</c:v>
                </c:pt>
                <c:pt idx="1432">
                  <c:v>-60.880995010154898</c:v>
                </c:pt>
                <c:pt idx="1433">
                  <c:v>-60.882886443815302</c:v>
                </c:pt>
                <c:pt idx="1434">
                  <c:v>-60.884772469480602</c:v>
                </c:pt>
                <c:pt idx="1435">
                  <c:v>-60.886653110861801</c:v>
                </c:pt>
                <c:pt idx="1436">
                  <c:v>-60.888528391529199</c:v>
                </c:pt>
                <c:pt idx="1437">
                  <c:v>-60.890398334901803</c:v>
                </c:pt>
                <c:pt idx="1438">
                  <c:v>-60.8922629642814</c:v>
                </c:pt>
                <c:pt idx="1439">
                  <c:v>-60.894122302796198</c:v>
                </c:pt>
                <c:pt idx="1440">
                  <c:v>-60.895976373477801</c:v>
                </c:pt>
                <c:pt idx="1441">
                  <c:v>-60.897825199215603</c:v>
                </c:pt>
                <c:pt idx="1442">
                  <c:v>-60.899668802763998</c:v>
                </c:pt>
                <c:pt idx="1443">
                  <c:v>-60.901507206733001</c:v>
                </c:pt>
                <c:pt idx="1444">
                  <c:v>-60.903340433624699</c:v>
                </c:pt>
                <c:pt idx="1445">
                  <c:v>-60.905168505804099</c:v>
                </c:pt>
                <c:pt idx="1446">
                  <c:v>-60.906991445490902</c:v>
                </c:pt>
                <c:pt idx="1447">
                  <c:v>-60.908809274805797</c:v>
                </c:pt>
                <c:pt idx="1448">
                  <c:v>-60.910622015711603</c:v>
                </c:pt>
                <c:pt idx="1449">
                  <c:v>-60.912429690068599</c:v>
                </c:pt>
                <c:pt idx="1450">
                  <c:v>-60.914232319605397</c:v>
                </c:pt>
                <c:pt idx="1451">
                  <c:v>-60.916029925940101</c:v>
                </c:pt>
                <c:pt idx="1452">
                  <c:v>-60.9178225305333</c:v>
                </c:pt>
                <c:pt idx="1453">
                  <c:v>-60.919610154745897</c:v>
                </c:pt>
                <c:pt idx="1454">
                  <c:v>-60.921392819823701</c:v>
                </c:pt>
                <c:pt idx="1455">
                  <c:v>-60.9231705468789</c:v>
                </c:pt>
                <c:pt idx="1456">
                  <c:v>-60.924943356919897</c:v>
                </c:pt>
                <c:pt idx="1457">
                  <c:v>-60.926711270806997</c:v>
                </c:pt>
                <c:pt idx="1458">
                  <c:v>-60.9284743093041</c:v>
                </c:pt>
                <c:pt idx="1459">
                  <c:v>-60.930232493062299</c:v>
                </c:pt>
                <c:pt idx="1460">
                  <c:v>-60.9319858426135</c:v>
                </c:pt>
                <c:pt idx="1461">
                  <c:v>-60.933734378350401</c:v>
                </c:pt>
                <c:pt idx="1462">
                  <c:v>-60.9354781205789</c:v>
                </c:pt>
                <c:pt idx="1463">
                  <c:v>-60.937217089477599</c:v>
                </c:pt>
                <c:pt idx="1464">
                  <c:v>-60.938951305132903</c:v>
                </c:pt>
                <c:pt idx="1465">
                  <c:v>-60.940680787477604</c:v>
                </c:pt>
                <c:pt idx="1466">
                  <c:v>-60.942405556367497</c:v>
                </c:pt>
                <c:pt idx="1467">
                  <c:v>-60.9441256315394</c:v>
                </c:pt>
                <c:pt idx="1468">
                  <c:v>-60.945841032613799</c:v>
                </c:pt>
                <c:pt idx="1469">
                  <c:v>-60.9475517791209</c:v>
                </c:pt>
                <c:pt idx="1470">
                  <c:v>-60.949257890443498</c:v>
                </c:pt>
                <c:pt idx="1471">
                  <c:v>-60.9509593858945</c:v>
                </c:pt>
                <c:pt idx="1472">
                  <c:v>-60.952656284664002</c:v>
                </c:pt>
                <c:pt idx="1473">
                  <c:v>-60.954348605860098</c:v>
                </c:pt>
                <c:pt idx="1474">
                  <c:v>-60.956036368420797</c:v>
                </c:pt>
                <c:pt idx="1475">
                  <c:v>-60.957719591240703</c:v>
                </c:pt>
                <c:pt idx="1476">
                  <c:v>-60.959398293094203</c:v>
                </c:pt>
                <c:pt idx="1477">
                  <c:v>-60.961072492649997</c:v>
                </c:pt>
                <c:pt idx="1478">
                  <c:v>-60.962742208484897</c:v>
                </c:pt>
                <c:pt idx="1479">
                  <c:v>-60.964407459040601</c:v>
                </c:pt>
                <c:pt idx="1480">
                  <c:v>-60.966068262689802</c:v>
                </c:pt>
                <c:pt idx="1481">
                  <c:v>-60.967724637693401</c:v>
                </c:pt>
                <c:pt idx="1482">
                  <c:v>-60.969376602227101</c:v>
                </c:pt>
                <c:pt idx="1483">
                  <c:v>-60.971024174328498</c:v>
                </c:pt>
                <c:pt idx="1484">
                  <c:v>-60.972667371978297</c:v>
                </c:pt>
                <c:pt idx="1485">
                  <c:v>-60.974306213040997</c:v>
                </c:pt>
                <c:pt idx="1486">
                  <c:v>-60.975940715285603</c:v>
                </c:pt>
                <c:pt idx="1487">
                  <c:v>-60.977570896397197</c:v>
                </c:pt>
                <c:pt idx="1488">
                  <c:v>-60.979196773929303</c:v>
                </c:pt>
                <c:pt idx="1489">
                  <c:v>-60.980818365377601</c:v>
                </c:pt>
                <c:pt idx="1490">
                  <c:v>-60.982435688124902</c:v>
                </c:pt>
                <c:pt idx="1491">
                  <c:v>-60.984048759481503</c:v>
                </c:pt>
                <c:pt idx="1492">
                  <c:v>-60.985657596626801</c:v>
                </c:pt>
                <c:pt idx="1493">
                  <c:v>-60.987262216673699</c:v>
                </c:pt>
                <c:pt idx="1494">
                  <c:v>-60.988862636638999</c:v>
                </c:pt>
                <c:pt idx="1495">
                  <c:v>-60.990458873451402</c:v>
                </c:pt>
                <c:pt idx="1496">
                  <c:v>-60.992050943949401</c:v>
                </c:pt>
                <c:pt idx="1497">
                  <c:v>-60.993638864859697</c:v>
                </c:pt>
                <c:pt idx="1498">
                  <c:v>-60.995222652844298</c:v>
                </c:pt>
                <c:pt idx="1499">
                  <c:v>-60.996802324469897</c:v>
                </c:pt>
                <c:pt idx="1500">
                  <c:v>-60.998377896222699</c:v>
                </c:pt>
                <c:pt idx="1501">
                  <c:v>-60.999949384478001</c:v>
                </c:pt>
                <c:pt idx="1502">
                  <c:v>-61.001516805529299</c:v>
                </c:pt>
                <c:pt idx="1503">
                  <c:v>-61.0030801756035</c:v>
                </c:pt>
                <c:pt idx="1504">
                  <c:v>-61.0046395108225</c:v>
                </c:pt>
                <c:pt idx="1505">
                  <c:v>-61.006194827248798</c:v>
                </c:pt>
                <c:pt idx="1506">
                  <c:v>-61.007746140814497</c:v>
                </c:pt>
                <c:pt idx="1507">
                  <c:v>-61.009293467404099</c:v>
                </c:pt>
                <c:pt idx="1508">
                  <c:v>-61.010836822810496</c:v>
                </c:pt>
                <c:pt idx="1509">
                  <c:v>-61.012376222746902</c:v>
                </c:pt>
                <c:pt idx="1510">
                  <c:v>-61.013911682818602</c:v>
                </c:pt>
                <c:pt idx="1511">
                  <c:v>-61.015443218577303</c:v>
                </c:pt>
                <c:pt idx="1512">
                  <c:v>-61.016970845485197</c:v>
                </c:pt>
                <c:pt idx="1513">
                  <c:v>-61.018494578920098</c:v>
                </c:pt>
                <c:pt idx="1514">
                  <c:v>-61.020014434192099</c:v>
                </c:pt>
                <c:pt idx="1515">
                  <c:v>-61.021530426497797</c:v>
                </c:pt>
                <c:pt idx="1516">
                  <c:v>-61.023042570988501</c:v>
                </c:pt>
                <c:pt idx="1517">
                  <c:v>-61.024550882720497</c:v>
                </c:pt>
                <c:pt idx="1518">
                  <c:v>-61.026055376686799</c:v>
                </c:pt>
                <c:pt idx="1519">
                  <c:v>-61.027556067775599</c:v>
                </c:pt>
                <c:pt idx="1520">
                  <c:v>-61.029052970817901</c:v>
                </c:pt>
                <c:pt idx="1521">
                  <c:v>-61.030546100562603</c:v>
                </c:pt>
                <c:pt idx="1522">
                  <c:v>-61.032035471688197</c:v>
                </c:pt>
                <c:pt idx="1523">
                  <c:v>-61.033521098795603</c:v>
                </c:pt>
                <c:pt idx="1524">
                  <c:v>-61.035002996390702</c:v>
                </c:pt>
                <c:pt idx="1525">
                  <c:v>-61.036481178924902</c:v>
                </c:pt>
                <c:pt idx="1526">
                  <c:v>-61.037955660773399</c:v>
                </c:pt>
                <c:pt idx="1527">
                  <c:v>-61.039426456245998</c:v>
                </c:pt>
                <c:pt idx="1528">
                  <c:v>-61.040893579550797</c:v>
                </c:pt>
                <c:pt idx="1529">
                  <c:v>-61.042357044833103</c:v>
                </c:pt>
                <c:pt idx="1530">
                  <c:v>-61.043816866184898</c:v>
                </c:pt>
                <c:pt idx="1531">
                  <c:v>-61.045273057603502</c:v>
                </c:pt>
                <c:pt idx="1532">
                  <c:v>-61.046725633042001</c:v>
                </c:pt>
                <c:pt idx="1533">
                  <c:v>-61.048174606341497</c:v>
                </c:pt>
                <c:pt idx="1534">
                  <c:v>-61.049619991302102</c:v>
                </c:pt>
                <c:pt idx="1535">
                  <c:v>-61.051061801651898</c:v>
                </c:pt>
                <c:pt idx="1536">
                  <c:v>-61.052500051046799</c:v>
                </c:pt>
                <c:pt idx="1537">
                  <c:v>-61.053934753053397</c:v>
                </c:pt>
                <c:pt idx="1538">
                  <c:v>-61.0553659211959</c:v>
                </c:pt>
                <c:pt idx="1539">
                  <c:v>-61.056793568920298</c:v>
                </c:pt>
                <c:pt idx="1540">
                  <c:v>-61.058217709612897</c:v>
                </c:pt>
                <c:pt idx="1541">
                  <c:v>-61.059638356564299</c:v>
                </c:pt>
                <c:pt idx="1542">
                  <c:v>-61.061055523027697</c:v>
                </c:pt>
                <c:pt idx="1543">
                  <c:v>-61.062469222178798</c:v>
                </c:pt>
                <c:pt idx="1544">
                  <c:v>-61.063879467126498</c:v>
                </c:pt>
                <c:pt idx="1545">
                  <c:v>-61.065286270920502</c:v>
                </c:pt>
                <c:pt idx="1546">
                  <c:v>-61.066689646523599</c:v>
                </c:pt>
                <c:pt idx="1547">
                  <c:v>-61.0680896068585</c:v>
                </c:pt>
                <c:pt idx="1548">
                  <c:v>-61.069486164769401</c:v>
                </c:pt>
                <c:pt idx="1549">
                  <c:v>-61.070879333053803</c:v>
                </c:pt>
                <c:pt idx="1550">
                  <c:v>-61.072269124408002</c:v>
                </c:pt>
                <c:pt idx="1551">
                  <c:v>-61.073655551500202</c:v>
                </c:pt>
                <c:pt idx="1552">
                  <c:v>-61.075038626919898</c:v>
                </c:pt>
                <c:pt idx="1553">
                  <c:v>-61.076418363201</c:v>
                </c:pt>
                <c:pt idx="1554">
                  <c:v>-61.077794772820504</c:v>
                </c:pt>
                <c:pt idx="1555">
                  <c:v>-61.079167868163402</c:v>
                </c:pt>
                <c:pt idx="1556">
                  <c:v>-61.080537661592899</c:v>
                </c:pt>
                <c:pt idx="1557">
                  <c:v>-61.081904165373103</c:v>
                </c:pt>
                <c:pt idx="1558">
                  <c:v>-61.083267391746801</c:v>
                </c:pt>
                <c:pt idx="1559">
                  <c:v>-61.084627352853197</c:v>
                </c:pt>
                <c:pt idx="1560">
                  <c:v>-61.085984060803803</c:v>
                </c:pt>
                <c:pt idx="1561">
                  <c:v>-61.087337527645303</c:v>
                </c:pt>
                <c:pt idx="1562">
                  <c:v>-61.088687765356497</c:v>
                </c:pt>
                <c:pt idx="1563">
                  <c:v>-61.090034785868603</c:v>
                </c:pt>
                <c:pt idx="1564">
                  <c:v>-61.091378601031003</c:v>
                </c:pt>
                <c:pt idx="1565">
                  <c:v>-61.092719222658701</c:v>
                </c:pt>
                <c:pt idx="1566">
                  <c:v>-61.094056662496897</c:v>
                </c:pt>
                <c:pt idx="1567">
                  <c:v>-61.095390932251199</c:v>
                </c:pt>
                <c:pt idx="1568">
                  <c:v>-61.096722043534101</c:v>
                </c:pt>
                <c:pt idx="1569">
                  <c:v>-61.098050007933203</c:v>
                </c:pt>
                <c:pt idx="1570">
                  <c:v>-61.099374836970199</c:v>
                </c:pt>
                <c:pt idx="1571">
                  <c:v>-61.100696542105297</c:v>
                </c:pt>
                <c:pt idx="1572">
                  <c:v>-61.102015134759199</c:v>
                </c:pt>
                <c:pt idx="1573">
                  <c:v>-61.103330626266597</c:v>
                </c:pt>
                <c:pt idx="1574">
                  <c:v>-61.104643027934003</c:v>
                </c:pt>
                <c:pt idx="1575">
                  <c:v>-61.105952351006898</c:v>
                </c:pt>
                <c:pt idx="1576">
                  <c:v>-61.107258606681</c:v>
                </c:pt>
                <c:pt idx="1577">
                  <c:v>-61.108561806069702</c:v>
                </c:pt>
                <c:pt idx="1578">
                  <c:v>-61.109861960269299</c:v>
                </c:pt>
                <c:pt idx="1579">
                  <c:v>-61.111159080301398</c:v>
                </c:pt>
                <c:pt idx="1580">
                  <c:v>-61.112453177142001</c:v>
                </c:pt>
                <c:pt idx="1581">
                  <c:v>-61.113744261724797</c:v>
                </c:pt>
                <c:pt idx="1582">
                  <c:v>-61.115032344895397</c:v>
                </c:pt>
                <c:pt idx="1583">
                  <c:v>-61.116317437492199</c:v>
                </c:pt>
                <c:pt idx="1584">
                  <c:v>-61.117599550257701</c:v>
                </c:pt>
                <c:pt idx="1585">
                  <c:v>-61.118878693926</c:v>
                </c:pt>
                <c:pt idx="1586">
                  <c:v>-61.120154879140202</c:v>
                </c:pt>
                <c:pt idx="1587">
                  <c:v>-61.121428116517897</c:v>
                </c:pt>
                <c:pt idx="1588">
                  <c:v>-61.122698416621198</c:v>
                </c:pt>
                <c:pt idx="1589">
                  <c:v>-61.123965789961801</c:v>
                </c:pt>
                <c:pt idx="1590">
                  <c:v>-61.125230247004403</c:v>
                </c:pt>
                <c:pt idx="1591">
                  <c:v>-61.126491798143803</c:v>
                </c:pt>
                <c:pt idx="1592">
                  <c:v>-61.127750453747304</c:v>
                </c:pt>
                <c:pt idx="1593">
                  <c:v>-61.129006224125398</c:v>
                </c:pt>
                <c:pt idx="1594">
                  <c:v>-61.130259119551397</c:v>
                </c:pt>
                <c:pt idx="1595">
                  <c:v>-61.131509150220502</c:v>
                </c:pt>
                <c:pt idx="1596">
                  <c:v>-61.132756326306897</c:v>
                </c:pt>
                <c:pt idx="1597">
                  <c:v>-61.134000657928198</c:v>
                </c:pt>
                <c:pt idx="1598">
                  <c:v>-61.1352421551533</c:v>
                </c:pt>
                <c:pt idx="1599">
                  <c:v>-61.136480828013902</c:v>
                </c:pt>
                <c:pt idx="1600">
                  <c:v>-61.137716686465197</c:v>
                </c:pt>
                <c:pt idx="1601">
                  <c:v>-61.138949740446797</c:v>
                </c:pt>
                <c:pt idx="1602">
                  <c:v>-61.140179999839503</c:v>
                </c:pt>
                <c:pt idx="1603">
                  <c:v>-61.141407474485099</c:v>
                </c:pt>
                <c:pt idx="1604">
                  <c:v>-61.142632174156901</c:v>
                </c:pt>
                <c:pt idx="1605">
                  <c:v>-61.143854108606902</c:v>
                </c:pt>
                <c:pt idx="1606">
                  <c:v>-61.145073287531297</c:v>
                </c:pt>
                <c:pt idx="1607">
                  <c:v>-61.1462897205814</c:v>
                </c:pt>
                <c:pt idx="1608">
                  <c:v>-61.147503417377798</c:v>
                </c:pt>
                <c:pt idx="1609">
                  <c:v>-61.148714387462199</c:v>
                </c:pt>
                <c:pt idx="1610">
                  <c:v>-61.149922640361297</c:v>
                </c:pt>
                <c:pt idx="1611">
                  <c:v>-61.151128185557901</c:v>
                </c:pt>
                <c:pt idx="1612">
                  <c:v>-61.1523310324718</c:v>
                </c:pt>
                <c:pt idx="1613">
                  <c:v>-61.153531190483399</c:v>
                </c:pt>
                <c:pt idx="1614">
                  <c:v>-61.1547286689404</c:v>
                </c:pt>
                <c:pt idx="1615">
                  <c:v>-61.155923477143098</c:v>
                </c:pt>
                <c:pt idx="1616">
                  <c:v>-61.1571156243606</c:v>
                </c:pt>
                <c:pt idx="1617">
                  <c:v>-61.158305119783101</c:v>
                </c:pt>
                <c:pt idx="1618">
                  <c:v>-61.159491972595703</c:v>
                </c:pt>
                <c:pt idx="1619">
                  <c:v>-61.1606761919235</c:v>
                </c:pt>
                <c:pt idx="1620">
                  <c:v>-61.161857786852202</c:v>
                </c:pt>
                <c:pt idx="1621">
                  <c:v>-61.163036766441799</c:v>
                </c:pt>
                <c:pt idx="1622">
                  <c:v>-61.164213139672398</c:v>
                </c:pt>
                <c:pt idx="1623">
                  <c:v>-61.165386915519299</c:v>
                </c:pt>
                <c:pt idx="1624">
                  <c:v>-61.166558102901099</c:v>
                </c:pt>
                <c:pt idx="1625">
                  <c:v>-61.167726710708301</c:v>
                </c:pt>
                <c:pt idx="1626">
                  <c:v>-61.168892747764403</c:v>
                </c:pt>
                <c:pt idx="1627">
                  <c:v>-61.170056222874798</c:v>
                </c:pt>
                <c:pt idx="1628">
                  <c:v>-61.171217144800003</c:v>
                </c:pt>
                <c:pt idx="1629">
                  <c:v>-61.172375522261802</c:v>
                </c:pt>
                <c:pt idx="1630">
                  <c:v>-61.173531363946502</c:v>
                </c:pt>
                <c:pt idx="1631">
                  <c:v>-61.1746846784798</c:v>
                </c:pt>
                <c:pt idx="1632">
                  <c:v>-61.175835474468897</c:v>
                </c:pt>
                <c:pt idx="1633">
                  <c:v>-61.176983760477398</c:v>
                </c:pt>
                <c:pt idx="1634">
                  <c:v>-61.178129545038999</c:v>
                </c:pt>
                <c:pt idx="1635">
                  <c:v>-61.179272836618203</c:v>
                </c:pt>
                <c:pt idx="1636">
                  <c:v>-61.180413643670903</c:v>
                </c:pt>
                <c:pt idx="1637">
                  <c:v>-61.181551974609299</c:v>
                </c:pt>
                <c:pt idx="1638">
                  <c:v>-61.182687837809198</c:v>
                </c:pt>
                <c:pt idx="1639">
                  <c:v>-61.183821241596199</c:v>
                </c:pt>
                <c:pt idx="1640">
                  <c:v>-61.1849521942572</c:v>
                </c:pt>
                <c:pt idx="1641">
                  <c:v>-61.186080704060302</c:v>
                </c:pt>
                <c:pt idx="1642">
                  <c:v>-61.187206779221498</c:v>
                </c:pt>
                <c:pt idx="1643">
                  <c:v>-61.188330427942297</c:v>
                </c:pt>
                <c:pt idx="1644">
                  <c:v>-61.189451658345703</c:v>
                </c:pt>
                <c:pt idx="1645">
                  <c:v>-61.190570478557298</c:v>
                </c:pt>
                <c:pt idx="1646">
                  <c:v>-61.191686896647902</c:v>
                </c:pt>
                <c:pt idx="1647">
                  <c:v>-61.192800920657902</c:v>
                </c:pt>
                <c:pt idx="1648">
                  <c:v>-61.1939125585996</c:v>
                </c:pt>
                <c:pt idx="1649">
                  <c:v>-61.195021818424003</c:v>
                </c:pt>
                <c:pt idx="1650">
                  <c:v>-61.196128708069502</c:v>
                </c:pt>
                <c:pt idx="1651">
                  <c:v>-61.197233235438603</c:v>
                </c:pt>
                <c:pt idx="1652">
                  <c:v>-61.1983354083942</c:v>
                </c:pt>
                <c:pt idx="1653">
                  <c:v>-61.199435234753402</c:v>
                </c:pt>
                <c:pt idx="1654">
                  <c:v>-61.2005327223102</c:v>
                </c:pt>
                <c:pt idx="1655">
                  <c:v>-61.201627878825498</c:v>
                </c:pt>
                <c:pt idx="1656">
                  <c:v>-61.202720712027002</c:v>
                </c:pt>
                <c:pt idx="1657">
                  <c:v>-61.203811229608199</c:v>
                </c:pt>
                <c:pt idx="1658">
                  <c:v>-61.204899439207303</c:v>
                </c:pt>
                <c:pt idx="1659">
                  <c:v>-61.205985348458697</c:v>
                </c:pt>
                <c:pt idx="1660">
                  <c:v>-61.207068964947801</c:v>
                </c:pt>
                <c:pt idx="1661">
                  <c:v>-61.2081502962399</c:v>
                </c:pt>
                <c:pt idx="1662">
                  <c:v>-61.209229349837202</c:v>
                </c:pt>
                <c:pt idx="1663">
                  <c:v>-61.210306133240898</c:v>
                </c:pt>
                <c:pt idx="1664">
                  <c:v>-61.211380653905501</c:v>
                </c:pt>
                <c:pt idx="1665">
                  <c:v>-61.212452919253401</c:v>
                </c:pt>
                <c:pt idx="1666">
                  <c:v>-61.213522936694702</c:v>
                </c:pt>
                <c:pt idx="1667">
                  <c:v>-61.2145907135559</c:v>
                </c:pt>
                <c:pt idx="1668">
                  <c:v>-61.2156562571761</c:v>
                </c:pt>
                <c:pt idx="1669">
                  <c:v>-61.216719574853698</c:v>
                </c:pt>
                <c:pt idx="1670">
                  <c:v>-61.217780673859401</c:v>
                </c:pt>
                <c:pt idx="1671">
                  <c:v>-61.218839561407201</c:v>
                </c:pt>
                <c:pt idx="1672">
                  <c:v>-61.219896244709403</c:v>
                </c:pt>
                <c:pt idx="1673">
                  <c:v>-61.220950730930099</c:v>
                </c:pt>
                <c:pt idx="1674">
                  <c:v>-61.222003027209297</c:v>
                </c:pt>
                <c:pt idx="1675">
                  <c:v>-61.223053140663602</c:v>
                </c:pt>
                <c:pt idx="1676">
                  <c:v>-61.2241010783506</c:v>
                </c:pt>
                <c:pt idx="1677">
                  <c:v>-61.225146847325398</c:v>
                </c:pt>
                <c:pt idx="1678">
                  <c:v>-61.226190454605003</c:v>
                </c:pt>
                <c:pt idx="1679">
                  <c:v>-61.227231907182102</c:v>
                </c:pt>
                <c:pt idx="1680">
                  <c:v>-61.228271211993601</c:v>
                </c:pt>
                <c:pt idx="1681">
                  <c:v>-61.229308375974298</c:v>
                </c:pt>
                <c:pt idx="1682">
                  <c:v>-61.230343406019898</c:v>
                </c:pt>
                <c:pt idx="1683">
                  <c:v>-61.231376308995799</c:v>
                </c:pt>
                <c:pt idx="1684">
                  <c:v>-61.232407091746701</c:v>
                </c:pt>
                <c:pt idx="1685">
                  <c:v>-61.233435761063703</c:v>
                </c:pt>
                <c:pt idx="1686">
                  <c:v>-61.234462323736203</c:v>
                </c:pt>
                <c:pt idx="1687">
                  <c:v>-61.235486786508503</c:v>
                </c:pt>
                <c:pt idx="1688">
                  <c:v>-61.236509156112199</c:v>
                </c:pt>
                <c:pt idx="1689">
                  <c:v>-61.237529439219301</c:v>
                </c:pt>
                <c:pt idx="1690">
                  <c:v>-61.238547642503498</c:v>
                </c:pt>
                <c:pt idx="1691">
                  <c:v>-61.239563772603901</c:v>
                </c:pt>
                <c:pt idx="1692">
                  <c:v>-61.240577836128097</c:v>
                </c:pt>
                <c:pt idx="1693">
                  <c:v>-61.241589839651702</c:v>
                </c:pt>
                <c:pt idx="1694">
                  <c:v>-61.242599789715598</c:v>
                </c:pt>
                <c:pt idx="1695">
                  <c:v>-61.243607692851398</c:v>
                </c:pt>
                <c:pt idx="1696">
                  <c:v>-61.244613555554601</c:v>
                </c:pt>
                <c:pt idx="1697">
                  <c:v>-61.2456173842995</c:v>
                </c:pt>
                <c:pt idx="1698">
                  <c:v>-61.246619185512799</c:v>
                </c:pt>
                <c:pt idx="1699">
                  <c:v>-61.2476189656172</c:v>
                </c:pt>
                <c:pt idx="1700">
                  <c:v>-61.248616730997</c:v>
                </c:pt>
                <c:pt idx="1701">
                  <c:v>-61.249612488020297</c:v>
                </c:pt>
                <c:pt idx="1702">
                  <c:v>-61.250606243005599</c:v>
                </c:pt>
                <c:pt idx="1703">
                  <c:v>-61.2515980022633</c:v>
                </c:pt>
                <c:pt idx="1704">
                  <c:v>-61.252587772078002</c:v>
                </c:pt>
                <c:pt idx="1705">
                  <c:v>-61.253575558700199</c:v>
                </c:pt>
                <c:pt idx="1706">
                  <c:v>-61.254561368367597</c:v>
                </c:pt>
                <c:pt idx="1707">
                  <c:v>-61.255545207264099</c:v>
                </c:pt>
                <c:pt idx="1708">
                  <c:v>-61.256527081573601</c:v>
                </c:pt>
                <c:pt idx="1709">
                  <c:v>-61.257506997444601</c:v>
                </c:pt>
                <c:pt idx="1710">
                  <c:v>-61.258484961011703</c:v>
                </c:pt>
                <c:pt idx="1711">
                  <c:v>-61.259460978353701</c:v>
                </c:pt>
                <c:pt idx="1712">
                  <c:v>-61.2604350555563</c:v>
                </c:pt>
                <c:pt idx="1713">
                  <c:v>-61.261407198664301</c:v>
                </c:pt>
                <c:pt idx="1714">
                  <c:v>-61.262377413700698</c:v>
                </c:pt>
                <c:pt idx="1715">
                  <c:v>-61.263345706673</c:v>
                </c:pt>
                <c:pt idx="1716">
                  <c:v>-61.264312083536801</c:v>
                </c:pt>
                <c:pt idx="1717">
                  <c:v>-61.265276550247599</c:v>
                </c:pt>
                <c:pt idx="1718">
                  <c:v>-61.266239112732201</c:v>
                </c:pt>
                <c:pt idx="1719">
                  <c:v>-61.267199776895197</c:v>
                </c:pt>
                <c:pt idx="1720">
                  <c:v>-61.268158548596602</c:v>
                </c:pt>
                <c:pt idx="1721">
                  <c:v>-61.2691154337016</c:v>
                </c:pt>
                <c:pt idx="1722">
                  <c:v>-61.2700704380226</c:v>
                </c:pt>
                <c:pt idx="1723">
                  <c:v>-61.271023567370001</c:v>
                </c:pt>
                <c:pt idx="1724">
                  <c:v>-61.2719748275277</c:v>
                </c:pt>
                <c:pt idx="1725">
                  <c:v>-61.272924224238402</c:v>
                </c:pt>
                <c:pt idx="1726">
                  <c:v>-61.273871763240699</c:v>
                </c:pt>
                <c:pt idx="1727">
                  <c:v>-61.274817450242097</c:v>
                </c:pt>
                <c:pt idx="1728">
                  <c:v>-61.275761290936103</c:v>
                </c:pt>
                <c:pt idx="1729">
                  <c:v>-61.276703290965699</c:v>
                </c:pt>
                <c:pt idx="1730">
                  <c:v>-61.277643455978698</c:v>
                </c:pt>
                <c:pt idx="1731">
                  <c:v>-61.278581791591002</c:v>
                </c:pt>
                <c:pt idx="1732">
                  <c:v>-61.279518303393402</c:v>
                </c:pt>
                <c:pt idx="1733">
                  <c:v>-61.280452996965003</c:v>
                </c:pt>
                <c:pt idx="1734">
                  <c:v>-61.281385877837501</c:v>
                </c:pt>
                <c:pt idx="1735">
                  <c:v>-61.282316951539798</c:v>
                </c:pt>
                <c:pt idx="1736">
                  <c:v>-61.283246223579098</c:v>
                </c:pt>
                <c:pt idx="1737">
                  <c:v>-61.284173699437602</c:v>
                </c:pt>
                <c:pt idx="1738">
                  <c:v>-61.285099384558301</c:v>
                </c:pt>
                <c:pt idx="1739">
                  <c:v>-61.286023284387902</c:v>
                </c:pt>
                <c:pt idx="1740">
                  <c:v>-61.286945404336201</c:v>
                </c:pt>
                <c:pt idx="1741">
                  <c:v>-61.287865749796303</c:v>
                </c:pt>
                <c:pt idx="1742">
                  <c:v>-61.2887843261462</c:v>
                </c:pt>
                <c:pt idx="1743">
                  <c:v>-61.289701138718797</c:v>
                </c:pt>
                <c:pt idx="1744">
                  <c:v>-61.2906161928478</c:v>
                </c:pt>
                <c:pt idx="1745">
                  <c:v>-61.291529493835696</c:v>
                </c:pt>
                <c:pt idx="1746">
                  <c:v>-61.292441046977899</c:v>
                </c:pt>
                <c:pt idx="1747">
                  <c:v>-61.2933508575221</c:v>
                </c:pt>
                <c:pt idx="1748">
                  <c:v>-61.2942589307223</c:v>
                </c:pt>
                <c:pt idx="1749">
                  <c:v>-61.2951652717854</c:v>
                </c:pt>
                <c:pt idx="1750">
                  <c:v>-61.296069885919003</c:v>
                </c:pt>
                <c:pt idx="1751">
                  <c:v>-61.2969727783073</c:v>
                </c:pt>
                <c:pt idx="1752">
                  <c:v>-61.297873954095103</c:v>
                </c:pt>
                <c:pt idx="1753">
                  <c:v>-61.298773418430102</c:v>
                </c:pt>
                <c:pt idx="1754">
                  <c:v>-61.299671176424901</c:v>
                </c:pt>
                <c:pt idx="1755">
                  <c:v>-61.300567233188801</c:v>
                </c:pt>
                <c:pt idx="1756">
                  <c:v>-61.301461593777702</c:v>
                </c:pt>
                <c:pt idx="1757">
                  <c:v>-61.302354263257797</c:v>
                </c:pt>
                <c:pt idx="1758">
                  <c:v>-61.303245246668801</c:v>
                </c:pt>
                <c:pt idx="1759">
                  <c:v>-61.304134549020397</c:v>
                </c:pt>
                <c:pt idx="1760">
                  <c:v>-61.3050221753222</c:v>
                </c:pt>
                <c:pt idx="1761">
                  <c:v>-61.305908130533602</c:v>
                </c:pt>
                <c:pt idx="1762">
                  <c:v>-61.306792419618297</c:v>
                </c:pt>
                <c:pt idx="1763">
                  <c:v>-61.307675047515801</c:v>
                </c:pt>
                <c:pt idx="1764">
                  <c:v>-61.308556019149997</c:v>
                </c:pt>
                <c:pt idx="1765">
                  <c:v>-61.309435339402398</c:v>
                </c:pt>
                <c:pt idx="1766">
                  <c:v>-61.310313013165903</c:v>
                </c:pt>
                <c:pt idx="1767">
                  <c:v>-61.311189045293098</c:v>
                </c:pt>
                <c:pt idx="1768">
                  <c:v>-61.312063440638198</c:v>
                </c:pt>
                <c:pt idx="1769">
                  <c:v>-61.312936204005197</c:v>
                </c:pt>
                <c:pt idx="1770">
                  <c:v>-61.313807340204598</c:v>
                </c:pt>
                <c:pt idx="1771">
                  <c:v>-61.314676854020703</c:v>
                </c:pt>
                <c:pt idx="1772">
                  <c:v>-61.315544750217803</c:v>
                </c:pt>
                <c:pt idx="1773">
                  <c:v>-61.316411033552399</c:v>
                </c:pt>
                <c:pt idx="1774">
                  <c:v>-61.317275708738499</c:v>
                </c:pt>
                <c:pt idx="1775">
                  <c:v>-61.318138780490997</c:v>
                </c:pt>
                <c:pt idx="1776">
                  <c:v>-61.319000253509003</c:v>
                </c:pt>
                <c:pt idx="1777">
                  <c:v>-61.319860132459901</c:v>
                </c:pt>
                <c:pt idx="1778">
                  <c:v>-61.320718421988197</c:v>
                </c:pt>
                <c:pt idx="1779">
                  <c:v>-61.321575126739098</c:v>
                </c:pt>
                <c:pt idx="1780">
                  <c:v>-61.322430251334502</c:v>
                </c:pt>
                <c:pt idx="1781">
                  <c:v>-61.323283800371399</c:v>
                </c:pt>
                <c:pt idx="1782">
                  <c:v>-61.324135778442802</c:v>
                </c:pt>
                <c:pt idx="1783">
                  <c:v>-61.324986190096702</c:v>
                </c:pt>
                <c:pt idx="1784">
                  <c:v>-61.325835039890798</c:v>
                </c:pt>
                <c:pt idx="1785">
                  <c:v>-61.3266823323534</c:v>
                </c:pt>
                <c:pt idx="1786">
                  <c:v>-61.3275280720027</c:v>
                </c:pt>
                <c:pt idx="1787">
                  <c:v>-61.328372263321498</c:v>
                </c:pt>
                <c:pt idx="1788">
                  <c:v>-61.329214910795798</c:v>
                </c:pt>
                <c:pt idx="1789">
                  <c:v>-61.330056018883703</c:v>
                </c:pt>
                <c:pt idx="1790">
                  <c:v>-61.330895592032</c:v>
                </c:pt>
                <c:pt idx="1791">
                  <c:v>-61.331733634669</c:v>
                </c:pt>
                <c:pt idx="1792">
                  <c:v>-61.332570151194702</c:v>
                </c:pt>
                <c:pt idx="1793">
                  <c:v>-61.333405146003599</c:v>
                </c:pt>
                <c:pt idx="1794">
                  <c:v>-61.334238623475699</c:v>
                </c:pt>
                <c:pt idx="1795">
                  <c:v>-61.335070587974798</c:v>
                </c:pt>
                <c:pt idx="1796">
                  <c:v>-61.335901043828699</c:v>
                </c:pt>
                <c:pt idx="1797">
                  <c:v>-61.336729995371002</c:v>
                </c:pt>
                <c:pt idx="1798">
                  <c:v>-61.337557446909202</c:v>
                </c:pt>
                <c:pt idx="1799">
                  <c:v>-61.338383402737698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대각선추월!$H$1</c:f>
              <c:strCache>
                <c:ptCount val="1"/>
                <c:pt idx="0">
                  <c:v>rel_brg_tcpa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대각선추월!$H$2:$H$1801</c:f>
              <c:numCache>
                <c:formatCode>General</c:formatCode>
                <c:ptCount val="1800"/>
                <c:pt idx="0">
                  <c:v>38.295469314675699</c:v>
                </c:pt>
                <c:pt idx="1">
                  <c:v>38.295469314675699</c:v>
                </c:pt>
                <c:pt idx="2">
                  <c:v>38.295469314739002</c:v>
                </c:pt>
                <c:pt idx="3">
                  <c:v>38.295469314612397</c:v>
                </c:pt>
                <c:pt idx="4">
                  <c:v>38.295469314675699</c:v>
                </c:pt>
                <c:pt idx="5">
                  <c:v>38.295469314675699</c:v>
                </c:pt>
                <c:pt idx="6">
                  <c:v>38.295469314739002</c:v>
                </c:pt>
                <c:pt idx="7">
                  <c:v>38.295469314978199</c:v>
                </c:pt>
                <c:pt idx="8">
                  <c:v>38.295469314675699</c:v>
                </c:pt>
                <c:pt idx="9">
                  <c:v>38.295469314675699</c:v>
                </c:pt>
                <c:pt idx="10">
                  <c:v>38.295469314739002</c:v>
                </c:pt>
                <c:pt idx="11">
                  <c:v>38.295469314739002</c:v>
                </c:pt>
                <c:pt idx="12">
                  <c:v>38.295469314309898</c:v>
                </c:pt>
                <c:pt idx="13">
                  <c:v>38.295469314675699</c:v>
                </c:pt>
                <c:pt idx="14">
                  <c:v>38.295469314612397</c:v>
                </c:pt>
                <c:pt idx="15">
                  <c:v>38.295469314612397</c:v>
                </c:pt>
                <c:pt idx="16">
                  <c:v>38.295469314788299</c:v>
                </c:pt>
                <c:pt idx="17">
                  <c:v>38.295469314422398</c:v>
                </c:pt>
                <c:pt idx="18">
                  <c:v>38.295469314612397</c:v>
                </c:pt>
                <c:pt idx="19">
                  <c:v>38.295469314675699</c:v>
                </c:pt>
                <c:pt idx="20">
                  <c:v>38.295469314675699</c:v>
                </c:pt>
                <c:pt idx="21">
                  <c:v>38.295469314978199</c:v>
                </c:pt>
                <c:pt idx="22">
                  <c:v>38.295469314612397</c:v>
                </c:pt>
                <c:pt idx="23">
                  <c:v>38.295469314675699</c:v>
                </c:pt>
                <c:pt idx="24">
                  <c:v>38.295469314675699</c:v>
                </c:pt>
                <c:pt idx="25">
                  <c:v>38.295469314978199</c:v>
                </c:pt>
                <c:pt idx="26">
                  <c:v>38.295469314612397</c:v>
                </c:pt>
                <c:pt idx="27">
                  <c:v>38.295469314675699</c:v>
                </c:pt>
                <c:pt idx="28">
                  <c:v>38.295469314675699</c:v>
                </c:pt>
                <c:pt idx="29">
                  <c:v>38.295469314739002</c:v>
                </c:pt>
                <c:pt idx="30">
                  <c:v>38.295469314612397</c:v>
                </c:pt>
                <c:pt idx="31">
                  <c:v>38.295469314675699</c:v>
                </c:pt>
                <c:pt idx="32">
                  <c:v>38.295469314675699</c:v>
                </c:pt>
                <c:pt idx="33">
                  <c:v>38.295469314739002</c:v>
                </c:pt>
                <c:pt idx="34">
                  <c:v>38.295469314978199</c:v>
                </c:pt>
                <c:pt idx="35">
                  <c:v>38.295469314675699</c:v>
                </c:pt>
                <c:pt idx="36">
                  <c:v>38.295469314675699</c:v>
                </c:pt>
                <c:pt idx="37">
                  <c:v>38.295469314739002</c:v>
                </c:pt>
                <c:pt idx="38">
                  <c:v>38.295469314675699</c:v>
                </c:pt>
                <c:pt idx="39">
                  <c:v>38.295469314675699</c:v>
                </c:pt>
                <c:pt idx="40">
                  <c:v>38.295469314675699</c:v>
                </c:pt>
                <c:pt idx="41">
                  <c:v>38.295469314739002</c:v>
                </c:pt>
                <c:pt idx="42">
                  <c:v>38.295469314675699</c:v>
                </c:pt>
                <c:pt idx="43">
                  <c:v>38.295469314788299</c:v>
                </c:pt>
                <c:pt idx="44">
                  <c:v>38.295469314612397</c:v>
                </c:pt>
                <c:pt idx="45">
                  <c:v>38.295469314612397</c:v>
                </c:pt>
                <c:pt idx="46">
                  <c:v>38.295469314675699</c:v>
                </c:pt>
                <c:pt idx="47">
                  <c:v>38.295469314788299</c:v>
                </c:pt>
                <c:pt idx="48">
                  <c:v>38.295469314612397</c:v>
                </c:pt>
                <c:pt idx="49">
                  <c:v>38.295469314612397</c:v>
                </c:pt>
                <c:pt idx="50">
                  <c:v>38.295469314675699</c:v>
                </c:pt>
                <c:pt idx="51">
                  <c:v>38.295469314675699</c:v>
                </c:pt>
                <c:pt idx="52">
                  <c:v>38.295469314978199</c:v>
                </c:pt>
                <c:pt idx="53">
                  <c:v>38.295469314612397</c:v>
                </c:pt>
                <c:pt idx="54">
                  <c:v>38.295469314675699</c:v>
                </c:pt>
                <c:pt idx="55">
                  <c:v>38.295469314675699</c:v>
                </c:pt>
                <c:pt idx="56">
                  <c:v>38.295469314978199</c:v>
                </c:pt>
                <c:pt idx="57">
                  <c:v>38.295469314612397</c:v>
                </c:pt>
                <c:pt idx="58">
                  <c:v>38.295469314675699</c:v>
                </c:pt>
                <c:pt idx="59">
                  <c:v>38.295469314675699</c:v>
                </c:pt>
                <c:pt idx="60">
                  <c:v>38.295469314739002</c:v>
                </c:pt>
                <c:pt idx="61">
                  <c:v>38.295469314978199</c:v>
                </c:pt>
                <c:pt idx="62">
                  <c:v>38.295469314675699</c:v>
                </c:pt>
                <c:pt idx="63">
                  <c:v>38.295469314675699</c:v>
                </c:pt>
                <c:pt idx="64">
                  <c:v>38.295469314739002</c:v>
                </c:pt>
                <c:pt idx="65">
                  <c:v>38.295469314978199</c:v>
                </c:pt>
                <c:pt idx="66">
                  <c:v>38.295469314675699</c:v>
                </c:pt>
                <c:pt idx="67">
                  <c:v>38.295469314739002</c:v>
                </c:pt>
                <c:pt idx="68">
                  <c:v>38.295469314739002</c:v>
                </c:pt>
                <c:pt idx="69">
                  <c:v>38.295469314675699</c:v>
                </c:pt>
                <c:pt idx="70">
                  <c:v>38.295469314788299</c:v>
                </c:pt>
                <c:pt idx="71">
                  <c:v>38.295469314612397</c:v>
                </c:pt>
                <c:pt idx="72">
                  <c:v>38.295469314612397</c:v>
                </c:pt>
                <c:pt idx="73">
                  <c:v>38.295469314675699</c:v>
                </c:pt>
                <c:pt idx="74">
                  <c:v>38.295469314788299</c:v>
                </c:pt>
                <c:pt idx="75">
                  <c:v>38.295469314612397</c:v>
                </c:pt>
                <c:pt idx="76">
                  <c:v>38.295469314612397</c:v>
                </c:pt>
                <c:pt idx="77">
                  <c:v>38.295469314675699</c:v>
                </c:pt>
                <c:pt idx="78">
                  <c:v>38.295469314675699</c:v>
                </c:pt>
                <c:pt idx="79">
                  <c:v>38.295469314978199</c:v>
                </c:pt>
                <c:pt idx="80">
                  <c:v>38.295469314612397</c:v>
                </c:pt>
                <c:pt idx="81">
                  <c:v>38.295469314675699</c:v>
                </c:pt>
                <c:pt idx="82">
                  <c:v>38.295469314675699</c:v>
                </c:pt>
                <c:pt idx="83">
                  <c:v>38.295469314978199</c:v>
                </c:pt>
                <c:pt idx="84">
                  <c:v>38.295469314612397</c:v>
                </c:pt>
                <c:pt idx="85">
                  <c:v>38.295469314675699</c:v>
                </c:pt>
                <c:pt idx="86">
                  <c:v>38.295469314675699</c:v>
                </c:pt>
                <c:pt idx="87">
                  <c:v>38.295469314739002</c:v>
                </c:pt>
                <c:pt idx="88">
                  <c:v>38.295469314675699</c:v>
                </c:pt>
                <c:pt idx="89">
                  <c:v>38.295469314675699</c:v>
                </c:pt>
                <c:pt idx="90">
                  <c:v>38.295469314675699</c:v>
                </c:pt>
                <c:pt idx="91">
                  <c:v>38.295469314739002</c:v>
                </c:pt>
                <c:pt idx="92">
                  <c:v>38.295469314978199</c:v>
                </c:pt>
                <c:pt idx="93">
                  <c:v>38.295469314675699</c:v>
                </c:pt>
                <c:pt idx="94">
                  <c:v>38.295469314739002</c:v>
                </c:pt>
                <c:pt idx="95">
                  <c:v>38.295469314739002</c:v>
                </c:pt>
                <c:pt idx="96">
                  <c:v>38.295469314739002</c:v>
                </c:pt>
                <c:pt idx="97">
                  <c:v>38.295469314788299</c:v>
                </c:pt>
                <c:pt idx="98">
                  <c:v>38.295469314612397</c:v>
                </c:pt>
                <c:pt idx="99">
                  <c:v>38.295469314612397</c:v>
                </c:pt>
                <c:pt idx="100">
                  <c:v>38.295469314675699</c:v>
                </c:pt>
                <c:pt idx="101">
                  <c:v>38.295469314788299</c:v>
                </c:pt>
                <c:pt idx="102">
                  <c:v>38.295469314612397</c:v>
                </c:pt>
                <c:pt idx="103">
                  <c:v>38.295469314612397</c:v>
                </c:pt>
                <c:pt idx="104">
                  <c:v>38.295469314675699</c:v>
                </c:pt>
                <c:pt idx="105">
                  <c:v>38.295469314675699</c:v>
                </c:pt>
                <c:pt idx="106">
                  <c:v>38.295469314612397</c:v>
                </c:pt>
                <c:pt idx="107">
                  <c:v>38.295469314612397</c:v>
                </c:pt>
                <c:pt idx="108">
                  <c:v>38.295469314675699</c:v>
                </c:pt>
                <c:pt idx="109">
                  <c:v>38.295469314675699</c:v>
                </c:pt>
                <c:pt idx="110">
                  <c:v>38.295469314978199</c:v>
                </c:pt>
                <c:pt idx="111">
                  <c:v>38.295469314612397</c:v>
                </c:pt>
                <c:pt idx="112">
                  <c:v>38.295469314675699</c:v>
                </c:pt>
                <c:pt idx="113">
                  <c:v>38.295469314675699</c:v>
                </c:pt>
                <c:pt idx="114">
                  <c:v>38.295469314978199</c:v>
                </c:pt>
                <c:pt idx="115">
                  <c:v>38.295469314675699</c:v>
                </c:pt>
                <c:pt idx="116">
                  <c:v>38.295469314675699</c:v>
                </c:pt>
                <c:pt idx="117">
                  <c:v>38.295469314675699</c:v>
                </c:pt>
                <c:pt idx="118">
                  <c:v>38.295469314739002</c:v>
                </c:pt>
                <c:pt idx="119">
                  <c:v>38.295469314675699</c:v>
                </c:pt>
                <c:pt idx="120">
                  <c:v>38.295469314675699</c:v>
                </c:pt>
                <c:pt idx="121">
                  <c:v>38.295469314739002</c:v>
                </c:pt>
                <c:pt idx="122">
                  <c:v>38.295469314739002</c:v>
                </c:pt>
                <c:pt idx="123">
                  <c:v>38.295469314675699</c:v>
                </c:pt>
                <c:pt idx="124">
                  <c:v>38.295469314788299</c:v>
                </c:pt>
                <c:pt idx="125">
                  <c:v>38.295469314612397</c:v>
                </c:pt>
                <c:pt idx="126">
                  <c:v>38.295469314612397</c:v>
                </c:pt>
                <c:pt idx="127">
                  <c:v>38.295469314675699</c:v>
                </c:pt>
                <c:pt idx="128">
                  <c:v>38.295469314978199</c:v>
                </c:pt>
                <c:pt idx="129">
                  <c:v>38.295469314612397</c:v>
                </c:pt>
                <c:pt idx="130">
                  <c:v>38.295469314612397</c:v>
                </c:pt>
                <c:pt idx="131">
                  <c:v>38.295469314675699</c:v>
                </c:pt>
                <c:pt idx="132">
                  <c:v>38.295469314788299</c:v>
                </c:pt>
                <c:pt idx="133">
                  <c:v>38.295469314612397</c:v>
                </c:pt>
                <c:pt idx="134">
                  <c:v>38.295469314612397</c:v>
                </c:pt>
                <c:pt idx="135">
                  <c:v>38.295469314675699</c:v>
                </c:pt>
                <c:pt idx="136">
                  <c:v>38.295469314675699</c:v>
                </c:pt>
                <c:pt idx="137">
                  <c:v>38.295469314978199</c:v>
                </c:pt>
                <c:pt idx="138">
                  <c:v>38.295469314612397</c:v>
                </c:pt>
                <c:pt idx="139">
                  <c:v>38.295469314675699</c:v>
                </c:pt>
                <c:pt idx="140">
                  <c:v>38.295469314675699</c:v>
                </c:pt>
                <c:pt idx="141">
                  <c:v>38.295469314978199</c:v>
                </c:pt>
                <c:pt idx="142">
                  <c:v>38.295469314675699</c:v>
                </c:pt>
                <c:pt idx="143">
                  <c:v>38.295469314675699</c:v>
                </c:pt>
                <c:pt idx="144">
                  <c:v>38.295469314739002</c:v>
                </c:pt>
                <c:pt idx="145">
                  <c:v>38.295469314739002</c:v>
                </c:pt>
                <c:pt idx="146">
                  <c:v>38.295469314675699</c:v>
                </c:pt>
                <c:pt idx="147">
                  <c:v>38.295469314675699</c:v>
                </c:pt>
                <c:pt idx="148">
                  <c:v>38.295469314739002</c:v>
                </c:pt>
                <c:pt idx="149">
                  <c:v>38.295469314739002</c:v>
                </c:pt>
                <c:pt idx="150">
                  <c:v>38.295469314675699</c:v>
                </c:pt>
                <c:pt idx="151">
                  <c:v>38.295469314675699</c:v>
                </c:pt>
                <c:pt idx="152">
                  <c:v>38.295469314612397</c:v>
                </c:pt>
                <c:pt idx="153">
                  <c:v>38.295469314612397</c:v>
                </c:pt>
                <c:pt idx="154">
                  <c:v>38.295469314675699</c:v>
                </c:pt>
                <c:pt idx="155">
                  <c:v>38.295469314978199</c:v>
                </c:pt>
                <c:pt idx="156">
                  <c:v>38.295469314612397</c:v>
                </c:pt>
                <c:pt idx="157">
                  <c:v>38.295469314612397</c:v>
                </c:pt>
                <c:pt idx="158">
                  <c:v>38.295469314675699</c:v>
                </c:pt>
                <c:pt idx="159">
                  <c:v>38.295469314788299</c:v>
                </c:pt>
                <c:pt idx="160">
                  <c:v>38.295469314612397</c:v>
                </c:pt>
                <c:pt idx="161">
                  <c:v>38.295469314612397</c:v>
                </c:pt>
                <c:pt idx="162">
                  <c:v>38.295469314675699</c:v>
                </c:pt>
                <c:pt idx="163">
                  <c:v>38.295469314675699</c:v>
                </c:pt>
                <c:pt idx="164">
                  <c:v>38.295469314978199</c:v>
                </c:pt>
                <c:pt idx="165">
                  <c:v>38.295469314675699</c:v>
                </c:pt>
                <c:pt idx="166">
                  <c:v>38.295469314675699</c:v>
                </c:pt>
                <c:pt idx="167">
                  <c:v>38.295469314675699</c:v>
                </c:pt>
                <c:pt idx="168">
                  <c:v>38.295469314978199</c:v>
                </c:pt>
                <c:pt idx="169">
                  <c:v>38.295469314675699</c:v>
                </c:pt>
                <c:pt idx="170">
                  <c:v>38.295469314675699</c:v>
                </c:pt>
                <c:pt idx="171">
                  <c:v>38.295469314739002</c:v>
                </c:pt>
                <c:pt idx="172">
                  <c:v>38.295469314739002</c:v>
                </c:pt>
                <c:pt idx="173">
                  <c:v>38.295469314675699</c:v>
                </c:pt>
                <c:pt idx="174">
                  <c:v>38.295469314675699</c:v>
                </c:pt>
                <c:pt idx="175">
                  <c:v>38.295469314675699</c:v>
                </c:pt>
                <c:pt idx="176">
                  <c:v>38.295469314739002</c:v>
                </c:pt>
                <c:pt idx="177">
                  <c:v>38.295469314675699</c:v>
                </c:pt>
                <c:pt idx="178">
                  <c:v>38.295469314675699</c:v>
                </c:pt>
                <c:pt idx="179">
                  <c:v>38.295469314612397</c:v>
                </c:pt>
                <c:pt idx="180">
                  <c:v>38.295469314612397</c:v>
                </c:pt>
                <c:pt idx="181">
                  <c:v>38.295469314675699</c:v>
                </c:pt>
                <c:pt idx="182">
                  <c:v>38.295469314422398</c:v>
                </c:pt>
                <c:pt idx="183">
                  <c:v>38.295469314612397</c:v>
                </c:pt>
                <c:pt idx="184">
                  <c:v>38.295469314612397</c:v>
                </c:pt>
                <c:pt idx="185">
                  <c:v>38.295469314675699</c:v>
                </c:pt>
                <c:pt idx="186">
                  <c:v>38.295469314978199</c:v>
                </c:pt>
                <c:pt idx="187">
                  <c:v>38.295469314612397</c:v>
                </c:pt>
                <c:pt idx="188">
                  <c:v>38.295469314612397</c:v>
                </c:pt>
                <c:pt idx="189">
                  <c:v>38.295469314675699</c:v>
                </c:pt>
                <c:pt idx="190">
                  <c:v>38.295469314978199</c:v>
                </c:pt>
                <c:pt idx="191">
                  <c:v>38.295469314612397</c:v>
                </c:pt>
                <c:pt idx="192">
                  <c:v>38.295469314675699</c:v>
                </c:pt>
                <c:pt idx="193">
                  <c:v>38.295469314675699</c:v>
                </c:pt>
                <c:pt idx="194">
                  <c:v>38.295469314675699</c:v>
                </c:pt>
                <c:pt idx="195">
                  <c:v>38.295469314978199</c:v>
                </c:pt>
                <c:pt idx="196">
                  <c:v>38.295469314612397</c:v>
                </c:pt>
                <c:pt idx="197">
                  <c:v>38.295469314675699</c:v>
                </c:pt>
                <c:pt idx="198">
                  <c:v>38.295469314739002</c:v>
                </c:pt>
                <c:pt idx="199">
                  <c:v>38.295469314978199</c:v>
                </c:pt>
                <c:pt idx="200">
                  <c:v>38.295469314675699</c:v>
                </c:pt>
                <c:pt idx="201">
                  <c:v>38.295469314675699</c:v>
                </c:pt>
                <c:pt idx="202">
                  <c:v>38.295469314739002</c:v>
                </c:pt>
                <c:pt idx="203">
                  <c:v>38.295469314739002</c:v>
                </c:pt>
                <c:pt idx="204">
                  <c:v>38.295469314675699</c:v>
                </c:pt>
                <c:pt idx="205">
                  <c:v>38.295469314675699</c:v>
                </c:pt>
                <c:pt idx="206">
                  <c:v>38.295469314739002</c:v>
                </c:pt>
                <c:pt idx="207">
                  <c:v>38.295469314612397</c:v>
                </c:pt>
                <c:pt idx="208">
                  <c:v>38.295469314788299</c:v>
                </c:pt>
                <c:pt idx="209">
                  <c:v>38.295469314422398</c:v>
                </c:pt>
                <c:pt idx="210">
                  <c:v>38.295469314612397</c:v>
                </c:pt>
                <c:pt idx="211">
                  <c:v>38.295469314675699</c:v>
                </c:pt>
                <c:pt idx="212">
                  <c:v>38.295469314675699</c:v>
                </c:pt>
                <c:pt idx="213">
                  <c:v>38.295469314978199</c:v>
                </c:pt>
                <c:pt idx="214">
                  <c:v>38.295469314612397</c:v>
                </c:pt>
                <c:pt idx="215">
                  <c:v>38.295469314612397</c:v>
                </c:pt>
                <c:pt idx="216">
                  <c:v>38.295469314675699</c:v>
                </c:pt>
                <c:pt idx="217">
                  <c:v>38.295469314978199</c:v>
                </c:pt>
                <c:pt idx="218">
                  <c:v>38.295469314612397</c:v>
                </c:pt>
                <c:pt idx="219">
                  <c:v>38.295469314675699</c:v>
                </c:pt>
                <c:pt idx="220">
                  <c:v>38.295469314675699</c:v>
                </c:pt>
                <c:pt idx="221">
                  <c:v>38.295469314739002</c:v>
                </c:pt>
                <c:pt idx="222">
                  <c:v>38.295469314612397</c:v>
                </c:pt>
                <c:pt idx="223">
                  <c:v>38.295469314675699</c:v>
                </c:pt>
                <c:pt idx="224">
                  <c:v>38.295469314675699</c:v>
                </c:pt>
                <c:pt idx="225">
                  <c:v>38.295469314739002</c:v>
                </c:pt>
                <c:pt idx="226">
                  <c:v>38.295469314978199</c:v>
                </c:pt>
                <c:pt idx="227">
                  <c:v>38.295469314675699</c:v>
                </c:pt>
                <c:pt idx="228">
                  <c:v>38.295469314675699</c:v>
                </c:pt>
                <c:pt idx="229">
                  <c:v>38.295469314739002</c:v>
                </c:pt>
                <c:pt idx="230">
                  <c:v>38.295469314739002</c:v>
                </c:pt>
                <c:pt idx="231">
                  <c:v>38.295469314309898</c:v>
                </c:pt>
                <c:pt idx="232">
                  <c:v>38.295469314675699</c:v>
                </c:pt>
                <c:pt idx="233">
                  <c:v>38.295469314739002</c:v>
                </c:pt>
                <c:pt idx="234">
                  <c:v>38.295469314612397</c:v>
                </c:pt>
                <c:pt idx="235">
                  <c:v>38.295469314788299</c:v>
                </c:pt>
                <c:pt idx="236">
                  <c:v>38.295469314422398</c:v>
                </c:pt>
                <c:pt idx="237">
                  <c:v>38.295469314612397</c:v>
                </c:pt>
                <c:pt idx="238">
                  <c:v>38.295469314675699</c:v>
                </c:pt>
                <c:pt idx="239">
                  <c:v>38.295469314675699</c:v>
                </c:pt>
                <c:pt idx="240">
                  <c:v>38.295469314978199</c:v>
                </c:pt>
                <c:pt idx="241">
                  <c:v>38.295469314612397</c:v>
                </c:pt>
                <c:pt idx="242">
                  <c:v>38.295469314675699</c:v>
                </c:pt>
                <c:pt idx="243">
                  <c:v>38.295469314675699</c:v>
                </c:pt>
                <c:pt idx="244">
                  <c:v>38.295469314978199</c:v>
                </c:pt>
                <c:pt idx="245">
                  <c:v>38.295469314612397</c:v>
                </c:pt>
                <c:pt idx="246">
                  <c:v>38.295469314675699</c:v>
                </c:pt>
                <c:pt idx="247">
                  <c:v>38.295469314675699</c:v>
                </c:pt>
                <c:pt idx="248">
                  <c:v>38.295469314739002</c:v>
                </c:pt>
                <c:pt idx="249">
                  <c:v>38.295469314612397</c:v>
                </c:pt>
                <c:pt idx="250">
                  <c:v>38.295469314675699</c:v>
                </c:pt>
                <c:pt idx="251">
                  <c:v>38.295469314675699</c:v>
                </c:pt>
                <c:pt idx="252">
                  <c:v>38.295469314739002</c:v>
                </c:pt>
                <c:pt idx="253">
                  <c:v>38.295469314978199</c:v>
                </c:pt>
                <c:pt idx="254">
                  <c:v>38.295469314675699</c:v>
                </c:pt>
                <c:pt idx="255">
                  <c:v>38.295469314675699</c:v>
                </c:pt>
                <c:pt idx="256">
                  <c:v>38.295469314739002</c:v>
                </c:pt>
                <c:pt idx="257">
                  <c:v>38.2954693143732</c:v>
                </c:pt>
                <c:pt idx="258">
                  <c:v>38.295469314675699</c:v>
                </c:pt>
                <c:pt idx="259">
                  <c:v>38.295469314675699</c:v>
                </c:pt>
                <c:pt idx="260">
                  <c:v>38.295469314739002</c:v>
                </c:pt>
                <c:pt idx="261">
                  <c:v>38.295469314739002</c:v>
                </c:pt>
                <c:pt idx="262">
                  <c:v>38.295469314788299</c:v>
                </c:pt>
                <c:pt idx="263">
                  <c:v>38.295469314612397</c:v>
                </c:pt>
                <c:pt idx="264">
                  <c:v>38.295469314612397</c:v>
                </c:pt>
                <c:pt idx="265">
                  <c:v>38.295469314675699</c:v>
                </c:pt>
                <c:pt idx="266">
                  <c:v>38.295469314788299</c:v>
                </c:pt>
                <c:pt idx="267">
                  <c:v>38.295469314978199</c:v>
                </c:pt>
                <c:pt idx="268">
                  <c:v>38.295469314612397</c:v>
                </c:pt>
                <c:pt idx="269">
                  <c:v>38.295469314675699</c:v>
                </c:pt>
                <c:pt idx="270">
                  <c:v>38.295469314675699</c:v>
                </c:pt>
                <c:pt idx="271">
                  <c:v>38.295469314978199</c:v>
                </c:pt>
                <c:pt idx="272">
                  <c:v>38.295469314612397</c:v>
                </c:pt>
                <c:pt idx="273">
                  <c:v>38.295469314675699</c:v>
                </c:pt>
                <c:pt idx="274">
                  <c:v>38.295469314675699</c:v>
                </c:pt>
                <c:pt idx="275">
                  <c:v>38.295469314978199</c:v>
                </c:pt>
                <c:pt idx="276">
                  <c:v>38.295469314612397</c:v>
                </c:pt>
                <c:pt idx="277">
                  <c:v>38.295469314675699</c:v>
                </c:pt>
                <c:pt idx="278">
                  <c:v>38.295469314675699</c:v>
                </c:pt>
                <c:pt idx="279">
                  <c:v>38.295469314739002</c:v>
                </c:pt>
                <c:pt idx="280">
                  <c:v>38.295469314978199</c:v>
                </c:pt>
                <c:pt idx="281">
                  <c:v>38.295469314675699</c:v>
                </c:pt>
                <c:pt idx="282">
                  <c:v>38.295469314675699</c:v>
                </c:pt>
                <c:pt idx="283">
                  <c:v>38.295469314739002</c:v>
                </c:pt>
                <c:pt idx="284">
                  <c:v>38.295469314978199</c:v>
                </c:pt>
                <c:pt idx="285">
                  <c:v>38.295469314675699</c:v>
                </c:pt>
                <c:pt idx="286">
                  <c:v>38.295469314675699</c:v>
                </c:pt>
                <c:pt idx="287">
                  <c:v>38.295469314739002</c:v>
                </c:pt>
                <c:pt idx="288">
                  <c:v>38.295469314739002</c:v>
                </c:pt>
                <c:pt idx="289">
                  <c:v>38.295469314788299</c:v>
                </c:pt>
                <c:pt idx="290">
                  <c:v>38.295469314612397</c:v>
                </c:pt>
                <c:pt idx="291">
                  <c:v>38.295469314612397</c:v>
                </c:pt>
                <c:pt idx="292">
                  <c:v>38.295469314612397</c:v>
                </c:pt>
                <c:pt idx="293">
                  <c:v>38.295469314788299</c:v>
                </c:pt>
                <c:pt idx="294">
                  <c:v>38.295469314612397</c:v>
                </c:pt>
                <c:pt idx="295">
                  <c:v>38.295469314612397</c:v>
                </c:pt>
                <c:pt idx="296">
                  <c:v>38.295469314675699</c:v>
                </c:pt>
                <c:pt idx="297">
                  <c:v>38.295469314675699</c:v>
                </c:pt>
                <c:pt idx="298">
                  <c:v>38.295469314978199</c:v>
                </c:pt>
                <c:pt idx="299">
                  <c:v>38.295469314612397</c:v>
                </c:pt>
                <c:pt idx="300">
                  <c:v>38.295469314675699</c:v>
                </c:pt>
                <c:pt idx="301">
                  <c:v>38.295469314675699</c:v>
                </c:pt>
                <c:pt idx="302">
                  <c:v>38.295469314978199</c:v>
                </c:pt>
                <c:pt idx="303">
                  <c:v>38.295469314612397</c:v>
                </c:pt>
                <c:pt idx="304">
                  <c:v>38.295469314675699</c:v>
                </c:pt>
                <c:pt idx="305">
                  <c:v>38.295469314675699</c:v>
                </c:pt>
                <c:pt idx="306">
                  <c:v>38.295469314739002</c:v>
                </c:pt>
                <c:pt idx="307">
                  <c:v>38.295469314978199</c:v>
                </c:pt>
                <c:pt idx="308">
                  <c:v>38.295469314675699</c:v>
                </c:pt>
                <c:pt idx="309">
                  <c:v>38.295469314675699</c:v>
                </c:pt>
                <c:pt idx="310">
                  <c:v>38.295469314739002</c:v>
                </c:pt>
                <c:pt idx="311">
                  <c:v>38.295469314978199</c:v>
                </c:pt>
                <c:pt idx="312">
                  <c:v>38.295469314675699</c:v>
                </c:pt>
                <c:pt idx="313">
                  <c:v>38.295469314675699</c:v>
                </c:pt>
                <c:pt idx="314">
                  <c:v>38.295469314739002</c:v>
                </c:pt>
                <c:pt idx="315">
                  <c:v>38.295469314739002</c:v>
                </c:pt>
                <c:pt idx="316">
                  <c:v>38.295469314675699</c:v>
                </c:pt>
                <c:pt idx="317">
                  <c:v>38.295469314612397</c:v>
                </c:pt>
                <c:pt idx="318">
                  <c:v>38.295469314612397</c:v>
                </c:pt>
                <c:pt idx="319">
                  <c:v>38.295469314612397</c:v>
                </c:pt>
                <c:pt idx="320">
                  <c:v>38.295469314788299</c:v>
                </c:pt>
                <c:pt idx="321">
                  <c:v>38.295469314612397</c:v>
                </c:pt>
                <c:pt idx="322">
                  <c:v>38.295469314612397</c:v>
                </c:pt>
                <c:pt idx="323">
                  <c:v>38.295469314675699</c:v>
                </c:pt>
                <c:pt idx="324">
                  <c:v>38.295469314675699</c:v>
                </c:pt>
                <c:pt idx="325">
                  <c:v>38.295469314612397</c:v>
                </c:pt>
                <c:pt idx="326">
                  <c:v>38.295469314612397</c:v>
                </c:pt>
                <c:pt idx="327">
                  <c:v>38.295469314675699</c:v>
                </c:pt>
                <c:pt idx="328">
                  <c:v>38.295469314675699</c:v>
                </c:pt>
                <c:pt idx="329">
                  <c:v>38.295469314978199</c:v>
                </c:pt>
                <c:pt idx="330">
                  <c:v>38.295469314612397</c:v>
                </c:pt>
                <c:pt idx="331">
                  <c:v>38.295469314675699</c:v>
                </c:pt>
                <c:pt idx="332">
                  <c:v>38.295469314675699</c:v>
                </c:pt>
                <c:pt idx="333">
                  <c:v>38.295469314739002</c:v>
                </c:pt>
                <c:pt idx="334">
                  <c:v>38.295469314675699</c:v>
                </c:pt>
                <c:pt idx="335">
                  <c:v>38.295469314675699</c:v>
                </c:pt>
                <c:pt idx="336">
                  <c:v>38.295469314675699</c:v>
                </c:pt>
                <c:pt idx="337">
                  <c:v>38.295469314739002</c:v>
                </c:pt>
                <c:pt idx="338">
                  <c:v>38.295469314978199</c:v>
                </c:pt>
                <c:pt idx="339">
                  <c:v>38.295469314675699</c:v>
                </c:pt>
                <c:pt idx="340">
                  <c:v>38.295469314675699</c:v>
                </c:pt>
                <c:pt idx="341">
                  <c:v>38.295469314739002</c:v>
                </c:pt>
                <c:pt idx="342">
                  <c:v>38.295469314675699</c:v>
                </c:pt>
                <c:pt idx="343">
                  <c:v>38.295469314675699</c:v>
                </c:pt>
                <c:pt idx="344">
                  <c:v>38.295469314739002</c:v>
                </c:pt>
                <c:pt idx="345">
                  <c:v>38.295469314612397</c:v>
                </c:pt>
                <c:pt idx="346">
                  <c:v>38.295469314675699</c:v>
                </c:pt>
                <c:pt idx="347">
                  <c:v>38.295469314788299</c:v>
                </c:pt>
                <c:pt idx="348">
                  <c:v>38.295469314612397</c:v>
                </c:pt>
                <c:pt idx="349">
                  <c:v>38.295469314612397</c:v>
                </c:pt>
                <c:pt idx="350">
                  <c:v>38.295469314675699</c:v>
                </c:pt>
                <c:pt idx="351">
                  <c:v>38.295469314788299</c:v>
                </c:pt>
                <c:pt idx="352">
                  <c:v>38.295469314612397</c:v>
                </c:pt>
                <c:pt idx="353">
                  <c:v>38.295469314612397</c:v>
                </c:pt>
                <c:pt idx="354">
                  <c:v>38.295469314675699</c:v>
                </c:pt>
                <c:pt idx="355">
                  <c:v>38.295469314675699</c:v>
                </c:pt>
                <c:pt idx="356">
                  <c:v>38.295469314978199</c:v>
                </c:pt>
                <c:pt idx="357">
                  <c:v>38.295469314612397</c:v>
                </c:pt>
                <c:pt idx="358">
                  <c:v>38.295469314675699</c:v>
                </c:pt>
                <c:pt idx="359">
                  <c:v>38.295469314675699</c:v>
                </c:pt>
                <c:pt idx="360">
                  <c:v>38.295469314978199</c:v>
                </c:pt>
                <c:pt idx="361">
                  <c:v>38.295469314612397</c:v>
                </c:pt>
                <c:pt idx="362">
                  <c:v>38.295469314675699</c:v>
                </c:pt>
                <c:pt idx="363">
                  <c:v>38.295469314675699</c:v>
                </c:pt>
                <c:pt idx="364">
                  <c:v>38.295469314739002</c:v>
                </c:pt>
                <c:pt idx="365">
                  <c:v>38.295469314675699</c:v>
                </c:pt>
                <c:pt idx="366">
                  <c:v>38.295469314675699</c:v>
                </c:pt>
                <c:pt idx="367">
                  <c:v>38.295469314675699</c:v>
                </c:pt>
                <c:pt idx="368">
                  <c:v>38.295469314739002</c:v>
                </c:pt>
                <c:pt idx="369">
                  <c:v>38.295469314675699</c:v>
                </c:pt>
                <c:pt idx="370">
                  <c:v>38.295469314675699</c:v>
                </c:pt>
                <c:pt idx="371">
                  <c:v>38.295469314739002</c:v>
                </c:pt>
                <c:pt idx="372">
                  <c:v>38.295469314612397</c:v>
                </c:pt>
                <c:pt idx="373">
                  <c:v>38.295469314675699</c:v>
                </c:pt>
                <c:pt idx="374">
                  <c:v>38.295469314788299</c:v>
                </c:pt>
                <c:pt idx="375">
                  <c:v>38.295469314612397</c:v>
                </c:pt>
                <c:pt idx="376">
                  <c:v>38.295469314612397</c:v>
                </c:pt>
                <c:pt idx="377">
                  <c:v>38.295469314675699</c:v>
                </c:pt>
                <c:pt idx="378">
                  <c:v>38.295469314788299</c:v>
                </c:pt>
                <c:pt idx="379">
                  <c:v>38.295469314612397</c:v>
                </c:pt>
                <c:pt idx="380">
                  <c:v>38.295469314612397</c:v>
                </c:pt>
                <c:pt idx="381">
                  <c:v>38.295469314675699</c:v>
                </c:pt>
                <c:pt idx="382">
                  <c:v>38.295469314675699</c:v>
                </c:pt>
                <c:pt idx="383">
                  <c:v>38.295469314978199</c:v>
                </c:pt>
                <c:pt idx="384">
                  <c:v>38.295469314612397</c:v>
                </c:pt>
                <c:pt idx="385">
                  <c:v>38.295469314675699</c:v>
                </c:pt>
                <c:pt idx="386">
                  <c:v>38.295469314675699</c:v>
                </c:pt>
                <c:pt idx="387">
                  <c:v>38.295469314978199</c:v>
                </c:pt>
                <c:pt idx="388">
                  <c:v>38.295469314612397</c:v>
                </c:pt>
                <c:pt idx="389">
                  <c:v>38.295469314675699</c:v>
                </c:pt>
                <c:pt idx="390">
                  <c:v>38.295469314739002</c:v>
                </c:pt>
                <c:pt idx="391">
                  <c:v>38.295469314739002</c:v>
                </c:pt>
                <c:pt idx="392">
                  <c:v>38.295469314675699</c:v>
                </c:pt>
                <c:pt idx="393">
                  <c:v>38.295469314675699</c:v>
                </c:pt>
                <c:pt idx="394">
                  <c:v>38.295469314675699</c:v>
                </c:pt>
                <c:pt idx="395">
                  <c:v>38.295469314739002</c:v>
                </c:pt>
                <c:pt idx="396">
                  <c:v>38.295469314675699</c:v>
                </c:pt>
                <c:pt idx="397">
                  <c:v>38.295469314675699</c:v>
                </c:pt>
                <c:pt idx="398">
                  <c:v>38.295469314739002</c:v>
                </c:pt>
                <c:pt idx="399">
                  <c:v>38.295469314739002</c:v>
                </c:pt>
                <c:pt idx="400">
                  <c:v>38.295469314675699</c:v>
                </c:pt>
                <c:pt idx="401">
                  <c:v>38.295469314788299</c:v>
                </c:pt>
                <c:pt idx="402">
                  <c:v>38.295469314612397</c:v>
                </c:pt>
                <c:pt idx="403">
                  <c:v>38.295469314612397</c:v>
                </c:pt>
                <c:pt idx="404">
                  <c:v>38.295469314675699</c:v>
                </c:pt>
                <c:pt idx="405">
                  <c:v>38.295469314788299</c:v>
                </c:pt>
                <c:pt idx="406">
                  <c:v>38.295469314612397</c:v>
                </c:pt>
                <c:pt idx="407">
                  <c:v>38.295469314612397</c:v>
                </c:pt>
                <c:pt idx="408">
                  <c:v>38.295469314675699</c:v>
                </c:pt>
                <c:pt idx="409">
                  <c:v>38.295469314675699</c:v>
                </c:pt>
                <c:pt idx="410">
                  <c:v>38.295469314612397</c:v>
                </c:pt>
                <c:pt idx="411">
                  <c:v>38.295469314675699</c:v>
                </c:pt>
                <c:pt idx="412">
                  <c:v>38.295469314675699</c:v>
                </c:pt>
                <c:pt idx="413">
                  <c:v>38.295469314675699</c:v>
                </c:pt>
                <c:pt idx="414">
                  <c:v>38.295469314978199</c:v>
                </c:pt>
                <c:pt idx="415">
                  <c:v>38.295469314612397</c:v>
                </c:pt>
                <c:pt idx="416">
                  <c:v>38.295469314675699</c:v>
                </c:pt>
                <c:pt idx="417">
                  <c:v>38.295469314739002</c:v>
                </c:pt>
                <c:pt idx="418">
                  <c:v>38.295469314978199</c:v>
                </c:pt>
                <c:pt idx="419">
                  <c:v>38.295469314675699</c:v>
                </c:pt>
                <c:pt idx="420">
                  <c:v>38.295469314675699</c:v>
                </c:pt>
                <c:pt idx="421">
                  <c:v>38.295469314739002</c:v>
                </c:pt>
                <c:pt idx="422">
                  <c:v>38.295469314739002</c:v>
                </c:pt>
                <c:pt idx="423">
                  <c:v>38.295469314675699</c:v>
                </c:pt>
                <c:pt idx="424">
                  <c:v>38.295469314675699</c:v>
                </c:pt>
                <c:pt idx="425">
                  <c:v>38.295469314739002</c:v>
                </c:pt>
                <c:pt idx="426">
                  <c:v>38.295469314739002</c:v>
                </c:pt>
                <c:pt idx="427">
                  <c:v>38.295469314788299</c:v>
                </c:pt>
                <c:pt idx="428">
                  <c:v>38.295469314422398</c:v>
                </c:pt>
                <c:pt idx="429">
                  <c:v>38.295469314612397</c:v>
                </c:pt>
                <c:pt idx="430">
                  <c:v>38.295469314612397</c:v>
                </c:pt>
                <c:pt idx="431">
                  <c:v>38.295469314675699</c:v>
                </c:pt>
                <c:pt idx="432">
                  <c:v>38.295469314978199</c:v>
                </c:pt>
                <c:pt idx="433">
                  <c:v>38.295469314612397</c:v>
                </c:pt>
                <c:pt idx="434">
                  <c:v>38.295469314612397</c:v>
                </c:pt>
                <c:pt idx="435">
                  <c:v>38.295469314675699</c:v>
                </c:pt>
                <c:pt idx="436">
                  <c:v>38.295469314788299</c:v>
                </c:pt>
                <c:pt idx="437">
                  <c:v>38.295469314612397</c:v>
                </c:pt>
                <c:pt idx="438">
                  <c:v>38.295469314675699</c:v>
                </c:pt>
                <c:pt idx="439">
                  <c:v>38.295469314675699</c:v>
                </c:pt>
                <c:pt idx="440">
                  <c:v>38.295469314675699</c:v>
                </c:pt>
                <c:pt idx="441">
                  <c:v>38.295469314978199</c:v>
                </c:pt>
                <c:pt idx="442">
                  <c:v>38.295469314675699</c:v>
                </c:pt>
                <c:pt idx="443">
                  <c:v>38.295469314675699</c:v>
                </c:pt>
                <c:pt idx="444">
                  <c:v>38.295469314739002</c:v>
                </c:pt>
                <c:pt idx="445">
                  <c:v>38.295469314978199</c:v>
                </c:pt>
                <c:pt idx="446">
                  <c:v>38.295469314675699</c:v>
                </c:pt>
                <c:pt idx="447">
                  <c:v>38.295469314675699</c:v>
                </c:pt>
                <c:pt idx="448">
                  <c:v>38.295469314739002</c:v>
                </c:pt>
                <c:pt idx="449">
                  <c:v>38.295469314739002</c:v>
                </c:pt>
                <c:pt idx="450">
                  <c:v>38.295469314675699</c:v>
                </c:pt>
                <c:pt idx="451">
                  <c:v>38.295469314675699</c:v>
                </c:pt>
                <c:pt idx="452">
                  <c:v>38.295469314739002</c:v>
                </c:pt>
                <c:pt idx="453">
                  <c:v>38.295469314739002</c:v>
                </c:pt>
                <c:pt idx="454">
                  <c:v>38.295469314675699</c:v>
                </c:pt>
                <c:pt idx="455">
                  <c:v>38.295469314422398</c:v>
                </c:pt>
                <c:pt idx="456">
                  <c:v>38.295469314612397</c:v>
                </c:pt>
                <c:pt idx="457">
                  <c:v>38.295469314612397</c:v>
                </c:pt>
                <c:pt idx="458">
                  <c:v>38.295469314675699</c:v>
                </c:pt>
                <c:pt idx="459">
                  <c:v>38.295469314978199</c:v>
                </c:pt>
                <c:pt idx="460">
                  <c:v>38.295469314612397</c:v>
                </c:pt>
                <c:pt idx="461">
                  <c:v>38.295469314612397</c:v>
                </c:pt>
                <c:pt idx="462">
                  <c:v>38.295469314675699</c:v>
                </c:pt>
                <c:pt idx="463">
                  <c:v>38.295469314978199</c:v>
                </c:pt>
                <c:pt idx="464">
                  <c:v>38.295469314612397</c:v>
                </c:pt>
                <c:pt idx="465">
                  <c:v>38.295469314675699</c:v>
                </c:pt>
                <c:pt idx="466">
                  <c:v>38.295469314675699</c:v>
                </c:pt>
                <c:pt idx="467">
                  <c:v>38.295469314739002</c:v>
                </c:pt>
                <c:pt idx="468">
                  <c:v>38.295469314612397</c:v>
                </c:pt>
                <c:pt idx="469">
                  <c:v>38.295469314675699</c:v>
                </c:pt>
                <c:pt idx="470">
                  <c:v>38.295469314675699</c:v>
                </c:pt>
                <c:pt idx="471">
                  <c:v>38.295469314675699</c:v>
                </c:pt>
                <c:pt idx="472">
                  <c:v>38.295469314978199</c:v>
                </c:pt>
                <c:pt idx="473">
                  <c:v>38.295469314675699</c:v>
                </c:pt>
                <c:pt idx="474">
                  <c:v>38.295469314675699</c:v>
                </c:pt>
                <c:pt idx="475">
                  <c:v>38.295469314739002</c:v>
                </c:pt>
                <c:pt idx="476">
                  <c:v>38.295469314739002</c:v>
                </c:pt>
                <c:pt idx="477">
                  <c:v>38.295469314675699</c:v>
                </c:pt>
                <c:pt idx="478">
                  <c:v>38.295469314675699</c:v>
                </c:pt>
                <c:pt idx="479">
                  <c:v>38.295469314739002</c:v>
                </c:pt>
                <c:pt idx="480">
                  <c:v>38.295469314739002</c:v>
                </c:pt>
                <c:pt idx="481">
                  <c:v>38.295469314675699</c:v>
                </c:pt>
                <c:pt idx="482">
                  <c:v>38.295469314422398</c:v>
                </c:pt>
                <c:pt idx="483">
                  <c:v>38.295469314612397</c:v>
                </c:pt>
                <c:pt idx="484">
                  <c:v>38.295469314612397</c:v>
                </c:pt>
                <c:pt idx="485">
                  <c:v>38.295469314675699</c:v>
                </c:pt>
                <c:pt idx="486">
                  <c:v>38.295469314978199</c:v>
                </c:pt>
                <c:pt idx="487">
                  <c:v>38.295469314612397</c:v>
                </c:pt>
                <c:pt idx="488">
                  <c:v>38.295469314675699</c:v>
                </c:pt>
                <c:pt idx="489">
                  <c:v>38.295469314675699</c:v>
                </c:pt>
                <c:pt idx="490">
                  <c:v>38.295469314978199</c:v>
                </c:pt>
                <c:pt idx="491">
                  <c:v>38.295469314612397</c:v>
                </c:pt>
                <c:pt idx="492">
                  <c:v>38.295469314675699</c:v>
                </c:pt>
                <c:pt idx="493">
                  <c:v>38.295469314675699</c:v>
                </c:pt>
                <c:pt idx="494">
                  <c:v>38.295469314978199</c:v>
                </c:pt>
                <c:pt idx="495">
                  <c:v>38.295469314612397</c:v>
                </c:pt>
                <c:pt idx="496">
                  <c:v>38.295469314675699</c:v>
                </c:pt>
                <c:pt idx="497">
                  <c:v>38.295469314675699</c:v>
                </c:pt>
                <c:pt idx="498">
                  <c:v>38.295469314675699</c:v>
                </c:pt>
                <c:pt idx="499">
                  <c:v>38.295469314978199</c:v>
                </c:pt>
                <c:pt idx="500">
                  <c:v>38.295469314675699</c:v>
                </c:pt>
                <c:pt idx="501">
                  <c:v>38.295469314675699</c:v>
                </c:pt>
                <c:pt idx="502">
                  <c:v>38.295469314739002</c:v>
                </c:pt>
                <c:pt idx="503">
                  <c:v>38.295469314978199</c:v>
                </c:pt>
                <c:pt idx="504">
                  <c:v>38.295469314675699</c:v>
                </c:pt>
                <c:pt idx="505">
                  <c:v>38.295469314675699</c:v>
                </c:pt>
                <c:pt idx="506">
                  <c:v>38.295469314739002</c:v>
                </c:pt>
                <c:pt idx="507">
                  <c:v>38.295469314739002</c:v>
                </c:pt>
                <c:pt idx="508">
                  <c:v>38.295469314309898</c:v>
                </c:pt>
                <c:pt idx="509">
                  <c:v>38.295469314675699</c:v>
                </c:pt>
                <c:pt idx="510">
                  <c:v>38.295469314612397</c:v>
                </c:pt>
                <c:pt idx="511">
                  <c:v>38.295469314612397</c:v>
                </c:pt>
                <c:pt idx="512">
                  <c:v>38.295469314788299</c:v>
                </c:pt>
                <c:pt idx="513">
                  <c:v>38.295469314612397</c:v>
                </c:pt>
                <c:pt idx="514">
                  <c:v>38.295469314612397</c:v>
                </c:pt>
                <c:pt idx="515">
                  <c:v>38.295469314675699</c:v>
                </c:pt>
                <c:pt idx="516">
                  <c:v>38.295469314675699</c:v>
                </c:pt>
                <c:pt idx="517">
                  <c:v>38.295469314978199</c:v>
                </c:pt>
                <c:pt idx="518">
                  <c:v>38.295469314612397</c:v>
                </c:pt>
                <c:pt idx="519">
                  <c:v>38.295469314612397</c:v>
                </c:pt>
                <c:pt idx="520">
                  <c:v>38.295469314675699</c:v>
                </c:pt>
                <c:pt idx="521">
                  <c:v>38.295469314978199</c:v>
                </c:pt>
                <c:pt idx="522">
                  <c:v>38.295469314612397</c:v>
                </c:pt>
                <c:pt idx="523">
                  <c:v>38.295469314675699</c:v>
                </c:pt>
                <c:pt idx="524">
                  <c:v>38.295469314675699</c:v>
                </c:pt>
                <c:pt idx="525">
                  <c:v>38.295469314739002</c:v>
                </c:pt>
                <c:pt idx="526">
                  <c:v>38.295469314612397</c:v>
                </c:pt>
                <c:pt idx="527">
                  <c:v>38.295469314675699</c:v>
                </c:pt>
                <c:pt idx="528">
                  <c:v>38.295469314675699</c:v>
                </c:pt>
                <c:pt idx="529">
                  <c:v>38.295469314739002</c:v>
                </c:pt>
                <c:pt idx="530">
                  <c:v>38.295469314978199</c:v>
                </c:pt>
                <c:pt idx="531">
                  <c:v>38.295469314675699</c:v>
                </c:pt>
                <c:pt idx="532">
                  <c:v>38.295469314675699</c:v>
                </c:pt>
                <c:pt idx="533">
                  <c:v>38.295469314739002</c:v>
                </c:pt>
                <c:pt idx="534">
                  <c:v>38.295469314739002</c:v>
                </c:pt>
                <c:pt idx="535">
                  <c:v>38.295469314309898</c:v>
                </c:pt>
                <c:pt idx="536">
                  <c:v>38.295469314675699</c:v>
                </c:pt>
                <c:pt idx="537">
                  <c:v>38.295469314612397</c:v>
                </c:pt>
                <c:pt idx="538">
                  <c:v>38.295469314612397</c:v>
                </c:pt>
                <c:pt idx="539">
                  <c:v>38.295469314788299</c:v>
                </c:pt>
                <c:pt idx="540">
                  <c:v>38.295469314422398</c:v>
                </c:pt>
                <c:pt idx="541">
                  <c:v>38.295469314612397</c:v>
                </c:pt>
                <c:pt idx="542">
                  <c:v>38.295469314675699</c:v>
                </c:pt>
                <c:pt idx="543">
                  <c:v>38.295469314675699</c:v>
                </c:pt>
                <c:pt idx="544">
                  <c:v>38.295469314978199</c:v>
                </c:pt>
                <c:pt idx="545">
                  <c:v>38.295469314612397</c:v>
                </c:pt>
                <c:pt idx="546">
                  <c:v>38.295469314675699</c:v>
                </c:pt>
                <c:pt idx="547">
                  <c:v>38.295469314675699</c:v>
                </c:pt>
                <c:pt idx="548">
                  <c:v>38.295469314978199</c:v>
                </c:pt>
                <c:pt idx="549">
                  <c:v>38.295469314612397</c:v>
                </c:pt>
                <c:pt idx="550">
                  <c:v>38.295469314675699</c:v>
                </c:pt>
                <c:pt idx="551">
                  <c:v>38.295469314675699</c:v>
                </c:pt>
                <c:pt idx="552">
                  <c:v>38.295469314739002</c:v>
                </c:pt>
                <c:pt idx="553">
                  <c:v>38.295469314612397</c:v>
                </c:pt>
                <c:pt idx="554">
                  <c:v>38.295469314675699</c:v>
                </c:pt>
                <c:pt idx="555">
                  <c:v>38.295469314675699</c:v>
                </c:pt>
                <c:pt idx="556">
                  <c:v>38.295469314739002</c:v>
                </c:pt>
                <c:pt idx="557">
                  <c:v>38.295469314978199</c:v>
                </c:pt>
                <c:pt idx="558">
                  <c:v>38.295469314675699</c:v>
                </c:pt>
                <c:pt idx="559">
                  <c:v>38.295469314675699</c:v>
                </c:pt>
                <c:pt idx="560">
                  <c:v>38.295469314739002</c:v>
                </c:pt>
                <c:pt idx="561">
                  <c:v>38.295469314739002</c:v>
                </c:pt>
                <c:pt idx="562">
                  <c:v>38.295469314675699</c:v>
                </c:pt>
                <c:pt idx="563">
                  <c:v>38.295469314675699</c:v>
                </c:pt>
                <c:pt idx="564">
                  <c:v>38.295469314739002</c:v>
                </c:pt>
                <c:pt idx="565">
                  <c:v>38.295469314675699</c:v>
                </c:pt>
                <c:pt idx="566">
                  <c:v>38.295469314788299</c:v>
                </c:pt>
                <c:pt idx="567">
                  <c:v>38.295469314612397</c:v>
                </c:pt>
                <c:pt idx="568">
                  <c:v>38.295469314612397</c:v>
                </c:pt>
                <c:pt idx="569">
                  <c:v>38.295469314675699</c:v>
                </c:pt>
                <c:pt idx="570">
                  <c:v>38.295469314788299</c:v>
                </c:pt>
                <c:pt idx="571">
                  <c:v>38.295469314612397</c:v>
                </c:pt>
                <c:pt idx="572">
                  <c:v>38.295469314612397</c:v>
                </c:pt>
                <c:pt idx="573">
                  <c:v>38.295469314675699</c:v>
                </c:pt>
                <c:pt idx="574">
                  <c:v>38.295469314675699</c:v>
                </c:pt>
                <c:pt idx="575">
                  <c:v>38.295469314978199</c:v>
                </c:pt>
                <c:pt idx="576">
                  <c:v>38.295469314612397</c:v>
                </c:pt>
                <c:pt idx="577">
                  <c:v>38.295469314675699</c:v>
                </c:pt>
                <c:pt idx="578">
                  <c:v>38.295469314675699</c:v>
                </c:pt>
                <c:pt idx="579">
                  <c:v>38.295469314978199</c:v>
                </c:pt>
                <c:pt idx="580">
                  <c:v>38.295469314612397</c:v>
                </c:pt>
                <c:pt idx="581">
                  <c:v>38.295469314675699</c:v>
                </c:pt>
                <c:pt idx="582">
                  <c:v>38.295469314675699</c:v>
                </c:pt>
                <c:pt idx="583">
                  <c:v>38.295469314739002</c:v>
                </c:pt>
                <c:pt idx="584">
                  <c:v>38.295469314978199</c:v>
                </c:pt>
                <c:pt idx="585">
                  <c:v>38.295469314675699</c:v>
                </c:pt>
                <c:pt idx="586">
                  <c:v>38.295469314675699</c:v>
                </c:pt>
                <c:pt idx="587">
                  <c:v>38.295469314739002</c:v>
                </c:pt>
                <c:pt idx="588">
                  <c:v>38.295469314978199</c:v>
                </c:pt>
                <c:pt idx="589">
                  <c:v>38.295469314675699</c:v>
                </c:pt>
                <c:pt idx="590">
                  <c:v>38.295469314739002</c:v>
                </c:pt>
                <c:pt idx="591">
                  <c:v>38.295469314739002</c:v>
                </c:pt>
                <c:pt idx="592">
                  <c:v>38.295469314675699</c:v>
                </c:pt>
                <c:pt idx="593">
                  <c:v>38.295469314788299</c:v>
                </c:pt>
                <c:pt idx="594">
                  <c:v>38.295469314612397</c:v>
                </c:pt>
                <c:pt idx="595">
                  <c:v>38.295469314612397</c:v>
                </c:pt>
                <c:pt idx="596">
                  <c:v>38.295469314675699</c:v>
                </c:pt>
                <c:pt idx="597">
                  <c:v>38.295469314788299</c:v>
                </c:pt>
                <c:pt idx="598">
                  <c:v>38.295469314612397</c:v>
                </c:pt>
                <c:pt idx="599">
                  <c:v>38.295469314612397</c:v>
                </c:pt>
                <c:pt idx="600">
                  <c:v>38.295469314675699</c:v>
                </c:pt>
                <c:pt idx="601">
                  <c:v>38.295469314675699</c:v>
                </c:pt>
                <c:pt idx="602">
                  <c:v>38.295469314978199</c:v>
                </c:pt>
                <c:pt idx="603">
                  <c:v>38.295469314612397</c:v>
                </c:pt>
                <c:pt idx="604">
                  <c:v>38.295469314675699</c:v>
                </c:pt>
                <c:pt idx="605">
                  <c:v>38.295469314675699</c:v>
                </c:pt>
                <c:pt idx="606">
                  <c:v>38.295469314978199</c:v>
                </c:pt>
                <c:pt idx="607">
                  <c:v>38.295469314612397</c:v>
                </c:pt>
                <c:pt idx="608">
                  <c:v>38.295469314675699</c:v>
                </c:pt>
                <c:pt idx="609">
                  <c:v>38.295469314675699</c:v>
                </c:pt>
                <c:pt idx="610">
                  <c:v>38.295469314739002</c:v>
                </c:pt>
                <c:pt idx="611">
                  <c:v>38.295469314675699</c:v>
                </c:pt>
                <c:pt idx="612">
                  <c:v>38.295469314675699</c:v>
                </c:pt>
                <c:pt idx="613">
                  <c:v>38.295469314675699</c:v>
                </c:pt>
                <c:pt idx="614">
                  <c:v>38.295469314739002</c:v>
                </c:pt>
                <c:pt idx="615">
                  <c:v>38.295469314978199</c:v>
                </c:pt>
                <c:pt idx="616">
                  <c:v>38.295469314675699</c:v>
                </c:pt>
                <c:pt idx="617">
                  <c:v>38.295469314739002</c:v>
                </c:pt>
                <c:pt idx="618">
                  <c:v>38.295469314739002</c:v>
                </c:pt>
                <c:pt idx="619">
                  <c:v>38.295469314739002</c:v>
                </c:pt>
                <c:pt idx="620">
                  <c:v>38.295469314788299</c:v>
                </c:pt>
                <c:pt idx="621">
                  <c:v>38.295469314612397</c:v>
                </c:pt>
                <c:pt idx="622">
                  <c:v>38.295469314612397</c:v>
                </c:pt>
                <c:pt idx="623">
                  <c:v>38.295469314675699</c:v>
                </c:pt>
                <c:pt idx="624">
                  <c:v>38.295469314788299</c:v>
                </c:pt>
                <c:pt idx="625">
                  <c:v>38.295469314612397</c:v>
                </c:pt>
                <c:pt idx="626">
                  <c:v>38.295469314612397</c:v>
                </c:pt>
                <c:pt idx="627">
                  <c:v>38.295469314675699</c:v>
                </c:pt>
                <c:pt idx="628">
                  <c:v>38.295469314675699</c:v>
                </c:pt>
                <c:pt idx="629">
                  <c:v>38.295469314612397</c:v>
                </c:pt>
                <c:pt idx="630">
                  <c:v>38.295469314612397</c:v>
                </c:pt>
                <c:pt idx="631">
                  <c:v>38.295469314675699</c:v>
                </c:pt>
                <c:pt idx="632">
                  <c:v>38.295469314675699</c:v>
                </c:pt>
                <c:pt idx="633">
                  <c:v>38.295469314978199</c:v>
                </c:pt>
                <c:pt idx="634">
                  <c:v>38.295469314612397</c:v>
                </c:pt>
                <c:pt idx="635">
                  <c:v>38.295469314675699</c:v>
                </c:pt>
                <c:pt idx="636">
                  <c:v>38.295469314675699</c:v>
                </c:pt>
                <c:pt idx="637">
                  <c:v>38.295469314739002</c:v>
                </c:pt>
                <c:pt idx="638">
                  <c:v>38.295469314675699</c:v>
                </c:pt>
                <c:pt idx="639">
                  <c:v>38.295469314675699</c:v>
                </c:pt>
                <c:pt idx="640">
                  <c:v>38.295469314675699</c:v>
                </c:pt>
                <c:pt idx="641">
                  <c:v>38.295469314739002</c:v>
                </c:pt>
                <c:pt idx="642">
                  <c:v>38.295469314978199</c:v>
                </c:pt>
                <c:pt idx="643">
                  <c:v>38.295469314675699</c:v>
                </c:pt>
                <c:pt idx="644">
                  <c:v>38.295469314739002</c:v>
                </c:pt>
                <c:pt idx="645">
                  <c:v>38.295469314739002</c:v>
                </c:pt>
                <c:pt idx="646">
                  <c:v>38.295469314675699</c:v>
                </c:pt>
                <c:pt idx="647">
                  <c:v>38.295469314788299</c:v>
                </c:pt>
                <c:pt idx="648">
                  <c:v>38.295469314612397</c:v>
                </c:pt>
                <c:pt idx="649">
                  <c:v>38.295469314612397</c:v>
                </c:pt>
                <c:pt idx="650">
                  <c:v>38.295469314675699</c:v>
                </c:pt>
                <c:pt idx="651">
                  <c:v>38.295469314788299</c:v>
                </c:pt>
                <c:pt idx="652">
                  <c:v>38.295469314612397</c:v>
                </c:pt>
                <c:pt idx="653">
                  <c:v>38.295469314612397</c:v>
                </c:pt>
                <c:pt idx="654">
                  <c:v>38.295469314675699</c:v>
                </c:pt>
                <c:pt idx="655">
                  <c:v>38.295469314788299</c:v>
                </c:pt>
                <c:pt idx="656">
                  <c:v>38.295469314612397</c:v>
                </c:pt>
                <c:pt idx="657">
                  <c:v>38.295469314612397</c:v>
                </c:pt>
                <c:pt idx="658">
                  <c:v>38.295469314675699</c:v>
                </c:pt>
                <c:pt idx="659">
                  <c:v>38.295469314675699</c:v>
                </c:pt>
                <c:pt idx="660">
                  <c:v>38.295469314978199</c:v>
                </c:pt>
                <c:pt idx="661">
                  <c:v>38.295469314612397</c:v>
                </c:pt>
                <c:pt idx="662">
                  <c:v>38.295469314675699</c:v>
                </c:pt>
                <c:pt idx="663">
                  <c:v>38.295469314675699</c:v>
                </c:pt>
                <c:pt idx="664">
                  <c:v>38.295469314978199</c:v>
                </c:pt>
                <c:pt idx="665">
                  <c:v>38.295469314675699</c:v>
                </c:pt>
                <c:pt idx="666">
                  <c:v>38.295469314675699</c:v>
                </c:pt>
                <c:pt idx="667">
                  <c:v>38.295469314739002</c:v>
                </c:pt>
                <c:pt idx="668">
                  <c:v>38.295469314739002</c:v>
                </c:pt>
                <c:pt idx="669">
                  <c:v>38.295469314675699</c:v>
                </c:pt>
                <c:pt idx="670">
                  <c:v>38.295469314675699</c:v>
                </c:pt>
                <c:pt idx="671">
                  <c:v>38.295469314739002</c:v>
                </c:pt>
                <c:pt idx="672">
                  <c:v>38.295469314739002</c:v>
                </c:pt>
                <c:pt idx="673">
                  <c:v>38.295469314675699</c:v>
                </c:pt>
                <c:pt idx="674">
                  <c:v>38.295469314675699</c:v>
                </c:pt>
                <c:pt idx="675">
                  <c:v>38.295469314612397</c:v>
                </c:pt>
                <c:pt idx="676">
                  <c:v>38.295469314612397</c:v>
                </c:pt>
                <c:pt idx="677">
                  <c:v>38.295469314675699</c:v>
                </c:pt>
                <c:pt idx="678">
                  <c:v>38.295469314978199</c:v>
                </c:pt>
                <c:pt idx="679">
                  <c:v>38.295469314612397</c:v>
                </c:pt>
                <c:pt idx="680">
                  <c:v>38.295469314612397</c:v>
                </c:pt>
                <c:pt idx="681">
                  <c:v>38.295469314675699</c:v>
                </c:pt>
                <c:pt idx="682">
                  <c:v>38.295469314788299</c:v>
                </c:pt>
                <c:pt idx="683">
                  <c:v>38.295469314612397</c:v>
                </c:pt>
                <c:pt idx="684">
                  <c:v>38.295469314612397</c:v>
                </c:pt>
                <c:pt idx="685">
                  <c:v>38.295469314675699</c:v>
                </c:pt>
                <c:pt idx="686">
                  <c:v>38.295469314675699</c:v>
                </c:pt>
                <c:pt idx="687">
                  <c:v>38.295469314978199</c:v>
                </c:pt>
                <c:pt idx="688">
                  <c:v>38.295469314675699</c:v>
                </c:pt>
                <c:pt idx="689">
                  <c:v>38.295469314675699</c:v>
                </c:pt>
                <c:pt idx="690">
                  <c:v>38.295469314675699</c:v>
                </c:pt>
                <c:pt idx="691">
                  <c:v>38.295469314978199</c:v>
                </c:pt>
                <c:pt idx="692">
                  <c:v>38.295469314675699</c:v>
                </c:pt>
                <c:pt idx="693">
                  <c:v>38.295469314675699</c:v>
                </c:pt>
                <c:pt idx="694">
                  <c:v>38.295469314739002</c:v>
                </c:pt>
                <c:pt idx="695">
                  <c:v>38.295469314739002</c:v>
                </c:pt>
                <c:pt idx="696">
                  <c:v>38.295469314675699</c:v>
                </c:pt>
                <c:pt idx="697">
                  <c:v>38.295469314675699</c:v>
                </c:pt>
                <c:pt idx="698">
                  <c:v>38.295469314675699</c:v>
                </c:pt>
                <c:pt idx="699">
                  <c:v>38.295469314739002</c:v>
                </c:pt>
                <c:pt idx="700">
                  <c:v>38.295469314675699</c:v>
                </c:pt>
                <c:pt idx="701">
                  <c:v>38.295469314675699</c:v>
                </c:pt>
                <c:pt idx="702">
                  <c:v>38.295469314612397</c:v>
                </c:pt>
                <c:pt idx="703">
                  <c:v>38.295469314612397</c:v>
                </c:pt>
                <c:pt idx="704">
                  <c:v>38.295469314675699</c:v>
                </c:pt>
                <c:pt idx="705">
                  <c:v>38.295469314422398</c:v>
                </c:pt>
                <c:pt idx="706">
                  <c:v>38.295469314612397</c:v>
                </c:pt>
                <c:pt idx="707">
                  <c:v>38.295469314612397</c:v>
                </c:pt>
                <c:pt idx="708">
                  <c:v>38.295469314675699</c:v>
                </c:pt>
                <c:pt idx="709">
                  <c:v>38.295469314978199</c:v>
                </c:pt>
                <c:pt idx="710">
                  <c:v>38.295469314612397</c:v>
                </c:pt>
                <c:pt idx="711">
                  <c:v>38.295469314612397</c:v>
                </c:pt>
                <c:pt idx="712">
                  <c:v>38.295469314675699</c:v>
                </c:pt>
                <c:pt idx="713">
                  <c:v>38.295469314978199</c:v>
                </c:pt>
                <c:pt idx="714">
                  <c:v>38.295469314612397</c:v>
                </c:pt>
                <c:pt idx="715">
                  <c:v>38.295469314675699</c:v>
                </c:pt>
                <c:pt idx="716">
                  <c:v>38.295469314675699</c:v>
                </c:pt>
                <c:pt idx="717">
                  <c:v>38.295469314675699</c:v>
                </c:pt>
                <c:pt idx="718">
                  <c:v>38.295469314978199</c:v>
                </c:pt>
                <c:pt idx="719">
                  <c:v>38.295469314612397</c:v>
                </c:pt>
                <c:pt idx="720">
                  <c:v>38.295469314675699</c:v>
                </c:pt>
                <c:pt idx="721">
                  <c:v>38.295469314739002</c:v>
                </c:pt>
                <c:pt idx="722">
                  <c:v>38.295469314978199</c:v>
                </c:pt>
                <c:pt idx="723">
                  <c:v>38.295469314675699</c:v>
                </c:pt>
                <c:pt idx="724">
                  <c:v>38.295469314675699</c:v>
                </c:pt>
                <c:pt idx="725">
                  <c:v>38.295469314739002</c:v>
                </c:pt>
                <c:pt idx="726">
                  <c:v>38.295469314739002</c:v>
                </c:pt>
                <c:pt idx="727">
                  <c:v>38.295469314675699</c:v>
                </c:pt>
                <c:pt idx="728">
                  <c:v>38.295469314675699</c:v>
                </c:pt>
                <c:pt idx="729">
                  <c:v>38.295469314739002</c:v>
                </c:pt>
                <c:pt idx="730">
                  <c:v>38.295469314612397</c:v>
                </c:pt>
                <c:pt idx="731">
                  <c:v>38.295469314788299</c:v>
                </c:pt>
                <c:pt idx="732">
                  <c:v>38.295469314422398</c:v>
                </c:pt>
                <c:pt idx="733">
                  <c:v>38.295469314612397</c:v>
                </c:pt>
                <c:pt idx="734">
                  <c:v>38.295469314675699</c:v>
                </c:pt>
                <c:pt idx="735">
                  <c:v>38.295469314675699</c:v>
                </c:pt>
                <c:pt idx="736">
                  <c:v>38.295469314978199</c:v>
                </c:pt>
                <c:pt idx="737">
                  <c:v>38.295469314612397</c:v>
                </c:pt>
                <c:pt idx="738">
                  <c:v>38.295469314612397</c:v>
                </c:pt>
                <c:pt idx="739">
                  <c:v>38.295469314675699</c:v>
                </c:pt>
                <c:pt idx="740">
                  <c:v>38.295469314978199</c:v>
                </c:pt>
                <c:pt idx="741">
                  <c:v>38.295469314612397</c:v>
                </c:pt>
                <c:pt idx="742">
                  <c:v>38.295469314675699</c:v>
                </c:pt>
                <c:pt idx="743">
                  <c:v>38.295469314675699</c:v>
                </c:pt>
                <c:pt idx="744">
                  <c:v>38.295469314739002</c:v>
                </c:pt>
                <c:pt idx="745">
                  <c:v>38.295469314612397</c:v>
                </c:pt>
                <c:pt idx="746">
                  <c:v>38.295469314675699</c:v>
                </c:pt>
                <c:pt idx="747">
                  <c:v>38.295469314675699</c:v>
                </c:pt>
                <c:pt idx="748">
                  <c:v>38.295469314739002</c:v>
                </c:pt>
                <c:pt idx="749">
                  <c:v>38.295469314978199</c:v>
                </c:pt>
                <c:pt idx="750">
                  <c:v>38.295469314675699</c:v>
                </c:pt>
                <c:pt idx="751">
                  <c:v>38.295469314675699</c:v>
                </c:pt>
                <c:pt idx="752">
                  <c:v>38.295469314739002</c:v>
                </c:pt>
                <c:pt idx="753">
                  <c:v>38.295469314739002</c:v>
                </c:pt>
                <c:pt idx="754">
                  <c:v>38.295469314309898</c:v>
                </c:pt>
                <c:pt idx="755">
                  <c:v>38.295469314675699</c:v>
                </c:pt>
                <c:pt idx="756">
                  <c:v>38.295469314739002</c:v>
                </c:pt>
                <c:pt idx="757">
                  <c:v>38.295469314612397</c:v>
                </c:pt>
                <c:pt idx="758">
                  <c:v>38.295469314788299</c:v>
                </c:pt>
                <c:pt idx="759">
                  <c:v>38.295469314422398</c:v>
                </c:pt>
                <c:pt idx="760">
                  <c:v>38.295469314612397</c:v>
                </c:pt>
                <c:pt idx="761">
                  <c:v>38.295469314675699</c:v>
                </c:pt>
                <c:pt idx="762">
                  <c:v>38.295469314675699</c:v>
                </c:pt>
                <c:pt idx="763">
                  <c:v>38.295469314978199</c:v>
                </c:pt>
                <c:pt idx="764">
                  <c:v>38.295469314612397</c:v>
                </c:pt>
                <c:pt idx="765">
                  <c:v>38.295469314675699</c:v>
                </c:pt>
                <c:pt idx="766">
                  <c:v>38.295469314675699</c:v>
                </c:pt>
                <c:pt idx="767">
                  <c:v>38.295469314978199</c:v>
                </c:pt>
                <c:pt idx="768">
                  <c:v>38.295469314612397</c:v>
                </c:pt>
                <c:pt idx="769">
                  <c:v>38.295469314675699</c:v>
                </c:pt>
                <c:pt idx="770">
                  <c:v>38.295469314675699</c:v>
                </c:pt>
                <c:pt idx="771">
                  <c:v>38.295469314739002</c:v>
                </c:pt>
                <c:pt idx="772">
                  <c:v>38.295469314612397</c:v>
                </c:pt>
                <c:pt idx="773">
                  <c:v>38.295469314675699</c:v>
                </c:pt>
                <c:pt idx="774">
                  <c:v>38.295469314675699</c:v>
                </c:pt>
                <c:pt idx="775">
                  <c:v>38.295469314739002</c:v>
                </c:pt>
                <c:pt idx="776">
                  <c:v>38.295469314978199</c:v>
                </c:pt>
                <c:pt idx="777">
                  <c:v>38.295469314675699</c:v>
                </c:pt>
                <c:pt idx="778">
                  <c:v>38.295469314675699</c:v>
                </c:pt>
                <c:pt idx="779">
                  <c:v>38.295469314739002</c:v>
                </c:pt>
                <c:pt idx="780">
                  <c:v>38.2954693143732</c:v>
                </c:pt>
                <c:pt idx="781">
                  <c:v>38.295469314309898</c:v>
                </c:pt>
                <c:pt idx="782">
                  <c:v>38.295469314675699</c:v>
                </c:pt>
                <c:pt idx="783">
                  <c:v>38.295469314739002</c:v>
                </c:pt>
                <c:pt idx="784">
                  <c:v>38.295469314739002</c:v>
                </c:pt>
                <c:pt idx="785">
                  <c:v>38.295469314788299</c:v>
                </c:pt>
                <c:pt idx="786">
                  <c:v>38.295469314612397</c:v>
                </c:pt>
                <c:pt idx="787">
                  <c:v>38.295469314612397</c:v>
                </c:pt>
                <c:pt idx="788">
                  <c:v>38.295469314675699</c:v>
                </c:pt>
                <c:pt idx="789">
                  <c:v>38.295469314788299</c:v>
                </c:pt>
                <c:pt idx="790">
                  <c:v>38.295469314978199</c:v>
                </c:pt>
                <c:pt idx="791">
                  <c:v>38.295469314612397</c:v>
                </c:pt>
                <c:pt idx="792">
                  <c:v>38.295469314675699</c:v>
                </c:pt>
                <c:pt idx="793">
                  <c:v>38.295469314675699</c:v>
                </c:pt>
                <c:pt idx="794">
                  <c:v>38.295469314978199</c:v>
                </c:pt>
                <c:pt idx="795">
                  <c:v>38.295469314612397</c:v>
                </c:pt>
                <c:pt idx="796">
                  <c:v>38.295469314675699</c:v>
                </c:pt>
                <c:pt idx="797">
                  <c:v>38.295469314675699</c:v>
                </c:pt>
                <c:pt idx="798">
                  <c:v>38.295469314978199</c:v>
                </c:pt>
                <c:pt idx="799">
                  <c:v>38.295469314612397</c:v>
                </c:pt>
                <c:pt idx="800">
                  <c:v>38.295469314675699</c:v>
                </c:pt>
                <c:pt idx="801">
                  <c:v>38.295469314675699</c:v>
                </c:pt>
                <c:pt idx="802">
                  <c:v>38.295469314739002</c:v>
                </c:pt>
                <c:pt idx="803">
                  <c:v>38.295469314978199</c:v>
                </c:pt>
                <c:pt idx="804">
                  <c:v>38.295469314675699</c:v>
                </c:pt>
                <c:pt idx="805">
                  <c:v>38.295469314675699</c:v>
                </c:pt>
                <c:pt idx="806">
                  <c:v>38.295469314739002</c:v>
                </c:pt>
                <c:pt idx="807">
                  <c:v>38.295469314978199</c:v>
                </c:pt>
                <c:pt idx="808">
                  <c:v>38.295469314675699</c:v>
                </c:pt>
                <c:pt idx="809">
                  <c:v>38.295469314675699</c:v>
                </c:pt>
                <c:pt idx="810">
                  <c:v>38.295469314739002</c:v>
                </c:pt>
                <c:pt idx="811">
                  <c:v>38.295469314739002</c:v>
                </c:pt>
                <c:pt idx="812">
                  <c:v>38.295469314788299</c:v>
                </c:pt>
                <c:pt idx="813">
                  <c:v>38.295469314612397</c:v>
                </c:pt>
                <c:pt idx="814">
                  <c:v>38.295469314612397</c:v>
                </c:pt>
                <c:pt idx="815">
                  <c:v>38.295469314612397</c:v>
                </c:pt>
                <c:pt idx="816">
                  <c:v>38.295469314788299</c:v>
                </c:pt>
                <c:pt idx="817">
                  <c:v>38.295469314612397</c:v>
                </c:pt>
                <c:pt idx="818">
                  <c:v>38.295469314612397</c:v>
                </c:pt>
                <c:pt idx="819">
                  <c:v>38.295469314675699</c:v>
                </c:pt>
                <c:pt idx="820">
                  <c:v>38.295469314675699</c:v>
                </c:pt>
                <c:pt idx="821">
                  <c:v>38.295469314978199</c:v>
                </c:pt>
                <c:pt idx="822">
                  <c:v>38.295469314612397</c:v>
                </c:pt>
                <c:pt idx="823">
                  <c:v>38.295469314675699</c:v>
                </c:pt>
                <c:pt idx="824">
                  <c:v>38.295469314675699</c:v>
                </c:pt>
                <c:pt idx="825">
                  <c:v>38.295469314978199</c:v>
                </c:pt>
                <c:pt idx="826">
                  <c:v>38.295469314612397</c:v>
                </c:pt>
                <c:pt idx="827">
                  <c:v>38.295469314675699</c:v>
                </c:pt>
                <c:pt idx="828">
                  <c:v>38.295469314675699</c:v>
                </c:pt>
                <c:pt idx="829">
                  <c:v>38.295469314739002</c:v>
                </c:pt>
                <c:pt idx="830">
                  <c:v>38.295469314978199</c:v>
                </c:pt>
                <c:pt idx="831">
                  <c:v>38.295469314675699</c:v>
                </c:pt>
                <c:pt idx="832">
                  <c:v>38.295469314675699</c:v>
                </c:pt>
                <c:pt idx="833">
                  <c:v>38.295469314739002</c:v>
                </c:pt>
                <c:pt idx="834">
                  <c:v>38.295469314978199</c:v>
                </c:pt>
                <c:pt idx="835">
                  <c:v>38.295469314675699</c:v>
                </c:pt>
                <c:pt idx="836">
                  <c:v>38.295469314675699</c:v>
                </c:pt>
                <c:pt idx="837">
                  <c:v>38.295469314739002</c:v>
                </c:pt>
                <c:pt idx="838">
                  <c:v>38.295469314739002</c:v>
                </c:pt>
                <c:pt idx="839">
                  <c:v>38.295469314675699</c:v>
                </c:pt>
                <c:pt idx="840">
                  <c:v>38.295469314612397</c:v>
                </c:pt>
                <c:pt idx="841">
                  <c:v>38.295469314612397</c:v>
                </c:pt>
                <c:pt idx="842">
                  <c:v>38.295469314612397</c:v>
                </c:pt>
                <c:pt idx="843">
                  <c:v>38.295469314788299</c:v>
                </c:pt>
                <c:pt idx="844">
                  <c:v>38.295469314612397</c:v>
                </c:pt>
                <c:pt idx="845">
                  <c:v>38.295469314612397</c:v>
                </c:pt>
                <c:pt idx="846">
                  <c:v>38.295469314675699</c:v>
                </c:pt>
                <c:pt idx="847">
                  <c:v>38.295469314675699</c:v>
                </c:pt>
                <c:pt idx="848">
                  <c:v>38.295469314612397</c:v>
                </c:pt>
                <c:pt idx="849">
                  <c:v>38.295469314612397</c:v>
                </c:pt>
                <c:pt idx="850">
                  <c:v>38.295469314675699</c:v>
                </c:pt>
                <c:pt idx="851">
                  <c:v>38.295469314675699</c:v>
                </c:pt>
                <c:pt idx="852">
                  <c:v>38.295469314978199</c:v>
                </c:pt>
                <c:pt idx="853">
                  <c:v>38.295469314612397</c:v>
                </c:pt>
                <c:pt idx="854">
                  <c:v>38.295469314675699</c:v>
                </c:pt>
                <c:pt idx="855">
                  <c:v>38.295469314675699</c:v>
                </c:pt>
                <c:pt idx="856">
                  <c:v>38.295469314739002</c:v>
                </c:pt>
                <c:pt idx="857">
                  <c:v>38.295469314675699</c:v>
                </c:pt>
                <c:pt idx="858">
                  <c:v>38.295469314675699</c:v>
                </c:pt>
                <c:pt idx="859">
                  <c:v>38.295469314675699</c:v>
                </c:pt>
                <c:pt idx="860">
                  <c:v>38.295469314739002</c:v>
                </c:pt>
                <c:pt idx="861">
                  <c:v>38.295469314978199</c:v>
                </c:pt>
                <c:pt idx="862">
                  <c:v>38.295469314675699</c:v>
                </c:pt>
                <c:pt idx="863">
                  <c:v>38.295469314675699</c:v>
                </c:pt>
                <c:pt idx="864">
                  <c:v>38.295469314739002</c:v>
                </c:pt>
                <c:pt idx="865">
                  <c:v>38.295469314675699</c:v>
                </c:pt>
                <c:pt idx="866">
                  <c:v>38.295469314675699</c:v>
                </c:pt>
                <c:pt idx="867">
                  <c:v>38.295469314612397</c:v>
                </c:pt>
                <c:pt idx="868">
                  <c:v>38.295469314612397</c:v>
                </c:pt>
                <c:pt idx="869">
                  <c:v>38.295469314675699</c:v>
                </c:pt>
                <c:pt idx="870">
                  <c:v>38.295469314788299</c:v>
                </c:pt>
                <c:pt idx="871">
                  <c:v>38.295469314612397</c:v>
                </c:pt>
                <c:pt idx="872">
                  <c:v>38.295469314612397</c:v>
                </c:pt>
                <c:pt idx="873">
                  <c:v>38.295469314675699</c:v>
                </c:pt>
                <c:pt idx="874">
                  <c:v>38.295469314788299</c:v>
                </c:pt>
                <c:pt idx="875">
                  <c:v>38.295469314612397</c:v>
                </c:pt>
                <c:pt idx="876">
                  <c:v>38.295469314612397</c:v>
                </c:pt>
                <c:pt idx="877">
                  <c:v>38.295469314675699</c:v>
                </c:pt>
                <c:pt idx="878">
                  <c:v>38.295469314675699</c:v>
                </c:pt>
                <c:pt idx="879">
                  <c:v>38.295469314978199</c:v>
                </c:pt>
                <c:pt idx="880">
                  <c:v>38.295469314612397</c:v>
                </c:pt>
                <c:pt idx="881">
                  <c:v>38.295469314675699</c:v>
                </c:pt>
                <c:pt idx="882">
                  <c:v>38.295469314675699</c:v>
                </c:pt>
                <c:pt idx="883">
                  <c:v>38.295469314978199</c:v>
                </c:pt>
                <c:pt idx="884">
                  <c:v>38.295469314612397</c:v>
                </c:pt>
                <c:pt idx="885">
                  <c:v>38.295469314675699</c:v>
                </c:pt>
                <c:pt idx="886">
                  <c:v>38.295469314675699</c:v>
                </c:pt>
                <c:pt idx="887">
                  <c:v>38.295469314739002</c:v>
                </c:pt>
                <c:pt idx="888">
                  <c:v>38.295469314675699</c:v>
                </c:pt>
                <c:pt idx="889">
                  <c:v>38.295469314675699</c:v>
                </c:pt>
                <c:pt idx="890">
                  <c:v>38.295469314675699</c:v>
                </c:pt>
                <c:pt idx="891">
                  <c:v>38.295469314739002</c:v>
                </c:pt>
                <c:pt idx="892">
                  <c:v>38.295469314675699</c:v>
                </c:pt>
                <c:pt idx="893">
                  <c:v>38.295469314675699</c:v>
                </c:pt>
                <c:pt idx="894">
                  <c:v>38.295469314739002</c:v>
                </c:pt>
                <c:pt idx="895">
                  <c:v>38.295469314612397</c:v>
                </c:pt>
                <c:pt idx="896">
                  <c:v>38.295469314675699</c:v>
                </c:pt>
                <c:pt idx="897">
                  <c:v>38.295469314788299</c:v>
                </c:pt>
                <c:pt idx="898">
                  <c:v>38.295469314612397</c:v>
                </c:pt>
                <c:pt idx="899">
                  <c:v>38.295469314612397</c:v>
                </c:pt>
                <c:pt idx="900">
                  <c:v>38.295469314675699</c:v>
                </c:pt>
                <c:pt idx="901">
                  <c:v>38.295469314788299</c:v>
                </c:pt>
                <c:pt idx="902">
                  <c:v>38.295469314612397</c:v>
                </c:pt>
                <c:pt idx="903">
                  <c:v>38.295469314612397</c:v>
                </c:pt>
                <c:pt idx="904">
                  <c:v>38.295469314675699</c:v>
                </c:pt>
                <c:pt idx="905">
                  <c:v>38.295469314675699</c:v>
                </c:pt>
                <c:pt idx="906">
                  <c:v>38.295469314978199</c:v>
                </c:pt>
                <c:pt idx="907">
                  <c:v>38.295469314612397</c:v>
                </c:pt>
                <c:pt idx="908">
                  <c:v>38.295469314675699</c:v>
                </c:pt>
                <c:pt idx="909">
                  <c:v>38.295469314675699</c:v>
                </c:pt>
                <c:pt idx="910">
                  <c:v>38.295469314978199</c:v>
                </c:pt>
                <c:pt idx="911">
                  <c:v>38.295469314612397</c:v>
                </c:pt>
                <c:pt idx="912">
                  <c:v>38.295469314675699</c:v>
                </c:pt>
                <c:pt idx="913">
                  <c:v>38.295469314739002</c:v>
                </c:pt>
                <c:pt idx="914">
                  <c:v>38.295469314739002</c:v>
                </c:pt>
                <c:pt idx="915">
                  <c:v>38.295469314675699</c:v>
                </c:pt>
                <c:pt idx="916">
                  <c:v>38.295469314675699</c:v>
                </c:pt>
                <c:pt idx="917">
                  <c:v>38.295469314675699</c:v>
                </c:pt>
                <c:pt idx="918">
                  <c:v>38.295469314739002</c:v>
                </c:pt>
                <c:pt idx="919">
                  <c:v>38.295469314675699</c:v>
                </c:pt>
                <c:pt idx="920">
                  <c:v>38.295469314675699</c:v>
                </c:pt>
                <c:pt idx="921">
                  <c:v>38.295469314739002</c:v>
                </c:pt>
                <c:pt idx="922">
                  <c:v>38.295469314739002</c:v>
                </c:pt>
                <c:pt idx="923">
                  <c:v>38.295469314675699</c:v>
                </c:pt>
                <c:pt idx="924">
                  <c:v>38.295469314788299</c:v>
                </c:pt>
                <c:pt idx="925">
                  <c:v>38.295469314612397</c:v>
                </c:pt>
                <c:pt idx="926">
                  <c:v>38.295469314612397</c:v>
                </c:pt>
                <c:pt idx="927">
                  <c:v>38.295469314675699</c:v>
                </c:pt>
                <c:pt idx="928">
                  <c:v>38.295469314788299</c:v>
                </c:pt>
                <c:pt idx="929">
                  <c:v>38.295469314612397</c:v>
                </c:pt>
                <c:pt idx="930">
                  <c:v>38.295469314612397</c:v>
                </c:pt>
                <c:pt idx="931">
                  <c:v>38.295469314675699</c:v>
                </c:pt>
                <c:pt idx="932">
                  <c:v>38.295469314675699</c:v>
                </c:pt>
                <c:pt idx="933">
                  <c:v>38.295469314978199</c:v>
                </c:pt>
                <c:pt idx="934">
                  <c:v>38.295469314675699</c:v>
                </c:pt>
                <c:pt idx="935">
                  <c:v>38.295469314675699</c:v>
                </c:pt>
                <c:pt idx="936">
                  <c:v>38.295469314675699</c:v>
                </c:pt>
                <c:pt idx="937">
                  <c:v>38.295469314978199</c:v>
                </c:pt>
                <c:pt idx="938">
                  <c:v>38.295469314612397</c:v>
                </c:pt>
                <c:pt idx="939">
                  <c:v>38.295469314675699</c:v>
                </c:pt>
                <c:pt idx="940">
                  <c:v>38.295469314739002</c:v>
                </c:pt>
                <c:pt idx="941">
                  <c:v>38.295469314978199</c:v>
                </c:pt>
                <c:pt idx="942">
                  <c:v>38.295469314675699</c:v>
                </c:pt>
                <c:pt idx="943">
                  <c:v>38.295469314675699</c:v>
                </c:pt>
                <c:pt idx="944">
                  <c:v>38.295469314675699</c:v>
                </c:pt>
                <c:pt idx="945">
                  <c:v>38.295469314739002</c:v>
                </c:pt>
                <c:pt idx="946">
                  <c:v>38.295469314675699</c:v>
                </c:pt>
                <c:pt idx="947">
                  <c:v>38.295469314675699</c:v>
                </c:pt>
                <c:pt idx="948">
                  <c:v>38.295469314739002</c:v>
                </c:pt>
                <c:pt idx="949">
                  <c:v>38.295469314739002</c:v>
                </c:pt>
                <c:pt idx="950">
                  <c:v>38.295469314788299</c:v>
                </c:pt>
                <c:pt idx="951">
                  <c:v>38.295469314422398</c:v>
                </c:pt>
                <c:pt idx="952">
                  <c:v>38.295469314612397</c:v>
                </c:pt>
                <c:pt idx="953">
                  <c:v>38.295469314612397</c:v>
                </c:pt>
                <c:pt idx="954">
                  <c:v>38.295469314675699</c:v>
                </c:pt>
                <c:pt idx="955">
                  <c:v>38.295469314978199</c:v>
                </c:pt>
                <c:pt idx="956">
                  <c:v>38.295469314612397</c:v>
                </c:pt>
                <c:pt idx="957">
                  <c:v>38.295469314612397</c:v>
                </c:pt>
                <c:pt idx="958">
                  <c:v>38.295469314675699</c:v>
                </c:pt>
                <c:pt idx="959">
                  <c:v>38.295469314788299</c:v>
                </c:pt>
                <c:pt idx="960">
                  <c:v>38.295469314612397</c:v>
                </c:pt>
                <c:pt idx="961">
                  <c:v>38.295469314675699</c:v>
                </c:pt>
                <c:pt idx="962">
                  <c:v>38.295469314675699</c:v>
                </c:pt>
                <c:pt idx="963">
                  <c:v>38.295469314675699</c:v>
                </c:pt>
                <c:pt idx="964">
                  <c:v>38.295469314978199</c:v>
                </c:pt>
                <c:pt idx="965">
                  <c:v>38.295469314612397</c:v>
                </c:pt>
                <c:pt idx="966">
                  <c:v>38.295469314675699</c:v>
                </c:pt>
                <c:pt idx="967">
                  <c:v>38.295469314739002</c:v>
                </c:pt>
                <c:pt idx="968">
                  <c:v>38.295469314978199</c:v>
                </c:pt>
                <c:pt idx="969">
                  <c:v>38.295469314675699</c:v>
                </c:pt>
                <c:pt idx="970">
                  <c:v>38.295469314675699</c:v>
                </c:pt>
                <c:pt idx="971">
                  <c:v>38.295469314739002</c:v>
                </c:pt>
                <c:pt idx="972">
                  <c:v>38.295469314739002</c:v>
                </c:pt>
                <c:pt idx="973">
                  <c:v>38.295469314675699</c:v>
                </c:pt>
                <c:pt idx="974">
                  <c:v>38.295469314675699</c:v>
                </c:pt>
                <c:pt idx="975">
                  <c:v>38.295469314739002</c:v>
                </c:pt>
                <c:pt idx="976">
                  <c:v>38.295469314739002</c:v>
                </c:pt>
                <c:pt idx="977">
                  <c:v>38.295469314675699</c:v>
                </c:pt>
                <c:pt idx="978">
                  <c:v>38.295469314422398</c:v>
                </c:pt>
                <c:pt idx="979">
                  <c:v>38.295469314612397</c:v>
                </c:pt>
                <c:pt idx="980">
                  <c:v>38.295469314612397</c:v>
                </c:pt>
                <c:pt idx="981">
                  <c:v>38.295469314675699</c:v>
                </c:pt>
                <c:pt idx="982">
                  <c:v>38.295469314978199</c:v>
                </c:pt>
                <c:pt idx="983">
                  <c:v>38.295469314612397</c:v>
                </c:pt>
                <c:pt idx="984">
                  <c:v>38.295469314612397</c:v>
                </c:pt>
                <c:pt idx="985">
                  <c:v>38.295469314675699</c:v>
                </c:pt>
                <c:pt idx="986">
                  <c:v>38.295469314788299</c:v>
                </c:pt>
                <c:pt idx="987">
                  <c:v>38.295469314612397</c:v>
                </c:pt>
                <c:pt idx="988">
                  <c:v>38.295469314675699</c:v>
                </c:pt>
                <c:pt idx="989">
                  <c:v>38.295469314675699</c:v>
                </c:pt>
                <c:pt idx="990">
                  <c:v>38.295469314739002</c:v>
                </c:pt>
                <c:pt idx="991">
                  <c:v>38.295469314612397</c:v>
                </c:pt>
                <c:pt idx="992">
                  <c:v>38.295469314675699</c:v>
                </c:pt>
                <c:pt idx="993">
                  <c:v>38.295469314675699</c:v>
                </c:pt>
                <c:pt idx="994">
                  <c:v>38.295469314675699</c:v>
                </c:pt>
                <c:pt idx="995">
                  <c:v>38.295469314978199</c:v>
                </c:pt>
                <c:pt idx="996">
                  <c:v>38.295469314675699</c:v>
                </c:pt>
                <c:pt idx="997">
                  <c:v>38.295469314675699</c:v>
                </c:pt>
                <c:pt idx="998">
                  <c:v>38.295469314739002</c:v>
                </c:pt>
                <c:pt idx="999">
                  <c:v>38.295469314739002</c:v>
                </c:pt>
                <c:pt idx="1000">
                  <c:v>38.295469314675699</c:v>
                </c:pt>
                <c:pt idx="1001">
                  <c:v>38.295469314675699</c:v>
                </c:pt>
                <c:pt idx="1002">
                  <c:v>38.295469314739002</c:v>
                </c:pt>
                <c:pt idx="1003">
                  <c:v>38.295469314739002</c:v>
                </c:pt>
                <c:pt idx="1004">
                  <c:v>38.295469314675699</c:v>
                </c:pt>
                <c:pt idx="1005">
                  <c:v>38.295469314422398</c:v>
                </c:pt>
                <c:pt idx="1006">
                  <c:v>38.295469314612397</c:v>
                </c:pt>
                <c:pt idx="1007">
                  <c:v>38.295469314612397</c:v>
                </c:pt>
                <c:pt idx="1008">
                  <c:v>38.295469314675699</c:v>
                </c:pt>
                <c:pt idx="1009">
                  <c:v>38.295469314978199</c:v>
                </c:pt>
                <c:pt idx="1010">
                  <c:v>38.295469314612397</c:v>
                </c:pt>
                <c:pt idx="1011">
                  <c:v>38.295469314675699</c:v>
                </c:pt>
                <c:pt idx="1012">
                  <c:v>38.295469314675699</c:v>
                </c:pt>
                <c:pt idx="1013">
                  <c:v>38.295469314978199</c:v>
                </c:pt>
                <c:pt idx="1014">
                  <c:v>38.295469314612397</c:v>
                </c:pt>
                <c:pt idx="1015">
                  <c:v>38.295469314675699</c:v>
                </c:pt>
                <c:pt idx="1016">
                  <c:v>38.295469314675699</c:v>
                </c:pt>
                <c:pt idx="1017">
                  <c:v>38.295469314978199</c:v>
                </c:pt>
                <c:pt idx="1018">
                  <c:v>38.295469314612397</c:v>
                </c:pt>
                <c:pt idx="1019">
                  <c:v>38.295469314675699</c:v>
                </c:pt>
                <c:pt idx="1020">
                  <c:v>38.295469314675699</c:v>
                </c:pt>
                <c:pt idx="1021">
                  <c:v>38.295469314675699</c:v>
                </c:pt>
                <c:pt idx="1022">
                  <c:v>38.295469314978199</c:v>
                </c:pt>
                <c:pt idx="1023">
                  <c:v>38.295469314675699</c:v>
                </c:pt>
                <c:pt idx="1024">
                  <c:v>38.295469314675699</c:v>
                </c:pt>
                <c:pt idx="1025">
                  <c:v>38.295469314739002</c:v>
                </c:pt>
                <c:pt idx="1026">
                  <c:v>38.295469314978199</c:v>
                </c:pt>
                <c:pt idx="1027">
                  <c:v>38.295469314675699</c:v>
                </c:pt>
                <c:pt idx="1028">
                  <c:v>38.295469314675699</c:v>
                </c:pt>
                <c:pt idx="1029">
                  <c:v>38.295469314739002</c:v>
                </c:pt>
                <c:pt idx="1030">
                  <c:v>38.295469314739002</c:v>
                </c:pt>
                <c:pt idx="1031">
                  <c:v>38.295469314309898</c:v>
                </c:pt>
                <c:pt idx="1032">
                  <c:v>38.295469314675699</c:v>
                </c:pt>
                <c:pt idx="1033">
                  <c:v>38.295469314612397</c:v>
                </c:pt>
                <c:pt idx="1034">
                  <c:v>38.295469314612397</c:v>
                </c:pt>
                <c:pt idx="1035">
                  <c:v>38.295469314788299</c:v>
                </c:pt>
                <c:pt idx="1036">
                  <c:v>38.295469314612397</c:v>
                </c:pt>
                <c:pt idx="1037">
                  <c:v>38.295469314612397</c:v>
                </c:pt>
                <c:pt idx="1038">
                  <c:v>38.295469314675699</c:v>
                </c:pt>
                <c:pt idx="1039">
                  <c:v>38.295469314675699</c:v>
                </c:pt>
                <c:pt idx="1040">
                  <c:v>38.295469314978199</c:v>
                </c:pt>
                <c:pt idx="1041">
                  <c:v>38.295469314612397</c:v>
                </c:pt>
                <c:pt idx="1042">
                  <c:v>38.295469314612397</c:v>
                </c:pt>
                <c:pt idx="1043">
                  <c:v>38.295469314675699</c:v>
                </c:pt>
                <c:pt idx="1044">
                  <c:v>38.295469314978199</c:v>
                </c:pt>
                <c:pt idx="1045">
                  <c:v>38.295469314612397</c:v>
                </c:pt>
                <c:pt idx="1046">
                  <c:v>38.295469314675699</c:v>
                </c:pt>
                <c:pt idx="1047">
                  <c:v>38.295469314675699</c:v>
                </c:pt>
                <c:pt idx="1048">
                  <c:v>38.295469314739002</c:v>
                </c:pt>
                <c:pt idx="1049">
                  <c:v>38.295469314612397</c:v>
                </c:pt>
                <c:pt idx="1050">
                  <c:v>38.295469314675699</c:v>
                </c:pt>
                <c:pt idx="1051">
                  <c:v>38.295469314675699</c:v>
                </c:pt>
                <c:pt idx="1052">
                  <c:v>38.295469314739002</c:v>
                </c:pt>
                <c:pt idx="1053">
                  <c:v>38.295469314978199</c:v>
                </c:pt>
                <c:pt idx="1054">
                  <c:v>38.295469314675699</c:v>
                </c:pt>
                <c:pt idx="1055">
                  <c:v>38.295469314675699</c:v>
                </c:pt>
                <c:pt idx="1056">
                  <c:v>38.295469314739002</c:v>
                </c:pt>
                <c:pt idx="1057">
                  <c:v>38.295469314739002</c:v>
                </c:pt>
                <c:pt idx="1058">
                  <c:v>38.295469314309898</c:v>
                </c:pt>
                <c:pt idx="1059">
                  <c:v>38.295469314675699</c:v>
                </c:pt>
                <c:pt idx="1060">
                  <c:v>38.295469314612397</c:v>
                </c:pt>
                <c:pt idx="1061">
                  <c:v>38.295469314612397</c:v>
                </c:pt>
                <c:pt idx="1062">
                  <c:v>38.295469314788299</c:v>
                </c:pt>
                <c:pt idx="1063">
                  <c:v>38.295469314422398</c:v>
                </c:pt>
                <c:pt idx="1064">
                  <c:v>38.295469314612397</c:v>
                </c:pt>
                <c:pt idx="1065">
                  <c:v>38.295469314675699</c:v>
                </c:pt>
                <c:pt idx="1066">
                  <c:v>38.295469314675699</c:v>
                </c:pt>
                <c:pt idx="1067">
                  <c:v>38.295469314978199</c:v>
                </c:pt>
                <c:pt idx="1068">
                  <c:v>38.295469314612397</c:v>
                </c:pt>
                <c:pt idx="1069">
                  <c:v>38.295469314675699</c:v>
                </c:pt>
                <c:pt idx="1070">
                  <c:v>38.295469314675699</c:v>
                </c:pt>
                <c:pt idx="1071">
                  <c:v>38.295469314978199</c:v>
                </c:pt>
                <c:pt idx="1072">
                  <c:v>38.295469314612397</c:v>
                </c:pt>
                <c:pt idx="1073">
                  <c:v>38.295469314675699</c:v>
                </c:pt>
                <c:pt idx="1074">
                  <c:v>38.295469314675699</c:v>
                </c:pt>
                <c:pt idx="1075">
                  <c:v>38.295469314739002</c:v>
                </c:pt>
                <c:pt idx="1076">
                  <c:v>38.295469314612397</c:v>
                </c:pt>
                <c:pt idx="1077">
                  <c:v>38.295469314675699</c:v>
                </c:pt>
                <c:pt idx="1078">
                  <c:v>38.295469314675699</c:v>
                </c:pt>
                <c:pt idx="1079">
                  <c:v>38.295469314739002</c:v>
                </c:pt>
                <c:pt idx="1080">
                  <c:v>38.295469314978199</c:v>
                </c:pt>
                <c:pt idx="1081">
                  <c:v>38.295469314675699</c:v>
                </c:pt>
                <c:pt idx="1082">
                  <c:v>38.295469314675699</c:v>
                </c:pt>
                <c:pt idx="1083">
                  <c:v>38.295469314739002</c:v>
                </c:pt>
                <c:pt idx="1084">
                  <c:v>38.295469314739002</c:v>
                </c:pt>
                <c:pt idx="1085">
                  <c:v>38.295469314675699</c:v>
                </c:pt>
                <c:pt idx="1086">
                  <c:v>38.295469314675699</c:v>
                </c:pt>
                <c:pt idx="1087">
                  <c:v>38.295469314739002</c:v>
                </c:pt>
                <c:pt idx="1088">
                  <c:v>38.295469314675699</c:v>
                </c:pt>
                <c:pt idx="1089">
                  <c:v>38.295469314788299</c:v>
                </c:pt>
                <c:pt idx="1090">
                  <c:v>38.295469314612397</c:v>
                </c:pt>
                <c:pt idx="1091">
                  <c:v>38.295469314612397</c:v>
                </c:pt>
                <c:pt idx="1092">
                  <c:v>38.295469314675699</c:v>
                </c:pt>
                <c:pt idx="1093">
                  <c:v>38.295469314788299</c:v>
                </c:pt>
                <c:pt idx="1094">
                  <c:v>38.295469314612397</c:v>
                </c:pt>
                <c:pt idx="1095">
                  <c:v>38.295469314612397</c:v>
                </c:pt>
                <c:pt idx="1096">
                  <c:v>38.295469314675699</c:v>
                </c:pt>
                <c:pt idx="1097">
                  <c:v>38.295469314675699</c:v>
                </c:pt>
                <c:pt idx="1098">
                  <c:v>38.295469314978199</c:v>
                </c:pt>
                <c:pt idx="1099">
                  <c:v>38.295469314612397</c:v>
                </c:pt>
                <c:pt idx="1100">
                  <c:v>38.295469314675699</c:v>
                </c:pt>
                <c:pt idx="1101">
                  <c:v>38.295469314675699</c:v>
                </c:pt>
                <c:pt idx="1102">
                  <c:v>38.295469314978199</c:v>
                </c:pt>
                <c:pt idx="1103">
                  <c:v>38.295469314612397</c:v>
                </c:pt>
                <c:pt idx="1104">
                  <c:v>38.295469314675699</c:v>
                </c:pt>
                <c:pt idx="1105">
                  <c:v>38.295469314675699</c:v>
                </c:pt>
                <c:pt idx="1106">
                  <c:v>38.295469314739002</c:v>
                </c:pt>
                <c:pt idx="1107">
                  <c:v>38.295469314978199</c:v>
                </c:pt>
                <c:pt idx="1108">
                  <c:v>38.295469314675699</c:v>
                </c:pt>
                <c:pt idx="1109">
                  <c:v>38.295469314675699</c:v>
                </c:pt>
                <c:pt idx="1110">
                  <c:v>38.295469314739002</c:v>
                </c:pt>
                <c:pt idx="1111">
                  <c:v>38.295469314978199</c:v>
                </c:pt>
                <c:pt idx="1112">
                  <c:v>38.295469314675699</c:v>
                </c:pt>
                <c:pt idx="1113">
                  <c:v>38.295469314739002</c:v>
                </c:pt>
                <c:pt idx="1114">
                  <c:v>38.295469314739002</c:v>
                </c:pt>
                <c:pt idx="1115">
                  <c:v>38.295469314675699</c:v>
                </c:pt>
                <c:pt idx="1116">
                  <c:v>38.295469314788299</c:v>
                </c:pt>
                <c:pt idx="1117">
                  <c:v>38.295469314612397</c:v>
                </c:pt>
                <c:pt idx="1118">
                  <c:v>38.295469314612397</c:v>
                </c:pt>
                <c:pt idx="1119">
                  <c:v>38.295469314675699</c:v>
                </c:pt>
                <c:pt idx="1120">
                  <c:v>38.295469314788299</c:v>
                </c:pt>
                <c:pt idx="1121">
                  <c:v>38.295469314612397</c:v>
                </c:pt>
                <c:pt idx="1122">
                  <c:v>38.295469314612397</c:v>
                </c:pt>
                <c:pt idx="1123">
                  <c:v>38.295469314675699</c:v>
                </c:pt>
                <c:pt idx="1124">
                  <c:v>38.295469314675699</c:v>
                </c:pt>
                <c:pt idx="1125">
                  <c:v>38.295469314978199</c:v>
                </c:pt>
                <c:pt idx="1126">
                  <c:v>38.295469314612397</c:v>
                </c:pt>
                <c:pt idx="1127">
                  <c:v>38.295469314675699</c:v>
                </c:pt>
                <c:pt idx="1128">
                  <c:v>38.295469314675699</c:v>
                </c:pt>
                <c:pt idx="1129">
                  <c:v>38.295469314978199</c:v>
                </c:pt>
                <c:pt idx="1130">
                  <c:v>38.295469314612397</c:v>
                </c:pt>
                <c:pt idx="1131">
                  <c:v>38.295469314675699</c:v>
                </c:pt>
                <c:pt idx="1132">
                  <c:v>38.295469314675699</c:v>
                </c:pt>
                <c:pt idx="1133">
                  <c:v>38.295469314739002</c:v>
                </c:pt>
                <c:pt idx="1134">
                  <c:v>38.295469314675699</c:v>
                </c:pt>
                <c:pt idx="1135">
                  <c:v>38.295469314675699</c:v>
                </c:pt>
                <c:pt idx="1136">
                  <c:v>38.295469314675699</c:v>
                </c:pt>
                <c:pt idx="1137">
                  <c:v>38.295469314739002</c:v>
                </c:pt>
                <c:pt idx="1138">
                  <c:v>38.295469314978199</c:v>
                </c:pt>
                <c:pt idx="1139">
                  <c:v>38.295469314675699</c:v>
                </c:pt>
                <c:pt idx="1140">
                  <c:v>38.295469314739002</c:v>
                </c:pt>
                <c:pt idx="1141">
                  <c:v>38.295469314739002</c:v>
                </c:pt>
                <c:pt idx="1142">
                  <c:v>38.295469314739002</c:v>
                </c:pt>
                <c:pt idx="1143">
                  <c:v>38.295469314788299</c:v>
                </c:pt>
                <c:pt idx="1144">
                  <c:v>38.295469314612397</c:v>
                </c:pt>
                <c:pt idx="1145">
                  <c:v>38.295469314612397</c:v>
                </c:pt>
                <c:pt idx="1146">
                  <c:v>38.295469314675699</c:v>
                </c:pt>
                <c:pt idx="1147">
                  <c:v>38.295469314788299</c:v>
                </c:pt>
                <c:pt idx="1148">
                  <c:v>38.295469314612397</c:v>
                </c:pt>
                <c:pt idx="1149">
                  <c:v>38.295469314612397</c:v>
                </c:pt>
                <c:pt idx="1150">
                  <c:v>38.295469314675699</c:v>
                </c:pt>
                <c:pt idx="1151">
                  <c:v>38.295469314675699</c:v>
                </c:pt>
                <c:pt idx="1152">
                  <c:v>38.295469314612397</c:v>
                </c:pt>
                <c:pt idx="1153">
                  <c:v>38.295469314612397</c:v>
                </c:pt>
                <c:pt idx="1154">
                  <c:v>38.295469314675699</c:v>
                </c:pt>
                <c:pt idx="1155">
                  <c:v>38.295469314675699</c:v>
                </c:pt>
                <c:pt idx="1156">
                  <c:v>38.295469314978199</c:v>
                </c:pt>
                <c:pt idx="1157">
                  <c:v>38.295469314612397</c:v>
                </c:pt>
                <c:pt idx="1158">
                  <c:v>38.295469314675699</c:v>
                </c:pt>
                <c:pt idx="1159">
                  <c:v>38.295469314675699</c:v>
                </c:pt>
                <c:pt idx="1160">
                  <c:v>38.295469314739002</c:v>
                </c:pt>
                <c:pt idx="1161">
                  <c:v>38.295469314675699</c:v>
                </c:pt>
                <c:pt idx="1162">
                  <c:v>38.295469314675699</c:v>
                </c:pt>
                <c:pt idx="1163">
                  <c:v>38.295469314675699</c:v>
                </c:pt>
                <c:pt idx="1164">
                  <c:v>38.295469314739002</c:v>
                </c:pt>
                <c:pt idx="1165">
                  <c:v>38.295469314978199</c:v>
                </c:pt>
                <c:pt idx="1166">
                  <c:v>38.295469314675699</c:v>
                </c:pt>
                <c:pt idx="1167">
                  <c:v>38.295469314739002</c:v>
                </c:pt>
                <c:pt idx="1168">
                  <c:v>38.295469314739002</c:v>
                </c:pt>
                <c:pt idx="1169">
                  <c:v>38.295469314675699</c:v>
                </c:pt>
                <c:pt idx="1170">
                  <c:v>38.295469314788299</c:v>
                </c:pt>
                <c:pt idx="1171">
                  <c:v>38.295469314612397</c:v>
                </c:pt>
                <c:pt idx="1172">
                  <c:v>38.295469314612397</c:v>
                </c:pt>
                <c:pt idx="1173">
                  <c:v>38.295469314675699</c:v>
                </c:pt>
                <c:pt idx="1174">
                  <c:v>38.295469314788299</c:v>
                </c:pt>
                <c:pt idx="1175">
                  <c:v>38.295469314612397</c:v>
                </c:pt>
                <c:pt idx="1176">
                  <c:v>38.295469314612397</c:v>
                </c:pt>
                <c:pt idx="1177">
                  <c:v>38.295469314675699</c:v>
                </c:pt>
                <c:pt idx="1178">
                  <c:v>38.295469314788299</c:v>
                </c:pt>
                <c:pt idx="1179">
                  <c:v>38.295469314612397</c:v>
                </c:pt>
                <c:pt idx="1180">
                  <c:v>38.295469314612397</c:v>
                </c:pt>
                <c:pt idx="1181">
                  <c:v>38.295469314675699</c:v>
                </c:pt>
                <c:pt idx="1182">
                  <c:v>38.295469314675699</c:v>
                </c:pt>
                <c:pt idx="1183">
                  <c:v>38.295469314978199</c:v>
                </c:pt>
                <c:pt idx="1184">
                  <c:v>38.295469314612397</c:v>
                </c:pt>
                <c:pt idx="1185">
                  <c:v>38.295469314675699</c:v>
                </c:pt>
                <c:pt idx="1186">
                  <c:v>38.295469314675699</c:v>
                </c:pt>
                <c:pt idx="1187">
                  <c:v>38.295469314978199</c:v>
                </c:pt>
                <c:pt idx="1188">
                  <c:v>38.295469314675699</c:v>
                </c:pt>
                <c:pt idx="1189">
                  <c:v>38.295469314675699</c:v>
                </c:pt>
                <c:pt idx="1190">
                  <c:v>38.295469314739002</c:v>
                </c:pt>
                <c:pt idx="1191">
                  <c:v>38.295469314739002</c:v>
                </c:pt>
                <c:pt idx="1192">
                  <c:v>38.295469314675699</c:v>
                </c:pt>
                <c:pt idx="1193">
                  <c:v>38.295469314675699</c:v>
                </c:pt>
                <c:pt idx="1194">
                  <c:v>38.295469314739002</c:v>
                </c:pt>
                <c:pt idx="1195">
                  <c:v>38.295469314739002</c:v>
                </c:pt>
                <c:pt idx="1196">
                  <c:v>38.295469314675699</c:v>
                </c:pt>
                <c:pt idx="1197">
                  <c:v>38.295469314675699</c:v>
                </c:pt>
                <c:pt idx="1198">
                  <c:v>38.295469314612397</c:v>
                </c:pt>
                <c:pt idx="1199">
                  <c:v>38.295469314612397</c:v>
                </c:pt>
                <c:pt idx="1200">
                  <c:v>38.295469314675699</c:v>
                </c:pt>
                <c:pt idx="1201">
                  <c:v>38.295469314978199</c:v>
                </c:pt>
                <c:pt idx="1202">
                  <c:v>38.295469314612397</c:v>
                </c:pt>
                <c:pt idx="1203">
                  <c:v>38.295469314612397</c:v>
                </c:pt>
                <c:pt idx="1204">
                  <c:v>38.295469314675699</c:v>
                </c:pt>
                <c:pt idx="1205">
                  <c:v>38.295469314788299</c:v>
                </c:pt>
                <c:pt idx="1206">
                  <c:v>38.295469314612397</c:v>
                </c:pt>
                <c:pt idx="1207">
                  <c:v>38.295469314612397</c:v>
                </c:pt>
                <c:pt idx="1208">
                  <c:v>38.295469314675699</c:v>
                </c:pt>
                <c:pt idx="1209">
                  <c:v>38.295469314675699</c:v>
                </c:pt>
                <c:pt idx="1210">
                  <c:v>38.295469314978199</c:v>
                </c:pt>
                <c:pt idx="1211">
                  <c:v>38.295469314675699</c:v>
                </c:pt>
                <c:pt idx="1212">
                  <c:v>38.295469314675699</c:v>
                </c:pt>
                <c:pt idx="1213">
                  <c:v>38.295469314675699</c:v>
                </c:pt>
                <c:pt idx="1214">
                  <c:v>38.295469314978199</c:v>
                </c:pt>
                <c:pt idx="1215">
                  <c:v>38.295469314675699</c:v>
                </c:pt>
                <c:pt idx="1216">
                  <c:v>38.295469314675699</c:v>
                </c:pt>
                <c:pt idx="1217">
                  <c:v>38.295469314739002</c:v>
                </c:pt>
                <c:pt idx="1218">
                  <c:v>38.295469314739002</c:v>
                </c:pt>
                <c:pt idx="1219">
                  <c:v>38.295469314675699</c:v>
                </c:pt>
                <c:pt idx="1220">
                  <c:v>38.295469314675699</c:v>
                </c:pt>
                <c:pt idx="1221">
                  <c:v>38.295469314675699</c:v>
                </c:pt>
                <c:pt idx="1222">
                  <c:v>38.295469314739002</c:v>
                </c:pt>
                <c:pt idx="1223">
                  <c:v>38.295469314675699</c:v>
                </c:pt>
                <c:pt idx="1224">
                  <c:v>38.295469314675699</c:v>
                </c:pt>
                <c:pt idx="1225">
                  <c:v>38.295469314612397</c:v>
                </c:pt>
                <c:pt idx="1226">
                  <c:v>38.295469314612397</c:v>
                </c:pt>
                <c:pt idx="1227">
                  <c:v>38.295469314675699</c:v>
                </c:pt>
                <c:pt idx="1228">
                  <c:v>38.295469314788299</c:v>
                </c:pt>
                <c:pt idx="1229">
                  <c:v>38.295469314612397</c:v>
                </c:pt>
                <c:pt idx="1230">
                  <c:v>38.295469314612397</c:v>
                </c:pt>
                <c:pt idx="1231">
                  <c:v>38.295469314675699</c:v>
                </c:pt>
                <c:pt idx="1232">
                  <c:v>38.295469314978199</c:v>
                </c:pt>
                <c:pt idx="1233">
                  <c:v>38.295469314612397</c:v>
                </c:pt>
                <c:pt idx="1234">
                  <c:v>38.295469314612397</c:v>
                </c:pt>
                <c:pt idx="1235">
                  <c:v>38.295469314675699</c:v>
                </c:pt>
                <c:pt idx="1236">
                  <c:v>38.295469314739002</c:v>
                </c:pt>
                <c:pt idx="1237">
                  <c:v>38.295469314612397</c:v>
                </c:pt>
                <c:pt idx="1238">
                  <c:v>38.295469314675699</c:v>
                </c:pt>
                <c:pt idx="1239">
                  <c:v>38.295469314675699</c:v>
                </c:pt>
                <c:pt idx="1240">
                  <c:v>38.295469314675699</c:v>
                </c:pt>
                <c:pt idx="1241">
                  <c:v>38.295469314978199</c:v>
                </c:pt>
                <c:pt idx="1242">
                  <c:v>38.295469314675699</c:v>
                </c:pt>
                <c:pt idx="1243">
                  <c:v>38.295469314675699</c:v>
                </c:pt>
                <c:pt idx="1244">
                  <c:v>38.295469314739002</c:v>
                </c:pt>
                <c:pt idx="1245">
                  <c:v>38.295469314978199</c:v>
                </c:pt>
                <c:pt idx="1246">
                  <c:v>38.295469314675699</c:v>
                </c:pt>
                <c:pt idx="1247">
                  <c:v>38.295469314675699</c:v>
                </c:pt>
                <c:pt idx="1248">
                  <c:v>38.295469314739002</c:v>
                </c:pt>
                <c:pt idx="1249">
                  <c:v>38.295469314739002</c:v>
                </c:pt>
                <c:pt idx="1250">
                  <c:v>38.295469314675699</c:v>
                </c:pt>
                <c:pt idx="1251">
                  <c:v>38.295469314675699</c:v>
                </c:pt>
                <c:pt idx="1252">
                  <c:v>38.295469314739002</c:v>
                </c:pt>
                <c:pt idx="1253">
                  <c:v>38.295469314612397</c:v>
                </c:pt>
                <c:pt idx="1254">
                  <c:v>38.295469314788299</c:v>
                </c:pt>
                <c:pt idx="1255">
                  <c:v>38.295469314422398</c:v>
                </c:pt>
                <c:pt idx="1256">
                  <c:v>38.295469314612397</c:v>
                </c:pt>
                <c:pt idx="1257">
                  <c:v>38.295469314675699</c:v>
                </c:pt>
                <c:pt idx="1258">
                  <c:v>38.295469314675699</c:v>
                </c:pt>
                <c:pt idx="1259">
                  <c:v>38.295469314978199</c:v>
                </c:pt>
                <c:pt idx="1260">
                  <c:v>38.295469314612397</c:v>
                </c:pt>
                <c:pt idx="1261">
                  <c:v>38.295469314612397</c:v>
                </c:pt>
                <c:pt idx="1262">
                  <c:v>38.295469314675699</c:v>
                </c:pt>
                <c:pt idx="1263">
                  <c:v>38.295469314978199</c:v>
                </c:pt>
                <c:pt idx="1264">
                  <c:v>38.295469314612397</c:v>
                </c:pt>
                <c:pt idx="1265">
                  <c:v>38.295469314675699</c:v>
                </c:pt>
                <c:pt idx="1266">
                  <c:v>38.295469314675699</c:v>
                </c:pt>
                <c:pt idx="1267">
                  <c:v>38.295469314739002</c:v>
                </c:pt>
                <c:pt idx="1268">
                  <c:v>38.295469314612397</c:v>
                </c:pt>
                <c:pt idx="1269">
                  <c:v>38.295469314675699</c:v>
                </c:pt>
                <c:pt idx="1270">
                  <c:v>38.295469314675699</c:v>
                </c:pt>
                <c:pt idx="1271">
                  <c:v>38.295469314739002</c:v>
                </c:pt>
                <c:pt idx="1272">
                  <c:v>38.295469314978199</c:v>
                </c:pt>
                <c:pt idx="1273">
                  <c:v>38.295469314675699</c:v>
                </c:pt>
                <c:pt idx="1274">
                  <c:v>38.295469314675699</c:v>
                </c:pt>
                <c:pt idx="1275">
                  <c:v>38.295469314739002</c:v>
                </c:pt>
                <c:pt idx="1276">
                  <c:v>38.295469314739002</c:v>
                </c:pt>
                <c:pt idx="1277">
                  <c:v>38.295469314309898</c:v>
                </c:pt>
                <c:pt idx="1278">
                  <c:v>38.295469314675699</c:v>
                </c:pt>
                <c:pt idx="1279">
                  <c:v>38.295469314739002</c:v>
                </c:pt>
                <c:pt idx="1280">
                  <c:v>38.295469314612397</c:v>
                </c:pt>
                <c:pt idx="1281">
                  <c:v>38.295469314788299</c:v>
                </c:pt>
                <c:pt idx="1282">
                  <c:v>38.295469314422398</c:v>
                </c:pt>
                <c:pt idx="1283">
                  <c:v>38.295469314612397</c:v>
                </c:pt>
                <c:pt idx="1284">
                  <c:v>38.295469314675699</c:v>
                </c:pt>
                <c:pt idx="1285">
                  <c:v>38.295469314675699</c:v>
                </c:pt>
                <c:pt idx="1286">
                  <c:v>38.295469314978199</c:v>
                </c:pt>
                <c:pt idx="1287">
                  <c:v>38.295469314612397</c:v>
                </c:pt>
                <c:pt idx="1288">
                  <c:v>38.295469314675699</c:v>
                </c:pt>
                <c:pt idx="1289">
                  <c:v>38.295469314675699</c:v>
                </c:pt>
                <c:pt idx="1290">
                  <c:v>38.295469314978199</c:v>
                </c:pt>
                <c:pt idx="1291">
                  <c:v>38.295469314612397</c:v>
                </c:pt>
                <c:pt idx="1292">
                  <c:v>38.295469314675699</c:v>
                </c:pt>
                <c:pt idx="1293">
                  <c:v>38.295469314675699</c:v>
                </c:pt>
                <c:pt idx="1294">
                  <c:v>38.295469314739002</c:v>
                </c:pt>
                <c:pt idx="1295">
                  <c:v>38.295469314612397</c:v>
                </c:pt>
                <c:pt idx="1296">
                  <c:v>38.295469314675699</c:v>
                </c:pt>
                <c:pt idx="1297">
                  <c:v>38.295469314675699</c:v>
                </c:pt>
                <c:pt idx="1298">
                  <c:v>38.295469314739002</c:v>
                </c:pt>
                <c:pt idx="1299">
                  <c:v>38.295469314978199</c:v>
                </c:pt>
                <c:pt idx="1300">
                  <c:v>38.295469314675699</c:v>
                </c:pt>
                <c:pt idx="1301">
                  <c:v>38.295469314675699</c:v>
                </c:pt>
                <c:pt idx="1302">
                  <c:v>38.295469314739002</c:v>
                </c:pt>
                <c:pt idx="1303">
                  <c:v>38.2954693143732</c:v>
                </c:pt>
                <c:pt idx="1304">
                  <c:v>38.295469314309898</c:v>
                </c:pt>
                <c:pt idx="1305">
                  <c:v>38.295469314675699</c:v>
                </c:pt>
                <c:pt idx="1306">
                  <c:v>38.295469314739002</c:v>
                </c:pt>
                <c:pt idx="1307">
                  <c:v>38.295469314739002</c:v>
                </c:pt>
                <c:pt idx="1308">
                  <c:v>38.295469314788299</c:v>
                </c:pt>
                <c:pt idx="1309">
                  <c:v>38.295469314612397</c:v>
                </c:pt>
                <c:pt idx="1310">
                  <c:v>38.295469314612397</c:v>
                </c:pt>
                <c:pt idx="1311">
                  <c:v>38.295469314675699</c:v>
                </c:pt>
                <c:pt idx="1312">
                  <c:v>38.295469314675699</c:v>
                </c:pt>
                <c:pt idx="1313">
                  <c:v>38.295469314978199</c:v>
                </c:pt>
                <c:pt idx="1314">
                  <c:v>38.295469314612397</c:v>
                </c:pt>
                <c:pt idx="1315">
                  <c:v>38.295469314675699</c:v>
                </c:pt>
                <c:pt idx="1316">
                  <c:v>38.295469314675699</c:v>
                </c:pt>
                <c:pt idx="1317">
                  <c:v>38.295469314978199</c:v>
                </c:pt>
                <c:pt idx="1318">
                  <c:v>38.295469314612397</c:v>
                </c:pt>
                <c:pt idx="1319">
                  <c:v>38.295469314675699</c:v>
                </c:pt>
                <c:pt idx="1320">
                  <c:v>38.295469314675699</c:v>
                </c:pt>
                <c:pt idx="1321">
                  <c:v>38.295469314978199</c:v>
                </c:pt>
                <c:pt idx="1322">
                  <c:v>38.295469314612397</c:v>
                </c:pt>
                <c:pt idx="1323">
                  <c:v>38.295469314675699</c:v>
                </c:pt>
                <c:pt idx="1324">
                  <c:v>38.295469314675699</c:v>
                </c:pt>
                <c:pt idx="1325">
                  <c:v>38.295469314739002</c:v>
                </c:pt>
                <c:pt idx="1326">
                  <c:v>38.295469314978199</c:v>
                </c:pt>
                <c:pt idx="1327">
                  <c:v>38.295469314675699</c:v>
                </c:pt>
                <c:pt idx="1328">
                  <c:v>38.295469314675699</c:v>
                </c:pt>
                <c:pt idx="1329">
                  <c:v>38.295469314739002</c:v>
                </c:pt>
                <c:pt idx="1330">
                  <c:v>38.295469314978199</c:v>
                </c:pt>
                <c:pt idx="1331">
                  <c:v>38.295469314675699</c:v>
                </c:pt>
                <c:pt idx="1332">
                  <c:v>38.295469314675699</c:v>
                </c:pt>
                <c:pt idx="1333">
                  <c:v>38.295469314739002</c:v>
                </c:pt>
                <c:pt idx="1334">
                  <c:v>38.295469314739002</c:v>
                </c:pt>
                <c:pt idx="1335">
                  <c:v>38.295469314788299</c:v>
                </c:pt>
                <c:pt idx="1336">
                  <c:v>38.295469314612397</c:v>
                </c:pt>
                <c:pt idx="1337">
                  <c:v>38.295469314612397</c:v>
                </c:pt>
                <c:pt idx="1338">
                  <c:v>38.295469314612397</c:v>
                </c:pt>
                <c:pt idx="1339">
                  <c:v>38.295469314788299</c:v>
                </c:pt>
                <c:pt idx="1340">
                  <c:v>38.295469314612397</c:v>
                </c:pt>
                <c:pt idx="1341">
                  <c:v>38.295469314612397</c:v>
                </c:pt>
                <c:pt idx="1342">
                  <c:v>38.295469314675699</c:v>
                </c:pt>
                <c:pt idx="1343">
                  <c:v>38.295469314675699</c:v>
                </c:pt>
                <c:pt idx="1344">
                  <c:v>38.295469314978199</c:v>
                </c:pt>
                <c:pt idx="1345">
                  <c:v>38.295469314612397</c:v>
                </c:pt>
                <c:pt idx="1346">
                  <c:v>38.295469314675699</c:v>
                </c:pt>
                <c:pt idx="1347">
                  <c:v>38.295469314675699</c:v>
                </c:pt>
                <c:pt idx="1348">
                  <c:v>38.295469314978199</c:v>
                </c:pt>
                <c:pt idx="1349">
                  <c:v>38.295469314612397</c:v>
                </c:pt>
                <c:pt idx="1350">
                  <c:v>38.295469314675699</c:v>
                </c:pt>
                <c:pt idx="1351">
                  <c:v>38.295469314675699</c:v>
                </c:pt>
                <c:pt idx="1352">
                  <c:v>38.295469314739002</c:v>
                </c:pt>
                <c:pt idx="1353">
                  <c:v>38.295469314978199</c:v>
                </c:pt>
                <c:pt idx="1354">
                  <c:v>38.295469314675699</c:v>
                </c:pt>
                <c:pt idx="1355">
                  <c:v>38.295469314675699</c:v>
                </c:pt>
                <c:pt idx="1356">
                  <c:v>38.295469314739002</c:v>
                </c:pt>
                <c:pt idx="1357">
                  <c:v>38.295469314978199</c:v>
                </c:pt>
                <c:pt idx="1358">
                  <c:v>38.295469314675699</c:v>
                </c:pt>
                <c:pt idx="1359">
                  <c:v>38.295469314739002</c:v>
                </c:pt>
                <c:pt idx="1360">
                  <c:v>38.295469314739002</c:v>
                </c:pt>
                <c:pt idx="1361">
                  <c:v>38.295469314739002</c:v>
                </c:pt>
                <c:pt idx="1362">
                  <c:v>38.295469314675699</c:v>
                </c:pt>
                <c:pt idx="1363">
                  <c:v>38.295469314612397</c:v>
                </c:pt>
                <c:pt idx="1364">
                  <c:v>38.295469314612397</c:v>
                </c:pt>
                <c:pt idx="1365">
                  <c:v>38.295469314612397</c:v>
                </c:pt>
                <c:pt idx="1366">
                  <c:v>38.295469314788299</c:v>
                </c:pt>
                <c:pt idx="1367">
                  <c:v>38.295469314612397</c:v>
                </c:pt>
                <c:pt idx="1368">
                  <c:v>38.295469314612397</c:v>
                </c:pt>
                <c:pt idx="1369">
                  <c:v>38.295469314675699</c:v>
                </c:pt>
                <c:pt idx="1370">
                  <c:v>38.295469314675699</c:v>
                </c:pt>
                <c:pt idx="1371">
                  <c:v>38.295469314612397</c:v>
                </c:pt>
                <c:pt idx="1372">
                  <c:v>38.295469314612397</c:v>
                </c:pt>
                <c:pt idx="1373">
                  <c:v>38.295469314675699</c:v>
                </c:pt>
                <c:pt idx="1374">
                  <c:v>38.295469314675699</c:v>
                </c:pt>
                <c:pt idx="1375">
                  <c:v>38.295469314978199</c:v>
                </c:pt>
                <c:pt idx="1376">
                  <c:v>38.295469314612397</c:v>
                </c:pt>
                <c:pt idx="1377">
                  <c:v>38.295469314675699</c:v>
                </c:pt>
                <c:pt idx="1378">
                  <c:v>38.295469314675699</c:v>
                </c:pt>
                <c:pt idx="1379">
                  <c:v>38.295469314739002</c:v>
                </c:pt>
                <c:pt idx="1380">
                  <c:v>38.295469314675699</c:v>
                </c:pt>
                <c:pt idx="1381">
                  <c:v>38.295469314675699</c:v>
                </c:pt>
                <c:pt idx="1382">
                  <c:v>38.295469314675699</c:v>
                </c:pt>
                <c:pt idx="1383">
                  <c:v>38.295469314739002</c:v>
                </c:pt>
                <c:pt idx="1384">
                  <c:v>38.295469314978199</c:v>
                </c:pt>
                <c:pt idx="1385">
                  <c:v>38.295469314675699</c:v>
                </c:pt>
                <c:pt idx="1386">
                  <c:v>38.295469314675699</c:v>
                </c:pt>
                <c:pt idx="1387">
                  <c:v>38.295469314739002</c:v>
                </c:pt>
                <c:pt idx="1388">
                  <c:v>38.295469314675699</c:v>
                </c:pt>
                <c:pt idx="1389">
                  <c:v>38.295469314675699</c:v>
                </c:pt>
                <c:pt idx="1390">
                  <c:v>38.295469314612397</c:v>
                </c:pt>
                <c:pt idx="1391">
                  <c:v>38.295469314612397</c:v>
                </c:pt>
                <c:pt idx="1392">
                  <c:v>38.295469314675699</c:v>
                </c:pt>
                <c:pt idx="1393">
                  <c:v>38.295469314788299</c:v>
                </c:pt>
                <c:pt idx="1394">
                  <c:v>38.295469314612397</c:v>
                </c:pt>
                <c:pt idx="1395">
                  <c:v>38.295469314612397</c:v>
                </c:pt>
                <c:pt idx="1396">
                  <c:v>38.295469314675699</c:v>
                </c:pt>
                <c:pt idx="1397">
                  <c:v>38.295469314788299</c:v>
                </c:pt>
                <c:pt idx="1398">
                  <c:v>38.295469314612397</c:v>
                </c:pt>
                <c:pt idx="1399">
                  <c:v>38.295469314612397</c:v>
                </c:pt>
                <c:pt idx="1400">
                  <c:v>38.295469314675699</c:v>
                </c:pt>
                <c:pt idx="1401">
                  <c:v>38.295469314675699</c:v>
                </c:pt>
                <c:pt idx="1402">
                  <c:v>38.295469314978199</c:v>
                </c:pt>
                <c:pt idx="1403">
                  <c:v>38.295469314612397</c:v>
                </c:pt>
                <c:pt idx="1404">
                  <c:v>38.295469314675699</c:v>
                </c:pt>
                <c:pt idx="1405">
                  <c:v>38.295469314675699</c:v>
                </c:pt>
                <c:pt idx="1406">
                  <c:v>38.295469314978199</c:v>
                </c:pt>
                <c:pt idx="1407">
                  <c:v>38.295469314612397</c:v>
                </c:pt>
                <c:pt idx="1408">
                  <c:v>38.295469314675699</c:v>
                </c:pt>
                <c:pt idx="1409">
                  <c:v>38.295469314675699</c:v>
                </c:pt>
                <c:pt idx="1410">
                  <c:v>38.295469314739002</c:v>
                </c:pt>
                <c:pt idx="1411">
                  <c:v>38.295469314675699</c:v>
                </c:pt>
                <c:pt idx="1412">
                  <c:v>38.295469314675699</c:v>
                </c:pt>
                <c:pt idx="1413">
                  <c:v>38.295469314675699</c:v>
                </c:pt>
                <c:pt idx="1414">
                  <c:v>38.295469314739002</c:v>
                </c:pt>
                <c:pt idx="1415">
                  <c:v>38.295469314675699</c:v>
                </c:pt>
                <c:pt idx="1416">
                  <c:v>38.295469314675699</c:v>
                </c:pt>
                <c:pt idx="1417">
                  <c:v>38.295469314739002</c:v>
                </c:pt>
                <c:pt idx="1418">
                  <c:v>38.295469314612397</c:v>
                </c:pt>
                <c:pt idx="1419">
                  <c:v>38.295469314675699</c:v>
                </c:pt>
                <c:pt idx="1420">
                  <c:v>38.295469314788299</c:v>
                </c:pt>
                <c:pt idx="1421">
                  <c:v>38.295469314612397</c:v>
                </c:pt>
                <c:pt idx="1422">
                  <c:v>38.295469314612397</c:v>
                </c:pt>
                <c:pt idx="1423">
                  <c:v>38.295469314675699</c:v>
                </c:pt>
                <c:pt idx="1424">
                  <c:v>38.295469314788299</c:v>
                </c:pt>
                <c:pt idx="1425">
                  <c:v>38.295469314612397</c:v>
                </c:pt>
                <c:pt idx="1426">
                  <c:v>38.295469314612397</c:v>
                </c:pt>
                <c:pt idx="1427">
                  <c:v>38.295469314675699</c:v>
                </c:pt>
                <c:pt idx="1428">
                  <c:v>38.295469314675699</c:v>
                </c:pt>
                <c:pt idx="1429">
                  <c:v>38.295469314978199</c:v>
                </c:pt>
                <c:pt idx="1430">
                  <c:v>38.295469314612397</c:v>
                </c:pt>
                <c:pt idx="1431">
                  <c:v>38.295469314675699</c:v>
                </c:pt>
                <c:pt idx="1432">
                  <c:v>38.295469314675699</c:v>
                </c:pt>
                <c:pt idx="1433">
                  <c:v>38.295469314978199</c:v>
                </c:pt>
                <c:pt idx="1434">
                  <c:v>38.295469314612397</c:v>
                </c:pt>
                <c:pt idx="1435">
                  <c:v>38.295469314675699</c:v>
                </c:pt>
                <c:pt idx="1436">
                  <c:v>38.295469314739002</c:v>
                </c:pt>
                <c:pt idx="1437">
                  <c:v>38.295469314739002</c:v>
                </c:pt>
                <c:pt idx="1438">
                  <c:v>38.295469314675699</c:v>
                </c:pt>
                <c:pt idx="1439">
                  <c:v>38.295469314675699</c:v>
                </c:pt>
                <c:pt idx="1440">
                  <c:v>38.295469314675699</c:v>
                </c:pt>
                <c:pt idx="1441">
                  <c:v>38.295469314739002</c:v>
                </c:pt>
                <c:pt idx="1442">
                  <c:v>38.295469314675699</c:v>
                </c:pt>
                <c:pt idx="1443">
                  <c:v>38.295469314675699</c:v>
                </c:pt>
                <c:pt idx="1444">
                  <c:v>38.295469314739002</c:v>
                </c:pt>
                <c:pt idx="1445">
                  <c:v>38.295469314612397</c:v>
                </c:pt>
                <c:pt idx="1446">
                  <c:v>38.295469314675699</c:v>
                </c:pt>
                <c:pt idx="1447">
                  <c:v>38.295469314788299</c:v>
                </c:pt>
                <c:pt idx="1448">
                  <c:v>38.295469314612397</c:v>
                </c:pt>
                <c:pt idx="1449">
                  <c:v>38.295469314612397</c:v>
                </c:pt>
                <c:pt idx="1450">
                  <c:v>38.295469314675699</c:v>
                </c:pt>
                <c:pt idx="1451">
                  <c:v>38.295469314788299</c:v>
                </c:pt>
                <c:pt idx="1452">
                  <c:v>38.295469314612397</c:v>
                </c:pt>
                <c:pt idx="1453">
                  <c:v>38.295469314612397</c:v>
                </c:pt>
                <c:pt idx="1454">
                  <c:v>38.295469314675699</c:v>
                </c:pt>
                <c:pt idx="1455">
                  <c:v>38.295469314675699</c:v>
                </c:pt>
                <c:pt idx="1456">
                  <c:v>38.295469314978199</c:v>
                </c:pt>
                <c:pt idx="1457">
                  <c:v>38.295469314675699</c:v>
                </c:pt>
                <c:pt idx="1458">
                  <c:v>38.295469314675699</c:v>
                </c:pt>
                <c:pt idx="1459">
                  <c:v>38.295469314675699</c:v>
                </c:pt>
                <c:pt idx="1460">
                  <c:v>38.295469314978199</c:v>
                </c:pt>
                <c:pt idx="1461">
                  <c:v>38.295469314612397</c:v>
                </c:pt>
                <c:pt idx="1462">
                  <c:v>38.295469314675699</c:v>
                </c:pt>
                <c:pt idx="1463">
                  <c:v>38.295469314739002</c:v>
                </c:pt>
                <c:pt idx="1464">
                  <c:v>38.295469314978199</c:v>
                </c:pt>
                <c:pt idx="1465">
                  <c:v>38.295469314675699</c:v>
                </c:pt>
                <c:pt idx="1466">
                  <c:v>38.295469314675699</c:v>
                </c:pt>
                <c:pt idx="1467">
                  <c:v>38.295469314675699</c:v>
                </c:pt>
                <c:pt idx="1468">
                  <c:v>38.295469314739002</c:v>
                </c:pt>
                <c:pt idx="1469">
                  <c:v>38.295469314675699</c:v>
                </c:pt>
                <c:pt idx="1470">
                  <c:v>38.295469314675699</c:v>
                </c:pt>
                <c:pt idx="1471">
                  <c:v>38.295469314739002</c:v>
                </c:pt>
                <c:pt idx="1472">
                  <c:v>38.295469314739002</c:v>
                </c:pt>
                <c:pt idx="1473">
                  <c:v>38.295469314788299</c:v>
                </c:pt>
                <c:pt idx="1474">
                  <c:v>38.295469314422398</c:v>
                </c:pt>
                <c:pt idx="1475">
                  <c:v>38.295469314612397</c:v>
                </c:pt>
                <c:pt idx="1476">
                  <c:v>38.295469314612397</c:v>
                </c:pt>
                <c:pt idx="1477">
                  <c:v>38.295469314675699</c:v>
                </c:pt>
                <c:pt idx="1478">
                  <c:v>38.295469314978199</c:v>
                </c:pt>
                <c:pt idx="1479">
                  <c:v>38.295469314612397</c:v>
                </c:pt>
                <c:pt idx="1480">
                  <c:v>38.295469314612397</c:v>
                </c:pt>
                <c:pt idx="1481">
                  <c:v>38.295469314675699</c:v>
                </c:pt>
                <c:pt idx="1482">
                  <c:v>38.295469314788299</c:v>
                </c:pt>
                <c:pt idx="1483">
                  <c:v>38.295469314612397</c:v>
                </c:pt>
                <c:pt idx="1484">
                  <c:v>38.295469314675699</c:v>
                </c:pt>
                <c:pt idx="1485">
                  <c:v>38.295469314675699</c:v>
                </c:pt>
                <c:pt idx="1486">
                  <c:v>38.295469314675699</c:v>
                </c:pt>
                <c:pt idx="1487">
                  <c:v>38.295469314978199</c:v>
                </c:pt>
                <c:pt idx="1488">
                  <c:v>38.295469314612397</c:v>
                </c:pt>
                <c:pt idx="1489">
                  <c:v>38.295469314675699</c:v>
                </c:pt>
                <c:pt idx="1490">
                  <c:v>38.295469314739002</c:v>
                </c:pt>
                <c:pt idx="1491">
                  <c:v>38.295469314978199</c:v>
                </c:pt>
                <c:pt idx="1492">
                  <c:v>38.295469314675699</c:v>
                </c:pt>
                <c:pt idx="1493">
                  <c:v>38.295469314675699</c:v>
                </c:pt>
                <c:pt idx="1494">
                  <c:v>38.295469314739002</c:v>
                </c:pt>
                <c:pt idx="1495">
                  <c:v>38.295469314739002</c:v>
                </c:pt>
                <c:pt idx="1496">
                  <c:v>38.295469314675699</c:v>
                </c:pt>
                <c:pt idx="1497">
                  <c:v>38.295469314675699</c:v>
                </c:pt>
                <c:pt idx="1498">
                  <c:v>38.295469314739002</c:v>
                </c:pt>
                <c:pt idx="1499">
                  <c:v>38.295469314739002</c:v>
                </c:pt>
                <c:pt idx="1500">
                  <c:v>38.295469314675699</c:v>
                </c:pt>
                <c:pt idx="1501">
                  <c:v>38.295469314422398</c:v>
                </c:pt>
                <c:pt idx="1502">
                  <c:v>38.295469314612397</c:v>
                </c:pt>
                <c:pt idx="1503">
                  <c:v>38.295469314612397</c:v>
                </c:pt>
                <c:pt idx="1504">
                  <c:v>38.295469314675699</c:v>
                </c:pt>
                <c:pt idx="1505">
                  <c:v>38.295469314978199</c:v>
                </c:pt>
                <c:pt idx="1506">
                  <c:v>38.295469314612397</c:v>
                </c:pt>
                <c:pt idx="1507">
                  <c:v>38.295469314612397</c:v>
                </c:pt>
                <c:pt idx="1508">
                  <c:v>38.295469314675699</c:v>
                </c:pt>
                <c:pt idx="1509">
                  <c:v>38.295469314788299</c:v>
                </c:pt>
                <c:pt idx="1510">
                  <c:v>38.295469314612397</c:v>
                </c:pt>
                <c:pt idx="1511">
                  <c:v>38.295469314675699</c:v>
                </c:pt>
                <c:pt idx="1512">
                  <c:v>38.295469314675699</c:v>
                </c:pt>
                <c:pt idx="1513">
                  <c:v>38.295469314739002</c:v>
                </c:pt>
                <c:pt idx="1514">
                  <c:v>38.295469314612397</c:v>
                </c:pt>
                <c:pt idx="1515">
                  <c:v>38.295469314675699</c:v>
                </c:pt>
                <c:pt idx="1516">
                  <c:v>38.295469314675699</c:v>
                </c:pt>
                <c:pt idx="1517">
                  <c:v>38.295469314675699</c:v>
                </c:pt>
                <c:pt idx="1518">
                  <c:v>38.295469314978199</c:v>
                </c:pt>
                <c:pt idx="1519">
                  <c:v>38.295469314675699</c:v>
                </c:pt>
                <c:pt idx="1520">
                  <c:v>38.295469314675699</c:v>
                </c:pt>
                <c:pt idx="1521">
                  <c:v>38.295469314739002</c:v>
                </c:pt>
                <c:pt idx="1522">
                  <c:v>38.295469314739002</c:v>
                </c:pt>
                <c:pt idx="1523">
                  <c:v>38.295469314675699</c:v>
                </c:pt>
                <c:pt idx="1524">
                  <c:v>38.295469314675699</c:v>
                </c:pt>
                <c:pt idx="1525">
                  <c:v>38.295469314739002</c:v>
                </c:pt>
                <c:pt idx="1526">
                  <c:v>38.295469314739002</c:v>
                </c:pt>
                <c:pt idx="1527">
                  <c:v>38.295469314675699</c:v>
                </c:pt>
                <c:pt idx="1528">
                  <c:v>38.295469314422398</c:v>
                </c:pt>
                <c:pt idx="1529">
                  <c:v>38.295469314612397</c:v>
                </c:pt>
                <c:pt idx="1530">
                  <c:v>38.295469314612397</c:v>
                </c:pt>
                <c:pt idx="1531">
                  <c:v>38.295469314675699</c:v>
                </c:pt>
                <c:pt idx="1532">
                  <c:v>38.295469314978199</c:v>
                </c:pt>
                <c:pt idx="1533">
                  <c:v>38.295469314612397</c:v>
                </c:pt>
                <c:pt idx="1534">
                  <c:v>38.295469314675699</c:v>
                </c:pt>
                <c:pt idx="1535">
                  <c:v>38.295469314675699</c:v>
                </c:pt>
                <c:pt idx="1536">
                  <c:v>38.295469314978199</c:v>
                </c:pt>
                <c:pt idx="1537">
                  <c:v>38.295469314612397</c:v>
                </c:pt>
                <c:pt idx="1538">
                  <c:v>38.295469314675699</c:v>
                </c:pt>
                <c:pt idx="1539">
                  <c:v>38.295469314675699</c:v>
                </c:pt>
                <c:pt idx="1540">
                  <c:v>38.295469314978199</c:v>
                </c:pt>
                <c:pt idx="1541">
                  <c:v>38.295469314612397</c:v>
                </c:pt>
                <c:pt idx="1542">
                  <c:v>38.295469314675699</c:v>
                </c:pt>
                <c:pt idx="1543">
                  <c:v>38.295469314675699</c:v>
                </c:pt>
                <c:pt idx="1544">
                  <c:v>38.295469314675699</c:v>
                </c:pt>
                <c:pt idx="1545">
                  <c:v>38.295469314978199</c:v>
                </c:pt>
                <c:pt idx="1546">
                  <c:v>38.295469314675699</c:v>
                </c:pt>
                <c:pt idx="1547">
                  <c:v>38.295469314675699</c:v>
                </c:pt>
                <c:pt idx="1548">
                  <c:v>38.295469314739002</c:v>
                </c:pt>
                <c:pt idx="1549">
                  <c:v>38.295469314978199</c:v>
                </c:pt>
                <c:pt idx="1550">
                  <c:v>38.295469314675699</c:v>
                </c:pt>
                <c:pt idx="1551">
                  <c:v>38.295469314675699</c:v>
                </c:pt>
                <c:pt idx="1552">
                  <c:v>38.295469314739002</c:v>
                </c:pt>
                <c:pt idx="1553">
                  <c:v>38.295469314739002</c:v>
                </c:pt>
                <c:pt idx="1554">
                  <c:v>38.295469314309898</c:v>
                </c:pt>
                <c:pt idx="1555">
                  <c:v>38.295469314675699</c:v>
                </c:pt>
                <c:pt idx="1556">
                  <c:v>38.295469314612397</c:v>
                </c:pt>
                <c:pt idx="1557">
                  <c:v>38.295469314612397</c:v>
                </c:pt>
                <c:pt idx="1558">
                  <c:v>38.295469314788299</c:v>
                </c:pt>
                <c:pt idx="1559">
                  <c:v>38.295469314612397</c:v>
                </c:pt>
                <c:pt idx="1560">
                  <c:v>38.295469314612397</c:v>
                </c:pt>
                <c:pt idx="1561">
                  <c:v>38.295469314675699</c:v>
                </c:pt>
                <c:pt idx="1562">
                  <c:v>38.295469314675699</c:v>
                </c:pt>
                <c:pt idx="1563">
                  <c:v>38.295469314978199</c:v>
                </c:pt>
                <c:pt idx="1564">
                  <c:v>38.295469314612397</c:v>
                </c:pt>
                <c:pt idx="1565">
                  <c:v>38.295469314612397</c:v>
                </c:pt>
                <c:pt idx="1566">
                  <c:v>38.295469314675699</c:v>
                </c:pt>
                <c:pt idx="1567">
                  <c:v>38.295469314978199</c:v>
                </c:pt>
                <c:pt idx="1568">
                  <c:v>38.295469314612397</c:v>
                </c:pt>
                <c:pt idx="1569">
                  <c:v>38.295469314675699</c:v>
                </c:pt>
                <c:pt idx="1570">
                  <c:v>38.295469314675699</c:v>
                </c:pt>
                <c:pt idx="1571">
                  <c:v>38.295469314739002</c:v>
                </c:pt>
                <c:pt idx="1572">
                  <c:v>38.295469314612397</c:v>
                </c:pt>
                <c:pt idx="1573">
                  <c:v>38.295469314675699</c:v>
                </c:pt>
                <c:pt idx="1574">
                  <c:v>38.295469314675699</c:v>
                </c:pt>
                <c:pt idx="1575">
                  <c:v>38.295469314739002</c:v>
                </c:pt>
                <c:pt idx="1576">
                  <c:v>38.295469314978199</c:v>
                </c:pt>
                <c:pt idx="1577">
                  <c:v>38.295469314675699</c:v>
                </c:pt>
                <c:pt idx="1578">
                  <c:v>38.295469314675699</c:v>
                </c:pt>
                <c:pt idx="1579">
                  <c:v>38.295469314739002</c:v>
                </c:pt>
                <c:pt idx="1580">
                  <c:v>38.295469314739002</c:v>
                </c:pt>
                <c:pt idx="1581">
                  <c:v>38.295469314309898</c:v>
                </c:pt>
                <c:pt idx="1582">
                  <c:v>38.295469314675699</c:v>
                </c:pt>
                <c:pt idx="1583">
                  <c:v>38.295469314612397</c:v>
                </c:pt>
                <c:pt idx="1584">
                  <c:v>38.295469314612397</c:v>
                </c:pt>
                <c:pt idx="1585">
                  <c:v>38.295469314788299</c:v>
                </c:pt>
                <c:pt idx="1586">
                  <c:v>38.295469314422398</c:v>
                </c:pt>
                <c:pt idx="1587">
                  <c:v>38.295469314612397</c:v>
                </c:pt>
                <c:pt idx="1588">
                  <c:v>38.295469314675699</c:v>
                </c:pt>
                <c:pt idx="1589">
                  <c:v>38.295469314675699</c:v>
                </c:pt>
                <c:pt idx="1590">
                  <c:v>38.295469314978199</c:v>
                </c:pt>
                <c:pt idx="1591">
                  <c:v>38.295469314612397</c:v>
                </c:pt>
                <c:pt idx="1592">
                  <c:v>38.295469314675699</c:v>
                </c:pt>
                <c:pt idx="1593">
                  <c:v>38.295469314675699</c:v>
                </c:pt>
                <c:pt idx="1594">
                  <c:v>38.295469314978199</c:v>
                </c:pt>
                <c:pt idx="1595">
                  <c:v>38.295469314612397</c:v>
                </c:pt>
                <c:pt idx="1596">
                  <c:v>38.295469314675699</c:v>
                </c:pt>
                <c:pt idx="1597">
                  <c:v>38.295469314675699</c:v>
                </c:pt>
                <c:pt idx="1598">
                  <c:v>38.295469314739002</c:v>
                </c:pt>
                <c:pt idx="1599">
                  <c:v>38.295469314612397</c:v>
                </c:pt>
                <c:pt idx="1600">
                  <c:v>38.295469314675699</c:v>
                </c:pt>
                <c:pt idx="1601">
                  <c:v>38.295469314675699</c:v>
                </c:pt>
                <c:pt idx="1602">
                  <c:v>38.295469314739002</c:v>
                </c:pt>
                <c:pt idx="1603">
                  <c:v>38.295469314978199</c:v>
                </c:pt>
                <c:pt idx="1604">
                  <c:v>38.295469314675699</c:v>
                </c:pt>
                <c:pt idx="1605">
                  <c:v>38.295469314675699</c:v>
                </c:pt>
                <c:pt idx="1606">
                  <c:v>38.295469314739002</c:v>
                </c:pt>
                <c:pt idx="1607">
                  <c:v>38.295469314739002</c:v>
                </c:pt>
                <c:pt idx="1608">
                  <c:v>38.295469314675699</c:v>
                </c:pt>
                <c:pt idx="1609">
                  <c:v>38.295469314675699</c:v>
                </c:pt>
                <c:pt idx="1610">
                  <c:v>38.295469314739002</c:v>
                </c:pt>
                <c:pt idx="1611">
                  <c:v>38.295469314675699</c:v>
                </c:pt>
                <c:pt idx="1612">
                  <c:v>38.295469314788299</c:v>
                </c:pt>
                <c:pt idx="1613">
                  <c:v>38.295469314612397</c:v>
                </c:pt>
                <c:pt idx="1614">
                  <c:v>38.295469314612397</c:v>
                </c:pt>
                <c:pt idx="1615">
                  <c:v>38.295469314675699</c:v>
                </c:pt>
                <c:pt idx="1616">
                  <c:v>38.295469314788299</c:v>
                </c:pt>
                <c:pt idx="1617">
                  <c:v>38.295469314612397</c:v>
                </c:pt>
                <c:pt idx="1618">
                  <c:v>38.295469314612397</c:v>
                </c:pt>
                <c:pt idx="1619">
                  <c:v>38.295469314675699</c:v>
                </c:pt>
                <c:pt idx="1620">
                  <c:v>38.295469314675699</c:v>
                </c:pt>
                <c:pt idx="1621">
                  <c:v>38.295469314978199</c:v>
                </c:pt>
                <c:pt idx="1622">
                  <c:v>38.295469314612397</c:v>
                </c:pt>
                <c:pt idx="1623">
                  <c:v>38.295469314675699</c:v>
                </c:pt>
                <c:pt idx="1624">
                  <c:v>38.295469314675699</c:v>
                </c:pt>
                <c:pt idx="1625">
                  <c:v>38.295469314978199</c:v>
                </c:pt>
                <c:pt idx="1626">
                  <c:v>38.295469314612397</c:v>
                </c:pt>
                <c:pt idx="1627">
                  <c:v>38.295469314675699</c:v>
                </c:pt>
                <c:pt idx="1628">
                  <c:v>38.295469314675699</c:v>
                </c:pt>
                <c:pt idx="1629">
                  <c:v>38.295469314739002</c:v>
                </c:pt>
                <c:pt idx="1630">
                  <c:v>38.295469314978199</c:v>
                </c:pt>
                <c:pt idx="1631">
                  <c:v>38.295469314675699</c:v>
                </c:pt>
                <c:pt idx="1632">
                  <c:v>38.295469314675699</c:v>
                </c:pt>
                <c:pt idx="1633">
                  <c:v>38.295469314739002</c:v>
                </c:pt>
                <c:pt idx="1634">
                  <c:v>38.295469314978199</c:v>
                </c:pt>
                <c:pt idx="1635">
                  <c:v>38.295469314675699</c:v>
                </c:pt>
                <c:pt idx="1636">
                  <c:v>38.295469314739002</c:v>
                </c:pt>
                <c:pt idx="1637">
                  <c:v>38.295469314739002</c:v>
                </c:pt>
                <c:pt idx="1638">
                  <c:v>38.295469314675699</c:v>
                </c:pt>
                <c:pt idx="1639">
                  <c:v>38.295469314788299</c:v>
                </c:pt>
                <c:pt idx="1640">
                  <c:v>38.295469314612397</c:v>
                </c:pt>
                <c:pt idx="1641">
                  <c:v>38.295469314612397</c:v>
                </c:pt>
                <c:pt idx="1642">
                  <c:v>38.295469314675699</c:v>
                </c:pt>
                <c:pt idx="1643">
                  <c:v>38.295469314788299</c:v>
                </c:pt>
                <c:pt idx="1644">
                  <c:v>38.295469314612397</c:v>
                </c:pt>
                <c:pt idx="1645">
                  <c:v>38.295469314612397</c:v>
                </c:pt>
                <c:pt idx="1646">
                  <c:v>38.295469314675699</c:v>
                </c:pt>
                <c:pt idx="1647">
                  <c:v>38.295469314675699</c:v>
                </c:pt>
                <c:pt idx="1648">
                  <c:v>38.295469314978199</c:v>
                </c:pt>
                <c:pt idx="1649">
                  <c:v>38.295469314612397</c:v>
                </c:pt>
                <c:pt idx="1650">
                  <c:v>38.295469314675699</c:v>
                </c:pt>
                <c:pt idx="1651">
                  <c:v>38.295469314675699</c:v>
                </c:pt>
                <c:pt idx="1652">
                  <c:v>38.295469314978199</c:v>
                </c:pt>
                <c:pt idx="1653">
                  <c:v>38.295469314612397</c:v>
                </c:pt>
                <c:pt idx="1654">
                  <c:v>38.295469314675699</c:v>
                </c:pt>
                <c:pt idx="1655">
                  <c:v>38.295469314675699</c:v>
                </c:pt>
                <c:pt idx="1656">
                  <c:v>38.295469314739002</c:v>
                </c:pt>
                <c:pt idx="1657">
                  <c:v>38.295469314675699</c:v>
                </c:pt>
                <c:pt idx="1658">
                  <c:v>38.295469314675699</c:v>
                </c:pt>
                <c:pt idx="1659">
                  <c:v>38.295469314675699</c:v>
                </c:pt>
                <c:pt idx="1660">
                  <c:v>38.295469314739002</c:v>
                </c:pt>
                <c:pt idx="1661">
                  <c:v>38.295469314978199</c:v>
                </c:pt>
                <c:pt idx="1662">
                  <c:v>38.295469314675699</c:v>
                </c:pt>
                <c:pt idx="1663">
                  <c:v>38.295469314739002</c:v>
                </c:pt>
                <c:pt idx="1664">
                  <c:v>38.295469314739002</c:v>
                </c:pt>
                <c:pt idx="1665">
                  <c:v>38.295469314739002</c:v>
                </c:pt>
                <c:pt idx="1666">
                  <c:v>38.295469314788299</c:v>
                </c:pt>
                <c:pt idx="1667">
                  <c:v>38.295469314612397</c:v>
                </c:pt>
                <c:pt idx="1668">
                  <c:v>38.295469314612397</c:v>
                </c:pt>
                <c:pt idx="1669">
                  <c:v>38.295469314675699</c:v>
                </c:pt>
                <c:pt idx="1670">
                  <c:v>38.295469314788299</c:v>
                </c:pt>
                <c:pt idx="1671">
                  <c:v>38.295469314612397</c:v>
                </c:pt>
                <c:pt idx="1672">
                  <c:v>38.295469314612397</c:v>
                </c:pt>
                <c:pt idx="1673">
                  <c:v>38.295469314675699</c:v>
                </c:pt>
                <c:pt idx="1674">
                  <c:v>38.295469314675699</c:v>
                </c:pt>
                <c:pt idx="1675">
                  <c:v>38.295469314612397</c:v>
                </c:pt>
                <c:pt idx="1676">
                  <c:v>38.295469314612397</c:v>
                </c:pt>
                <c:pt idx="1677">
                  <c:v>38.295469314675699</c:v>
                </c:pt>
                <c:pt idx="1678">
                  <c:v>38.295469314675699</c:v>
                </c:pt>
                <c:pt idx="1679">
                  <c:v>38.295469314978199</c:v>
                </c:pt>
                <c:pt idx="1680">
                  <c:v>38.295469314612397</c:v>
                </c:pt>
                <c:pt idx="1681">
                  <c:v>38.295469314675699</c:v>
                </c:pt>
                <c:pt idx="1682">
                  <c:v>38.295469314675699</c:v>
                </c:pt>
                <c:pt idx="1683">
                  <c:v>38.295469314739002</c:v>
                </c:pt>
                <c:pt idx="1684">
                  <c:v>38.295469314675699</c:v>
                </c:pt>
                <c:pt idx="1685">
                  <c:v>38.295469314675699</c:v>
                </c:pt>
                <c:pt idx="1686">
                  <c:v>38.295469314675699</c:v>
                </c:pt>
                <c:pt idx="1687">
                  <c:v>38.295469314739002</c:v>
                </c:pt>
                <c:pt idx="1688">
                  <c:v>38.295469314978199</c:v>
                </c:pt>
                <c:pt idx="1689">
                  <c:v>38.295469314675699</c:v>
                </c:pt>
                <c:pt idx="1690">
                  <c:v>38.295469314739002</c:v>
                </c:pt>
                <c:pt idx="1691">
                  <c:v>38.295469314739002</c:v>
                </c:pt>
                <c:pt idx="1692">
                  <c:v>38.295469314675699</c:v>
                </c:pt>
                <c:pt idx="1693">
                  <c:v>38.295469314788299</c:v>
                </c:pt>
                <c:pt idx="1694">
                  <c:v>38.295469314612397</c:v>
                </c:pt>
                <c:pt idx="1695">
                  <c:v>38.295469314612397</c:v>
                </c:pt>
                <c:pt idx="1696">
                  <c:v>38.295469314675699</c:v>
                </c:pt>
                <c:pt idx="1697">
                  <c:v>38.295469314788299</c:v>
                </c:pt>
                <c:pt idx="1698">
                  <c:v>38.295469314612397</c:v>
                </c:pt>
                <c:pt idx="1699">
                  <c:v>38.295469314612397</c:v>
                </c:pt>
                <c:pt idx="1700">
                  <c:v>38.295469314675699</c:v>
                </c:pt>
                <c:pt idx="1701">
                  <c:v>38.295469314788299</c:v>
                </c:pt>
                <c:pt idx="1702">
                  <c:v>38.295469314612397</c:v>
                </c:pt>
                <c:pt idx="1703">
                  <c:v>38.295469314675699</c:v>
                </c:pt>
                <c:pt idx="1704">
                  <c:v>38.295469314675699</c:v>
                </c:pt>
                <c:pt idx="1705">
                  <c:v>38.295469314675699</c:v>
                </c:pt>
                <c:pt idx="1706">
                  <c:v>38.295469314978199</c:v>
                </c:pt>
                <c:pt idx="1707">
                  <c:v>38.295469314612397</c:v>
                </c:pt>
                <c:pt idx="1708">
                  <c:v>38.295469314675699</c:v>
                </c:pt>
                <c:pt idx="1709">
                  <c:v>38.295469314675699</c:v>
                </c:pt>
                <c:pt idx="1710">
                  <c:v>38.295469314978199</c:v>
                </c:pt>
                <c:pt idx="1711">
                  <c:v>38.295469314675699</c:v>
                </c:pt>
                <c:pt idx="1712">
                  <c:v>38.295469314675699</c:v>
                </c:pt>
                <c:pt idx="1713">
                  <c:v>38.295469314739002</c:v>
                </c:pt>
                <c:pt idx="1714">
                  <c:v>38.295469314739002</c:v>
                </c:pt>
                <c:pt idx="1715">
                  <c:v>38.295469314675699</c:v>
                </c:pt>
                <c:pt idx="1716">
                  <c:v>38.295469314675699</c:v>
                </c:pt>
                <c:pt idx="1717">
                  <c:v>38.295469314739002</c:v>
                </c:pt>
                <c:pt idx="1718">
                  <c:v>38.295469314739002</c:v>
                </c:pt>
                <c:pt idx="1719">
                  <c:v>38.295469314675699</c:v>
                </c:pt>
                <c:pt idx="1720">
                  <c:v>38.295469314675699</c:v>
                </c:pt>
                <c:pt idx="1721">
                  <c:v>38.295469314612397</c:v>
                </c:pt>
                <c:pt idx="1722">
                  <c:v>38.295469314612397</c:v>
                </c:pt>
                <c:pt idx="1723">
                  <c:v>38.295469314675699</c:v>
                </c:pt>
                <c:pt idx="1724">
                  <c:v>38.295469314978199</c:v>
                </c:pt>
                <c:pt idx="1725">
                  <c:v>38.295469314612397</c:v>
                </c:pt>
                <c:pt idx="1726">
                  <c:v>38.295469314612397</c:v>
                </c:pt>
                <c:pt idx="1727">
                  <c:v>38.295469314675699</c:v>
                </c:pt>
                <c:pt idx="1728">
                  <c:v>38.295469314788299</c:v>
                </c:pt>
                <c:pt idx="1729">
                  <c:v>38.295469314612397</c:v>
                </c:pt>
                <c:pt idx="1730">
                  <c:v>38.295469314612397</c:v>
                </c:pt>
                <c:pt idx="1731">
                  <c:v>38.295469314675699</c:v>
                </c:pt>
                <c:pt idx="1732">
                  <c:v>38.295469314675699</c:v>
                </c:pt>
                <c:pt idx="1733">
                  <c:v>38.295469314978199</c:v>
                </c:pt>
                <c:pt idx="1734">
                  <c:v>38.295469314675699</c:v>
                </c:pt>
                <c:pt idx="1735">
                  <c:v>38.295469314675699</c:v>
                </c:pt>
                <c:pt idx="1736">
                  <c:v>38.295469314675699</c:v>
                </c:pt>
                <c:pt idx="1737">
                  <c:v>38.295469314978199</c:v>
                </c:pt>
                <c:pt idx="1738">
                  <c:v>38.295469314675699</c:v>
                </c:pt>
                <c:pt idx="1739">
                  <c:v>38.295469314675699</c:v>
                </c:pt>
                <c:pt idx="1740">
                  <c:v>38.295469314739002</c:v>
                </c:pt>
                <c:pt idx="1741">
                  <c:v>38.295469314739002</c:v>
                </c:pt>
                <c:pt idx="1742">
                  <c:v>38.295469314675699</c:v>
                </c:pt>
                <c:pt idx="1743">
                  <c:v>38.295469314675699</c:v>
                </c:pt>
                <c:pt idx="1744">
                  <c:v>38.295469314675699</c:v>
                </c:pt>
                <c:pt idx="1745">
                  <c:v>38.295469314739002</c:v>
                </c:pt>
                <c:pt idx="1746">
                  <c:v>38.295469314675699</c:v>
                </c:pt>
                <c:pt idx="1747">
                  <c:v>38.295469314675699</c:v>
                </c:pt>
                <c:pt idx="1748">
                  <c:v>38.295469314612397</c:v>
                </c:pt>
                <c:pt idx="1749">
                  <c:v>38.295469314612397</c:v>
                </c:pt>
                <c:pt idx="1750">
                  <c:v>38.295469314675699</c:v>
                </c:pt>
                <c:pt idx="1751">
                  <c:v>38.295469314788299</c:v>
                </c:pt>
                <c:pt idx="1752">
                  <c:v>38.295469314612397</c:v>
                </c:pt>
                <c:pt idx="1753">
                  <c:v>38.295469314612397</c:v>
                </c:pt>
                <c:pt idx="1754">
                  <c:v>38.295469314675699</c:v>
                </c:pt>
                <c:pt idx="1755">
                  <c:v>38.295469314978199</c:v>
                </c:pt>
                <c:pt idx="1756">
                  <c:v>38.295469314612397</c:v>
                </c:pt>
                <c:pt idx="1757">
                  <c:v>38.295469314612397</c:v>
                </c:pt>
                <c:pt idx="1758">
                  <c:v>38.295469314675699</c:v>
                </c:pt>
                <c:pt idx="1759">
                  <c:v>38.295469314739002</c:v>
                </c:pt>
                <c:pt idx="1760">
                  <c:v>38.295469314612397</c:v>
                </c:pt>
                <c:pt idx="1761">
                  <c:v>38.295469314675699</c:v>
                </c:pt>
                <c:pt idx="1762">
                  <c:v>38.295469314675699</c:v>
                </c:pt>
                <c:pt idx="1763">
                  <c:v>38.295469314675699</c:v>
                </c:pt>
                <c:pt idx="1764">
                  <c:v>38.295469314978199</c:v>
                </c:pt>
                <c:pt idx="1765">
                  <c:v>38.295469314675699</c:v>
                </c:pt>
                <c:pt idx="1766">
                  <c:v>38.295469314675699</c:v>
                </c:pt>
                <c:pt idx="1767">
                  <c:v>38.295469314739002</c:v>
                </c:pt>
                <c:pt idx="1768">
                  <c:v>38.295469314978199</c:v>
                </c:pt>
                <c:pt idx="1769">
                  <c:v>38.295469314675699</c:v>
                </c:pt>
                <c:pt idx="1770">
                  <c:v>38.295469314675699</c:v>
                </c:pt>
                <c:pt idx="1771">
                  <c:v>38.295469314739002</c:v>
                </c:pt>
                <c:pt idx="1772">
                  <c:v>38.295469314739002</c:v>
                </c:pt>
                <c:pt idx="1773">
                  <c:v>38.295469314675699</c:v>
                </c:pt>
                <c:pt idx="1774">
                  <c:v>38.295469314675699</c:v>
                </c:pt>
                <c:pt idx="1775">
                  <c:v>38.295469314739002</c:v>
                </c:pt>
                <c:pt idx="1776">
                  <c:v>38.295469314612397</c:v>
                </c:pt>
                <c:pt idx="1777">
                  <c:v>38.295469314788299</c:v>
                </c:pt>
                <c:pt idx="1778">
                  <c:v>38.295469314422398</c:v>
                </c:pt>
                <c:pt idx="1779">
                  <c:v>38.295469314612397</c:v>
                </c:pt>
                <c:pt idx="1780">
                  <c:v>38.295469314675699</c:v>
                </c:pt>
                <c:pt idx="1781">
                  <c:v>38.295469314675699</c:v>
                </c:pt>
                <c:pt idx="1782">
                  <c:v>38.295469314978199</c:v>
                </c:pt>
                <c:pt idx="1783">
                  <c:v>38.295469314612397</c:v>
                </c:pt>
                <c:pt idx="1784">
                  <c:v>38.295469314612397</c:v>
                </c:pt>
                <c:pt idx="1785">
                  <c:v>38.295469314675699</c:v>
                </c:pt>
                <c:pt idx="1786">
                  <c:v>38.295469314978199</c:v>
                </c:pt>
                <c:pt idx="1787">
                  <c:v>38.295469314612397</c:v>
                </c:pt>
                <c:pt idx="1788">
                  <c:v>38.295469314675699</c:v>
                </c:pt>
                <c:pt idx="1789">
                  <c:v>38.295469314675699</c:v>
                </c:pt>
                <c:pt idx="1790">
                  <c:v>38.295469314675699</c:v>
                </c:pt>
                <c:pt idx="1791">
                  <c:v>38.295469314978199</c:v>
                </c:pt>
                <c:pt idx="1792">
                  <c:v>38.295469314675699</c:v>
                </c:pt>
                <c:pt idx="1793">
                  <c:v>38.295469314675699</c:v>
                </c:pt>
                <c:pt idx="1794">
                  <c:v>38.295469314739002</c:v>
                </c:pt>
                <c:pt idx="1795">
                  <c:v>38.295469314978199</c:v>
                </c:pt>
                <c:pt idx="1796">
                  <c:v>38.295469314675699</c:v>
                </c:pt>
                <c:pt idx="1797">
                  <c:v>38.295469314675699</c:v>
                </c:pt>
                <c:pt idx="1798">
                  <c:v>38.295469314739002</c:v>
                </c:pt>
                <c:pt idx="1799">
                  <c:v>38.295469314739002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965136"/>
        <c:axId val="208965696"/>
      </c:lineChart>
      <c:catAx>
        <c:axId val="2089651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965696"/>
        <c:crosses val="autoZero"/>
        <c:auto val="1"/>
        <c:lblAlgn val="ctr"/>
        <c:lblOffset val="100"/>
        <c:noMultiLvlLbl val="0"/>
      </c:catAx>
      <c:valAx>
        <c:axId val="208965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965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상대선정지!$B$1</c:f>
              <c:strCache>
                <c:ptCount val="1"/>
                <c:pt idx="0">
                  <c:v>dcpa_mi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상대선정지!$B$2:$B$1801</c:f>
              <c:numCache>
                <c:formatCode>General</c:formatCode>
                <c:ptCount val="1800"/>
                <c:pt idx="0">
                  <c:v>0.24600431965467301</c:v>
                </c:pt>
                <c:pt idx="1">
                  <c:v>0.24600431965467301</c:v>
                </c:pt>
                <c:pt idx="2">
                  <c:v>0.24600431965467301</c:v>
                </c:pt>
                <c:pt idx="3">
                  <c:v>0.246004319654688</c:v>
                </c:pt>
                <c:pt idx="4">
                  <c:v>0.246004319654688</c:v>
                </c:pt>
                <c:pt idx="5">
                  <c:v>0.24600431965465899</c:v>
                </c:pt>
                <c:pt idx="6">
                  <c:v>0.24600431965467301</c:v>
                </c:pt>
                <c:pt idx="7">
                  <c:v>0.24600431965467301</c:v>
                </c:pt>
                <c:pt idx="8">
                  <c:v>0.24600431965465899</c:v>
                </c:pt>
                <c:pt idx="9">
                  <c:v>0.24600431965467301</c:v>
                </c:pt>
                <c:pt idx="10">
                  <c:v>0.246004319654688</c:v>
                </c:pt>
                <c:pt idx="11">
                  <c:v>0.246004319654688</c:v>
                </c:pt>
                <c:pt idx="12">
                  <c:v>0.24600431965465899</c:v>
                </c:pt>
                <c:pt idx="13">
                  <c:v>0.246004319654688</c:v>
                </c:pt>
                <c:pt idx="14">
                  <c:v>0.24600431965467301</c:v>
                </c:pt>
                <c:pt idx="15">
                  <c:v>0.24600431965467301</c:v>
                </c:pt>
                <c:pt idx="16">
                  <c:v>0.246004319654688</c:v>
                </c:pt>
                <c:pt idx="17">
                  <c:v>0.24600431965467301</c:v>
                </c:pt>
                <c:pt idx="18">
                  <c:v>0.24600431965467301</c:v>
                </c:pt>
                <c:pt idx="19">
                  <c:v>0.24600431965470199</c:v>
                </c:pt>
                <c:pt idx="20">
                  <c:v>0.24600431965467301</c:v>
                </c:pt>
                <c:pt idx="21">
                  <c:v>0.24600431965470199</c:v>
                </c:pt>
                <c:pt idx="22">
                  <c:v>0.24600431965467301</c:v>
                </c:pt>
                <c:pt idx="23">
                  <c:v>0.246004319654688</c:v>
                </c:pt>
                <c:pt idx="24">
                  <c:v>0.246004319654688</c:v>
                </c:pt>
                <c:pt idx="25">
                  <c:v>0.246004319654688</c:v>
                </c:pt>
                <c:pt idx="26">
                  <c:v>0.24600431965465899</c:v>
                </c:pt>
                <c:pt idx="27">
                  <c:v>0.24600431965465899</c:v>
                </c:pt>
                <c:pt idx="28">
                  <c:v>0.246004319654688</c:v>
                </c:pt>
                <c:pt idx="29">
                  <c:v>0.246004319654688</c:v>
                </c:pt>
                <c:pt idx="30">
                  <c:v>0.246004319654688</c:v>
                </c:pt>
                <c:pt idx="31">
                  <c:v>0.24600431965467301</c:v>
                </c:pt>
                <c:pt idx="32">
                  <c:v>0.24600431965465899</c:v>
                </c:pt>
                <c:pt idx="33">
                  <c:v>0.24600431965467301</c:v>
                </c:pt>
                <c:pt idx="34">
                  <c:v>0.246004319654688</c:v>
                </c:pt>
                <c:pt idx="35">
                  <c:v>0.24600431965467301</c:v>
                </c:pt>
                <c:pt idx="36">
                  <c:v>0.24600431965467301</c:v>
                </c:pt>
                <c:pt idx="37">
                  <c:v>0.246004319654688</c:v>
                </c:pt>
                <c:pt idx="38">
                  <c:v>0.24600431965467301</c:v>
                </c:pt>
                <c:pt idx="39">
                  <c:v>0.24600431965467301</c:v>
                </c:pt>
                <c:pt idx="40">
                  <c:v>0.24600431965465899</c:v>
                </c:pt>
                <c:pt idx="41">
                  <c:v>0.24600431965467301</c:v>
                </c:pt>
                <c:pt idx="42">
                  <c:v>0.24600431965465899</c:v>
                </c:pt>
                <c:pt idx="43">
                  <c:v>0.24600431965465899</c:v>
                </c:pt>
                <c:pt idx="44">
                  <c:v>0.246004319654688</c:v>
                </c:pt>
                <c:pt idx="45">
                  <c:v>0.24600431965467301</c:v>
                </c:pt>
                <c:pt idx="46">
                  <c:v>0.24600431965465899</c:v>
                </c:pt>
                <c:pt idx="47">
                  <c:v>0.24600431965465899</c:v>
                </c:pt>
                <c:pt idx="48">
                  <c:v>0.246004319654688</c:v>
                </c:pt>
                <c:pt idx="49">
                  <c:v>0.246004319654688</c:v>
                </c:pt>
                <c:pt idx="50">
                  <c:v>0.24600431965467301</c:v>
                </c:pt>
                <c:pt idx="51">
                  <c:v>0.24600431965467301</c:v>
                </c:pt>
                <c:pt idx="52">
                  <c:v>0.246004319654688</c:v>
                </c:pt>
                <c:pt idx="53">
                  <c:v>0.246004319654688</c:v>
                </c:pt>
                <c:pt idx="54">
                  <c:v>0.246004319654688</c:v>
                </c:pt>
                <c:pt idx="55">
                  <c:v>0.24600431965467301</c:v>
                </c:pt>
                <c:pt idx="56">
                  <c:v>0.246004319654688</c:v>
                </c:pt>
                <c:pt idx="57">
                  <c:v>0.246004319654688</c:v>
                </c:pt>
                <c:pt idx="58">
                  <c:v>0.246004319654681</c:v>
                </c:pt>
                <c:pt idx="59">
                  <c:v>0.24600431965467301</c:v>
                </c:pt>
                <c:pt idx="60">
                  <c:v>0.24600431965466599</c:v>
                </c:pt>
                <c:pt idx="61">
                  <c:v>0.24600431965469499</c:v>
                </c:pt>
                <c:pt idx="62">
                  <c:v>0.24600431965465899</c:v>
                </c:pt>
                <c:pt idx="63">
                  <c:v>0.246004319654681</c:v>
                </c:pt>
                <c:pt idx="64">
                  <c:v>0.246004319654681</c:v>
                </c:pt>
                <c:pt idx="65">
                  <c:v>0.24600431965466599</c:v>
                </c:pt>
                <c:pt idx="66">
                  <c:v>0.24600431965467301</c:v>
                </c:pt>
                <c:pt idx="67">
                  <c:v>0.24600431965466599</c:v>
                </c:pt>
                <c:pt idx="68">
                  <c:v>0.24600431965465899</c:v>
                </c:pt>
                <c:pt idx="69">
                  <c:v>0.24600431965466599</c:v>
                </c:pt>
                <c:pt idx="70">
                  <c:v>0.246004319654681</c:v>
                </c:pt>
                <c:pt idx="71">
                  <c:v>0.24600431965465899</c:v>
                </c:pt>
                <c:pt idx="72">
                  <c:v>0.246004319654681</c:v>
                </c:pt>
                <c:pt idx="73">
                  <c:v>0.24600431965466599</c:v>
                </c:pt>
                <c:pt idx="74">
                  <c:v>0.246004319654681</c:v>
                </c:pt>
                <c:pt idx="75">
                  <c:v>0.246004319654681</c:v>
                </c:pt>
                <c:pt idx="76">
                  <c:v>0.246004319654681</c:v>
                </c:pt>
                <c:pt idx="77">
                  <c:v>0.246004319654688</c:v>
                </c:pt>
                <c:pt idx="78">
                  <c:v>0.246004319654681</c:v>
                </c:pt>
                <c:pt idx="79">
                  <c:v>0.246004319654681</c:v>
                </c:pt>
                <c:pt idx="80">
                  <c:v>0.246004319654688</c:v>
                </c:pt>
                <c:pt idx="81">
                  <c:v>0.246004319654681</c:v>
                </c:pt>
                <c:pt idx="82">
                  <c:v>0.24600431965466599</c:v>
                </c:pt>
                <c:pt idx="83">
                  <c:v>0.24600431965469499</c:v>
                </c:pt>
                <c:pt idx="84">
                  <c:v>0.246004319654688</c:v>
                </c:pt>
                <c:pt idx="85">
                  <c:v>0.246004319654681</c:v>
                </c:pt>
                <c:pt idx="86">
                  <c:v>0.246004319654688</c:v>
                </c:pt>
                <c:pt idx="87">
                  <c:v>0.24600431965467301</c:v>
                </c:pt>
                <c:pt idx="88">
                  <c:v>0.246004319654681</c:v>
                </c:pt>
                <c:pt idx="89">
                  <c:v>0.246004319654688</c:v>
                </c:pt>
                <c:pt idx="90">
                  <c:v>0.24600431965466599</c:v>
                </c:pt>
                <c:pt idx="91">
                  <c:v>0.246004319654688</c:v>
                </c:pt>
                <c:pt idx="92">
                  <c:v>0.246004319654681</c:v>
                </c:pt>
                <c:pt idx="93">
                  <c:v>0.24600431965466599</c:v>
                </c:pt>
                <c:pt idx="94">
                  <c:v>0.246004319654681</c:v>
                </c:pt>
                <c:pt idx="95">
                  <c:v>0.24600431965467301</c:v>
                </c:pt>
                <c:pt idx="96">
                  <c:v>0.24600431965466599</c:v>
                </c:pt>
                <c:pt idx="97">
                  <c:v>0.24600431965467301</c:v>
                </c:pt>
                <c:pt idx="98">
                  <c:v>0.246004319654681</c:v>
                </c:pt>
                <c:pt idx="99">
                  <c:v>0.246004319654681</c:v>
                </c:pt>
                <c:pt idx="100">
                  <c:v>0.24600431965467301</c:v>
                </c:pt>
                <c:pt idx="101">
                  <c:v>0.24600431965466599</c:v>
                </c:pt>
                <c:pt idx="102">
                  <c:v>0.24600431965466599</c:v>
                </c:pt>
                <c:pt idx="103">
                  <c:v>0.24600431965467301</c:v>
                </c:pt>
                <c:pt idx="104">
                  <c:v>0.24600431965466599</c:v>
                </c:pt>
                <c:pt idx="105">
                  <c:v>0.246004319654681</c:v>
                </c:pt>
                <c:pt idx="106">
                  <c:v>0.24600431965466599</c:v>
                </c:pt>
                <c:pt idx="107">
                  <c:v>0.24600431965465899</c:v>
                </c:pt>
                <c:pt idx="108">
                  <c:v>0.24600431965466599</c:v>
                </c:pt>
                <c:pt idx="109">
                  <c:v>0.24600431965467301</c:v>
                </c:pt>
                <c:pt idx="110">
                  <c:v>0.24600431965467301</c:v>
                </c:pt>
                <c:pt idx="111">
                  <c:v>0.24600431965465899</c:v>
                </c:pt>
                <c:pt idx="112">
                  <c:v>0.246004319654681</c:v>
                </c:pt>
                <c:pt idx="113">
                  <c:v>0.246004319654681</c:v>
                </c:pt>
                <c:pt idx="114">
                  <c:v>0.24600431965467301</c:v>
                </c:pt>
                <c:pt idx="115">
                  <c:v>0.246004319654681</c:v>
                </c:pt>
                <c:pt idx="116">
                  <c:v>0.24600431965467301</c:v>
                </c:pt>
                <c:pt idx="117">
                  <c:v>0.24600431965466599</c:v>
                </c:pt>
                <c:pt idx="118">
                  <c:v>0.246004319654681</c:v>
                </c:pt>
                <c:pt idx="119">
                  <c:v>0.24600431965466599</c:v>
                </c:pt>
                <c:pt idx="120">
                  <c:v>0.24600431965467301</c:v>
                </c:pt>
                <c:pt idx="121">
                  <c:v>0.24600431965466599</c:v>
                </c:pt>
                <c:pt idx="122">
                  <c:v>0.246004319654688</c:v>
                </c:pt>
                <c:pt idx="123">
                  <c:v>0.24600431965467301</c:v>
                </c:pt>
                <c:pt idx="124">
                  <c:v>0.246004319654681</c:v>
                </c:pt>
                <c:pt idx="125">
                  <c:v>0.246004319654681</c:v>
                </c:pt>
                <c:pt idx="126">
                  <c:v>0.246004319654688</c:v>
                </c:pt>
                <c:pt idx="127">
                  <c:v>0.24600431965466599</c:v>
                </c:pt>
                <c:pt idx="128">
                  <c:v>0.24600431965467301</c:v>
                </c:pt>
                <c:pt idx="129">
                  <c:v>0.24600431965467301</c:v>
                </c:pt>
                <c:pt idx="130">
                  <c:v>0.246004319654681</c:v>
                </c:pt>
                <c:pt idx="131">
                  <c:v>0.24600431965466599</c:v>
                </c:pt>
                <c:pt idx="132">
                  <c:v>0.24600431965467301</c:v>
                </c:pt>
                <c:pt idx="133">
                  <c:v>0.246004319654681</c:v>
                </c:pt>
                <c:pt idx="134">
                  <c:v>0.24600431965465899</c:v>
                </c:pt>
                <c:pt idx="135">
                  <c:v>0.24600431965469499</c:v>
                </c:pt>
                <c:pt idx="136">
                  <c:v>0.246004319654681</c:v>
                </c:pt>
                <c:pt idx="137">
                  <c:v>0.24600431965466599</c:v>
                </c:pt>
                <c:pt idx="138">
                  <c:v>0.246004319654688</c:v>
                </c:pt>
                <c:pt idx="139">
                  <c:v>0.24600431965467301</c:v>
                </c:pt>
                <c:pt idx="140">
                  <c:v>0.24600431965467301</c:v>
                </c:pt>
                <c:pt idx="141">
                  <c:v>0.24600431965467301</c:v>
                </c:pt>
                <c:pt idx="142">
                  <c:v>0.246004319654681</c:v>
                </c:pt>
                <c:pt idx="143">
                  <c:v>0.24600431965466599</c:v>
                </c:pt>
                <c:pt idx="144">
                  <c:v>0.24600431965467301</c:v>
                </c:pt>
                <c:pt idx="145">
                  <c:v>0.246004319654688</c:v>
                </c:pt>
                <c:pt idx="146">
                  <c:v>0.24600431965467301</c:v>
                </c:pt>
                <c:pt idx="147">
                  <c:v>0.246004319654681</c:v>
                </c:pt>
                <c:pt idx="148">
                  <c:v>0.24600431965466599</c:v>
                </c:pt>
                <c:pt idx="149">
                  <c:v>0.24600431965467301</c:v>
                </c:pt>
                <c:pt idx="150">
                  <c:v>0.24600431965466599</c:v>
                </c:pt>
                <c:pt idx="151">
                  <c:v>0.24600431965467301</c:v>
                </c:pt>
                <c:pt idx="152">
                  <c:v>0.24600431965467301</c:v>
                </c:pt>
                <c:pt idx="153">
                  <c:v>0.246004319654688</c:v>
                </c:pt>
                <c:pt idx="154">
                  <c:v>0.24600431965467301</c:v>
                </c:pt>
                <c:pt idx="155">
                  <c:v>0.24600431965466599</c:v>
                </c:pt>
                <c:pt idx="156">
                  <c:v>0.246004319654681</c:v>
                </c:pt>
                <c:pt idx="157">
                  <c:v>0.24600431965467301</c:v>
                </c:pt>
                <c:pt idx="158">
                  <c:v>0.246004319654681</c:v>
                </c:pt>
                <c:pt idx="159">
                  <c:v>0.246004319654681</c:v>
                </c:pt>
                <c:pt idx="160">
                  <c:v>0.246004319654681</c:v>
                </c:pt>
                <c:pt idx="161">
                  <c:v>0.24600431965466599</c:v>
                </c:pt>
                <c:pt idx="162">
                  <c:v>0.24600431965467301</c:v>
                </c:pt>
                <c:pt idx="163">
                  <c:v>0.24600431965465899</c:v>
                </c:pt>
                <c:pt idx="164">
                  <c:v>0.246004319654681</c:v>
                </c:pt>
                <c:pt idx="165">
                  <c:v>0.24600431965466599</c:v>
                </c:pt>
                <c:pt idx="166">
                  <c:v>0.246004319654688</c:v>
                </c:pt>
                <c:pt idx="167">
                  <c:v>0.24600431965467301</c:v>
                </c:pt>
                <c:pt idx="168">
                  <c:v>0.24600431965466599</c:v>
                </c:pt>
                <c:pt idx="169">
                  <c:v>0.246004319654681</c:v>
                </c:pt>
                <c:pt idx="170">
                  <c:v>0.24600431965466599</c:v>
                </c:pt>
                <c:pt idx="171">
                  <c:v>0.24600431965467301</c:v>
                </c:pt>
                <c:pt idx="172">
                  <c:v>0.246004319654681</c:v>
                </c:pt>
                <c:pt idx="173">
                  <c:v>0.24600431965467301</c:v>
                </c:pt>
                <c:pt idx="174">
                  <c:v>0.246004319654681</c:v>
                </c:pt>
                <c:pt idx="175">
                  <c:v>0.246004319654681</c:v>
                </c:pt>
                <c:pt idx="176">
                  <c:v>0.246004319654681</c:v>
                </c:pt>
                <c:pt idx="177">
                  <c:v>0.24600431965465899</c:v>
                </c:pt>
                <c:pt idx="178">
                  <c:v>0.24600431965466599</c:v>
                </c:pt>
                <c:pt idx="179">
                  <c:v>0.24600431965467301</c:v>
                </c:pt>
                <c:pt idx="180">
                  <c:v>0.246004319654688</c:v>
                </c:pt>
                <c:pt idx="181">
                  <c:v>0.24600431965467301</c:v>
                </c:pt>
                <c:pt idx="182">
                  <c:v>0.24600431965467301</c:v>
                </c:pt>
                <c:pt idx="183">
                  <c:v>0.24600431965466599</c:v>
                </c:pt>
                <c:pt idx="184">
                  <c:v>0.246004319654681</c:v>
                </c:pt>
                <c:pt idx="185">
                  <c:v>0.24600431965467301</c:v>
                </c:pt>
                <c:pt idx="186">
                  <c:v>0.24600431965467301</c:v>
                </c:pt>
                <c:pt idx="187">
                  <c:v>0.24600431965467301</c:v>
                </c:pt>
                <c:pt idx="188">
                  <c:v>0.24600431965467301</c:v>
                </c:pt>
                <c:pt idx="189">
                  <c:v>0.246004319654681</c:v>
                </c:pt>
                <c:pt idx="190">
                  <c:v>0.24600431965466599</c:v>
                </c:pt>
                <c:pt idx="191">
                  <c:v>0.24600431965467301</c:v>
                </c:pt>
                <c:pt idx="192">
                  <c:v>0.24600431965467301</c:v>
                </c:pt>
                <c:pt idx="193">
                  <c:v>0.24600431965469499</c:v>
                </c:pt>
                <c:pt idx="194">
                  <c:v>0.24600431965467301</c:v>
                </c:pt>
                <c:pt idx="195">
                  <c:v>0.246004319654688</c:v>
                </c:pt>
                <c:pt idx="196">
                  <c:v>0.246004319654681</c:v>
                </c:pt>
                <c:pt idx="197">
                  <c:v>0.24600431965466599</c:v>
                </c:pt>
                <c:pt idx="198">
                  <c:v>0.246004319654681</c:v>
                </c:pt>
                <c:pt idx="199">
                  <c:v>0.246004319654688</c:v>
                </c:pt>
                <c:pt idx="200">
                  <c:v>0.24600431965467301</c:v>
                </c:pt>
                <c:pt idx="201">
                  <c:v>0.246004319654681</c:v>
                </c:pt>
                <c:pt idx="202">
                  <c:v>0.246004319654681</c:v>
                </c:pt>
                <c:pt idx="203">
                  <c:v>0.24600431965467301</c:v>
                </c:pt>
                <c:pt idx="204">
                  <c:v>0.24600431965467301</c:v>
                </c:pt>
                <c:pt idx="205">
                  <c:v>0.24600431965466599</c:v>
                </c:pt>
                <c:pt idx="206">
                  <c:v>0.246004319654681</c:v>
                </c:pt>
                <c:pt idx="207">
                  <c:v>0.246004319654681</c:v>
                </c:pt>
                <c:pt idx="208">
                  <c:v>0.246004319654681</c:v>
                </c:pt>
                <c:pt idx="209">
                  <c:v>0.24600431965467301</c:v>
                </c:pt>
                <c:pt idx="210">
                  <c:v>0.24600431965467301</c:v>
                </c:pt>
                <c:pt idx="211">
                  <c:v>0.24600431965466599</c:v>
                </c:pt>
                <c:pt idx="212">
                  <c:v>0.246004319654681</c:v>
                </c:pt>
                <c:pt idx="213">
                  <c:v>0.24600431965467301</c:v>
                </c:pt>
                <c:pt idx="214">
                  <c:v>0.24600431965467301</c:v>
                </c:pt>
                <c:pt idx="215">
                  <c:v>0.24600431965466599</c:v>
                </c:pt>
                <c:pt idx="216">
                  <c:v>0.24600431965466599</c:v>
                </c:pt>
                <c:pt idx="217">
                  <c:v>0.24600431965466599</c:v>
                </c:pt>
                <c:pt idx="218">
                  <c:v>0.246004319654681</c:v>
                </c:pt>
                <c:pt idx="219">
                  <c:v>0.24600431965466599</c:v>
                </c:pt>
                <c:pt idx="220">
                  <c:v>0.24600431965467301</c:v>
                </c:pt>
                <c:pt idx="221">
                  <c:v>0.246004319654688</c:v>
                </c:pt>
                <c:pt idx="222">
                  <c:v>0.246004319654681</c:v>
                </c:pt>
                <c:pt idx="223">
                  <c:v>0.246004319654681</c:v>
                </c:pt>
                <c:pt idx="224">
                  <c:v>0.246004319654681</c:v>
                </c:pt>
                <c:pt idx="225">
                  <c:v>0.24600431965466599</c:v>
                </c:pt>
                <c:pt idx="226">
                  <c:v>0.24600431965467301</c:v>
                </c:pt>
                <c:pt idx="227">
                  <c:v>0.246004319654688</c:v>
                </c:pt>
                <c:pt idx="228">
                  <c:v>0.24600431965465899</c:v>
                </c:pt>
                <c:pt idx="229">
                  <c:v>0.246004319654688</c:v>
                </c:pt>
                <c:pt idx="230">
                  <c:v>0.24600431965466599</c:v>
                </c:pt>
                <c:pt idx="231">
                  <c:v>0.246004319654681</c:v>
                </c:pt>
                <c:pt idx="232">
                  <c:v>0.246004319654681</c:v>
                </c:pt>
                <c:pt idx="233">
                  <c:v>0.24600431965467301</c:v>
                </c:pt>
                <c:pt idx="234">
                  <c:v>0.246004319654688</c:v>
                </c:pt>
                <c:pt idx="235">
                  <c:v>0.24600431965467301</c:v>
                </c:pt>
                <c:pt idx="236">
                  <c:v>0.24600431965467301</c:v>
                </c:pt>
                <c:pt idx="237">
                  <c:v>0.24600431965467301</c:v>
                </c:pt>
                <c:pt idx="238">
                  <c:v>0.24600431965466599</c:v>
                </c:pt>
                <c:pt idx="239">
                  <c:v>0.24600431965466599</c:v>
                </c:pt>
                <c:pt idx="240">
                  <c:v>0.24600431965467301</c:v>
                </c:pt>
                <c:pt idx="241">
                  <c:v>0.246004319654681</c:v>
                </c:pt>
                <c:pt idx="242">
                  <c:v>0.24600431965467301</c:v>
                </c:pt>
                <c:pt idx="243">
                  <c:v>0.24600431965467301</c:v>
                </c:pt>
                <c:pt idx="244">
                  <c:v>0.24600431965467301</c:v>
                </c:pt>
                <c:pt idx="245">
                  <c:v>0.246004319654688</c:v>
                </c:pt>
                <c:pt idx="246">
                  <c:v>0.24600431965469499</c:v>
                </c:pt>
                <c:pt idx="247">
                  <c:v>0.24600431965466599</c:v>
                </c:pt>
                <c:pt idx="248">
                  <c:v>0.24600431965467301</c:v>
                </c:pt>
                <c:pt idx="249">
                  <c:v>0.24600431965465899</c:v>
                </c:pt>
                <c:pt idx="250">
                  <c:v>0.24600431965467301</c:v>
                </c:pt>
                <c:pt idx="251">
                  <c:v>0.246004319654688</c:v>
                </c:pt>
                <c:pt idx="252">
                  <c:v>0.246004319654688</c:v>
                </c:pt>
                <c:pt idx="253">
                  <c:v>0.24600431965467301</c:v>
                </c:pt>
                <c:pt idx="254">
                  <c:v>0.24600431965466599</c:v>
                </c:pt>
                <c:pt idx="255">
                  <c:v>0.24600431965467301</c:v>
                </c:pt>
                <c:pt idx="256">
                  <c:v>0.246004319654688</c:v>
                </c:pt>
                <c:pt idx="257">
                  <c:v>0.246004319654681</c:v>
                </c:pt>
                <c:pt idx="258">
                  <c:v>0.24600431965467301</c:v>
                </c:pt>
                <c:pt idx="259">
                  <c:v>0.24600431965467301</c:v>
                </c:pt>
                <c:pt idx="260">
                  <c:v>0.246004319654681</c:v>
                </c:pt>
                <c:pt idx="261">
                  <c:v>0.246004319654688</c:v>
                </c:pt>
                <c:pt idx="262">
                  <c:v>0.24600431965465899</c:v>
                </c:pt>
                <c:pt idx="263">
                  <c:v>0.246004319654681</c:v>
                </c:pt>
                <c:pt idx="264">
                  <c:v>0.246004319654681</c:v>
                </c:pt>
                <c:pt idx="265">
                  <c:v>0.24600431965466599</c:v>
                </c:pt>
                <c:pt idx="266">
                  <c:v>0.246004319654681</c:v>
                </c:pt>
                <c:pt idx="267">
                  <c:v>0.24600431965467301</c:v>
                </c:pt>
                <c:pt idx="268">
                  <c:v>0.246004319654681</c:v>
                </c:pt>
                <c:pt idx="269">
                  <c:v>0.24600431965467301</c:v>
                </c:pt>
                <c:pt idx="270">
                  <c:v>0.24600431965467301</c:v>
                </c:pt>
                <c:pt idx="271">
                  <c:v>0.24600431965466599</c:v>
                </c:pt>
                <c:pt idx="272">
                  <c:v>0.246004319654688</c:v>
                </c:pt>
                <c:pt idx="273">
                  <c:v>0.24600431965467301</c:v>
                </c:pt>
                <c:pt idx="274">
                  <c:v>0.246004319654681</c:v>
                </c:pt>
                <c:pt idx="275">
                  <c:v>0.24600431965467301</c:v>
                </c:pt>
                <c:pt idx="276">
                  <c:v>0.24600431965466599</c:v>
                </c:pt>
                <c:pt idx="277">
                  <c:v>0.24600431965466599</c:v>
                </c:pt>
                <c:pt idx="278">
                  <c:v>0.246004319654688</c:v>
                </c:pt>
                <c:pt idx="279">
                  <c:v>0.246004319654681</c:v>
                </c:pt>
                <c:pt idx="280">
                  <c:v>0.24600431965467301</c:v>
                </c:pt>
                <c:pt idx="281">
                  <c:v>0.24600431965467301</c:v>
                </c:pt>
                <c:pt idx="282">
                  <c:v>0.246004319654681</c:v>
                </c:pt>
                <c:pt idx="283">
                  <c:v>0.246004319654688</c:v>
                </c:pt>
                <c:pt idx="284">
                  <c:v>0.246004319654681</c:v>
                </c:pt>
                <c:pt idx="285">
                  <c:v>0.24600431965467301</c:v>
                </c:pt>
                <c:pt idx="286">
                  <c:v>0.246004319654681</c:v>
                </c:pt>
                <c:pt idx="287">
                  <c:v>0.246004319654681</c:v>
                </c:pt>
                <c:pt idx="288">
                  <c:v>0.246004319654681</c:v>
                </c:pt>
                <c:pt idx="289">
                  <c:v>0.24600431965467301</c:v>
                </c:pt>
                <c:pt idx="290">
                  <c:v>0.24600431965466599</c:v>
                </c:pt>
                <c:pt idx="291">
                  <c:v>0.24600431965467301</c:v>
                </c:pt>
                <c:pt idx="292">
                  <c:v>0.24600431965466599</c:v>
                </c:pt>
                <c:pt idx="293">
                  <c:v>0.24600431965466599</c:v>
                </c:pt>
                <c:pt idx="294">
                  <c:v>0.24600431965466599</c:v>
                </c:pt>
                <c:pt idx="295">
                  <c:v>0.246004319654681</c:v>
                </c:pt>
                <c:pt idx="296">
                  <c:v>0.24600431965467301</c:v>
                </c:pt>
                <c:pt idx="297">
                  <c:v>0.246004319654688</c:v>
                </c:pt>
                <c:pt idx="298">
                  <c:v>0.246004319654688</c:v>
                </c:pt>
                <c:pt idx="299">
                  <c:v>0.24600431965466599</c:v>
                </c:pt>
                <c:pt idx="300">
                  <c:v>0.24600431965467301</c:v>
                </c:pt>
                <c:pt idx="301">
                  <c:v>0.24600431965466599</c:v>
                </c:pt>
                <c:pt idx="302">
                  <c:v>0.246004319654681</c:v>
                </c:pt>
                <c:pt idx="303">
                  <c:v>0.246004319654681</c:v>
                </c:pt>
                <c:pt idx="304">
                  <c:v>0.24600431965467301</c:v>
                </c:pt>
                <c:pt idx="305">
                  <c:v>0.246004319654681</c:v>
                </c:pt>
                <c:pt idx="306">
                  <c:v>0.24600431965466599</c:v>
                </c:pt>
                <c:pt idx="307">
                  <c:v>0.24600431965467301</c:v>
                </c:pt>
                <c:pt idx="308">
                  <c:v>0.24600431965466599</c:v>
                </c:pt>
                <c:pt idx="309">
                  <c:v>0.24600431965466599</c:v>
                </c:pt>
                <c:pt idx="310">
                  <c:v>0.24600431965467301</c:v>
                </c:pt>
                <c:pt idx="311">
                  <c:v>0.24600431965466599</c:v>
                </c:pt>
                <c:pt idx="312">
                  <c:v>0.246004319654688</c:v>
                </c:pt>
                <c:pt idx="313">
                  <c:v>0.24600431965466599</c:v>
                </c:pt>
                <c:pt idx="314">
                  <c:v>0.246004319654681</c:v>
                </c:pt>
                <c:pt idx="315">
                  <c:v>0.24600431965466599</c:v>
                </c:pt>
                <c:pt idx="316">
                  <c:v>0.246004319654681</c:v>
                </c:pt>
                <c:pt idx="317">
                  <c:v>0.24600431965467301</c:v>
                </c:pt>
                <c:pt idx="318">
                  <c:v>0.24600431965466599</c:v>
                </c:pt>
                <c:pt idx="319">
                  <c:v>0.246004319654688</c:v>
                </c:pt>
                <c:pt idx="320">
                  <c:v>0.24600431965466599</c:v>
                </c:pt>
                <c:pt idx="321">
                  <c:v>0.246004319654688</c:v>
                </c:pt>
                <c:pt idx="322">
                  <c:v>0.24600431965466599</c:v>
                </c:pt>
                <c:pt idx="323">
                  <c:v>0.24600431965466599</c:v>
                </c:pt>
                <c:pt idx="324">
                  <c:v>0.24600431965466599</c:v>
                </c:pt>
                <c:pt idx="325">
                  <c:v>0.24600431965467301</c:v>
                </c:pt>
                <c:pt idx="326">
                  <c:v>0.246004319654688</c:v>
                </c:pt>
                <c:pt idx="327">
                  <c:v>0.246004319654681</c:v>
                </c:pt>
                <c:pt idx="328">
                  <c:v>0.24600431965467301</c:v>
                </c:pt>
                <c:pt idx="329">
                  <c:v>0.24600431965467301</c:v>
                </c:pt>
                <c:pt idx="330">
                  <c:v>0.246004319654681</c:v>
                </c:pt>
                <c:pt idx="331">
                  <c:v>0.246004319654688</c:v>
                </c:pt>
                <c:pt idx="332">
                  <c:v>0.24600431965466599</c:v>
                </c:pt>
                <c:pt idx="333">
                  <c:v>0.24600431965467301</c:v>
                </c:pt>
                <c:pt idx="334">
                  <c:v>0.246004319654681</c:v>
                </c:pt>
                <c:pt idx="335">
                  <c:v>0.246004319654681</c:v>
                </c:pt>
                <c:pt idx="336">
                  <c:v>0.24600431965467301</c:v>
                </c:pt>
                <c:pt idx="337">
                  <c:v>0.24600431965467301</c:v>
                </c:pt>
                <c:pt idx="338">
                  <c:v>0.246004319654681</c:v>
                </c:pt>
                <c:pt idx="339">
                  <c:v>0.24600431965467301</c:v>
                </c:pt>
                <c:pt idx="340">
                  <c:v>0.24600431965466599</c:v>
                </c:pt>
                <c:pt idx="341">
                  <c:v>0.24600431965466599</c:v>
                </c:pt>
                <c:pt idx="342">
                  <c:v>0.24600431965467301</c:v>
                </c:pt>
                <c:pt idx="343">
                  <c:v>0.246004319654681</c:v>
                </c:pt>
                <c:pt idx="344">
                  <c:v>0.24600431965467301</c:v>
                </c:pt>
                <c:pt idx="345">
                  <c:v>0.24600431965466599</c:v>
                </c:pt>
                <c:pt idx="346">
                  <c:v>0.24600431965467301</c:v>
                </c:pt>
                <c:pt idx="347">
                  <c:v>0.246004319654681</c:v>
                </c:pt>
                <c:pt idx="348">
                  <c:v>0.246004319654688</c:v>
                </c:pt>
                <c:pt idx="349">
                  <c:v>0.246004319654681</c:v>
                </c:pt>
                <c:pt idx="350">
                  <c:v>0.24600431965467301</c:v>
                </c:pt>
                <c:pt idx="351">
                  <c:v>0.24600431965467301</c:v>
                </c:pt>
                <c:pt idx="352">
                  <c:v>0.24600431965467301</c:v>
                </c:pt>
                <c:pt idx="353">
                  <c:v>0.246004319654688</c:v>
                </c:pt>
                <c:pt idx="354">
                  <c:v>0.24600431965467301</c:v>
                </c:pt>
                <c:pt idx="355">
                  <c:v>0.24600431965466599</c:v>
                </c:pt>
                <c:pt idx="356">
                  <c:v>0.24600431965467301</c:v>
                </c:pt>
                <c:pt idx="357">
                  <c:v>0.24600431965466599</c:v>
                </c:pt>
                <c:pt idx="358">
                  <c:v>0.24600431965467301</c:v>
                </c:pt>
                <c:pt idx="359">
                  <c:v>0.24600431965467301</c:v>
                </c:pt>
                <c:pt idx="360">
                  <c:v>0.24600431965467301</c:v>
                </c:pt>
                <c:pt idx="361">
                  <c:v>0.24600431965467301</c:v>
                </c:pt>
                <c:pt idx="362">
                  <c:v>0.246004319654681</c:v>
                </c:pt>
                <c:pt idx="363">
                  <c:v>0.246004319654681</c:v>
                </c:pt>
                <c:pt idx="364">
                  <c:v>0.24600431965467301</c:v>
                </c:pt>
                <c:pt idx="365">
                  <c:v>0.24600431965466599</c:v>
                </c:pt>
                <c:pt idx="366">
                  <c:v>0.246004319654681</c:v>
                </c:pt>
                <c:pt idx="367">
                  <c:v>0.246004319654688</c:v>
                </c:pt>
                <c:pt idx="368">
                  <c:v>0.24600431965467301</c:v>
                </c:pt>
                <c:pt idx="369">
                  <c:v>0.24600431965467301</c:v>
                </c:pt>
                <c:pt idx="370">
                  <c:v>0.246004319654681</c:v>
                </c:pt>
                <c:pt idx="371">
                  <c:v>0.246004319654681</c:v>
                </c:pt>
                <c:pt idx="372">
                  <c:v>0.246004319654681</c:v>
                </c:pt>
                <c:pt idx="373">
                  <c:v>0.24600431965466599</c:v>
                </c:pt>
                <c:pt idx="374">
                  <c:v>0.24600431965467301</c:v>
                </c:pt>
                <c:pt idx="375">
                  <c:v>0.246004319654681</c:v>
                </c:pt>
                <c:pt idx="376">
                  <c:v>0.24600431965466599</c:v>
                </c:pt>
                <c:pt idx="377">
                  <c:v>0.24600431965467301</c:v>
                </c:pt>
                <c:pt idx="378">
                  <c:v>0.24600431965466599</c:v>
                </c:pt>
                <c:pt idx="379">
                  <c:v>0.24600431965467301</c:v>
                </c:pt>
                <c:pt idx="380">
                  <c:v>0.246004319654681</c:v>
                </c:pt>
                <c:pt idx="381">
                  <c:v>0.246004319654688</c:v>
                </c:pt>
                <c:pt idx="382">
                  <c:v>0.24600431965467301</c:v>
                </c:pt>
                <c:pt idx="383">
                  <c:v>0.246004319654681</c:v>
                </c:pt>
                <c:pt idx="384">
                  <c:v>0.246004319654681</c:v>
                </c:pt>
                <c:pt idx="385">
                  <c:v>0.246004319654681</c:v>
                </c:pt>
                <c:pt idx="386">
                  <c:v>0.246004319654681</c:v>
                </c:pt>
                <c:pt idx="387">
                  <c:v>0.246004319654681</c:v>
                </c:pt>
                <c:pt idx="388">
                  <c:v>0.24600431965467301</c:v>
                </c:pt>
                <c:pt idx="389">
                  <c:v>0.24600431965467301</c:v>
                </c:pt>
                <c:pt idx="390">
                  <c:v>0.246004319654688</c:v>
                </c:pt>
                <c:pt idx="391">
                  <c:v>0.24600431965466599</c:v>
                </c:pt>
                <c:pt idx="392">
                  <c:v>0.246004319654681</c:v>
                </c:pt>
                <c:pt idx="393">
                  <c:v>0.246004319654681</c:v>
                </c:pt>
                <c:pt idx="394">
                  <c:v>0.24600431965467301</c:v>
                </c:pt>
                <c:pt idx="395">
                  <c:v>0.24600431965466599</c:v>
                </c:pt>
                <c:pt idx="396">
                  <c:v>0.24600431965467301</c:v>
                </c:pt>
                <c:pt idx="397">
                  <c:v>0.246004319654688</c:v>
                </c:pt>
                <c:pt idx="398">
                  <c:v>0.246004319654681</c:v>
                </c:pt>
                <c:pt idx="399">
                  <c:v>0.246004319654688</c:v>
                </c:pt>
                <c:pt idx="400">
                  <c:v>0.24600431965466599</c:v>
                </c:pt>
                <c:pt idx="401">
                  <c:v>0.24600431965467301</c:v>
                </c:pt>
                <c:pt idx="402">
                  <c:v>0.24600431965466599</c:v>
                </c:pt>
                <c:pt idx="403">
                  <c:v>0.24600431965467301</c:v>
                </c:pt>
                <c:pt idx="404">
                  <c:v>0.24600431965467301</c:v>
                </c:pt>
                <c:pt idx="405">
                  <c:v>0.24600431965467301</c:v>
                </c:pt>
                <c:pt idx="406">
                  <c:v>0.24600431965467301</c:v>
                </c:pt>
                <c:pt idx="407">
                  <c:v>0.24600431965465899</c:v>
                </c:pt>
                <c:pt idx="408">
                  <c:v>0.24600431965467301</c:v>
                </c:pt>
                <c:pt idx="409">
                  <c:v>0.24600431965467301</c:v>
                </c:pt>
                <c:pt idx="410">
                  <c:v>0.24600431965467301</c:v>
                </c:pt>
                <c:pt idx="411">
                  <c:v>0.24600431965467301</c:v>
                </c:pt>
                <c:pt idx="412">
                  <c:v>0.24600431965467301</c:v>
                </c:pt>
                <c:pt idx="413">
                  <c:v>0.24600431965466599</c:v>
                </c:pt>
                <c:pt idx="414">
                  <c:v>0.246004319654681</c:v>
                </c:pt>
                <c:pt idx="415">
                  <c:v>0.24600431965467301</c:v>
                </c:pt>
                <c:pt idx="416">
                  <c:v>0.24600431965467301</c:v>
                </c:pt>
                <c:pt idx="417">
                  <c:v>0.24600431965467301</c:v>
                </c:pt>
                <c:pt idx="418">
                  <c:v>0.246004319654681</c:v>
                </c:pt>
                <c:pt idx="419">
                  <c:v>0.24600431965467301</c:v>
                </c:pt>
                <c:pt idx="420">
                  <c:v>0.246004319654681</c:v>
                </c:pt>
                <c:pt idx="421">
                  <c:v>0.24600431965467301</c:v>
                </c:pt>
                <c:pt idx="422">
                  <c:v>0.24600431965467301</c:v>
                </c:pt>
                <c:pt idx="423">
                  <c:v>0.24600431965467301</c:v>
                </c:pt>
                <c:pt idx="424">
                  <c:v>0.246004319654681</c:v>
                </c:pt>
                <c:pt idx="425">
                  <c:v>0.246004319654681</c:v>
                </c:pt>
                <c:pt idx="426">
                  <c:v>0.24600431965467301</c:v>
                </c:pt>
                <c:pt idx="427">
                  <c:v>0.246004319654681</c:v>
                </c:pt>
                <c:pt idx="428">
                  <c:v>0.24600431965467301</c:v>
                </c:pt>
                <c:pt idx="429">
                  <c:v>0.24600431965466599</c:v>
                </c:pt>
                <c:pt idx="430">
                  <c:v>0.24600431965467301</c:v>
                </c:pt>
                <c:pt idx="431">
                  <c:v>0.246004319654681</c:v>
                </c:pt>
                <c:pt idx="432">
                  <c:v>0.24600431965466599</c:v>
                </c:pt>
                <c:pt idx="433">
                  <c:v>0.24600431965467301</c:v>
                </c:pt>
                <c:pt idx="434">
                  <c:v>0.246004319654681</c:v>
                </c:pt>
                <c:pt idx="435">
                  <c:v>0.24600431965466599</c:v>
                </c:pt>
                <c:pt idx="436">
                  <c:v>0.24600431965469499</c:v>
                </c:pt>
                <c:pt idx="437">
                  <c:v>0.246004319654688</c:v>
                </c:pt>
                <c:pt idx="438">
                  <c:v>0.246004319654681</c:v>
                </c:pt>
                <c:pt idx="439">
                  <c:v>0.246004319654681</c:v>
                </c:pt>
                <c:pt idx="440">
                  <c:v>0.24600431965467301</c:v>
                </c:pt>
                <c:pt idx="441">
                  <c:v>0.24600431965466599</c:v>
                </c:pt>
                <c:pt idx="442">
                  <c:v>0.246004319654681</c:v>
                </c:pt>
                <c:pt idx="443">
                  <c:v>0.246004319654681</c:v>
                </c:pt>
                <c:pt idx="444">
                  <c:v>0.24600431965467301</c:v>
                </c:pt>
                <c:pt idx="445">
                  <c:v>0.24600431965466599</c:v>
                </c:pt>
                <c:pt idx="446">
                  <c:v>0.24600431965466599</c:v>
                </c:pt>
                <c:pt idx="447">
                  <c:v>0.24600431965466599</c:v>
                </c:pt>
                <c:pt idx="448">
                  <c:v>0.24600431965467301</c:v>
                </c:pt>
                <c:pt idx="449">
                  <c:v>0.246004319654681</c:v>
                </c:pt>
                <c:pt idx="450">
                  <c:v>0.246004319654681</c:v>
                </c:pt>
                <c:pt idx="451">
                  <c:v>0.24600431965467301</c:v>
                </c:pt>
                <c:pt idx="452">
                  <c:v>0.246004319654681</c:v>
                </c:pt>
                <c:pt idx="453">
                  <c:v>0.24600431965466599</c:v>
                </c:pt>
                <c:pt idx="454">
                  <c:v>0.246004319654681</c:v>
                </c:pt>
                <c:pt idx="455">
                  <c:v>0.24600431965467001</c:v>
                </c:pt>
                <c:pt idx="456">
                  <c:v>0.24600431965467701</c:v>
                </c:pt>
                <c:pt idx="457">
                  <c:v>0.24600431965467301</c:v>
                </c:pt>
                <c:pt idx="458">
                  <c:v>0.24600431965467701</c:v>
                </c:pt>
                <c:pt idx="459">
                  <c:v>0.246004319654684</c:v>
                </c:pt>
                <c:pt idx="460">
                  <c:v>0.246004319654681</c:v>
                </c:pt>
                <c:pt idx="461">
                  <c:v>0.24600431965467301</c:v>
                </c:pt>
                <c:pt idx="462">
                  <c:v>0.24600431965467701</c:v>
                </c:pt>
                <c:pt idx="463">
                  <c:v>0.246004319654684</c:v>
                </c:pt>
                <c:pt idx="464">
                  <c:v>0.24600431965467701</c:v>
                </c:pt>
                <c:pt idx="465">
                  <c:v>0.246004319654681</c:v>
                </c:pt>
                <c:pt idx="466">
                  <c:v>0.246004319654681</c:v>
                </c:pt>
                <c:pt idx="467">
                  <c:v>0.24600431965467001</c:v>
                </c:pt>
                <c:pt idx="468">
                  <c:v>0.24600431965467001</c:v>
                </c:pt>
                <c:pt idx="469">
                  <c:v>0.246004319654681</c:v>
                </c:pt>
                <c:pt idx="470">
                  <c:v>0.246004319654681</c:v>
                </c:pt>
                <c:pt idx="471">
                  <c:v>0.24600431965467001</c:v>
                </c:pt>
                <c:pt idx="472">
                  <c:v>0.246004319654681</c:v>
                </c:pt>
                <c:pt idx="473">
                  <c:v>0.246004319654681</c:v>
                </c:pt>
                <c:pt idx="474">
                  <c:v>0.24600431965467001</c:v>
                </c:pt>
                <c:pt idx="475">
                  <c:v>0.246004319654681</c:v>
                </c:pt>
                <c:pt idx="476">
                  <c:v>0.246004319654684</c:v>
                </c:pt>
                <c:pt idx="477">
                  <c:v>0.24600431965467301</c:v>
                </c:pt>
                <c:pt idx="478">
                  <c:v>0.24600431965467301</c:v>
                </c:pt>
                <c:pt idx="479">
                  <c:v>0.24600431965467301</c:v>
                </c:pt>
                <c:pt idx="480">
                  <c:v>0.24600431965467701</c:v>
                </c:pt>
                <c:pt idx="481">
                  <c:v>0.24600431965467301</c:v>
                </c:pt>
                <c:pt idx="482">
                  <c:v>0.24600431965467701</c:v>
                </c:pt>
                <c:pt idx="483">
                  <c:v>0.24600431965467701</c:v>
                </c:pt>
                <c:pt idx="484">
                  <c:v>0.246004319654681</c:v>
                </c:pt>
                <c:pt idx="485">
                  <c:v>0.24600431965467701</c:v>
                </c:pt>
                <c:pt idx="486">
                  <c:v>0.24600431965467301</c:v>
                </c:pt>
                <c:pt idx="487">
                  <c:v>0.246004319654681</c:v>
                </c:pt>
                <c:pt idx="488">
                  <c:v>0.24600431965467001</c:v>
                </c:pt>
                <c:pt idx="489">
                  <c:v>0.24600431965467701</c:v>
                </c:pt>
                <c:pt idx="490">
                  <c:v>0.24600431965467301</c:v>
                </c:pt>
                <c:pt idx="491">
                  <c:v>0.24600431965467701</c:v>
                </c:pt>
                <c:pt idx="492">
                  <c:v>0.24600431965467001</c:v>
                </c:pt>
                <c:pt idx="493">
                  <c:v>0.24600431965467301</c:v>
                </c:pt>
                <c:pt idx="494">
                  <c:v>0.24600431965467001</c:v>
                </c:pt>
                <c:pt idx="495">
                  <c:v>0.24600431965467301</c:v>
                </c:pt>
                <c:pt idx="496">
                  <c:v>0.24600431965467301</c:v>
                </c:pt>
                <c:pt idx="497">
                  <c:v>0.24600431965467001</c:v>
                </c:pt>
                <c:pt idx="498">
                  <c:v>0.246004319654681</c:v>
                </c:pt>
                <c:pt idx="499">
                  <c:v>0.24600431965467001</c:v>
                </c:pt>
                <c:pt idx="500">
                  <c:v>0.246004319654681</c:v>
                </c:pt>
                <c:pt idx="501">
                  <c:v>0.24600431965467301</c:v>
                </c:pt>
                <c:pt idx="502">
                  <c:v>0.24600431965466599</c:v>
                </c:pt>
                <c:pt idx="503">
                  <c:v>0.24600431965467301</c:v>
                </c:pt>
                <c:pt idx="504">
                  <c:v>0.24600431965467001</c:v>
                </c:pt>
                <c:pt idx="505">
                  <c:v>0.24600431965467001</c:v>
                </c:pt>
                <c:pt idx="506">
                  <c:v>0.246004319654681</c:v>
                </c:pt>
                <c:pt idx="507">
                  <c:v>0.24600431965466599</c:v>
                </c:pt>
                <c:pt idx="508">
                  <c:v>0.24600431965467701</c:v>
                </c:pt>
                <c:pt idx="509">
                  <c:v>0.24600431965467001</c:v>
                </c:pt>
                <c:pt idx="510">
                  <c:v>0.24600431965467301</c:v>
                </c:pt>
                <c:pt idx="511">
                  <c:v>0.24600431965467701</c:v>
                </c:pt>
                <c:pt idx="512">
                  <c:v>0.24600431965467301</c:v>
                </c:pt>
                <c:pt idx="513">
                  <c:v>0.246004319654681</c:v>
                </c:pt>
                <c:pt idx="514">
                  <c:v>0.246004319654681</c:v>
                </c:pt>
                <c:pt idx="515">
                  <c:v>0.24600431965467301</c:v>
                </c:pt>
                <c:pt idx="516">
                  <c:v>0.246004319654681</c:v>
                </c:pt>
                <c:pt idx="517">
                  <c:v>0.24600431965466599</c:v>
                </c:pt>
                <c:pt idx="518">
                  <c:v>0.24600431965467001</c:v>
                </c:pt>
                <c:pt idx="519">
                  <c:v>0.24600431965467301</c:v>
                </c:pt>
                <c:pt idx="520">
                  <c:v>0.24600431965466599</c:v>
                </c:pt>
                <c:pt idx="521">
                  <c:v>0.24600431965467001</c:v>
                </c:pt>
                <c:pt idx="522">
                  <c:v>0.24600431965467001</c:v>
                </c:pt>
                <c:pt idx="523">
                  <c:v>0.24600431965467701</c:v>
                </c:pt>
                <c:pt idx="524">
                  <c:v>0.24600431965467701</c:v>
                </c:pt>
                <c:pt idx="525">
                  <c:v>0.24600431965467301</c:v>
                </c:pt>
                <c:pt idx="526">
                  <c:v>0.24600431965467301</c:v>
                </c:pt>
                <c:pt idx="527">
                  <c:v>0.24600431965467301</c:v>
                </c:pt>
                <c:pt idx="528">
                  <c:v>0.24600431965467001</c:v>
                </c:pt>
                <c:pt idx="529">
                  <c:v>0.24600431965466599</c:v>
                </c:pt>
                <c:pt idx="530">
                  <c:v>0.24600431965466599</c:v>
                </c:pt>
                <c:pt idx="531">
                  <c:v>0.24600431965467301</c:v>
                </c:pt>
                <c:pt idx="532">
                  <c:v>0.24600431965467001</c:v>
                </c:pt>
                <c:pt idx="533">
                  <c:v>0.24600431965467301</c:v>
                </c:pt>
                <c:pt idx="534">
                  <c:v>0.24600431965467301</c:v>
                </c:pt>
                <c:pt idx="535">
                  <c:v>0.24600431965467001</c:v>
                </c:pt>
                <c:pt idx="536">
                  <c:v>0.246004319654681</c:v>
                </c:pt>
                <c:pt idx="537">
                  <c:v>0.24600431965467701</c:v>
                </c:pt>
                <c:pt idx="538">
                  <c:v>0.24600431965467701</c:v>
                </c:pt>
                <c:pt idx="539">
                  <c:v>0.24600431965467701</c:v>
                </c:pt>
                <c:pt idx="540">
                  <c:v>0.24600431965467001</c:v>
                </c:pt>
                <c:pt idx="541">
                  <c:v>0.24600431965467001</c:v>
                </c:pt>
                <c:pt idx="542">
                  <c:v>0.24600431965467301</c:v>
                </c:pt>
                <c:pt idx="543">
                  <c:v>0.24600431965467301</c:v>
                </c:pt>
                <c:pt idx="544">
                  <c:v>0.24600431965467301</c:v>
                </c:pt>
                <c:pt idx="545">
                  <c:v>0.24600431965467001</c:v>
                </c:pt>
                <c:pt idx="546">
                  <c:v>0.246004319654681</c:v>
                </c:pt>
                <c:pt idx="547">
                  <c:v>0.24600431965467701</c:v>
                </c:pt>
                <c:pt idx="548">
                  <c:v>0.24600431965467301</c:v>
                </c:pt>
                <c:pt idx="549">
                  <c:v>0.24600431965467301</c:v>
                </c:pt>
                <c:pt idx="550">
                  <c:v>0.24600431965466599</c:v>
                </c:pt>
                <c:pt idx="551">
                  <c:v>0.24600431965467701</c:v>
                </c:pt>
                <c:pt idx="552">
                  <c:v>0.24600431965467001</c:v>
                </c:pt>
                <c:pt idx="553">
                  <c:v>0.24600431965467701</c:v>
                </c:pt>
                <c:pt idx="554">
                  <c:v>0.24600431965467301</c:v>
                </c:pt>
                <c:pt idx="555">
                  <c:v>0.24600431965467301</c:v>
                </c:pt>
                <c:pt idx="556">
                  <c:v>0.24600431965467301</c:v>
                </c:pt>
                <c:pt idx="557">
                  <c:v>0.24600431965467301</c:v>
                </c:pt>
                <c:pt idx="558">
                  <c:v>0.24600431965467001</c:v>
                </c:pt>
                <c:pt idx="559">
                  <c:v>0.24600431965466599</c:v>
                </c:pt>
                <c:pt idx="560">
                  <c:v>0.24600431965467301</c:v>
                </c:pt>
                <c:pt idx="561">
                  <c:v>0.24600431965466599</c:v>
                </c:pt>
                <c:pt idx="562">
                  <c:v>0.24600431965467301</c:v>
                </c:pt>
                <c:pt idx="563">
                  <c:v>0.24600431965467001</c:v>
                </c:pt>
                <c:pt idx="564">
                  <c:v>0.24600431965467001</c:v>
                </c:pt>
                <c:pt idx="565">
                  <c:v>0.24600431965466599</c:v>
                </c:pt>
                <c:pt idx="566">
                  <c:v>0.24600431965467301</c:v>
                </c:pt>
                <c:pt idx="567">
                  <c:v>0.24600431965467001</c:v>
                </c:pt>
                <c:pt idx="568">
                  <c:v>0.24600431965466599</c:v>
                </c:pt>
                <c:pt idx="569">
                  <c:v>0.24600431965467701</c:v>
                </c:pt>
                <c:pt idx="570">
                  <c:v>0.24600431965467301</c:v>
                </c:pt>
                <c:pt idx="571">
                  <c:v>0.24600431965467701</c:v>
                </c:pt>
                <c:pt idx="572">
                  <c:v>0.24600431965467301</c:v>
                </c:pt>
                <c:pt idx="573">
                  <c:v>0.24600431965467001</c:v>
                </c:pt>
                <c:pt idx="574">
                  <c:v>0.24600431965467301</c:v>
                </c:pt>
                <c:pt idx="575">
                  <c:v>0.24600431965467301</c:v>
                </c:pt>
                <c:pt idx="576">
                  <c:v>0.24600431965467301</c:v>
                </c:pt>
                <c:pt idx="577">
                  <c:v>0.24600431965467001</c:v>
                </c:pt>
                <c:pt idx="578">
                  <c:v>0.24600431965467301</c:v>
                </c:pt>
                <c:pt idx="579">
                  <c:v>0.24600431965467001</c:v>
                </c:pt>
                <c:pt idx="580">
                  <c:v>0.24600431965467301</c:v>
                </c:pt>
                <c:pt idx="581">
                  <c:v>0.24600431965467001</c:v>
                </c:pt>
                <c:pt idx="582">
                  <c:v>0.24600431965467301</c:v>
                </c:pt>
                <c:pt idx="583">
                  <c:v>0.24600431965467701</c:v>
                </c:pt>
                <c:pt idx="584">
                  <c:v>0.24600431965467701</c:v>
                </c:pt>
                <c:pt idx="585">
                  <c:v>0.24600431965467701</c:v>
                </c:pt>
                <c:pt idx="586">
                  <c:v>0.24600431965467701</c:v>
                </c:pt>
                <c:pt idx="587">
                  <c:v>0.24600431965467001</c:v>
                </c:pt>
                <c:pt idx="588">
                  <c:v>0.24600431965467301</c:v>
                </c:pt>
                <c:pt idx="589">
                  <c:v>0.24600431965467301</c:v>
                </c:pt>
                <c:pt idx="590">
                  <c:v>0.24600431965467001</c:v>
                </c:pt>
                <c:pt idx="591">
                  <c:v>0.24600431965467001</c:v>
                </c:pt>
                <c:pt idx="592">
                  <c:v>0.24600431965467301</c:v>
                </c:pt>
                <c:pt idx="593">
                  <c:v>0.24600431965467701</c:v>
                </c:pt>
                <c:pt idx="594">
                  <c:v>0.24600431965467001</c:v>
                </c:pt>
                <c:pt idx="595">
                  <c:v>0.24600431965467701</c:v>
                </c:pt>
                <c:pt idx="596">
                  <c:v>0.24600431965467001</c:v>
                </c:pt>
                <c:pt idx="597">
                  <c:v>0.24600431965467001</c:v>
                </c:pt>
                <c:pt idx="598">
                  <c:v>0.24600431965467301</c:v>
                </c:pt>
                <c:pt idx="599">
                  <c:v>0.24600431965467701</c:v>
                </c:pt>
                <c:pt idx="600">
                  <c:v>0.24600431965467001</c:v>
                </c:pt>
                <c:pt idx="601">
                  <c:v>0.24600431965467001</c:v>
                </c:pt>
                <c:pt idx="602">
                  <c:v>0.24600431965466599</c:v>
                </c:pt>
                <c:pt idx="603">
                  <c:v>0.24600431965467301</c:v>
                </c:pt>
                <c:pt idx="604">
                  <c:v>0.24600431965467301</c:v>
                </c:pt>
                <c:pt idx="605">
                  <c:v>0.24600431965467701</c:v>
                </c:pt>
                <c:pt idx="606">
                  <c:v>0.24600431965467301</c:v>
                </c:pt>
                <c:pt idx="607">
                  <c:v>0.24600431965467301</c:v>
                </c:pt>
                <c:pt idx="608">
                  <c:v>0.24600431965467301</c:v>
                </c:pt>
                <c:pt idx="609">
                  <c:v>0.24600431965467001</c:v>
                </c:pt>
                <c:pt idx="610">
                  <c:v>0.24600431965467301</c:v>
                </c:pt>
                <c:pt idx="611">
                  <c:v>0.24600431965467301</c:v>
                </c:pt>
                <c:pt idx="612">
                  <c:v>0.246004319654681</c:v>
                </c:pt>
                <c:pt idx="613">
                  <c:v>0.24600431965467301</c:v>
                </c:pt>
                <c:pt idx="614">
                  <c:v>0.24600431965467001</c:v>
                </c:pt>
                <c:pt idx="615">
                  <c:v>0.24600431965467301</c:v>
                </c:pt>
                <c:pt idx="616">
                  <c:v>0.24600431965467301</c:v>
                </c:pt>
                <c:pt idx="617">
                  <c:v>0.24600431965467301</c:v>
                </c:pt>
                <c:pt idx="618">
                  <c:v>0.24600431965467701</c:v>
                </c:pt>
                <c:pt idx="619">
                  <c:v>0.24600431965467301</c:v>
                </c:pt>
                <c:pt idx="620">
                  <c:v>0.24600431965467301</c:v>
                </c:pt>
                <c:pt idx="621">
                  <c:v>0.24600431965467301</c:v>
                </c:pt>
                <c:pt idx="622">
                  <c:v>0.24600431965467301</c:v>
                </c:pt>
                <c:pt idx="623">
                  <c:v>0.24600431965467701</c:v>
                </c:pt>
                <c:pt idx="624">
                  <c:v>0.24600431965467301</c:v>
                </c:pt>
                <c:pt idx="625">
                  <c:v>0.24600431965467301</c:v>
                </c:pt>
                <c:pt idx="626">
                  <c:v>0.24600431965467701</c:v>
                </c:pt>
                <c:pt idx="627">
                  <c:v>0.24600431965467301</c:v>
                </c:pt>
                <c:pt idx="628">
                  <c:v>0.24600431965467301</c:v>
                </c:pt>
                <c:pt idx="629">
                  <c:v>0.24600431965467001</c:v>
                </c:pt>
                <c:pt idx="630">
                  <c:v>0.24600431965467301</c:v>
                </c:pt>
                <c:pt idx="631">
                  <c:v>0.24600431965467001</c:v>
                </c:pt>
                <c:pt idx="632">
                  <c:v>0.24600431965467001</c:v>
                </c:pt>
                <c:pt idx="633">
                  <c:v>0.24600431965467301</c:v>
                </c:pt>
                <c:pt idx="634">
                  <c:v>0.24600431965467301</c:v>
                </c:pt>
                <c:pt idx="635">
                  <c:v>0.24600431965467301</c:v>
                </c:pt>
                <c:pt idx="636">
                  <c:v>0.24600431965467301</c:v>
                </c:pt>
                <c:pt idx="637">
                  <c:v>0.246004319654681</c:v>
                </c:pt>
                <c:pt idx="638">
                  <c:v>0.24600431965467301</c:v>
                </c:pt>
                <c:pt idx="639">
                  <c:v>0.246004319654681</c:v>
                </c:pt>
                <c:pt idx="640">
                  <c:v>0.24600431965467701</c:v>
                </c:pt>
                <c:pt idx="641">
                  <c:v>0.24600431965467001</c:v>
                </c:pt>
                <c:pt idx="642">
                  <c:v>0.24600431965467301</c:v>
                </c:pt>
                <c:pt idx="643">
                  <c:v>0.24600431965467001</c:v>
                </c:pt>
                <c:pt idx="644">
                  <c:v>0.24600431965467301</c:v>
                </c:pt>
                <c:pt idx="645">
                  <c:v>0.24600431965467301</c:v>
                </c:pt>
                <c:pt idx="646">
                  <c:v>0.24600431965467001</c:v>
                </c:pt>
                <c:pt idx="647">
                  <c:v>0.24600431965467301</c:v>
                </c:pt>
                <c:pt idx="648">
                  <c:v>0.24600431965467301</c:v>
                </c:pt>
                <c:pt idx="649">
                  <c:v>0.24600431965467301</c:v>
                </c:pt>
                <c:pt idx="650">
                  <c:v>0.24600431965467001</c:v>
                </c:pt>
                <c:pt idx="651">
                  <c:v>0.24600431965467701</c:v>
                </c:pt>
                <c:pt idx="652">
                  <c:v>0.24600431965467301</c:v>
                </c:pt>
                <c:pt idx="653">
                  <c:v>0.24600431965467301</c:v>
                </c:pt>
                <c:pt idx="654">
                  <c:v>0.24600431965467301</c:v>
                </c:pt>
                <c:pt idx="655">
                  <c:v>0.24600431965467301</c:v>
                </c:pt>
                <c:pt idx="656">
                  <c:v>0.24600431965467301</c:v>
                </c:pt>
                <c:pt idx="657">
                  <c:v>0.24600431965467301</c:v>
                </c:pt>
                <c:pt idx="658">
                  <c:v>0.24600431965467301</c:v>
                </c:pt>
                <c:pt idx="659">
                  <c:v>0.24600431965467701</c:v>
                </c:pt>
                <c:pt idx="660">
                  <c:v>0.24600431965467301</c:v>
                </c:pt>
                <c:pt idx="661">
                  <c:v>0.24600431965467301</c:v>
                </c:pt>
                <c:pt idx="662">
                  <c:v>0.24600431965467001</c:v>
                </c:pt>
                <c:pt idx="663">
                  <c:v>0.24600431965466599</c:v>
                </c:pt>
                <c:pt idx="664">
                  <c:v>0.24600431965467301</c:v>
                </c:pt>
                <c:pt idx="665">
                  <c:v>0.24600431965467701</c:v>
                </c:pt>
                <c:pt idx="666">
                  <c:v>0.24600431965467301</c:v>
                </c:pt>
                <c:pt idx="667">
                  <c:v>0.24600431965467301</c:v>
                </c:pt>
                <c:pt idx="668">
                  <c:v>0.24600431965467001</c:v>
                </c:pt>
                <c:pt idx="669">
                  <c:v>0.24600431965467301</c:v>
                </c:pt>
                <c:pt idx="670">
                  <c:v>0.24600431965467301</c:v>
                </c:pt>
                <c:pt idx="671">
                  <c:v>0.24600431965467701</c:v>
                </c:pt>
                <c:pt idx="672">
                  <c:v>0.24600431965467001</c:v>
                </c:pt>
                <c:pt idx="673">
                  <c:v>0.24600431965467001</c:v>
                </c:pt>
                <c:pt idx="674">
                  <c:v>0.24600431965467001</c:v>
                </c:pt>
                <c:pt idx="675">
                  <c:v>0.24600431965467001</c:v>
                </c:pt>
                <c:pt idx="676">
                  <c:v>0.24600431965467001</c:v>
                </c:pt>
                <c:pt idx="677">
                  <c:v>0.24600431965467001</c:v>
                </c:pt>
                <c:pt idx="678">
                  <c:v>0.24600431965467301</c:v>
                </c:pt>
                <c:pt idx="679">
                  <c:v>0.24600431965467001</c:v>
                </c:pt>
                <c:pt idx="680">
                  <c:v>0.24600431965467001</c:v>
                </c:pt>
                <c:pt idx="681">
                  <c:v>0.24600431965467701</c:v>
                </c:pt>
                <c:pt idx="682">
                  <c:v>0.24600431965466599</c:v>
                </c:pt>
                <c:pt idx="683">
                  <c:v>0.24600431965467301</c:v>
                </c:pt>
                <c:pt idx="684">
                  <c:v>0.24600431965466599</c:v>
                </c:pt>
                <c:pt idx="685">
                  <c:v>0.24600431965467001</c:v>
                </c:pt>
                <c:pt idx="686">
                  <c:v>0.24600431965467301</c:v>
                </c:pt>
                <c:pt idx="687">
                  <c:v>0.24600431965467301</c:v>
                </c:pt>
                <c:pt idx="688">
                  <c:v>0.24600431965467301</c:v>
                </c:pt>
                <c:pt idx="689">
                  <c:v>0.24600431965467301</c:v>
                </c:pt>
                <c:pt idx="690">
                  <c:v>0.24600431965467001</c:v>
                </c:pt>
                <c:pt idx="691">
                  <c:v>0.24600431965467701</c:v>
                </c:pt>
                <c:pt idx="692">
                  <c:v>0.24600431965467301</c:v>
                </c:pt>
                <c:pt idx="693">
                  <c:v>0.24600431965467001</c:v>
                </c:pt>
                <c:pt idx="694">
                  <c:v>0.24600431965466599</c:v>
                </c:pt>
                <c:pt idx="695">
                  <c:v>0.24600431965467301</c:v>
                </c:pt>
                <c:pt idx="696">
                  <c:v>0.24600431965467001</c:v>
                </c:pt>
                <c:pt idx="697">
                  <c:v>0.24600431965467001</c:v>
                </c:pt>
                <c:pt idx="698">
                  <c:v>0.24600431965467001</c:v>
                </c:pt>
                <c:pt idx="699">
                  <c:v>0.24600431965467301</c:v>
                </c:pt>
                <c:pt idx="700">
                  <c:v>0.24600431965467001</c:v>
                </c:pt>
                <c:pt idx="701">
                  <c:v>0.24600431965467301</c:v>
                </c:pt>
                <c:pt idx="702">
                  <c:v>0.24600431965467301</c:v>
                </c:pt>
                <c:pt idx="703">
                  <c:v>0.24600431965467701</c:v>
                </c:pt>
                <c:pt idx="704">
                  <c:v>0.24600431965467001</c:v>
                </c:pt>
                <c:pt idx="705">
                  <c:v>0.24600431965467301</c:v>
                </c:pt>
                <c:pt idx="706">
                  <c:v>0.24600431965467701</c:v>
                </c:pt>
                <c:pt idx="707">
                  <c:v>0.24600431965467701</c:v>
                </c:pt>
                <c:pt idx="708">
                  <c:v>0.24600431965466599</c:v>
                </c:pt>
                <c:pt idx="709">
                  <c:v>0.24600431965467301</c:v>
                </c:pt>
                <c:pt idx="710">
                  <c:v>0.24600431965467001</c:v>
                </c:pt>
                <c:pt idx="711">
                  <c:v>0.246004319654681</c:v>
                </c:pt>
                <c:pt idx="712">
                  <c:v>0.24600431965467301</c:v>
                </c:pt>
                <c:pt idx="713">
                  <c:v>0.24600431965467701</c:v>
                </c:pt>
                <c:pt idx="714">
                  <c:v>0.24600431965466599</c:v>
                </c:pt>
                <c:pt idx="715">
                  <c:v>0.24600431965467301</c:v>
                </c:pt>
                <c:pt idx="716">
                  <c:v>0.24600431965467301</c:v>
                </c:pt>
                <c:pt idx="717">
                  <c:v>0.24600431965467701</c:v>
                </c:pt>
                <c:pt idx="718">
                  <c:v>0.24600431965467301</c:v>
                </c:pt>
                <c:pt idx="719">
                  <c:v>0.24600431965467301</c:v>
                </c:pt>
                <c:pt idx="720">
                  <c:v>0.24600431965467301</c:v>
                </c:pt>
                <c:pt idx="721">
                  <c:v>0.24600431965467301</c:v>
                </c:pt>
                <c:pt idx="722">
                  <c:v>0.24600431965467301</c:v>
                </c:pt>
                <c:pt idx="723">
                  <c:v>0.24600431965467301</c:v>
                </c:pt>
                <c:pt idx="724">
                  <c:v>0.24600431965467301</c:v>
                </c:pt>
                <c:pt idx="725">
                  <c:v>0.24600431965467701</c:v>
                </c:pt>
                <c:pt idx="726">
                  <c:v>0.24600431965467301</c:v>
                </c:pt>
                <c:pt idx="727">
                  <c:v>0.24600431965467001</c:v>
                </c:pt>
                <c:pt idx="728">
                  <c:v>0.24600431965467301</c:v>
                </c:pt>
                <c:pt idx="729">
                  <c:v>0.24600431965467301</c:v>
                </c:pt>
                <c:pt idx="730">
                  <c:v>0.24600431965467301</c:v>
                </c:pt>
                <c:pt idx="731">
                  <c:v>0.24600431965467301</c:v>
                </c:pt>
                <c:pt idx="732">
                  <c:v>0.24600431965467001</c:v>
                </c:pt>
                <c:pt idx="733">
                  <c:v>0.24600431965467001</c:v>
                </c:pt>
                <c:pt idx="734">
                  <c:v>0.24600431965467701</c:v>
                </c:pt>
                <c:pt idx="735">
                  <c:v>0.24600431965467701</c:v>
                </c:pt>
                <c:pt idx="736">
                  <c:v>0.24600431965467501</c:v>
                </c:pt>
                <c:pt idx="737">
                  <c:v>0.24600431965467701</c:v>
                </c:pt>
                <c:pt idx="738">
                  <c:v>0.24600431965467301</c:v>
                </c:pt>
                <c:pt idx="739">
                  <c:v>0.24600431965467701</c:v>
                </c:pt>
                <c:pt idx="740">
                  <c:v>0.24600431965467301</c:v>
                </c:pt>
                <c:pt idx="741">
                  <c:v>0.24600431965467001</c:v>
                </c:pt>
                <c:pt idx="742">
                  <c:v>0.24600431965467201</c:v>
                </c:pt>
                <c:pt idx="743">
                  <c:v>0.24600431965467301</c:v>
                </c:pt>
                <c:pt idx="744">
                  <c:v>0.24600431965467301</c:v>
                </c:pt>
                <c:pt idx="745">
                  <c:v>0.24600431965467501</c:v>
                </c:pt>
                <c:pt idx="746">
                  <c:v>0.24600431965467201</c:v>
                </c:pt>
                <c:pt idx="747">
                  <c:v>0.24600431965467201</c:v>
                </c:pt>
                <c:pt idx="748">
                  <c:v>0.24600431965467301</c:v>
                </c:pt>
                <c:pt idx="749">
                  <c:v>0.24600431965467501</c:v>
                </c:pt>
                <c:pt idx="750">
                  <c:v>0.24600431965467201</c:v>
                </c:pt>
                <c:pt idx="751">
                  <c:v>0.24600431965467301</c:v>
                </c:pt>
                <c:pt idx="752">
                  <c:v>0.24600431965467501</c:v>
                </c:pt>
                <c:pt idx="753">
                  <c:v>0.24600431965467301</c:v>
                </c:pt>
                <c:pt idx="754">
                  <c:v>0.24600431965467301</c:v>
                </c:pt>
                <c:pt idx="755">
                  <c:v>0.24600431965467201</c:v>
                </c:pt>
                <c:pt idx="756">
                  <c:v>0.24600431965467301</c:v>
                </c:pt>
                <c:pt idx="757">
                  <c:v>0.24600431965467201</c:v>
                </c:pt>
                <c:pt idx="758">
                  <c:v>0.24600431965467301</c:v>
                </c:pt>
                <c:pt idx="759">
                  <c:v>0.24600431965467201</c:v>
                </c:pt>
                <c:pt idx="760">
                  <c:v>0.24600431965467301</c:v>
                </c:pt>
                <c:pt idx="761">
                  <c:v>0.24600431965467701</c:v>
                </c:pt>
                <c:pt idx="762">
                  <c:v>0.24600431965467001</c:v>
                </c:pt>
                <c:pt idx="763">
                  <c:v>0.24600431965467201</c:v>
                </c:pt>
                <c:pt idx="764">
                  <c:v>0.24600431965467201</c:v>
                </c:pt>
                <c:pt idx="765">
                  <c:v>0.24600431965466801</c:v>
                </c:pt>
                <c:pt idx="766">
                  <c:v>0.24600431965467301</c:v>
                </c:pt>
                <c:pt idx="767">
                  <c:v>0.24600431965467301</c:v>
                </c:pt>
                <c:pt idx="768">
                  <c:v>0.24600431965467501</c:v>
                </c:pt>
                <c:pt idx="769">
                  <c:v>0.24600431965467201</c:v>
                </c:pt>
                <c:pt idx="770">
                  <c:v>0.24600431965467001</c:v>
                </c:pt>
                <c:pt idx="771">
                  <c:v>0.24600431965467301</c:v>
                </c:pt>
                <c:pt idx="772">
                  <c:v>0.24600431965467201</c:v>
                </c:pt>
                <c:pt idx="773">
                  <c:v>0.24600431965467001</c:v>
                </c:pt>
                <c:pt idx="774">
                  <c:v>0.24600431965467001</c:v>
                </c:pt>
                <c:pt idx="775">
                  <c:v>0.24600431965467001</c:v>
                </c:pt>
                <c:pt idx="776">
                  <c:v>0.24600431965467501</c:v>
                </c:pt>
                <c:pt idx="777">
                  <c:v>0.24600431965467201</c:v>
                </c:pt>
                <c:pt idx="778">
                  <c:v>0.24600431965467301</c:v>
                </c:pt>
                <c:pt idx="779">
                  <c:v>0.24600431965467001</c:v>
                </c:pt>
                <c:pt idx="780">
                  <c:v>0.24600431965467501</c:v>
                </c:pt>
                <c:pt idx="781">
                  <c:v>0.24600431965467001</c:v>
                </c:pt>
                <c:pt idx="782">
                  <c:v>0.24600431965467701</c:v>
                </c:pt>
                <c:pt idx="783">
                  <c:v>0.24600431965467301</c:v>
                </c:pt>
                <c:pt idx="784">
                  <c:v>0.24600431965467301</c:v>
                </c:pt>
                <c:pt idx="785">
                  <c:v>0.24600431965467501</c:v>
                </c:pt>
                <c:pt idx="786">
                  <c:v>0.24600431965467301</c:v>
                </c:pt>
                <c:pt idx="787">
                  <c:v>0.24600431965467701</c:v>
                </c:pt>
                <c:pt idx="788">
                  <c:v>0.24600431965467201</c:v>
                </c:pt>
                <c:pt idx="789">
                  <c:v>0.24600431965467201</c:v>
                </c:pt>
                <c:pt idx="790">
                  <c:v>0.24600431965467301</c:v>
                </c:pt>
                <c:pt idx="791">
                  <c:v>0.24600431965467201</c:v>
                </c:pt>
                <c:pt idx="792">
                  <c:v>0.24600431965467301</c:v>
                </c:pt>
                <c:pt idx="793">
                  <c:v>0.24600431965467201</c:v>
                </c:pt>
                <c:pt idx="794">
                  <c:v>0.24600431965467201</c:v>
                </c:pt>
                <c:pt idx="795">
                  <c:v>0.24600431965467001</c:v>
                </c:pt>
                <c:pt idx="796">
                  <c:v>0.24600431965467301</c:v>
                </c:pt>
                <c:pt idx="797">
                  <c:v>0.24600431965467501</c:v>
                </c:pt>
                <c:pt idx="798">
                  <c:v>0.24600431965467301</c:v>
                </c:pt>
                <c:pt idx="799">
                  <c:v>0.24600431965467301</c:v>
                </c:pt>
                <c:pt idx="800">
                  <c:v>0.24600431965467301</c:v>
                </c:pt>
                <c:pt idx="801">
                  <c:v>0.24600431965467201</c:v>
                </c:pt>
                <c:pt idx="802">
                  <c:v>0.24600431965467501</c:v>
                </c:pt>
                <c:pt idx="803">
                  <c:v>0.24600431965467301</c:v>
                </c:pt>
                <c:pt idx="804">
                  <c:v>0.24600431965467301</c:v>
                </c:pt>
                <c:pt idx="805">
                  <c:v>0.24600431965467501</c:v>
                </c:pt>
                <c:pt idx="806">
                  <c:v>0.24600431965467301</c:v>
                </c:pt>
                <c:pt idx="807">
                  <c:v>0.24600431965467001</c:v>
                </c:pt>
                <c:pt idx="808">
                  <c:v>0.24600431965467301</c:v>
                </c:pt>
                <c:pt idx="809">
                  <c:v>0.24600431965467201</c:v>
                </c:pt>
                <c:pt idx="810">
                  <c:v>0.24600431965467201</c:v>
                </c:pt>
                <c:pt idx="811">
                  <c:v>0.24600431965467001</c:v>
                </c:pt>
                <c:pt idx="812">
                  <c:v>0.24600431965467201</c:v>
                </c:pt>
                <c:pt idx="813">
                  <c:v>0.24600431965467201</c:v>
                </c:pt>
                <c:pt idx="814">
                  <c:v>0.24600431965467301</c:v>
                </c:pt>
                <c:pt idx="815">
                  <c:v>0.24600431965467201</c:v>
                </c:pt>
                <c:pt idx="816">
                  <c:v>0.24600431965467201</c:v>
                </c:pt>
                <c:pt idx="817">
                  <c:v>0.24600431965466801</c:v>
                </c:pt>
                <c:pt idx="818">
                  <c:v>0.24600431965467501</c:v>
                </c:pt>
                <c:pt idx="819">
                  <c:v>0.24600431965467201</c:v>
                </c:pt>
                <c:pt idx="820">
                  <c:v>0.24600431965467501</c:v>
                </c:pt>
                <c:pt idx="821">
                  <c:v>0.24600431965467201</c:v>
                </c:pt>
                <c:pt idx="822">
                  <c:v>0.24600431965467301</c:v>
                </c:pt>
                <c:pt idx="823">
                  <c:v>0.24600431965467001</c:v>
                </c:pt>
                <c:pt idx="824">
                  <c:v>0.24600431965467301</c:v>
                </c:pt>
                <c:pt idx="825">
                  <c:v>0.24600431965467001</c:v>
                </c:pt>
                <c:pt idx="826">
                  <c:v>0.24600431965467201</c:v>
                </c:pt>
                <c:pt idx="827">
                  <c:v>0.24600431965467301</c:v>
                </c:pt>
                <c:pt idx="828">
                  <c:v>0.24600431965467301</c:v>
                </c:pt>
                <c:pt idx="829">
                  <c:v>0.24600431965467301</c:v>
                </c:pt>
                <c:pt idx="830">
                  <c:v>0.24600431965467001</c:v>
                </c:pt>
                <c:pt idx="831">
                  <c:v>0.24600431965467301</c:v>
                </c:pt>
                <c:pt idx="832">
                  <c:v>0.24600431965467001</c:v>
                </c:pt>
                <c:pt idx="833">
                  <c:v>0.24600431965467301</c:v>
                </c:pt>
                <c:pt idx="834">
                  <c:v>0.24600431965467501</c:v>
                </c:pt>
                <c:pt idx="835">
                  <c:v>0.24600431965467301</c:v>
                </c:pt>
                <c:pt idx="836">
                  <c:v>0.24600431965467001</c:v>
                </c:pt>
                <c:pt idx="837">
                  <c:v>0.24600431965467201</c:v>
                </c:pt>
                <c:pt idx="838">
                  <c:v>0.24600431965467701</c:v>
                </c:pt>
                <c:pt idx="839">
                  <c:v>0.24600431965467201</c:v>
                </c:pt>
                <c:pt idx="840">
                  <c:v>0.24600431965467501</c:v>
                </c:pt>
                <c:pt idx="841">
                  <c:v>0.24600431965467301</c:v>
                </c:pt>
                <c:pt idx="842">
                  <c:v>0.24600431965467001</c:v>
                </c:pt>
                <c:pt idx="843">
                  <c:v>0.24600431965467001</c:v>
                </c:pt>
                <c:pt idx="844">
                  <c:v>0.24600431965467201</c:v>
                </c:pt>
                <c:pt idx="845">
                  <c:v>0.24600431965467201</c:v>
                </c:pt>
                <c:pt idx="846">
                  <c:v>0.24600431965467201</c:v>
                </c:pt>
                <c:pt idx="847">
                  <c:v>0.24600431965467001</c:v>
                </c:pt>
                <c:pt idx="848">
                  <c:v>0.24600431965467301</c:v>
                </c:pt>
                <c:pt idx="849">
                  <c:v>0.24600431965467301</c:v>
                </c:pt>
                <c:pt idx="850">
                  <c:v>0.24600431965467001</c:v>
                </c:pt>
                <c:pt idx="851">
                  <c:v>0.24600431965467501</c:v>
                </c:pt>
                <c:pt idx="852">
                  <c:v>0.24600431965467201</c:v>
                </c:pt>
                <c:pt idx="853">
                  <c:v>0.24600431965467501</c:v>
                </c:pt>
                <c:pt idx="854">
                  <c:v>0.24600431965467201</c:v>
                </c:pt>
                <c:pt idx="855">
                  <c:v>0.24600431965467301</c:v>
                </c:pt>
                <c:pt idx="856">
                  <c:v>0.24600431965467501</c:v>
                </c:pt>
                <c:pt idx="857">
                  <c:v>0.24600431965467001</c:v>
                </c:pt>
                <c:pt idx="858">
                  <c:v>0.24600431965467301</c:v>
                </c:pt>
                <c:pt idx="859">
                  <c:v>0.24600431965467001</c:v>
                </c:pt>
                <c:pt idx="860">
                  <c:v>0.24600431965467001</c:v>
                </c:pt>
                <c:pt idx="861">
                  <c:v>0.24600431965467501</c:v>
                </c:pt>
                <c:pt idx="862">
                  <c:v>0.24600431965467201</c:v>
                </c:pt>
                <c:pt idx="863">
                  <c:v>0.24600431965467301</c:v>
                </c:pt>
                <c:pt idx="864">
                  <c:v>0.24600431965467301</c:v>
                </c:pt>
                <c:pt idx="865">
                  <c:v>0.24600431965467301</c:v>
                </c:pt>
                <c:pt idx="866">
                  <c:v>0.24600431965467201</c:v>
                </c:pt>
                <c:pt idx="867">
                  <c:v>0.24600431965467301</c:v>
                </c:pt>
                <c:pt idx="868">
                  <c:v>0.24600431965467301</c:v>
                </c:pt>
                <c:pt idx="869">
                  <c:v>0.24600431965467201</c:v>
                </c:pt>
                <c:pt idx="870">
                  <c:v>0.24600431965467201</c:v>
                </c:pt>
                <c:pt idx="871">
                  <c:v>0.24600431965467501</c:v>
                </c:pt>
                <c:pt idx="872">
                  <c:v>0.24600431965467301</c:v>
                </c:pt>
                <c:pt idx="873">
                  <c:v>0.24600431965467501</c:v>
                </c:pt>
                <c:pt idx="874">
                  <c:v>0.24600431965467201</c:v>
                </c:pt>
                <c:pt idx="875">
                  <c:v>0.24600431965467301</c:v>
                </c:pt>
                <c:pt idx="876">
                  <c:v>0.24600431965467301</c:v>
                </c:pt>
                <c:pt idx="877">
                  <c:v>0.24600431965467201</c:v>
                </c:pt>
                <c:pt idx="878">
                  <c:v>0.24600431965467301</c:v>
                </c:pt>
                <c:pt idx="879">
                  <c:v>0.24600431965467301</c:v>
                </c:pt>
                <c:pt idx="880">
                  <c:v>0.24600431965467201</c:v>
                </c:pt>
                <c:pt idx="881">
                  <c:v>0.24600431965467501</c:v>
                </c:pt>
                <c:pt idx="882">
                  <c:v>0.24600431965467701</c:v>
                </c:pt>
                <c:pt idx="883">
                  <c:v>0.24600431965467301</c:v>
                </c:pt>
                <c:pt idx="884">
                  <c:v>0.24600431965467301</c:v>
                </c:pt>
                <c:pt idx="885">
                  <c:v>0.24600431965467501</c:v>
                </c:pt>
                <c:pt idx="886">
                  <c:v>0.24600431965467201</c:v>
                </c:pt>
                <c:pt idx="887">
                  <c:v>0.24600431965467201</c:v>
                </c:pt>
                <c:pt idx="888">
                  <c:v>0.24600431965467501</c:v>
                </c:pt>
                <c:pt idx="889">
                  <c:v>0.24600431965467201</c:v>
                </c:pt>
                <c:pt idx="890">
                  <c:v>0.24600431965467201</c:v>
                </c:pt>
                <c:pt idx="891">
                  <c:v>0.24600431965467201</c:v>
                </c:pt>
                <c:pt idx="892">
                  <c:v>0.24600431965467201</c:v>
                </c:pt>
                <c:pt idx="893">
                  <c:v>0.24600431965467201</c:v>
                </c:pt>
                <c:pt idx="894">
                  <c:v>0.24600431965467201</c:v>
                </c:pt>
                <c:pt idx="895">
                  <c:v>0.24600431965467301</c:v>
                </c:pt>
                <c:pt idx="896">
                  <c:v>0.24600431965467001</c:v>
                </c:pt>
                <c:pt idx="897">
                  <c:v>0.24600431965467301</c:v>
                </c:pt>
                <c:pt idx="898">
                  <c:v>0.24600431965467301</c:v>
                </c:pt>
                <c:pt idx="899">
                  <c:v>0.24600431965467301</c:v>
                </c:pt>
                <c:pt idx="900">
                  <c:v>0.24600431965467001</c:v>
                </c:pt>
                <c:pt idx="901">
                  <c:v>0.24600431965467201</c:v>
                </c:pt>
                <c:pt idx="902">
                  <c:v>0.24600431965467201</c:v>
                </c:pt>
                <c:pt idx="903">
                  <c:v>0.24600431965467501</c:v>
                </c:pt>
                <c:pt idx="904">
                  <c:v>0.24600431965467201</c:v>
                </c:pt>
                <c:pt idx="905">
                  <c:v>0.24600431965467001</c:v>
                </c:pt>
                <c:pt idx="906">
                  <c:v>0.24600431965467301</c:v>
                </c:pt>
                <c:pt idx="907">
                  <c:v>0.24600431965467501</c:v>
                </c:pt>
                <c:pt idx="908">
                  <c:v>0.24600431965467001</c:v>
                </c:pt>
                <c:pt idx="909">
                  <c:v>0.24600431965467501</c:v>
                </c:pt>
                <c:pt idx="910">
                  <c:v>0.24600431965467301</c:v>
                </c:pt>
                <c:pt idx="911">
                  <c:v>0.24600431965467301</c:v>
                </c:pt>
                <c:pt idx="912">
                  <c:v>0.24600431965467301</c:v>
                </c:pt>
                <c:pt idx="913">
                  <c:v>0.24600431965467701</c:v>
                </c:pt>
                <c:pt idx="914">
                  <c:v>0.24600431965467301</c:v>
                </c:pt>
                <c:pt idx="915">
                  <c:v>0.24600431965467301</c:v>
                </c:pt>
                <c:pt idx="916">
                  <c:v>0.24600431965467201</c:v>
                </c:pt>
                <c:pt idx="917">
                  <c:v>0.24600431965467201</c:v>
                </c:pt>
                <c:pt idx="918">
                  <c:v>0.24600431965467501</c:v>
                </c:pt>
                <c:pt idx="919">
                  <c:v>0.24600431965467201</c:v>
                </c:pt>
                <c:pt idx="920">
                  <c:v>0.24600431965467201</c:v>
                </c:pt>
                <c:pt idx="921">
                  <c:v>0.24600431965467301</c:v>
                </c:pt>
                <c:pt idx="922">
                  <c:v>0.24600431965467201</c:v>
                </c:pt>
                <c:pt idx="923">
                  <c:v>0.24600431965467201</c:v>
                </c:pt>
                <c:pt idx="924">
                  <c:v>0.24600431965467501</c:v>
                </c:pt>
                <c:pt idx="925">
                  <c:v>0.24600431965467301</c:v>
                </c:pt>
                <c:pt idx="926">
                  <c:v>0.24600431965467201</c:v>
                </c:pt>
                <c:pt idx="927">
                  <c:v>0.24600431965467501</c:v>
                </c:pt>
                <c:pt idx="928">
                  <c:v>0.24600431965467201</c:v>
                </c:pt>
                <c:pt idx="929">
                  <c:v>0.24600431965467301</c:v>
                </c:pt>
                <c:pt idx="930">
                  <c:v>0.24600431965467201</c:v>
                </c:pt>
                <c:pt idx="931">
                  <c:v>0.24600431965467301</c:v>
                </c:pt>
                <c:pt idx="932">
                  <c:v>0.24600431965467501</c:v>
                </c:pt>
                <c:pt idx="933">
                  <c:v>0.24600431965467301</c:v>
                </c:pt>
                <c:pt idx="934">
                  <c:v>0.24600431965467201</c:v>
                </c:pt>
                <c:pt idx="935">
                  <c:v>0.24600431965467301</c:v>
                </c:pt>
                <c:pt idx="936">
                  <c:v>0.24600431965467301</c:v>
                </c:pt>
                <c:pt idx="937">
                  <c:v>0.24600431965467301</c:v>
                </c:pt>
                <c:pt idx="938">
                  <c:v>0.24600431965467301</c:v>
                </c:pt>
                <c:pt idx="939">
                  <c:v>0.24600431965467401</c:v>
                </c:pt>
                <c:pt idx="940">
                  <c:v>0.24600431965467501</c:v>
                </c:pt>
                <c:pt idx="941">
                  <c:v>0.24600431965467201</c:v>
                </c:pt>
                <c:pt idx="942">
                  <c:v>0.24600431965467201</c:v>
                </c:pt>
                <c:pt idx="943">
                  <c:v>0.24600431965467301</c:v>
                </c:pt>
                <c:pt idx="944">
                  <c:v>0.24600431965467201</c:v>
                </c:pt>
                <c:pt idx="945">
                  <c:v>0.24600431965467301</c:v>
                </c:pt>
                <c:pt idx="946">
                  <c:v>0.24600431965467301</c:v>
                </c:pt>
                <c:pt idx="947">
                  <c:v>0.24600431965467301</c:v>
                </c:pt>
                <c:pt idx="948">
                  <c:v>0.24600431965467201</c:v>
                </c:pt>
                <c:pt idx="949">
                  <c:v>0.24600431965467301</c:v>
                </c:pt>
                <c:pt idx="950">
                  <c:v>0.24600431965467301</c:v>
                </c:pt>
                <c:pt idx="951">
                  <c:v>0.24600431965467601</c:v>
                </c:pt>
                <c:pt idx="952">
                  <c:v>0.24600431965467301</c:v>
                </c:pt>
                <c:pt idx="953">
                  <c:v>0.24600431965467301</c:v>
                </c:pt>
                <c:pt idx="954">
                  <c:v>0.24600431965467301</c:v>
                </c:pt>
                <c:pt idx="955">
                  <c:v>0.24600431965467301</c:v>
                </c:pt>
                <c:pt idx="956">
                  <c:v>0.24600431965467301</c:v>
                </c:pt>
                <c:pt idx="957">
                  <c:v>0.24600431965467101</c:v>
                </c:pt>
                <c:pt idx="958">
                  <c:v>0.24600431965467301</c:v>
                </c:pt>
                <c:pt idx="959">
                  <c:v>0.24600431965467301</c:v>
                </c:pt>
                <c:pt idx="960">
                  <c:v>0.24600431965467401</c:v>
                </c:pt>
                <c:pt idx="961">
                  <c:v>0.24600431965467301</c:v>
                </c:pt>
                <c:pt idx="962">
                  <c:v>0.24600431965467201</c:v>
                </c:pt>
                <c:pt idx="963">
                  <c:v>0.24600431965467301</c:v>
                </c:pt>
                <c:pt idx="964">
                  <c:v>0.24600431965467401</c:v>
                </c:pt>
                <c:pt idx="965">
                  <c:v>0.24600431965467401</c:v>
                </c:pt>
                <c:pt idx="966">
                  <c:v>0.24600431965467201</c:v>
                </c:pt>
                <c:pt idx="967">
                  <c:v>0.24600431965467501</c:v>
                </c:pt>
                <c:pt idx="968">
                  <c:v>0.24600431965467301</c:v>
                </c:pt>
                <c:pt idx="969">
                  <c:v>0.24600431965467301</c:v>
                </c:pt>
                <c:pt idx="970">
                  <c:v>0.24600431965467301</c:v>
                </c:pt>
                <c:pt idx="971">
                  <c:v>0.24600431965467301</c:v>
                </c:pt>
                <c:pt idx="972">
                  <c:v>0.24600431965467301</c:v>
                </c:pt>
                <c:pt idx="973">
                  <c:v>0.24600431965467401</c:v>
                </c:pt>
                <c:pt idx="974">
                  <c:v>0.24600431965467301</c:v>
                </c:pt>
                <c:pt idx="975">
                  <c:v>0.24600431965467301</c:v>
                </c:pt>
                <c:pt idx="976">
                  <c:v>0.24600431965467401</c:v>
                </c:pt>
                <c:pt idx="977">
                  <c:v>0.24600431965467301</c:v>
                </c:pt>
                <c:pt idx="978">
                  <c:v>0.24600431965467301</c:v>
                </c:pt>
                <c:pt idx="979">
                  <c:v>0.24600431965467301</c:v>
                </c:pt>
                <c:pt idx="980">
                  <c:v>0.24600431965467301</c:v>
                </c:pt>
                <c:pt idx="981">
                  <c:v>0.24600431965467301</c:v>
                </c:pt>
                <c:pt idx="982">
                  <c:v>0.24600431965467301</c:v>
                </c:pt>
                <c:pt idx="983">
                  <c:v>0.24600431965467301</c:v>
                </c:pt>
                <c:pt idx="984">
                  <c:v>0.24600431965467201</c:v>
                </c:pt>
                <c:pt idx="985">
                  <c:v>0.24600431965467301</c:v>
                </c:pt>
                <c:pt idx="986">
                  <c:v>0.24600431965467301</c:v>
                </c:pt>
                <c:pt idx="987">
                  <c:v>0.24600431965467301</c:v>
                </c:pt>
                <c:pt idx="988">
                  <c:v>0.24600431965467201</c:v>
                </c:pt>
                <c:pt idx="989">
                  <c:v>0.24600431965467301</c:v>
                </c:pt>
                <c:pt idx="990">
                  <c:v>0.24600431965467201</c:v>
                </c:pt>
                <c:pt idx="991">
                  <c:v>0.24600431965467301</c:v>
                </c:pt>
                <c:pt idx="992">
                  <c:v>0.24600431965467301</c:v>
                </c:pt>
                <c:pt idx="993">
                  <c:v>0.24600431965467201</c:v>
                </c:pt>
                <c:pt idx="994">
                  <c:v>0.24600431965467301</c:v>
                </c:pt>
                <c:pt idx="995">
                  <c:v>0.24600431965467301</c:v>
                </c:pt>
                <c:pt idx="996">
                  <c:v>0.24600431965467301</c:v>
                </c:pt>
                <c:pt idx="997">
                  <c:v>0.24600431965467301</c:v>
                </c:pt>
                <c:pt idx="998">
                  <c:v>0.24600431965467301</c:v>
                </c:pt>
                <c:pt idx="999">
                  <c:v>0.24600431965467301</c:v>
                </c:pt>
                <c:pt idx="1000">
                  <c:v>0.24600431965467201</c:v>
                </c:pt>
                <c:pt idx="1001">
                  <c:v>0.24600431965467301</c:v>
                </c:pt>
                <c:pt idx="1002">
                  <c:v>0.24600431965467301</c:v>
                </c:pt>
                <c:pt idx="1003">
                  <c:v>0.24600431965467301</c:v>
                </c:pt>
                <c:pt idx="1004">
                  <c:v>0.24600431965467301</c:v>
                </c:pt>
                <c:pt idx="1005">
                  <c:v>0.24600431965467301</c:v>
                </c:pt>
                <c:pt idx="1006">
                  <c:v>0.24600431965467301</c:v>
                </c:pt>
                <c:pt idx="1007">
                  <c:v>0.24600431965467301</c:v>
                </c:pt>
                <c:pt idx="1008">
                  <c:v>0.24600431965467301</c:v>
                </c:pt>
                <c:pt idx="1009">
                  <c:v>0.24600431965467301</c:v>
                </c:pt>
                <c:pt idx="1010">
                  <c:v>0.24600431965467401</c:v>
                </c:pt>
                <c:pt idx="1011">
                  <c:v>0.24600431965467201</c:v>
                </c:pt>
                <c:pt idx="1012">
                  <c:v>0.24600431965467301</c:v>
                </c:pt>
                <c:pt idx="1013">
                  <c:v>0.24600431965467301</c:v>
                </c:pt>
                <c:pt idx="1014">
                  <c:v>0.24600431965467301</c:v>
                </c:pt>
                <c:pt idx="1015">
                  <c:v>0.24600431965467301</c:v>
                </c:pt>
                <c:pt idx="1016">
                  <c:v>0.24600431965467301</c:v>
                </c:pt>
                <c:pt idx="1017">
                  <c:v>0.24600431965467301</c:v>
                </c:pt>
                <c:pt idx="1018">
                  <c:v>0.24600431965467201</c:v>
                </c:pt>
                <c:pt idx="1019">
                  <c:v>0.24600431965467201</c:v>
                </c:pt>
                <c:pt idx="1020">
                  <c:v>0.24600431965467401</c:v>
                </c:pt>
                <c:pt idx="1021">
                  <c:v>0.24600431965467301</c:v>
                </c:pt>
                <c:pt idx="1022">
                  <c:v>0.24600431965467301</c:v>
                </c:pt>
                <c:pt idx="1023">
                  <c:v>0.24600431965467201</c:v>
                </c:pt>
                <c:pt idx="1024">
                  <c:v>0.24600431965467201</c:v>
                </c:pt>
                <c:pt idx="1025">
                  <c:v>0.24600431965467401</c:v>
                </c:pt>
                <c:pt idx="1026">
                  <c:v>0.24600431965467301</c:v>
                </c:pt>
                <c:pt idx="1027">
                  <c:v>0.24600431965467301</c:v>
                </c:pt>
                <c:pt idx="1028">
                  <c:v>0.24600431965467301</c:v>
                </c:pt>
                <c:pt idx="1029">
                  <c:v>0.24600431965467201</c:v>
                </c:pt>
                <c:pt idx="1030">
                  <c:v>0.24600431965467301</c:v>
                </c:pt>
                <c:pt idx="1031">
                  <c:v>0.24600431965467301</c:v>
                </c:pt>
                <c:pt idx="1032">
                  <c:v>0.24600431965467301</c:v>
                </c:pt>
                <c:pt idx="1033">
                  <c:v>0.24600431965467301</c:v>
                </c:pt>
                <c:pt idx="1034">
                  <c:v>0.24600431965467301</c:v>
                </c:pt>
                <c:pt idx="1035">
                  <c:v>0.24600431965467301</c:v>
                </c:pt>
                <c:pt idx="1036">
                  <c:v>0.24600431965467301</c:v>
                </c:pt>
                <c:pt idx="1037">
                  <c:v>0.24600431965467301</c:v>
                </c:pt>
                <c:pt idx="1038">
                  <c:v>0.24600431965467201</c:v>
                </c:pt>
                <c:pt idx="1039">
                  <c:v>0.24600431965467301</c:v>
                </c:pt>
                <c:pt idx="1040">
                  <c:v>0.24600431965467301</c:v>
                </c:pt>
                <c:pt idx="1041">
                  <c:v>0.24600431965467401</c:v>
                </c:pt>
                <c:pt idx="1042">
                  <c:v>0.24600431965467201</c:v>
                </c:pt>
                <c:pt idx="1043">
                  <c:v>0.24600431965467301</c:v>
                </c:pt>
                <c:pt idx="1044">
                  <c:v>0.24600431965467301</c:v>
                </c:pt>
                <c:pt idx="1045">
                  <c:v>0.24600431965467301</c:v>
                </c:pt>
                <c:pt idx="1046">
                  <c:v>0.24600431965467301</c:v>
                </c:pt>
                <c:pt idx="1047">
                  <c:v>0.24600431965467201</c:v>
                </c:pt>
                <c:pt idx="1048">
                  <c:v>0.24600431965467301</c:v>
                </c:pt>
                <c:pt idx="1049">
                  <c:v>0.24600431965467301</c:v>
                </c:pt>
                <c:pt idx="1050">
                  <c:v>0.24600431965467301</c:v>
                </c:pt>
                <c:pt idx="1051">
                  <c:v>0.24600431965467301</c:v>
                </c:pt>
                <c:pt idx="1052">
                  <c:v>0.24600431965467301</c:v>
                </c:pt>
                <c:pt idx="1053">
                  <c:v>0.24600431965467301</c:v>
                </c:pt>
                <c:pt idx="1054">
                  <c:v>0.24600431965467301</c:v>
                </c:pt>
                <c:pt idx="1055">
                  <c:v>0.24600431965467301</c:v>
                </c:pt>
                <c:pt idx="1056">
                  <c:v>0.24600431965467301</c:v>
                </c:pt>
                <c:pt idx="1057">
                  <c:v>0.24600431965467201</c:v>
                </c:pt>
                <c:pt idx="1058">
                  <c:v>0.24600431965467301</c:v>
                </c:pt>
                <c:pt idx="1059">
                  <c:v>0.24600431965467201</c:v>
                </c:pt>
                <c:pt idx="1060">
                  <c:v>0.24600431965467201</c:v>
                </c:pt>
                <c:pt idx="1061">
                  <c:v>0.24600431965467301</c:v>
                </c:pt>
                <c:pt idx="1062">
                  <c:v>0.24600431965467301</c:v>
                </c:pt>
                <c:pt idx="1063">
                  <c:v>0.24600431965467301</c:v>
                </c:pt>
                <c:pt idx="1064">
                  <c:v>0.24600431965467301</c:v>
                </c:pt>
                <c:pt idx="1065">
                  <c:v>0.24600431965467301</c:v>
                </c:pt>
                <c:pt idx="1066">
                  <c:v>0.24600431965467301</c:v>
                </c:pt>
                <c:pt idx="1067">
                  <c:v>0.24600431965467301</c:v>
                </c:pt>
                <c:pt idx="1068">
                  <c:v>0.24600431965467301</c:v>
                </c:pt>
                <c:pt idx="1069">
                  <c:v>0.24600431965467301</c:v>
                </c:pt>
                <c:pt idx="1070">
                  <c:v>0.24600431965467301</c:v>
                </c:pt>
                <c:pt idx="1071">
                  <c:v>0.24600431965467301</c:v>
                </c:pt>
                <c:pt idx="1072">
                  <c:v>0.24600431965467301</c:v>
                </c:pt>
                <c:pt idx="1073">
                  <c:v>0.24600431965467301</c:v>
                </c:pt>
                <c:pt idx="1074">
                  <c:v>0.24600431965467401</c:v>
                </c:pt>
                <c:pt idx="1075">
                  <c:v>0.24600431965467301</c:v>
                </c:pt>
                <c:pt idx="1076">
                  <c:v>0.24600431965467301</c:v>
                </c:pt>
                <c:pt idx="1077">
                  <c:v>0.24600431965467301</c:v>
                </c:pt>
                <c:pt idx="1078">
                  <c:v>0.24600431965467301</c:v>
                </c:pt>
                <c:pt idx="1079">
                  <c:v>0.24600431965467301</c:v>
                </c:pt>
                <c:pt idx="1080">
                  <c:v>0.24600431965467301</c:v>
                </c:pt>
                <c:pt idx="1081">
                  <c:v>0.24600431965467201</c:v>
                </c:pt>
                <c:pt idx="1082">
                  <c:v>0.24600431965467301</c:v>
                </c:pt>
                <c:pt idx="1083">
                  <c:v>0.24600431965467301</c:v>
                </c:pt>
                <c:pt idx="1084">
                  <c:v>0.24600431965467301</c:v>
                </c:pt>
                <c:pt idx="1085">
                  <c:v>0.24600431965467201</c:v>
                </c:pt>
                <c:pt idx="1086">
                  <c:v>0.24600431965467201</c:v>
                </c:pt>
                <c:pt idx="1087">
                  <c:v>0.24600431965467301</c:v>
                </c:pt>
                <c:pt idx="1088">
                  <c:v>0.24600431965467301</c:v>
                </c:pt>
                <c:pt idx="1089">
                  <c:v>0.24600431965467401</c:v>
                </c:pt>
                <c:pt idx="1090">
                  <c:v>0.24600431965467401</c:v>
                </c:pt>
                <c:pt idx="1091">
                  <c:v>0.24600431965467301</c:v>
                </c:pt>
                <c:pt idx="1092">
                  <c:v>0.24600431965467301</c:v>
                </c:pt>
                <c:pt idx="1093">
                  <c:v>0.24600431965467301</c:v>
                </c:pt>
                <c:pt idx="1094">
                  <c:v>0.24600431965467301</c:v>
                </c:pt>
                <c:pt idx="1095">
                  <c:v>0.24600431965467301</c:v>
                </c:pt>
                <c:pt idx="1096">
                  <c:v>0.24600431965467401</c:v>
                </c:pt>
                <c:pt idx="1097">
                  <c:v>0.24600431965467301</c:v>
                </c:pt>
                <c:pt idx="1098">
                  <c:v>0.24600431965467401</c:v>
                </c:pt>
                <c:pt idx="1099">
                  <c:v>0.24600431965467301</c:v>
                </c:pt>
                <c:pt idx="1100">
                  <c:v>0.24600431965467301</c:v>
                </c:pt>
                <c:pt idx="1101">
                  <c:v>0.24600431965467301</c:v>
                </c:pt>
                <c:pt idx="1102">
                  <c:v>0.24600431965467301</c:v>
                </c:pt>
                <c:pt idx="1103">
                  <c:v>0.24600431965467301</c:v>
                </c:pt>
                <c:pt idx="1104">
                  <c:v>0.24600431965467201</c:v>
                </c:pt>
                <c:pt idx="1105">
                  <c:v>0.24600431965467301</c:v>
                </c:pt>
                <c:pt idx="1106">
                  <c:v>0.24600431965467301</c:v>
                </c:pt>
                <c:pt idx="1107">
                  <c:v>0.24600431965467301</c:v>
                </c:pt>
                <c:pt idx="1108">
                  <c:v>0.24600431965467301</c:v>
                </c:pt>
                <c:pt idx="1109">
                  <c:v>0.24600431965467301</c:v>
                </c:pt>
                <c:pt idx="1110">
                  <c:v>0.24600431965467201</c:v>
                </c:pt>
                <c:pt idx="1111">
                  <c:v>0.24600431965467301</c:v>
                </c:pt>
                <c:pt idx="1112">
                  <c:v>0.24600431965467201</c:v>
                </c:pt>
                <c:pt idx="1113">
                  <c:v>0.24600431965467301</c:v>
                </c:pt>
                <c:pt idx="1114">
                  <c:v>0.24600431965467201</c:v>
                </c:pt>
                <c:pt idx="1115">
                  <c:v>0.24600431965467301</c:v>
                </c:pt>
                <c:pt idx="1116">
                  <c:v>0.24600431965467301</c:v>
                </c:pt>
                <c:pt idx="1117">
                  <c:v>0.24600431965467201</c:v>
                </c:pt>
                <c:pt idx="1118">
                  <c:v>0.24600431965467301</c:v>
                </c:pt>
                <c:pt idx="1119">
                  <c:v>0.24600431965467301</c:v>
                </c:pt>
                <c:pt idx="1120">
                  <c:v>0.24600431965467301</c:v>
                </c:pt>
                <c:pt idx="1121">
                  <c:v>0.24600431965467301</c:v>
                </c:pt>
                <c:pt idx="1122">
                  <c:v>0.24600431965467301</c:v>
                </c:pt>
                <c:pt idx="1123">
                  <c:v>0.24600431965467301</c:v>
                </c:pt>
                <c:pt idx="1124">
                  <c:v>0.24600431965467301</c:v>
                </c:pt>
                <c:pt idx="1125">
                  <c:v>0.24600431965467301</c:v>
                </c:pt>
                <c:pt idx="1126">
                  <c:v>0.24600431965467301</c:v>
                </c:pt>
                <c:pt idx="1127">
                  <c:v>0.24600431965467301</c:v>
                </c:pt>
                <c:pt idx="1128">
                  <c:v>0.24600431965467201</c:v>
                </c:pt>
                <c:pt idx="1129">
                  <c:v>0.24600431965467301</c:v>
                </c:pt>
                <c:pt idx="1130">
                  <c:v>0.24600431965467301</c:v>
                </c:pt>
                <c:pt idx="1131">
                  <c:v>0.24600431965467301</c:v>
                </c:pt>
                <c:pt idx="1132">
                  <c:v>0.24600431965467301</c:v>
                </c:pt>
                <c:pt idx="1133">
                  <c:v>0.24600431965467401</c:v>
                </c:pt>
                <c:pt idx="1134">
                  <c:v>0.24600431965467201</c:v>
                </c:pt>
                <c:pt idx="1135">
                  <c:v>0.24600431965467301</c:v>
                </c:pt>
                <c:pt idx="1136">
                  <c:v>0.24600431965467301</c:v>
                </c:pt>
                <c:pt idx="1137">
                  <c:v>0.24600431965467301</c:v>
                </c:pt>
                <c:pt idx="1138">
                  <c:v>0.24600431965467301</c:v>
                </c:pt>
                <c:pt idx="1139">
                  <c:v>0.24600431965467301</c:v>
                </c:pt>
                <c:pt idx="1140">
                  <c:v>0.24600431965467301</c:v>
                </c:pt>
                <c:pt idx="1141">
                  <c:v>0.24600431965467301</c:v>
                </c:pt>
                <c:pt idx="1142">
                  <c:v>0.24600431965467301</c:v>
                </c:pt>
                <c:pt idx="1143">
                  <c:v>0.24600431965467301</c:v>
                </c:pt>
                <c:pt idx="1144">
                  <c:v>0.24600431965467301</c:v>
                </c:pt>
                <c:pt idx="1145">
                  <c:v>0.24600431965467401</c:v>
                </c:pt>
                <c:pt idx="1146">
                  <c:v>0.24600431965467301</c:v>
                </c:pt>
                <c:pt idx="1147">
                  <c:v>0.24600431965467301</c:v>
                </c:pt>
                <c:pt idx="1148">
                  <c:v>0.24600431965467301</c:v>
                </c:pt>
                <c:pt idx="1149">
                  <c:v>0.24600431965467301</c:v>
                </c:pt>
                <c:pt idx="1150">
                  <c:v>0.24600431965467201</c:v>
                </c:pt>
                <c:pt idx="1151">
                  <c:v>0.24600431965467301</c:v>
                </c:pt>
                <c:pt idx="1152">
                  <c:v>0.24600431965467301</c:v>
                </c:pt>
                <c:pt idx="1153">
                  <c:v>0.24600431965467201</c:v>
                </c:pt>
                <c:pt idx="1154">
                  <c:v>0.24600431965467301</c:v>
                </c:pt>
                <c:pt idx="1155">
                  <c:v>0.24600431965467301</c:v>
                </c:pt>
                <c:pt idx="1156">
                  <c:v>0.24600431965467301</c:v>
                </c:pt>
                <c:pt idx="1157">
                  <c:v>0.24600431965467301</c:v>
                </c:pt>
                <c:pt idx="1158">
                  <c:v>0.24600431965467301</c:v>
                </c:pt>
                <c:pt idx="1159">
                  <c:v>0.24600431965467301</c:v>
                </c:pt>
                <c:pt idx="1160">
                  <c:v>0.24600431965467301</c:v>
                </c:pt>
                <c:pt idx="1161">
                  <c:v>0.24600431965467301</c:v>
                </c:pt>
                <c:pt idx="1162">
                  <c:v>0.24600431965467301</c:v>
                </c:pt>
                <c:pt idx="1163">
                  <c:v>0.24600431965467201</c:v>
                </c:pt>
                <c:pt idx="1164">
                  <c:v>0.24600431965467301</c:v>
                </c:pt>
                <c:pt idx="1165">
                  <c:v>0.24600431965467201</c:v>
                </c:pt>
                <c:pt idx="1166">
                  <c:v>0.24600431965467301</c:v>
                </c:pt>
                <c:pt idx="1167">
                  <c:v>0.24600431965467301</c:v>
                </c:pt>
                <c:pt idx="1168">
                  <c:v>0.24600431965467301</c:v>
                </c:pt>
                <c:pt idx="1169">
                  <c:v>0.24600431965467401</c:v>
                </c:pt>
                <c:pt idx="1170">
                  <c:v>0.24600431965467301</c:v>
                </c:pt>
                <c:pt idx="1171">
                  <c:v>0.24600431965467301</c:v>
                </c:pt>
                <c:pt idx="1172">
                  <c:v>0.24600431965467301</c:v>
                </c:pt>
                <c:pt idx="1173">
                  <c:v>0.24600431965467301</c:v>
                </c:pt>
                <c:pt idx="1174">
                  <c:v>0.24600431965467301</c:v>
                </c:pt>
                <c:pt idx="1175">
                  <c:v>0.24600431965467301</c:v>
                </c:pt>
                <c:pt idx="1176">
                  <c:v>0.24600431965467201</c:v>
                </c:pt>
                <c:pt idx="1177">
                  <c:v>0.24600431965467301</c:v>
                </c:pt>
                <c:pt idx="1178">
                  <c:v>0.24600431965467301</c:v>
                </c:pt>
                <c:pt idx="1179">
                  <c:v>0.24600431965467301</c:v>
                </c:pt>
                <c:pt idx="1180">
                  <c:v>0.24600431965467401</c:v>
                </c:pt>
                <c:pt idx="1181">
                  <c:v>0.24600431965467301</c:v>
                </c:pt>
                <c:pt idx="1182">
                  <c:v>0.24600431965467301</c:v>
                </c:pt>
                <c:pt idx="1183">
                  <c:v>0.24600431965467301</c:v>
                </c:pt>
                <c:pt idx="1184">
                  <c:v>0.24600431965467301</c:v>
                </c:pt>
                <c:pt idx="1185">
                  <c:v>0.24600431965467301</c:v>
                </c:pt>
                <c:pt idx="1186">
                  <c:v>0.24600431965467301</c:v>
                </c:pt>
                <c:pt idx="1187">
                  <c:v>0.24600431965467301</c:v>
                </c:pt>
                <c:pt idx="1188">
                  <c:v>0.24600431965467301</c:v>
                </c:pt>
                <c:pt idx="1189">
                  <c:v>0.24600431965467301</c:v>
                </c:pt>
                <c:pt idx="1190">
                  <c:v>0.24600431965467301</c:v>
                </c:pt>
                <c:pt idx="1191">
                  <c:v>0.24600431965467401</c:v>
                </c:pt>
                <c:pt idx="1192">
                  <c:v>0.24600431965467301</c:v>
                </c:pt>
                <c:pt idx="1193">
                  <c:v>0.24600431965467301</c:v>
                </c:pt>
                <c:pt idx="1194">
                  <c:v>0.24600431965467301</c:v>
                </c:pt>
                <c:pt idx="1195">
                  <c:v>0.24600431965467301</c:v>
                </c:pt>
                <c:pt idx="1196">
                  <c:v>0.24600431965467401</c:v>
                </c:pt>
                <c:pt idx="1197">
                  <c:v>0.24600431965467301</c:v>
                </c:pt>
                <c:pt idx="1198">
                  <c:v>0.24600431965467301</c:v>
                </c:pt>
                <c:pt idx="1199">
                  <c:v>0.24600431965467301</c:v>
                </c:pt>
                <c:pt idx="1200">
                  <c:v>0.24600431965467301</c:v>
                </c:pt>
                <c:pt idx="1201">
                  <c:v>0.24600431965467301</c:v>
                </c:pt>
                <c:pt idx="1202">
                  <c:v>0.24600431965467301</c:v>
                </c:pt>
                <c:pt idx="1203">
                  <c:v>0.24600431965467301</c:v>
                </c:pt>
                <c:pt idx="1204">
                  <c:v>0.24600431965467301</c:v>
                </c:pt>
                <c:pt idx="1205">
                  <c:v>0.24600431965467301</c:v>
                </c:pt>
                <c:pt idx="1206">
                  <c:v>0.24600431965467301</c:v>
                </c:pt>
                <c:pt idx="1207">
                  <c:v>0.24600431965467301</c:v>
                </c:pt>
                <c:pt idx="1208">
                  <c:v>0.24600431965467301</c:v>
                </c:pt>
                <c:pt idx="1209">
                  <c:v>0.24600431965467301</c:v>
                </c:pt>
                <c:pt idx="1210">
                  <c:v>0.24600431965467301</c:v>
                </c:pt>
                <c:pt idx="1211">
                  <c:v>0.24600431965467301</c:v>
                </c:pt>
                <c:pt idx="1212">
                  <c:v>0.24600431965467301</c:v>
                </c:pt>
                <c:pt idx="1213">
                  <c:v>0.24600431965467301</c:v>
                </c:pt>
                <c:pt idx="1214">
                  <c:v>0.24600431965467301</c:v>
                </c:pt>
                <c:pt idx="1215">
                  <c:v>0.24600431965467301</c:v>
                </c:pt>
                <c:pt idx="1216">
                  <c:v>0.24600431965467301</c:v>
                </c:pt>
                <c:pt idx="1217">
                  <c:v>0.24600431965467301</c:v>
                </c:pt>
                <c:pt idx="1218">
                  <c:v>0.24600431965467301</c:v>
                </c:pt>
                <c:pt idx="1219">
                  <c:v>0.24600431965467301</c:v>
                </c:pt>
                <c:pt idx="1220">
                  <c:v>0.24600431965467301</c:v>
                </c:pt>
                <c:pt idx="1221">
                  <c:v>0.24600431965467301</c:v>
                </c:pt>
                <c:pt idx="1222">
                  <c:v>0.24600431965467301</c:v>
                </c:pt>
                <c:pt idx="1223">
                  <c:v>0.24600431965467301</c:v>
                </c:pt>
                <c:pt idx="1224">
                  <c:v>0.24600431965467301</c:v>
                </c:pt>
                <c:pt idx="1225">
                  <c:v>0.24600431965467301</c:v>
                </c:pt>
                <c:pt idx="1226">
                  <c:v>0.24600431965467301</c:v>
                </c:pt>
                <c:pt idx="1227">
                  <c:v>0.24600431965467301</c:v>
                </c:pt>
                <c:pt idx="1228">
                  <c:v>0.24600431965467301</c:v>
                </c:pt>
                <c:pt idx="1229">
                  <c:v>0.24600431965467301</c:v>
                </c:pt>
                <c:pt idx="1230">
                  <c:v>0.24600431965467301</c:v>
                </c:pt>
                <c:pt idx="1231">
                  <c:v>0.24600431965467301</c:v>
                </c:pt>
                <c:pt idx="1232">
                  <c:v>0.24600431965467301</c:v>
                </c:pt>
                <c:pt idx="1233">
                  <c:v>0.24600431965467301</c:v>
                </c:pt>
                <c:pt idx="1234">
                  <c:v>0.24600431965467301</c:v>
                </c:pt>
                <c:pt idx="1235">
                  <c:v>0.24600431965467301</c:v>
                </c:pt>
                <c:pt idx="1236">
                  <c:v>0.24600431965467301</c:v>
                </c:pt>
                <c:pt idx="1237">
                  <c:v>0.24600431965467301</c:v>
                </c:pt>
                <c:pt idx="1238">
                  <c:v>0.24600431965467301</c:v>
                </c:pt>
                <c:pt idx="1239">
                  <c:v>0.24600431965467301</c:v>
                </c:pt>
                <c:pt idx="1240">
                  <c:v>0.24600431965467301</c:v>
                </c:pt>
                <c:pt idx="1241">
                  <c:v>0.24600431965467301</c:v>
                </c:pt>
                <c:pt idx="1242">
                  <c:v>0.24600431965467301</c:v>
                </c:pt>
                <c:pt idx="1243">
                  <c:v>0.24600431965467301</c:v>
                </c:pt>
                <c:pt idx="1244">
                  <c:v>0.24600431965467301</c:v>
                </c:pt>
                <c:pt idx="1245">
                  <c:v>0.24600431965467301</c:v>
                </c:pt>
                <c:pt idx="1246">
                  <c:v>0.24600431965467301</c:v>
                </c:pt>
                <c:pt idx="1247">
                  <c:v>0.24600431965467301</c:v>
                </c:pt>
                <c:pt idx="1248">
                  <c:v>0.24600431965467301</c:v>
                </c:pt>
                <c:pt idx="1249">
                  <c:v>0.24600431965467301</c:v>
                </c:pt>
                <c:pt idx="1250">
                  <c:v>0.24600431965467301</c:v>
                </c:pt>
                <c:pt idx="1251">
                  <c:v>0.24600431965467301</c:v>
                </c:pt>
                <c:pt idx="1252">
                  <c:v>0.24600431965467301</c:v>
                </c:pt>
                <c:pt idx="1253">
                  <c:v>0.24600431965467301</c:v>
                </c:pt>
                <c:pt idx="1254">
                  <c:v>0.24600431965467301</c:v>
                </c:pt>
                <c:pt idx="1255">
                  <c:v>0.24600431965467301</c:v>
                </c:pt>
                <c:pt idx="1256">
                  <c:v>0.24600431965467301</c:v>
                </c:pt>
                <c:pt idx="1257">
                  <c:v>0.24600431965467301</c:v>
                </c:pt>
                <c:pt idx="1258">
                  <c:v>0.24600431965467301</c:v>
                </c:pt>
                <c:pt idx="1259">
                  <c:v>0.24600431965467301</c:v>
                </c:pt>
                <c:pt idx="1260">
                  <c:v>0.24600431965467301</c:v>
                </c:pt>
                <c:pt idx="1261">
                  <c:v>0.24600431965467301</c:v>
                </c:pt>
                <c:pt idx="1262">
                  <c:v>0.24600431965467301</c:v>
                </c:pt>
                <c:pt idx="1263">
                  <c:v>0.24600431965467301</c:v>
                </c:pt>
                <c:pt idx="1264">
                  <c:v>0.24600431965467301</c:v>
                </c:pt>
                <c:pt idx="1265">
                  <c:v>0.24600431965467301</c:v>
                </c:pt>
                <c:pt idx="1266">
                  <c:v>0.24600431965467301</c:v>
                </c:pt>
                <c:pt idx="1267">
                  <c:v>0.24600431965467301</c:v>
                </c:pt>
                <c:pt idx="1268">
                  <c:v>0.24600431965467301</c:v>
                </c:pt>
                <c:pt idx="1269">
                  <c:v>0.24600431965467301</c:v>
                </c:pt>
                <c:pt idx="1270">
                  <c:v>0.24600431965467301</c:v>
                </c:pt>
                <c:pt idx="1271">
                  <c:v>0.24600431965467301</c:v>
                </c:pt>
                <c:pt idx="1272">
                  <c:v>0.24600431965467301</c:v>
                </c:pt>
                <c:pt idx="1273">
                  <c:v>0.24600431965467301</c:v>
                </c:pt>
                <c:pt idx="1274">
                  <c:v>0.24600431965467301</c:v>
                </c:pt>
                <c:pt idx="1275">
                  <c:v>0.24600431965467301</c:v>
                </c:pt>
                <c:pt idx="1276">
                  <c:v>0.24600431965467301</c:v>
                </c:pt>
                <c:pt idx="1277">
                  <c:v>0.24600431965467301</c:v>
                </c:pt>
                <c:pt idx="1278">
                  <c:v>0.24600431965467301</c:v>
                </c:pt>
                <c:pt idx="1279">
                  <c:v>0.24600431965467301</c:v>
                </c:pt>
                <c:pt idx="1280">
                  <c:v>0.24600431965467301</c:v>
                </c:pt>
                <c:pt idx="1281">
                  <c:v>0.24600431965467301</c:v>
                </c:pt>
                <c:pt idx="1282">
                  <c:v>0.24600431965467301</c:v>
                </c:pt>
                <c:pt idx="1283">
                  <c:v>0.24600431965467301</c:v>
                </c:pt>
                <c:pt idx="1284">
                  <c:v>0.24600431965467301</c:v>
                </c:pt>
                <c:pt idx="1285">
                  <c:v>0.24600431965467301</c:v>
                </c:pt>
                <c:pt idx="1286">
                  <c:v>0.24600431965467301</c:v>
                </c:pt>
                <c:pt idx="1287">
                  <c:v>0.24600431965467301</c:v>
                </c:pt>
                <c:pt idx="1288">
                  <c:v>0.24600431965467301</c:v>
                </c:pt>
                <c:pt idx="1289">
                  <c:v>0.24600431965467301</c:v>
                </c:pt>
                <c:pt idx="1290">
                  <c:v>0.24600431965467301</c:v>
                </c:pt>
                <c:pt idx="1291">
                  <c:v>0.24600431965467301</c:v>
                </c:pt>
                <c:pt idx="1292">
                  <c:v>0.24600431965467301</c:v>
                </c:pt>
                <c:pt idx="1293">
                  <c:v>0.24600431965467301</c:v>
                </c:pt>
                <c:pt idx="1294">
                  <c:v>0.24600431965467301</c:v>
                </c:pt>
                <c:pt idx="1295">
                  <c:v>0.24600431965467301</c:v>
                </c:pt>
                <c:pt idx="1296">
                  <c:v>0.24600431965467301</c:v>
                </c:pt>
                <c:pt idx="1297">
                  <c:v>0.24600431965467301</c:v>
                </c:pt>
                <c:pt idx="1298">
                  <c:v>0.24600431965467301</c:v>
                </c:pt>
                <c:pt idx="1299">
                  <c:v>0.24600431965467301</c:v>
                </c:pt>
                <c:pt idx="1300">
                  <c:v>0.24600431965467301</c:v>
                </c:pt>
                <c:pt idx="1301">
                  <c:v>0.24600431965467301</c:v>
                </c:pt>
                <c:pt idx="1302">
                  <c:v>0.24600431965467301</c:v>
                </c:pt>
                <c:pt idx="1303">
                  <c:v>0.24600431965467301</c:v>
                </c:pt>
                <c:pt idx="1304">
                  <c:v>0.24600431965467301</c:v>
                </c:pt>
                <c:pt idx="1305">
                  <c:v>0.24600431965467301</c:v>
                </c:pt>
                <c:pt idx="1306">
                  <c:v>0.24600431965467301</c:v>
                </c:pt>
                <c:pt idx="1307">
                  <c:v>0.24600431965467301</c:v>
                </c:pt>
                <c:pt idx="1308">
                  <c:v>0.24600431965467301</c:v>
                </c:pt>
                <c:pt idx="1309">
                  <c:v>0.24600431965467301</c:v>
                </c:pt>
                <c:pt idx="1310">
                  <c:v>0.24600431965467301</c:v>
                </c:pt>
                <c:pt idx="1311">
                  <c:v>0.24600431965467301</c:v>
                </c:pt>
                <c:pt idx="1312">
                  <c:v>0.24600431965467301</c:v>
                </c:pt>
                <c:pt idx="1313">
                  <c:v>0.24600431965467301</c:v>
                </c:pt>
                <c:pt idx="1314">
                  <c:v>0.24600431965467301</c:v>
                </c:pt>
                <c:pt idx="1315">
                  <c:v>0.24600431965467301</c:v>
                </c:pt>
                <c:pt idx="1316">
                  <c:v>0.24600431965467301</c:v>
                </c:pt>
                <c:pt idx="1317">
                  <c:v>0.24600431965467301</c:v>
                </c:pt>
                <c:pt idx="1318">
                  <c:v>0.24600431965467301</c:v>
                </c:pt>
                <c:pt idx="1319">
                  <c:v>0.24600431965467301</c:v>
                </c:pt>
                <c:pt idx="1320">
                  <c:v>0.24600431965467301</c:v>
                </c:pt>
                <c:pt idx="1321">
                  <c:v>0.24600431965467301</c:v>
                </c:pt>
                <c:pt idx="1322">
                  <c:v>0.24600431965467301</c:v>
                </c:pt>
                <c:pt idx="1323">
                  <c:v>0.24600431965467301</c:v>
                </c:pt>
                <c:pt idx="1324">
                  <c:v>0.24600431965467301</c:v>
                </c:pt>
                <c:pt idx="1325">
                  <c:v>0.24600431965467301</c:v>
                </c:pt>
                <c:pt idx="1326">
                  <c:v>0.24600431965467301</c:v>
                </c:pt>
                <c:pt idx="1327">
                  <c:v>0.24600431965467301</c:v>
                </c:pt>
                <c:pt idx="1328">
                  <c:v>0.24600431965467301</c:v>
                </c:pt>
                <c:pt idx="1329">
                  <c:v>0.24600431965467301</c:v>
                </c:pt>
                <c:pt idx="1330">
                  <c:v>0.24600431965467301</c:v>
                </c:pt>
                <c:pt idx="1331">
                  <c:v>0.24600431965467301</c:v>
                </c:pt>
                <c:pt idx="1332">
                  <c:v>0.24600431965467301</c:v>
                </c:pt>
                <c:pt idx="1333">
                  <c:v>0.24600431965467301</c:v>
                </c:pt>
                <c:pt idx="1334">
                  <c:v>0.24600431965467301</c:v>
                </c:pt>
                <c:pt idx="1335">
                  <c:v>0.24600431965467301</c:v>
                </c:pt>
                <c:pt idx="1336">
                  <c:v>0.24600431965467301</c:v>
                </c:pt>
                <c:pt idx="1337">
                  <c:v>0.24600431965467301</c:v>
                </c:pt>
                <c:pt idx="1338">
                  <c:v>0.24600431965467301</c:v>
                </c:pt>
                <c:pt idx="1339">
                  <c:v>0.24600431965467301</c:v>
                </c:pt>
                <c:pt idx="1340">
                  <c:v>0.24600431965467301</c:v>
                </c:pt>
                <c:pt idx="1341">
                  <c:v>0.24600431965467301</c:v>
                </c:pt>
                <c:pt idx="1342">
                  <c:v>0.24600431965467301</c:v>
                </c:pt>
                <c:pt idx="1343">
                  <c:v>0.24600431965467301</c:v>
                </c:pt>
                <c:pt idx="1344">
                  <c:v>0.24600431965467301</c:v>
                </c:pt>
                <c:pt idx="1345">
                  <c:v>0.24600431965467301</c:v>
                </c:pt>
                <c:pt idx="1346">
                  <c:v>0.24600431965467301</c:v>
                </c:pt>
                <c:pt idx="1347">
                  <c:v>0.24600431965467301</c:v>
                </c:pt>
                <c:pt idx="1348">
                  <c:v>0.24600431965467301</c:v>
                </c:pt>
                <c:pt idx="1349">
                  <c:v>0.24600431965467301</c:v>
                </c:pt>
                <c:pt idx="1350">
                  <c:v>0.24600431965467301</c:v>
                </c:pt>
                <c:pt idx="1351">
                  <c:v>0.24600431965467301</c:v>
                </c:pt>
                <c:pt idx="1352">
                  <c:v>0.24600431965467301</c:v>
                </c:pt>
                <c:pt idx="1353">
                  <c:v>0.24600431965467301</c:v>
                </c:pt>
                <c:pt idx="1354">
                  <c:v>0.24600431965467301</c:v>
                </c:pt>
                <c:pt idx="1355">
                  <c:v>0.24600431965467301</c:v>
                </c:pt>
                <c:pt idx="1356">
                  <c:v>0.24600431965467301</c:v>
                </c:pt>
                <c:pt idx="1357">
                  <c:v>0.24600431965467301</c:v>
                </c:pt>
                <c:pt idx="1358">
                  <c:v>0.24600431965467301</c:v>
                </c:pt>
                <c:pt idx="1359">
                  <c:v>0.24600431965467301</c:v>
                </c:pt>
                <c:pt idx="1360">
                  <c:v>0.24600431965467301</c:v>
                </c:pt>
                <c:pt idx="1361">
                  <c:v>0.24600431965467301</c:v>
                </c:pt>
                <c:pt idx="1362">
                  <c:v>0.24600431965467301</c:v>
                </c:pt>
                <c:pt idx="1363">
                  <c:v>0.24600431965467301</c:v>
                </c:pt>
                <c:pt idx="1364">
                  <c:v>0.24600431965467301</c:v>
                </c:pt>
                <c:pt idx="1365">
                  <c:v>0.24600431965467301</c:v>
                </c:pt>
                <c:pt idx="1366">
                  <c:v>0.24600431965467301</c:v>
                </c:pt>
                <c:pt idx="1367">
                  <c:v>0.24600431965467301</c:v>
                </c:pt>
                <c:pt idx="1368">
                  <c:v>0.24600431965467301</c:v>
                </c:pt>
                <c:pt idx="1369">
                  <c:v>0.24600431965467301</c:v>
                </c:pt>
                <c:pt idx="1370">
                  <c:v>0.24600431965467301</c:v>
                </c:pt>
                <c:pt idx="1371">
                  <c:v>0.24600431965467301</c:v>
                </c:pt>
                <c:pt idx="1372">
                  <c:v>0.24600431965467301</c:v>
                </c:pt>
                <c:pt idx="1373">
                  <c:v>0.24600431965467301</c:v>
                </c:pt>
                <c:pt idx="1374">
                  <c:v>0.24600431965467301</c:v>
                </c:pt>
                <c:pt idx="1375">
                  <c:v>0.24600431965467301</c:v>
                </c:pt>
                <c:pt idx="1376">
                  <c:v>0.24600431965467301</c:v>
                </c:pt>
                <c:pt idx="1377">
                  <c:v>0.24600431965467301</c:v>
                </c:pt>
                <c:pt idx="1378">
                  <c:v>0.24600431965467301</c:v>
                </c:pt>
                <c:pt idx="1379">
                  <c:v>0.24600431965467301</c:v>
                </c:pt>
                <c:pt idx="1380">
                  <c:v>0.24600431965467301</c:v>
                </c:pt>
                <c:pt idx="1381">
                  <c:v>0.24600431965467301</c:v>
                </c:pt>
                <c:pt idx="1382">
                  <c:v>0.24600431965467301</c:v>
                </c:pt>
                <c:pt idx="1383">
                  <c:v>0.24600431965467301</c:v>
                </c:pt>
                <c:pt idx="1384">
                  <c:v>0.24600431965467301</c:v>
                </c:pt>
                <c:pt idx="1385">
                  <c:v>0.24600431965467301</c:v>
                </c:pt>
                <c:pt idx="1386">
                  <c:v>0.24600431965467301</c:v>
                </c:pt>
                <c:pt idx="1387">
                  <c:v>0.24600431965467301</c:v>
                </c:pt>
                <c:pt idx="1388">
                  <c:v>0.24600431965467301</c:v>
                </c:pt>
                <c:pt idx="1389">
                  <c:v>0.24600431965467301</c:v>
                </c:pt>
                <c:pt idx="1390">
                  <c:v>0.24600431965467301</c:v>
                </c:pt>
                <c:pt idx="1391">
                  <c:v>0.24600431965467301</c:v>
                </c:pt>
                <c:pt idx="1392">
                  <c:v>0.24600431965467301</c:v>
                </c:pt>
                <c:pt idx="1393">
                  <c:v>0.24600431965467301</c:v>
                </c:pt>
                <c:pt idx="1394">
                  <c:v>0.24600431965467301</c:v>
                </c:pt>
                <c:pt idx="1395">
                  <c:v>0.24600431965467301</c:v>
                </c:pt>
                <c:pt idx="1396">
                  <c:v>0.24600431965467301</c:v>
                </c:pt>
                <c:pt idx="1397">
                  <c:v>0.24600431965467301</c:v>
                </c:pt>
                <c:pt idx="1398">
                  <c:v>0.24600431965467301</c:v>
                </c:pt>
                <c:pt idx="1399">
                  <c:v>0.24600431965467301</c:v>
                </c:pt>
                <c:pt idx="1400">
                  <c:v>0.24600431965467301</c:v>
                </c:pt>
                <c:pt idx="1401">
                  <c:v>0.24600431965467301</c:v>
                </c:pt>
                <c:pt idx="1402">
                  <c:v>0.24600431965467301</c:v>
                </c:pt>
                <c:pt idx="1403">
                  <c:v>0.24600431965467301</c:v>
                </c:pt>
                <c:pt idx="1404">
                  <c:v>0.24600431965467301</c:v>
                </c:pt>
                <c:pt idx="1405">
                  <c:v>0.24600431965467301</c:v>
                </c:pt>
                <c:pt idx="1406">
                  <c:v>0.24600431965467301</c:v>
                </c:pt>
                <c:pt idx="1407">
                  <c:v>0.24600431965467301</c:v>
                </c:pt>
                <c:pt idx="1408">
                  <c:v>0.24600431965467301</c:v>
                </c:pt>
                <c:pt idx="1409">
                  <c:v>0.24600431965467301</c:v>
                </c:pt>
                <c:pt idx="1410">
                  <c:v>0.24600431965467301</c:v>
                </c:pt>
                <c:pt idx="1411">
                  <c:v>0.24600431965467301</c:v>
                </c:pt>
                <c:pt idx="1412">
                  <c:v>0.24600431965467301</c:v>
                </c:pt>
                <c:pt idx="1413">
                  <c:v>0.24600431965467301</c:v>
                </c:pt>
                <c:pt idx="1414">
                  <c:v>0.24600431965467301</c:v>
                </c:pt>
                <c:pt idx="1415">
                  <c:v>0.24600431965467301</c:v>
                </c:pt>
                <c:pt idx="1416">
                  <c:v>0.24600431965467301</c:v>
                </c:pt>
                <c:pt idx="1417">
                  <c:v>0.24600431965467301</c:v>
                </c:pt>
                <c:pt idx="1418">
                  <c:v>0.24600431965467301</c:v>
                </c:pt>
                <c:pt idx="1419">
                  <c:v>0.24600431965467301</c:v>
                </c:pt>
                <c:pt idx="1420">
                  <c:v>0.24600431965467301</c:v>
                </c:pt>
                <c:pt idx="1421">
                  <c:v>0.24600431965467301</c:v>
                </c:pt>
                <c:pt idx="1422">
                  <c:v>0.24600431965467301</c:v>
                </c:pt>
                <c:pt idx="1423">
                  <c:v>0.24600431965467301</c:v>
                </c:pt>
                <c:pt idx="1424">
                  <c:v>0.24600431965467301</c:v>
                </c:pt>
                <c:pt idx="1425">
                  <c:v>0.24600431965467301</c:v>
                </c:pt>
                <c:pt idx="1426">
                  <c:v>0.24600431965467301</c:v>
                </c:pt>
                <c:pt idx="1427">
                  <c:v>0.24600431965467301</c:v>
                </c:pt>
                <c:pt idx="1428">
                  <c:v>0.24600431965467301</c:v>
                </c:pt>
                <c:pt idx="1429">
                  <c:v>0.24600431965467301</c:v>
                </c:pt>
                <c:pt idx="1430">
                  <c:v>0.24600431965467301</c:v>
                </c:pt>
                <c:pt idx="1431">
                  <c:v>0.24600431965467301</c:v>
                </c:pt>
                <c:pt idx="1432">
                  <c:v>0.24600431965467301</c:v>
                </c:pt>
                <c:pt idx="1433">
                  <c:v>0.24600431965467301</c:v>
                </c:pt>
                <c:pt idx="1434">
                  <c:v>0.24600431965467301</c:v>
                </c:pt>
                <c:pt idx="1435">
                  <c:v>0.24600431965467301</c:v>
                </c:pt>
                <c:pt idx="1436">
                  <c:v>0.24600431965467301</c:v>
                </c:pt>
                <c:pt idx="1437">
                  <c:v>0.24600431965467301</c:v>
                </c:pt>
                <c:pt idx="1438">
                  <c:v>0.24600431965467301</c:v>
                </c:pt>
                <c:pt idx="1439">
                  <c:v>0.24600431965467301</c:v>
                </c:pt>
                <c:pt idx="1440">
                  <c:v>0.24600431965467301</c:v>
                </c:pt>
                <c:pt idx="1441">
                  <c:v>0.24600431965467301</c:v>
                </c:pt>
                <c:pt idx="1442">
                  <c:v>0.24600431965467301</c:v>
                </c:pt>
                <c:pt idx="1443">
                  <c:v>0.24600431965467301</c:v>
                </c:pt>
                <c:pt idx="1444">
                  <c:v>0.24600431965467301</c:v>
                </c:pt>
                <c:pt idx="1445">
                  <c:v>0.24600431965467301</c:v>
                </c:pt>
                <c:pt idx="1446">
                  <c:v>0.24600431965467301</c:v>
                </c:pt>
                <c:pt idx="1447">
                  <c:v>0.24600431965467301</c:v>
                </c:pt>
                <c:pt idx="1448">
                  <c:v>0.24600431965467301</c:v>
                </c:pt>
                <c:pt idx="1449">
                  <c:v>0.24600431965467301</c:v>
                </c:pt>
                <c:pt idx="1450">
                  <c:v>0.24600431965467301</c:v>
                </c:pt>
                <c:pt idx="1451">
                  <c:v>0.24600431965467301</c:v>
                </c:pt>
                <c:pt idx="1452">
                  <c:v>0.24600431965467301</c:v>
                </c:pt>
                <c:pt idx="1453">
                  <c:v>0.24600431965467301</c:v>
                </c:pt>
                <c:pt idx="1454">
                  <c:v>0.24600431965467301</c:v>
                </c:pt>
                <c:pt idx="1455">
                  <c:v>0.24600431965467301</c:v>
                </c:pt>
                <c:pt idx="1456">
                  <c:v>0.24600431965467301</c:v>
                </c:pt>
                <c:pt idx="1457">
                  <c:v>0.24600431965467301</c:v>
                </c:pt>
                <c:pt idx="1458">
                  <c:v>0.24600431965467301</c:v>
                </c:pt>
                <c:pt idx="1459">
                  <c:v>0.24600431965467301</c:v>
                </c:pt>
                <c:pt idx="1460">
                  <c:v>0.24600431965467301</c:v>
                </c:pt>
                <c:pt idx="1461">
                  <c:v>0.24600431965467301</c:v>
                </c:pt>
                <c:pt idx="1462">
                  <c:v>0.24600431965467301</c:v>
                </c:pt>
                <c:pt idx="1463">
                  <c:v>0.24600431965467301</c:v>
                </c:pt>
                <c:pt idx="1464">
                  <c:v>0.24600431965467301</c:v>
                </c:pt>
                <c:pt idx="1465">
                  <c:v>0.24600431965467301</c:v>
                </c:pt>
                <c:pt idx="1466">
                  <c:v>0.24600431965467301</c:v>
                </c:pt>
                <c:pt idx="1467">
                  <c:v>0.24600431965467301</c:v>
                </c:pt>
                <c:pt idx="1468">
                  <c:v>0.24600431965467301</c:v>
                </c:pt>
                <c:pt idx="1469">
                  <c:v>0.24600431965467301</c:v>
                </c:pt>
                <c:pt idx="1470">
                  <c:v>0.24600431965467301</c:v>
                </c:pt>
                <c:pt idx="1471">
                  <c:v>0.24600431965467301</c:v>
                </c:pt>
                <c:pt idx="1472">
                  <c:v>0.24600431965467301</c:v>
                </c:pt>
                <c:pt idx="1473">
                  <c:v>0.24600431965467301</c:v>
                </c:pt>
                <c:pt idx="1474">
                  <c:v>0.24600431965467301</c:v>
                </c:pt>
                <c:pt idx="1475">
                  <c:v>0.24600431965467301</c:v>
                </c:pt>
                <c:pt idx="1476">
                  <c:v>0.24600431965467301</c:v>
                </c:pt>
                <c:pt idx="1477">
                  <c:v>0.24600431965467301</c:v>
                </c:pt>
                <c:pt idx="1478">
                  <c:v>0.24600431965467301</c:v>
                </c:pt>
                <c:pt idx="1479">
                  <c:v>0.24600431965467301</c:v>
                </c:pt>
                <c:pt idx="1480">
                  <c:v>0.24600431965467301</c:v>
                </c:pt>
                <c:pt idx="1481">
                  <c:v>0.24600431965467301</c:v>
                </c:pt>
                <c:pt idx="1482">
                  <c:v>0.24600431965467301</c:v>
                </c:pt>
                <c:pt idx="1483">
                  <c:v>0.24600431965467301</c:v>
                </c:pt>
                <c:pt idx="1484">
                  <c:v>0.24600431965467301</c:v>
                </c:pt>
                <c:pt idx="1485">
                  <c:v>0.24600431965467301</c:v>
                </c:pt>
                <c:pt idx="1486">
                  <c:v>0.24600431965467301</c:v>
                </c:pt>
                <c:pt idx="1487">
                  <c:v>0.24600431965467301</c:v>
                </c:pt>
                <c:pt idx="1488">
                  <c:v>0.24600431965467301</c:v>
                </c:pt>
                <c:pt idx="1489">
                  <c:v>0.24600431965467301</c:v>
                </c:pt>
                <c:pt idx="1490">
                  <c:v>0.24600431965467301</c:v>
                </c:pt>
                <c:pt idx="1491">
                  <c:v>0.24600431965467301</c:v>
                </c:pt>
                <c:pt idx="1492">
                  <c:v>0.24600431965467301</c:v>
                </c:pt>
                <c:pt idx="1493">
                  <c:v>0.24600431965467301</c:v>
                </c:pt>
                <c:pt idx="1494">
                  <c:v>0.24600431965467301</c:v>
                </c:pt>
                <c:pt idx="1495">
                  <c:v>0.24600431965467301</c:v>
                </c:pt>
                <c:pt idx="1496">
                  <c:v>0.24600431965467301</c:v>
                </c:pt>
                <c:pt idx="1497">
                  <c:v>0.24600431965467301</c:v>
                </c:pt>
                <c:pt idx="1498">
                  <c:v>0.24600431965467301</c:v>
                </c:pt>
                <c:pt idx="1499">
                  <c:v>0.24600431965467301</c:v>
                </c:pt>
                <c:pt idx="1500">
                  <c:v>0.24600431965467301</c:v>
                </c:pt>
                <c:pt idx="1501">
                  <c:v>0.24600431965467301</c:v>
                </c:pt>
                <c:pt idx="1502">
                  <c:v>0.24600431965467301</c:v>
                </c:pt>
                <c:pt idx="1503">
                  <c:v>0.24600431965467301</c:v>
                </c:pt>
                <c:pt idx="1504">
                  <c:v>0.24600431965467301</c:v>
                </c:pt>
                <c:pt idx="1505">
                  <c:v>0.24600431965467301</c:v>
                </c:pt>
                <c:pt idx="1506">
                  <c:v>0.24600431965467301</c:v>
                </c:pt>
                <c:pt idx="1507">
                  <c:v>0.24600431965467301</c:v>
                </c:pt>
                <c:pt idx="1508">
                  <c:v>0.24600431965467301</c:v>
                </c:pt>
                <c:pt idx="1509">
                  <c:v>0.24600431965467301</c:v>
                </c:pt>
                <c:pt idx="1510">
                  <c:v>0.24600431965467301</c:v>
                </c:pt>
                <c:pt idx="1511">
                  <c:v>0.24600431965467301</c:v>
                </c:pt>
                <c:pt idx="1512">
                  <c:v>0.24600431965467301</c:v>
                </c:pt>
                <c:pt idx="1513">
                  <c:v>0.24600431965467301</c:v>
                </c:pt>
                <c:pt idx="1514">
                  <c:v>0.24600431965467301</c:v>
                </c:pt>
                <c:pt idx="1515">
                  <c:v>0.24600431965467301</c:v>
                </c:pt>
                <c:pt idx="1516">
                  <c:v>0.24600431965467301</c:v>
                </c:pt>
                <c:pt idx="1517">
                  <c:v>0.24600431965467301</c:v>
                </c:pt>
                <c:pt idx="1518">
                  <c:v>0.24600431965467301</c:v>
                </c:pt>
                <c:pt idx="1519">
                  <c:v>0.24600431965467301</c:v>
                </c:pt>
                <c:pt idx="1520">
                  <c:v>0.24600431965467301</c:v>
                </c:pt>
                <c:pt idx="1521">
                  <c:v>0.24600431965467301</c:v>
                </c:pt>
                <c:pt idx="1522">
                  <c:v>0.24600431965467301</c:v>
                </c:pt>
                <c:pt idx="1523">
                  <c:v>0.24600431965467301</c:v>
                </c:pt>
                <c:pt idx="1524">
                  <c:v>0.24600431965467301</c:v>
                </c:pt>
                <c:pt idx="1525">
                  <c:v>0.24600431965467301</c:v>
                </c:pt>
                <c:pt idx="1526">
                  <c:v>0.24600431965467301</c:v>
                </c:pt>
                <c:pt idx="1527">
                  <c:v>0.24600431965467301</c:v>
                </c:pt>
                <c:pt idx="1528">
                  <c:v>0.24600431965467301</c:v>
                </c:pt>
                <c:pt idx="1529">
                  <c:v>0.24600431965467301</c:v>
                </c:pt>
                <c:pt idx="1530">
                  <c:v>0.24600431965467301</c:v>
                </c:pt>
                <c:pt idx="1531">
                  <c:v>0.24600431965467301</c:v>
                </c:pt>
                <c:pt idx="1532">
                  <c:v>0.24600431965467301</c:v>
                </c:pt>
                <c:pt idx="1533">
                  <c:v>0.24600431965467301</c:v>
                </c:pt>
                <c:pt idx="1534">
                  <c:v>0.24600431965467301</c:v>
                </c:pt>
                <c:pt idx="1535">
                  <c:v>0.24600431965467301</c:v>
                </c:pt>
                <c:pt idx="1536">
                  <c:v>0.24600431965467301</c:v>
                </c:pt>
                <c:pt idx="1537">
                  <c:v>0.24600431965467301</c:v>
                </c:pt>
                <c:pt idx="1538">
                  <c:v>0.24600431965467301</c:v>
                </c:pt>
                <c:pt idx="1539">
                  <c:v>0.24600431965467301</c:v>
                </c:pt>
                <c:pt idx="1540">
                  <c:v>0.24600431965467301</c:v>
                </c:pt>
                <c:pt idx="1541">
                  <c:v>0.24600431965467301</c:v>
                </c:pt>
                <c:pt idx="1542">
                  <c:v>0.24600431965467301</c:v>
                </c:pt>
                <c:pt idx="1543">
                  <c:v>0.24600431965467301</c:v>
                </c:pt>
                <c:pt idx="1544">
                  <c:v>0.24600431965467301</c:v>
                </c:pt>
                <c:pt idx="1545">
                  <c:v>0.24600431965467301</c:v>
                </c:pt>
                <c:pt idx="1546">
                  <c:v>0.24600431965467301</c:v>
                </c:pt>
                <c:pt idx="1547">
                  <c:v>0.24600431965467301</c:v>
                </c:pt>
                <c:pt idx="1548">
                  <c:v>0.24600431965467301</c:v>
                </c:pt>
                <c:pt idx="1549">
                  <c:v>0.24600431965467301</c:v>
                </c:pt>
                <c:pt idx="1550">
                  <c:v>0.24600431965467301</c:v>
                </c:pt>
                <c:pt idx="1551">
                  <c:v>0.24600431965467301</c:v>
                </c:pt>
                <c:pt idx="1552">
                  <c:v>0.24600431965467301</c:v>
                </c:pt>
                <c:pt idx="1553">
                  <c:v>0.24600431965467301</c:v>
                </c:pt>
                <c:pt idx="1554">
                  <c:v>0.24600431965467301</c:v>
                </c:pt>
                <c:pt idx="1555">
                  <c:v>0.24600431965467301</c:v>
                </c:pt>
                <c:pt idx="1556">
                  <c:v>0.24600431965467301</c:v>
                </c:pt>
                <c:pt idx="1557">
                  <c:v>0.24600431965467301</c:v>
                </c:pt>
                <c:pt idx="1558">
                  <c:v>0.24600431965467301</c:v>
                </c:pt>
                <c:pt idx="1559">
                  <c:v>0.24600431965467301</c:v>
                </c:pt>
                <c:pt idx="1560">
                  <c:v>0.24600431965467301</c:v>
                </c:pt>
                <c:pt idx="1561">
                  <c:v>0.24600431965467301</c:v>
                </c:pt>
                <c:pt idx="1562">
                  <c:v>0.24600431965467301</c:v>
                </c:pt>
                <c:pt idx="1563">
                  <c:v>0.24600431965467301</c:v>
                </c:pt>
                <c:pt idx="1564">
                  <c:v>0.24600431965467301</c:v>
                </c:pt>
                <c:pt idx="1565">
                  <c:v>0.24600431965467301</c:v>
                </c:pt>
                <c:pt idx="1566">
                  <c:v>0.24600431965467301</c:v>
                </c:pt>
                <c:pt idx="1567">
                  <c:v>0.24600431965467301</c:v>
                </c:pt>
                <c:pt idx="1568">
                  <c:v>0.24600431965467301</c:v>
                </c:pt>
                <c:pt idx="1569">
                  <c:v>0.24600431965467301</c:v>
                </c:pt>
                <c:pt idx="1570">
                  <c:v>0.24600431965467301</c:v>
                </c:pt>
                <c:pt idx="1571">
                  <c:v>0.24600431965467301</c:v>
                </c:pt>
                <c:pt idx="1572">
                  <c:v>0.24600431965467301</c:v>
                </c:pt>
                <c:pt idx="1573">
                  <c:v>0.24600431965467301</c:v>
                </c:pt>
                <c:pt idx="1574">
                  <c:v>0.24600431965467301</c:v>
                </c:pt>
                <c:pt idx="1575">
                  <c:v>0.24600431965467301</c:v>
                </c:pt>
                <c:pt idx="1576">
                  <c:v>0.24600431965467301</c:v>
                </c:pt>
                <c:pt idx="1577">
                  <c:v>0.24600431965467301</c:v>
                </c:pt>
                <c:pt idx="1578">
                  <c:v>0.24600431965467301</c:v>
                </c:pt>
                <c:pt idx="1579">
                  <c:v>0.24600431965467301</c:v>
                </c:pt>
                <c:pt idx="1580">
                  <c:v>0.24600431965467301</c:v>
                </c:pt>
                <c:pt idx="1581">
                  <c:v>0.24600431965467301</c:v>
                </c:pt>
                <c:pt idx="1582">
                  <c:v>0.24600431965467301</c:v>
                </c:pt>
                <c:pt idx="1583">
                  <c:v>0.24600431965467301</c:v>
                </c:pt>
                <c:pt idx="1584">
                  <c:v>0.24600431965467301</c:v>
                </c:pt>
                <c:pt idx="1585">
                  <c:v>0.24600431965467301</c:v>
                </c:pt>
                <c:pt idx="1586">
                  <c:v>0.24600431965467301</c:v>
                </c:pt>
                <c:pt idx="1587">
                  <c:v>0.24600431965467301</c:v>
                </c:pt>
                <c:pt idx="1588">
                  <c:v>0.24600431965467301</c:v>
                </c:pt>
                <c:pt idx="1589">
                  <c:v>0.24600431965467301</c:v>
                </c:pt>
                <c:pt idx="1590">
                  <c:v>0.24600431965467301</c:v>
                </c:pt>
                <c:pt idx="1591">
                  <c:v>0.24600431965467301</c:v>
                </c:pt>
                <c:pt idx="1592">
                  <c:v>0.24600431965467301</c:v>
                </c:pt>
                <c:pt idx="1593">
                  <c:v>0.24600431965467301</c:v>
                </c:pt>
                <c:pt idx="1594">
                  <c:v>0.24600431965467301</c:v>
                </c:pt>
                <c:pt idx="1595">
                  <c:v>0.24600431965467301</c:v>
                </c:pt>
                <c:pt idx="1596">
                  <c:v>0.24600431965467301</c:v>
                </c:pt>
                <c:pt idx="1597">
                  <c:v>0.24600431965467301</c:v>
                </c:pt>
                <c:pt idx="1598">
                  <c:v>0.24600431965467301</c:v>
                </c:pt>
                <c:pt idx="1599">
                  <c:v>0.24600431965467301</c:v>
                </c:pt>
                <c:pt idx="1600">
                  <c:v>0.24600431965467301</c:v>
                </c:pt>
                <c:pt idx="1601">
                  <c:v>0.24600431965467301</c:v>
                </c:pt>
                <c:pt idx="1602">
                  <c:v>0.24600431965467301</c:v>
                </c:pt>
                <c:pt idx="1603">
                  <c:v>0.24600431965467301</c:v>
                </c:pt>
                <c:pt idx="1604">
                  <c:v>0.24600431965467301</c:v>
                </c:pt>
                <c:pt idx="1605">
                  <c:v>0.24600431965467301</c:v>
                </c:pt>
                <c:pt idx="1606">
                  <c:v>0.24600431965467301</c:v>
                </c:pt>
                <c:pt idx="1607">
                  <c:v>0.24600431965467301</c:v>
                </c:pt>
                <c:pt idx="1608">
                  <c:v>0.24600431965467301</c:v>
                </c:pt>
                <c:pt idx="1609">
                  <c:v>0.24600431965467301</c:v>
                </c:pt>
                <c:pt idx="1610">
                  <c:v>0.24600431965467301</c:v>
                </c:pt>
                <c:pt idx="1611">
                  <c:v>0.24600431965467301</c:v>
                </c:pt>
                <c:pt idx="1612">
                  <c:v>0.24600431965467301</c:v>
                </c:pt>
                <c:pt idx="1613">
                  <c:v>0.24600431965467301</c:v>
                </c:pt>
                <c:pt idx="1614">
                  <c:v>0.24600431965467301</c:v>
                </c:pt>
                <c:pt idx="1615">
                  <c:v>0.24600431965467301</c:v>
                </c:pt>
                <c:pt idx="1616">
                  <c:v>0.24600431965467301</c:v>
                </c:pt>
                <c:pt idx="1617">
                  <c:v>0.24600431965467301</c:v>
                </c:pt>
                <c:pt idx="1618">
                  <c:v>0.24600431965467301</c:v>
                </c:pt>
                <c:pt idx="1619">
                  <c:v>0.24600431965467301</c:v>
                </c:pt>
                <c:pt idx="1620">
                  <c:v>0.24600431965467301</c:v>
                </c:pt>
                <c:pt idx="1621">
                  <c:v>0.24600431965467301</c:v>
                </c:pt>
                <c:pt idx="1622">
                  <c:v>0.24600431965467301</c:v>
                </c:pt>
                <c:pt idx="1623">
                  <c:v>0.24600431965467301</c:v>
                </c:pt>
                <c:pt idx="1624">
                  <c:v>0.24600431965467301</c:v>
                </c:pt>
                <c:pt idx="1625">
                  <c:v>0.24600431965467301</c:v>
                </c:pt>
                <c:pt idx="1626">
                  <c:v>0.24600431965467301</c:v>
                </c:pt>
                <c:pt idx="1627">
                  <c:v>0.24600431965467301</c:v>
                </c:pt>
                <c:pt idx="1628">
                  <c:v>0.24600431965467301</c:v>
                </c:pt>
                <c:pt idx="1629">
                  <c:v>0.24600431965467301</c:v>
                </c:pt>
                <c:pt idx="1630">
                  <c:v>0.24600431965467301</c:v>
                </c:pt>
                <c:pt idx="1631">
                  <c:v>0.24600431965467301</c:v>
                </c:pt>
                <c:pt idx="1632">
                  <c:v>0.24600431965467301</c:v>
                </c:pt>
                <c:pt idx="1633">
                  <c:v>0.24600431965467301</c:v>
                </c:pt>
                <c:pt idx="1634">
                  <c:v>0.24600431965467301</c:v>
                </c:pt>
                <c:pt idx="1635">
                  <c:v>0.24600431965467301</c:v>
                </c:pt>
                <c:pt idx="1636">
                  <c:v>0.24600431965467301</c:v>
                </c:pt>
                <c:pt idx="1637">
                  <c:v>0.24600431965467301</c:v>
                </c:pt>
                <c:pt idx="1638">
                  <c:v>0.24600431965467301</c:v>
                </c:pt>
                <c:pt idx="1639">
                  <c:v>0.24600431965467301</c:v>
                </c:pt>
                <c:pt idx="1640">
                  <c:v>0.24600431965467301</c:v>
                </c:pt>
                <c:pt idx="1641">
                  <c:v>0.24600431965467201</c:v>
                </c:pt>
                <c:pt idx="1642">
                  <c:v>0.24600431965467301</c:v>
                </c:pt>
                <c:pt idx="1643">
                  <c:v>0.24600431965467301</c:v>
                </c:pt>
                <c:pt idx="1644">
                  <c:v>0.24600431965467301</c:v>
                </c:pt>
                <c:pt idx="1645">
                  <c:v>0.24600431965467301</c:v>
                </c:pt>
                <c:pt idx="1646">
                  <c:v>0.24600431965467301</c:v>
                </c:pt>
                <c:pt idx="1647">
                  <c:v>0.24600431965467301</c:v>
                </c:pt>
                <c:pt idx="1648">
                  <c:v>0.24600431965467301</c:v>
                </c:pt>
                <c:pt idx="1649">
                  <c:v>0.24600431965467301</c:v>
                </c:pt>
                <c:pt idx="1650">
                  <c:v>0.24600431965467301</c:v>
                </c:pt>
                <c:pt idx="1651">
                  <c:v>0.24600431965467301</c:v>
                </c:pt>
                <c:pt idx="1652">
                  <c:v>0.24600431965467301</c:v>
                </c:pt>
                <c:pt idx="1653">
                  <c:v>0.24600431965467301</c:v>
                </c:pt>
                <c:pt idx="1654">
                  <c:v>0.24600431965467301</c:v>
                </c:pt>
                <c:pt idx="1655">
                  <c:v>0.24600431965467301</c:v>
                </c:pt>
                <c:pt idx="1656">
                  <c:v>0.24600431965467301</c:v>
                </c:pt>
                <c:pt idx="1657">
                  <c:v>0.24600431965467301</c:v>
                </c:pt>
                <c:pt idx="1658">
                  <c:v>0.24600431965467301</c:v>
                </c:pt>
                <c:pt idx="1659">
                  <c:v>0.24600431965467301</c:v>
                </c:pt>
                <c:pt idx="1660">
                  <c:v>0.24600431965467301</c:v>
                </c:pt>
                <c:pt idx="1661">
                  <c:v>0.24600431965467301</c:v>
                </c:pt>
                <c:pt idx="1662">
                  <c:v>0.24600431965467301</c:v>
                </c:pt>
                <c:pt idx="1663">
                  <c:v>0.24600431965467301</c:v>
                </c:pt>
                <c:pt idx="1664">
                  <c:v>0.24600431965467301</c:v>
                </c:pt>
                <c:pt idx="1665">
                  <c:v>0.24600431965467301</c:v>
                </c:pt>
                <c:pt idx="1666">
                  <c:v>0.24600431965467301</c:v>
                </c:pt>
                <c:pt idx="1667">
                  <c:v>0.24600431965467201</c:v>
                </c:pt>
                <c:pt idx="1668">
                  <c:v>0.24600431965467301</c:v>
                </c:pt>
                <c:pt idx="1669">
                  <c:v>0.24600431965467301</c:v>
                </c:pt>
                <c:pt idx="1670">
                  <c:v>0.24600431965467301</c:v>
                </c:pt>
                <c:pt idx="1671">
                  <c:v>0.24600431965467301</c:v>
                </c:pt>
                <c:pt idx="1672">
                  <c:v>0.24600431965467301</c:v>
                </c:pt>
                <c:pt idx="1673">
                  <c:v>0.24600431965467401</c:v>
                </c:pt>
                <c:pt idx="1674">
                  <c:v>0.24600431965467401</c:v>
                </c:pt>
                <c:pt idx="1675">
                  <c:v>0.24600431965467301</c:v>
                </c:pt>
                <c:pt idx="1676">
                  <c:v>0.24600431965467301</c:v>
                </c:pt>
                <c:pt idx="1677">
                  <c:v>0.24600431965467301</c:v>
                </c:pt>
                <c:pt idx="1678">
                  <c:v>0.24600431965467201</c:v>
                </c:pt>
                <c:pt idx="1679">
                  <c:v>0.24600431965467301</c:v>
                </c:pt>
                <c:pt idx="1680">
                  <c:v>0.24600431965467301</c:v>
                </c:pt>
                <c:pt idx="1681">
                  <c:v>0.24600431965467301</c:v>
                </c:pt>
                <c:pt idx="1682">
                  <c:v>0.24600431965467301</c:v>
                </c:pt>
                <c:pt idx="1683">
                  <c:v>0.24600431965467301</c:v>
                </c:pt>
                <c:pt idx="1684">
                  <c:v>0.24600431965467401</c:v>
                </c:pt>
                <c:pt idx="1685">
                  <c:v>0.24600431965467301</c:v>
                </c:pt>
                <c:pt idx="1686">
                  <c:v>0.24600431965467301</c:v>
                </c:pt>
                <c:pt idx="1687">
                  <c:v>0.24600431965467301</c:v>
                </c:pt>
                <c:pt idx="1688">
                  <c:v>0.24600431965467301</c:v>
                </c:pt>
                <c:pt idx="1689">
                  <c:v>0.24600431965467301</c:v>
                </c:pt>
                <c:pt idx="1690">
                  <c:v>0.24600431965467301</c:v>
                </c:pt>
                <c:pt idx="1691">
                  <c:v>0.24600431965467401</c:v>
                </c:pt>
                <c:pt idx="1692">
                  <c:v>0.24600431965467301</c:v>
                </c:pt>
                <c:pt idx="1693">
                  <c:v>0.24600431965467301</c:v>
                </c:pt>
                <c:pt idx="1694">
                  <c:v>0.24600431965467301</c:v>
                </c:pt>
                <c:pt idx="1695">
                  <c:v>0.24600431965467301</c:v>
                </c:pt>
                <c:pt idx="1696">
                  <c:v>0.24600431965467201</c:v>
                </c:pt>
                <c:pt idx="1697">
                  <c:v>0.24600431965467301</c:v>
                </c:pt>
                <c:pt idx="1698">
                  <c:v>0.24600431965467301</c:v>
                </c:pt>
                <c:pt idx="1699">
                  <c:v>0.24600431965467301</c:v>
                </c:pt>
                <c:pt idx="1700">
                  <c:v>0.24600431965467301</c:v>
                </c:pt>
                <c:pt idx="1701">
                  <c:v>0.24600431965467301</c:v>
                </c:pt>
                <c:pt idx="1702">
                  <c:v>0.24600431965467301</c:v>
                </c:pt>
                <c:pt idx="1703">
                  <c:v>0.24600431965467301</c:v>
                </c:pt>
                <c:pt idx="1704">
                  <c:v>0.24600431965467301</c:v>
                </c:pt>
                <c:pt idx="1705">
                  <c:v>0.24600431965467301</c:v>
                </c:pt>
                <c:pt idx="1706">
                  <c:v>0.24600431965467301</c:v>
                </c:pt>
                <c:pt idx="1707">
                  <c:v>0.24600431965467301</c:v>
                </c:pt>
                <c:pt idx="1708">
                  <c:v>0.24600431965467301</c:v>
                </c:pt>
                <c:pt idx="1709">
                  <c:v>0.24600431965467301</c:v>
                </c:pt>
                <c:pt idx="1710">
                  <c:v>0.24600431965467201</c:v>
                </c:pt>
                <c:pt idx="1711">
                  <c:v>0.24600431965467301</c:v>
                </c:pt>
                <c:pt idx="1712">
                  <c:v>0.24600431965467301</c:v>
                </c:pt>
                <c:pt idx="1713">
                  <c:v>0.24600431965467301</c:v>
                </c:pt>
                <c:pt idx="1714">
                  <c:v>0.24600431965467301</c:v>
                </c:pt>
                <c:pt idx="1715">
                  <c:v>0.24600431965467201</c:v>
                </c:pt>
                <c:pt idx="1716">
                  <c:v>0.24600431965467301</c:v>
                </c:pt>
                <c:pt idx="1717">
                  <c:v>0.24600431965467301</c:v>
                </c:pt>
                <c:pt idx="1718">
                  <c:v>0.24600431965467301</c:v>
                </c:pt>
                <c:pt idx="1719">
                  <c:v>0.24600431965467201</c:v>
                </c:pt>
                <c:pt idx="1720">
                  <c:v>0.24600431965467201</c:v>
                </c:pt>
                <c:pt idx="1721">
                  <c:v>0.24600431965467301</c:v>
                </c:pt>
                <c:pt idx="1722">
                  <c:v>0.24600431965467401</c:v>
                </c:pt>
                <c:pt idx="1723">
                  <c:v>0.24600431965467301</c:v>
                </c:pt>
                <c:pt idx="1724">
                  <c:v>0.24600431965467301</c:v>
                </c:pt>
                <c:pt idx="1725">
                  <c:v>0.24600431965467301</c:v>
                </c:pt>
                <c:pt idx="1726">
                  <c:v>0.24600431965467301</c:v>
                </c:pt>
                <c:pt idx="1727">
                  <c:v>0.24600431965467301</c:v>
                </c:pt>
                <c:pt idx="1728">
                  <c:v>0.24600431965467301</c:v>
                </c:pt>
                <c:pt idx="1729">
                  <c:v>0.24600431965467301</c:v>
                </c:pt>
                <c:pt idx="1730">
                  <c:v>0.24600431965467201</c:v>
                </c:pt>
                <c:pt idx="1731">
                  <c:v>0.24600431965467201</c:v>
                </c:pt>
                <c:pt idx="1732">
                  <c:v>0.24600431965467301</c:v>
                </c:pt>
                <c:pt idx="1733">
                  <c:v>0.24600431965467301</c:v>
                </c:pt>
                <c:pt idx="1734">
                  <c:v>0.24600431965467401</c:v>
                </c:pt>
                <c:pt idx="1735">
                  <c:v>0.24600431965467301</c:v>
                </c:pt>
                <c:pt idx="1736">
                  <c:v>0.24600431965467201</c:v>
                </c:pt>
                <c:pt idx="1737">
                  <c:v>0.24600431965467301</c:v>
                </c:pt>
                <c:pt idx="1738">
                  <c:v>0.24600431965467201</c:v>
                </c:pt>
                <c:pt idx="1739">
                  <c:v>0.24600431965467301</c:v>
                </c:pt>
                <c:pt idx="1740">
                  <c:v>0.24600431965467201</c:v>
                </c:pt>
                <c:pt idx="1741">
                  <c:v>0.24600431965467301</c:v>
                </c:pt>
                <c:pt idx="1742">
                  <c:v>0.24600431965467301</c:v>
                </c:pt>
                <c:pt idx="1743">
                  <c:v>0.24600431965467301</c:v>
                </c:pt>
                <c:pt idx="1744">
                  <c:v>0.24600431965467301</c:v>
                </c:pt>
                <c:pt idx="1745">
                  <c:v>0.24600431965467401</c:v>
                </c:pt>
                <c:pt idx="1746">
                  <c:v>0.24600431965467301</c:v>
                </c:pt>
                <c:pt idx="1747">
                  <c:v>0.24600431965467301</c:v>
                </c:pt>
                <c:pt idx="1748">
                  <c:v>0.24600431965467201</c:v>
                </c:pt>
                <c:pt idx="1749">
                  <c:v>0.24600431965467301</c:v>
                </c:pt>
                <c:pt idx="1750">
                  <c:v>0.24600431965467401</c:v>
                </c:pt>
                <c:pt idx="1751">
                  <c:v>0.24600431965467301</c:v>
                </c:pt>
                <c:pt idx="1752">
                  <c:v>0.24600431965467301</c:v>
                </c:pt>
                <c:pt idx="1753">
                  <c:v>0.24600431965467301</c:v>
                </c:pt>
                <c:pt idx="1754">
                  <c:v>0.24600431965467401</c:v>
                </c:pt>
                <c:pt idx="1755">
                  <c:v>0.24600431965467301</c:v>
                </c:pt>
                <c:pt idx="1756">
                  <c:v>0.24600431965467301</c:v>
                </c:pt>
                <c:pt idx="1757">
                  <c:v>0.24600431965467301</c:v>
                </c:pt>
                <c:pt idx="1758">
                  <c:v>0.24600431965467301</c:v>
                </c:pt>
                <c:pt idx="1759">
                  <c:v>0.24600431965467301</c:v>
                </c:pt>
                <c:pt idx="1760">
                  <c:v>0.24600431965467301</c:v>
                </c:pt>
                <c:pt idx="1761">
                  <c:v>0.24600431965467301</c:v>
                </c:pt>
                <c:pt idx="1762">
                  <c:v>0.24600431965467201</c:v>
                </c:pt>
                <c:pt idx="1763">
                  <c:v>0.24600431965467301</c:v>
                </c:pt>
                <c:pt idx="1764">
                  <c:v>0.24600431965467301</c:v>
                </c:pt>
                <c:pt idx="1765">
                  <c:v>0.24600431965467301</c:v>
                </c:pt>
                <c:pt idx="1766">
                  <c:v>0.24600431965467301</c:v>
                </c:pt>
                <c:pt idx="1767">
                  <c:v>0.24600431965467301</c:v>
                </c:pt>
                <c:pt idx="1768">
                  <c:v>0.24600431965467301</c:v>
                </c:pt>
                <c:pt idx="1769">
                  <c:v>0.24600431965467301</c:v>
                </c:pt>
                <c:pt idx="1770">
                  <c:v>0.24600431965467301</c:v>
                </c:pt>
                <c:pt idx="1771">
                  <c:v>0.24600431965467301</c:v>
                </c:pt>
                <c:pt idx="1772">
                  <c:v>0.24600431965467301</c:v>
                </c:pt>
                <c:pt idx="1773">
                  <c:v>0.24600431965467301</c:v>
                </c:pt>
                <c:pt idx="1774">
                  <c:v>0.24600431965467301</c:v>
                </c:pt>
                <c:pt idx="1775">
                  <c:v>0.24600431965467301</c:v>
                </c:pt>
                <c:pt idx="1776">
                  <c:v>0.24600431965467301</c:v>
                </c:pt>
                <c:pt idx="1777">
                  <c:v>0.24600431965467301</c:v>
                </c:pt>
                <c:pt idx="1778">
                  <c:v>0.24600431965467301</c:v>
                </c:pt>
                <c:pt idx="1779">
                  <c:v>0.24600431965467301</c:v>
                </c:pt>
                <c:pt idx="1780">
                  <c:v>0.24600431965467301</c:v>
                </c:pt>
                <c:pt idx="1781">
                  <c:v>0.24600431965467301</c:v>
                </c:pt>
                <c:pt idx="1782">
                  <c:v>0.24600431965467301</c:v>
                </c:pt>
                <c:pt idx="1783">
                  <c:v>0.24600431965467201</c:v>
                </c:pt>
                <c:pt idx="1784">
                  <c:v>0.24600431965467301</c:v>
                </c:pt>
                <c:pt idx="1785">
                  <c:v>0.24600431965467301</c:v>
                </c:pt>
                <c:pt idx="1786">
                  <c:v>0.24600431965467301</c:v>
                </c:pt>
                <c:pt idx="1787">
                  <c:v>0.24600431965467301</c:v>
                </c:pt>
                <c:pt idx="1788">
                  <c:v>0.24600431965467301</c:v>
                </c:pt>
                <c:pt idx="1789">
                  <c:v>0.24600431965467301</c:v>
                </c:pt>
                <c:pt idx="1790">
                  <c:v>0.24600431965467201</c:v>
                </c:pt>
                <c:pt idx="1791">
                  <c:v>0.24600431965467401</c:v>
                </c:pt>
                <c:pt idx="1792">
                  <c:v>0.24600431965467301</c:v>
                </c:pt>
                <c:pt idx="1793">
                  <c:v>0.24600431965467301</c:v>
                </c:pt>
                <c:pt idx="1794">
                  <c:v>0.24600431965467301</c:v>
                </c:pt>
                <c:pt idx="1795">
                  <c:v>0.24600431965467201</c:v>
                </c:pt>
                <c:pt idx="1796">
                  <c:v>0.24600431965467301</c:v>
                </c:pt>
                <c:pt idx="1797">
                  <c:v>0.24600431965467401</c:v>
                </c:pt>
                <c:pt idx="1798">
                  <c:v>0.24600431965467301</c:v>
                </c:pt>
                <c:pt idx="1799">
                  <c:v>0.24600431965467301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상대선정지!$C$1</c:f>
              <c:strCache>
                <c:ptCount val="1"/>
                <c:pt idx="0">
                  <c:v>dist_mile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상대선정지!$C$2:$C$1801</c:f>
              <c:numCache>
                <c:formatCode>General</c:formatCode>
                <c:ptCount val="1800"/>
                <c:pt idx="0">
                  <c:v>5.8971420138052597</c:v>
                </c:pt>
                <c:pt idx="1">
                  <c:v>5.8929789767231204</c:v>
                </c:pt>
                <c:pt idx="2">
                  <c:v>5.8888159447750104</c:v>
                </c:pt>
                <c:pt idx="3">
                  <c:v>5.8846529179718399</c:v>
                </c:pt>
                <c:pt idx="4">
                  <c:v>5.8804898963262202</c:v>
                </c:pt>
                <c:pt idx="5">
                  <c:v>5.8763268798457098</c:v>
                </c:pt>
                <c:pt idx="6">
                  <c:v>5.8721638685429998</c:v>
                </c:pt>
                <c:pt idx="7">
                  <c:v>5.8680008624291098</c:v>
                </c:pt>
                <c:pt idx="8">
                  <c:v>5.8638378615151003</c:v>
                </c:pt>
                <c:pt idx="9">
                  <c:v>5.8596748658120399</c:v>
                </c:pt>
                <c:pt idx="10">
                  <c:v>5.8555118753327502</c:v>
                </c:pt>
                <c:pt idx="11">
                  <c:v>5.8513488900849699</c:v>
                </c:pt>
                <c:pt idx="12">
                  <c:v>5.8471859100815902</c:v>
                </c:pt>
                <c:pt idx="13">
                  <c:v>5.8430229353338099</c:v>
                </c:pt>
                <c:pt idx="14">
                  <c:v>5.8388599658528699</c:v>
                </c:pt>
                <c:pt idx="15">
                  <c:v>5.8346970016500501</c:v>
                </c:pt>
                <c:pt idx="16">
                  <c:v>5.8305340427383596</c:v>
                </c:pt>
                <c:pt idx="17">
                  <c:v>5.8263710891257201</c:v>
                </c:pt>
                <c:pt idx="18">
                  <c:v>5.8222081408252198</c:v>
                </c:pt>
                <c:pt idx="19">
                  <c:v>5.8180451978482504</c:v>
                </c:pt>
                <c:pt idx="20">
                  <c:v>5.8138822602062499</c:v>
                </c:pt>
                <c:pt idx="21">
                  <c:v>5.8097193279106802</c:v>
                </c:pt>
                <c:pt idx="22">
                  <c:v>5.8055564009747602</c:v>
                </c:pt>
                <c:pt idx="23">
                  <c:v>5.8013934794066104</c:v>
                </c:pt>
                <c:pt idx="24">
                  <c:v>5.7972305632195003</c:v>
                </c:pt>
                <c:pt idx="25">
                  <c:v>5.7930676524250302</c:v>
                </c:pt>
                <c:pt idx="26">
                  <c:v>5.78890474703483</c:v>
                </c:pt>
                <c:pt idx="27">
                  <c:v>5.7847418470605696</c:v>
                </c:pt>
                <c:pt idx="28">
                  <c:v>5.7805789525156701</c:v>
                </c:pt>
                <c:pt idx="29">
                  <c:v>5.7764160634084298</c:v>
                </c:pt>
                <c:pt idx="30">
                  <c:v>5.7722531797523402</c:v>
                </c:pt>
                <c:pt idx="31">
                  <c:v>5.7680903015591998</c:v>
                </c:pt>
                <c:pt idx="32">
                  <c:v>5.7639274288408497</c:v>
                </c:pt>
                <c:pt idx="33">
                  <c:v>5.75976456160915</c:v>
                </c:pt>
                <c:pt idx="34">
                  <c:v>5.75560169987771</c:v>
                </c:pt>
                <c:pt idx="35">
                  <c:v>5.7514388436550696</c:v>
                </c:pt>
                <c:pt idx="36">
                  <c:v>5.7472759929549104</c:v>
                </c:pt>
                <c:pt idx="37">
                  <c:v>5.7431131477892201</c:v>
                </c:pt>
                <c:pt idx="38">
                  <c:v>5.7389503081700699</c:v>
                </c:pt>
                <c:pt idx="39">
                  <c:v>5.7347874741095204</c:v>
                </c:pt>
                <c:pt idx="40">
                  <c:v>5.7306246456213898</c:v>
                </c:pt>
                <c:pt idx="41">
                  <c:v>5.7264618227144197</c:v>
                </c:pt>
                <c:pt idx="42">
                  <c:v>5.72229900540251</c:v>
                </c:pt>
                <c:pt idx="43">
                  <c:v>5.7181361936978696</c:v>
                </c:pt>
                <c:pt idx="44">
                  <c:v>5.7139733876127599</c:v>
                </c:pt>
                <c:pt idx="45">
                  <c:v>5.7098105871594598</c:v>
                </c:pt>
                <c:pt idx="46">
                  <c:v>5.7056477923520097</c:v>
                </c:pt>
                <c:pt idx="47">
                  <c:v>5.7014850031993598</c:v>
                </c:pt>
                <c:pt idx="48">
                  <c:v>5.6973222197156197</c:v>
                </c:pt>
                <c:pt idx="49">
                  <c:v>5.6931594419132203</c:v>
                </c:pt>
                <c:pt idx="50">
                  <c:v>5.6889966698046397</c:v>
                </c:pt>
                <c:pt idx="51">
                  <c:v>5.68483390340237</c:v>
                </c:pt>
                <c:pt idx="52">
                  <c:v>5.68067114272068</c:v>
                </c:pt>
                <c:pt idx="53">
                  <c:v>5.6765083877687204</c:v>
                </c:pt>
                <c:pt idx="54">
                  <c:v>5.6723456385608397</c:v>
                </c:pt>
                <c:pt idx="55">
                  <c:v>5.6681828951096698</c:v>
                </c:pt>
                <c:pt idx="56">
                  <c:v>5.6640201574279097</c:v>
                </c:pt>
                <c:pt idx="57">
                  <c:v>5.6598574255283003</c:v>
                </c:pt>
                <c:pt idx="58">
                  <c:v>5.6556946994253101</c:v>
                </c:pt>
                <c:pt idx="59">
                  <c:v>5.6515319791283201</c:v>
                </c:pt>
                <c:pt idx="60">
                  <c:v>5.6473692646518998</c:v>
                </c:pt>
                <c:pt idx="61">
                  <c:v>5.6432065560089102</c:v>
                </c:pt>
                <c:pt idx="62">
                  <c:v>5.6390438532122804</c:v>
                </c:pt>
                <c:pt idx="63">
                  <c:v>5.6348811562749601</c:v>
                </c:pt>
                <c:pt idx="64">
                  <c:v>5.6307184652116602</c:v>
                </c:pt>
                <c:pt idx="65">
                  <c:v>5.6265557800319996</c:v>
                </c:pt>
                <c:pt idx="66">
                  <c:v>5.6223931007507497</c:v>
                </c:pt>
                <c:pt idx="67">
                  <c:v>5.6182304273810297</c:v>
                </c:pt>
                <c:pt idx="68">
                  <c:v>5.6140677599359803</c:v>
                </c:pt>
                <c:pt idx="69">
                  <c:v>5.6099050984287997</c:v>
                </c:pt>
                <c:pt idx="70">
                  <c:v>5.60574244287442</c:v>
                </c:pt>
                <c:pt idx="71">
                  <c:v>5.6015797932826903</c:v>
                </c:pt>
                <c:pt idx="72">
                  <c:v>5.5974171496686198</c:v>
                </c:pt>
                <c:pt idx="73">
                  <c:v>5.5932545120455703</c:v>
                </c:pt>
                <c:pt idx="74">
                  <c:v>5.5890918804269196</c:v>
                </c:pt>
                <c:pt idx="75">
                  <c:v>5.5849292548260898</c:v>
                </c:pt>
                <c:pt idx="76">
                  <c:v>5.5807666352565501</c:v>
                </c:pt>
                <c:pt idx="77">
                  <c:v>5.5766040217335098</c:v>
                </c:pt>
                <c:pt idx="78">
                  <c:v>5.5724414142671099</c:v>
                </c:pt>
                <c:pt idx="79">
                  <c:v>5.5682788128726299</c:v>
                </c:pt>
                <c:pt idx="80">
                  <c:v>5.5641162175637202</c:v>
                </c:pt>
                <c:pt idx="81">
                  <c:v>5.5599536283540303</c:v>
                </c:pt>
                <c:pt idx="82">
                  <c:v>5.5557910452572701</c:v>
                </c:pt>
                <c:pt idx="83">
                  <c:v>5.5516284682889001</c:v>
                </c:pt>
                <c:pt idx="84">
                  <c:v>5.5474658974592996</c:v>
                </c:pt>
                <c:pt idx="85">
                  <c:v>5.5433033327840198</c:v>
                </c:pt>
                <c:pt idx="86">
                  <c:v>5.5391407742769099</c:v>
                </c:pt>
                <c:pt idx="87">
                  <c:v>5.5349782219519099</c:v>
                </c:pt>
                <c:pt idx="88">
                  <c:v>5.5308156758229599</c:v>
                </c:pt>
                <c:pt idx="89">
                  <c:v>5.5266531359057796</c:v>
                </c:pt>
                <c:pt idx="90">
                  <c:v>5.5224906022109899</c:v>
                </c:pt>
                <c:pt idx="91">
                  <c:v>5.5183280747543897</c:v>
                </c:pt>
                <c:pt idx="92">
                  <c:v>5.5141655535501002</c:v>
                </c:pt>
                <c:pt idx="93">
                  <c:v>5.5100030386122896</c:v>
                </c:pt>
                <c:pt idx="94">
                  <c:v>5.5058405299551803</c:v>
                </c:pt>
                <c:pt idx="95">
                  <c:v>5.5016780275947204</c:v>
                </c:pt>
                <c:pt idx="96">
                  <c:v>5.4975155315418096</c:v>
                </c:pt>
                <c:pt idx="97">
                  <c:v>5.4933530418124903</c:v>
                </c:pt>
                <c:pt idx="98">
                  <c:v>5.48919055842115</c:v>
                </c:pt>
                <c:pt idx="99">
                  <c:v>5.4850280813822199</c:v>
                </c:pt>
                <c:pt idx="100">
                  <c:v>5.4808656107101603</c:v>
                </c:pt>
                <c:pt idx="101">
                  <c:v>5.4767031464212099</c:v>
                </c:pt>
                <c:pt idx="102">
                  <c:v>5.47254068852651</c:v>
                </c:pt>
                <c:pt idx="103">
                  <c:v>5.4683782370423799</c:v>
                </c:pt>
                <c:pt idx="104">
                  <c:v>5.4642157919834498</c:v>
                </c:pt>
                <c:pt idx="105">
                  <c:v>5.4600533533644402</c:v>
                </c:pt>
                <c:pt idx="106">
                  <c:v>5.4558909212000799</c:v>
                </c:pt>
                <c:pt idx="107">
                  <c:v>5.4517284955068499</c:v>
                </c:pt>
                <c:pt idx="108">
                  <c:v>5.4475660762961802</c:v>
                </c:pt>
                <c:pt idx="109">
                  <c:v>5.4434036635846503</c:v>
                </c:pt>
                <c:pt idx="110">
                  <c:v>5.4392412573871702</c:v>
                </c:pt>
                <c:pt idx="111">
                  <c:v>5.4350788577187199</c:v>
                </c:pt>
                <c:pt idx="112">
                  <c:v>5.4309164645943104</c:v>
                </c:pt>
                <c:pt idx="113">
                  <c:v>5.4267540780307</c:v>
                </c:pt>
                <c:pt idx="114">
                  <c:v>5.4225916980395699</c:v>
                </c:pt>
                <c:pt idx="115">
                  <c:v>5.4184293246377999</c:v>
                </c:pt>
                <c:pt idx="116">
                  <c:v>5.4142669578405798</c:v>
                </c:pt>
                <c:pt idx="117">
                  <c:v>5.4101045976631399</c:v>
                </c:pt>
                <c:pt idx="118">
                  <c:v>5.4059422441207898</c:v>
                </c:pt>
                <c:pt idx="119">
                  <c:v>5.4017798972305604</c:v>
                </c:pt>
                <c:pt idx="120">
                  <c:v>5.3976175570044296</c:v>
                </c:pt>
                <c:pt idx="121">
                  <c:v>5.3934552234595401</c:v>
                </c:pt>
                <c:pt idx="122">
                  <c:v>5.3892928966113596</c:v>
                </c:pt>
                <c:pt idx="123">
                  <c:v>5.38513057647544</c:v>
                </c:pt>
                <c:pt idx="124">
                  <c:v>5.3809682630673299</c:v>
                </c:pt>
                <c:pt idx="125">
                  <c:v>5.3768059564043797</c:v>
                </c:pt>
                <c:pt idx="126">
                  <c:v>5.3726436564988402</c:v>
                </c:pt>
                <c:pt idx="127">
                  <c:v>5.3684813633681401</c:v>
                </c:pt>
                <c:pt idx="128">
                  <c:v>5.3643190770280604</c:v>
                </c:pt>
                <c:pt idx="129">
                  <c:v>5.3601567974944002</c:v>
                </c:pt>
                <c:pt idx="130">
                  <c:v>5.3559945247830498</c:v>
                </c:pt>
                <c:pt idx="131">
                  <c:v>5.3518322589116103</c:v>
                </c:pt>
                <c:pt idx="132">
                  <c:v>5.34766999989266</c:v>
                </c:pt>
                <c:pt idx="133">
                  <c:v>5.3435077477439101</c:v>
                </c:pt>
                <c:pt idx="134">
                  <c:v>5.3393455024814198</c:v>
                </c:pt>
                <c:pt idx="135">
                  <c:v>5.3351832641213202</c:v>
                </c:pt>
                <c:pt idx="136">
                  <c:v>5.3310210326797698</c:v>
                </c:pt>
                <c:pt idx="137">
                  <c:v>5.3268588081747001</c:v>
                </c:pt>
                <c:pt idx="138">
                  <c:v>5.3226965906189596</c:v>
                </c:pt>
                <c:pt idx="139">
                  <c:v>5.31853438003058</c:v>
                </c:pt>
                <c:pt idx="140">
                  <c:v>5.3143721764259197</c:v>
                </c:pt>
                <c:pt idx="141">
                  <c:v>5.31020997982142</c:v>
                </c:pt>
                <c:pt idx="142">
                  <c:v>5.3060477902335403</c:v>
                </c:pt>
                <c:pt idx="143">
                  <c:v>5.3018856076805099</c:v>
                </c:pt>
                <c:pt idx="144">
                  <c:v>5.29772343217551</c:v>
                </c:pt>
                <c:pt idx="145">
                  <c:v>5.2935612637368497</c:v>
                </c:pt>
                <c:pt idx="146">
                  <c:v>5.2893991023812399</c:v>
                </c:pt>
                <c:pt idx="147">
                  <c:v>5.28523694812539</c:v>
                </c:pt>
                <c:pt idx="148">
                  <c:v>5.2810748009860999</c:v>
                </c:pt>
                <c:pt idx="149">
                  <c:v>5.2769126609819104</c:v>
                </c:pt>
                <c:pt idx="150">
                  <c:v>5.2727505281263003</c:v>
                </c:pt>
                <c:pt idx="151">
                  <c:v>5.2685884024379197</c:v>
                </c:pt>
                <c:pt idx="152">
                  <c:v>5.2644262839337799</c:v>
                </c:pt>
                <c:pt idx="153">
                  <c:v>5.2602641726309303</c:v>
                </c:pt>
                <c:pt idx="154">
                  <c:v>5.2561020685464701</c:v>
                </c:pt>
                <c:pt idx="155">
                  <c:v>5.2519399716975697</c:v>
                </c:pt>
                <c:pt idx="156">
                  <c:v>5.24777788210314</c:v>
                </c:pt>
                <c:pt idx="157">
                  <c:v>5.2436157997770501</c:v>
                </c:pt>
                <c:pt idx="158">
                  <c:v>5.2394537247383202</c:v>
                </c:pt>
                <c:pt idx="159">
                  <c:v>5.2352916570043497</c:v>
                </c:pt>
                <c:pt idx="160">
                  <c:v>5.2311295965925604</c:v>
                </c:pt>
                <c:pt idx="161">
                  <c:v>5.2269675435204404</c:v>
                </c:pt>
                <c:pt idx="162">
                  <c:v>5.2228054978072498</c:v>
                </c:pt>
                <c:pt idx="163">
                  <c:v>5.21864345946718</c:v>
                </c:pt>
                <c:pt idx="164">
                  <c:v>5.2144814285195897</c:v>
                </c:pt>
                <c:pt idx="165">
                  <c:v>5.2103194049821999</c:v>
                </c:pt>
                <c:pt idx="166">
                  <c:v>5.2061573888727901</c:v>
                </c:pt>
                <c:pt idx="167">
                  <c:v>5.2019953802091701</c:v>
                </c:pt>
                <c:pt idx="168">
                  <c:v>5.1978333790109499</c:v>
                </c:pt>
                <c:pt idx="169">
                  <c:v>5.1936713852926504</c:v>
                </c:pt>
                <c:pt idx="170">
                  <c:v>5.1895093990739802</c:v>
                </c:pt>
                <c:pt idx="171">
                  <c:v>5.1853474203729997</c:v>
                </c:pt>
                <c:pt idx="172">
                  <c:v>5.1811854492078204</c:v>
                </c:pt>
                <c:pt idx="173">
                  <c:v>5.1770234855966297</c:v>
                </c:pt>
                <c:pt idx="174">
                  <c:v>5.1728615295593503</c:v>
                </c:pt>
                <c:pt idx="175">
                  <c:v>5.1686995811108698</c:v>
                </c:pt>
                <c:pt idx="176">
                  <c:v>5.1645376402712504</c:v>
                </c:pt>
                <c:pt idx="177">
                  <c:v>5.1603757070588996</c:v>
                </c:pt>
                <c:pt idx="178">
                  <c:v>5.1562137814922799</c:v>
                </c:pt>
                <c:pt idx="179">
                  <c:v>5.1520518635899304</c:v>
                </c:pt>
                <c:pt idx="180">
                  <c:v>5.1478899533721396</c:v>
                </c:pt>
                <c:pt idx="181">
                  <c:v>5.1437280508541399</c:v>
                </c:pt>
                <c:pt idx="182">
                  <c:v>5.1395661560563601</c:v>
                </c:pt>
                <c:pt idx="183">
                  <c:v>5.1354042689975596</c:v>
                </c:pt>
                <c:pt idx="184">
                  <c:v>5.1312423896965802</c:v>
                </c:pt>
                <c:pt idx="185">
                  <c:v>5.1270805181723</c:v>
                </c:pt>
                <c:pt idx="186">
                  <c:v>5.1229186544453897</c:v>
                </c:pt>
                <c:pt idx="187">
                  <c:v>5.1187567985314404</c:v>
                </c:pt>
                <c:pt idx="188">
                  <c:v>5.1145949504512496</c:v>
                </c:pt>
                <c:pt idx="189">
                  <c:v>5.1104331102239398</c:v>
                </c:pt>
                <c:pt idx="190">
                  <c:v>5.1062712778687303</c:v>
                </c:pt>
                <c:pt idx="191">
                  <c:v>5.1021094534048803</c:v>
                </c:pt>
                <c:pt idx="192">
                  <c:v>5.0979476368534096</c:v>
                </c:pt>
                <c:pt idx="193">
                  <c:v>5.0937858282303097</c:v>
                </c:pt>
                <c:pt idx="194">
                  <c:v>5.0896240275567299</c:v>
                </c:pt>
                <c:pt idx="195">
                  <c:v>5.0854622348521996</c:v>
                </c:pt>
                <c:pt idx="196">
                  <c:v>5.0813004501362897</c:v>
                </c:pt>
                <c:pt idx="197">
                  <c:v>5.0771386734286503</c:v>
                </c:pt>
                <c:pt idx="198">
                  <c:v>5.0729769047506998</c:v>
                </c:pt>
                <c:pt idx="199">
                  <c:v>5.0688151441187896</c:v>
                </c:pt>
                <c:pt idx="200">
                  <c:v>5.0646533915544696</c:v>
                </c:pt>
                <c:pt idx="201">
                  <c:v>5.06049164707765</c:v>
                </c:pt>
                <c:pt idx="202">
                  <c:v>5.0563299107082997</c:v>
                </c:pt>
                <c:pt idx="203">
                  <c:v>5.0521681824664499</c:v>
                </c:pt>
                <c:pt idx="204">
                  <c:v>5.0480064623739</c:v>
                </c:pt>
                <c:pt idx="205">
                  <c:v>5.0438447504474198</c:v>
                </c:pt>
                <c:pt idx="206">
                  <c:v>5.0396830467089497</c:v>
                </c:pt>
                <c:pt idx="207">
                  <c:v>5.0355213511787902</c:v>
                </c:pt>
                <c:pt idx="208">
                  <c:v>5.0313596638772999</c:v>
                </c:pt>
                <c:pt idx="209">
                  <c:v>5.0271979848249204</c:v>
                </c:pt>
                <c:pt idx="210">
                  <c:v>5.0230363140438596</c:v>
                </c:pt>
                <c:pt idx="211">
                  <c:v>5.0188746515512896</c:v>
                </c:pt>
                <c:pt idx="212">
                  <c:v>5.0147129973695401</c:v>
                </c:pt>
                <c:pt idx="213">
                  <c:v>5.0105513515193296</c:v>
                </c:pt>
                <c:pt idx="214">
                  <c:v>5.00638971402143</c:v>
                </c:pt>
                <c:pt idx="215">
                  <c:v>5.0022280848966902</c:v>
                </c:pt>
                <c:pt idx="216">
                  <c:v>4.9980664641677297</c:v>
                </c:pt>
                <c:pt idx="217">
                  <c:v>4.9939048518521201</c:v>
                </c:pt>
                <c:pt idx="218">
                  <c:v>4.9897432479726298</c:v>
                </c:pt>
                <c:pt idx="219">
                  <c:v>4.9855816525503798</c:v>
                </c:pt>
                <c:pt idx="220">
                  <c:v>4.9814200656065601</c:v>
                </c:pt>
                <c:pt idx="221">
                  <c:v>4.9772584871624499</c:v>
                </c:pt>
                <c:pt idx="222">
                  <c:v>4.9730969172410902</c:v>
                </c:pt>
                <c:pt idx="223">
                  <c:v>4.9689353558604701</c:v>
                </c:pt>
                <c:pt idx="224">
                  <c:v>4.96477380304378</c:v>
                </c:pt>
                <c:pt idx="225">
                  <c:v>4.9606122588125796</c:v>
                </c:pt>
                <c:pt idx="226">
                  <c:v>4.9564507231885004</c:v>
                </c:pt>
                <c:pt idx="227">
                  <c:v>4.9522891961932203</c:v>
                </c:pt>
                <c:pt idx="228">
                  <c:v>4.9481276778485297</c:v>
                </c:pt>
                <c:pt idx="229">
                  <c:v>4.9439661681779601</c:v>
                </c:pt>
                <c:pt idx="230">
                  <c:v>4.93980466720003</c:v>
                </c:pt>
                <c:pt idx="231">
                  <c:v>4.9356431749384404</c:v>
                </c:pt>
                <c:pt idx="232">
                  <c:v>4.9314816914152599</c:v>
                </c:pt>
                <c:pt idx="233">
                  <c:v>4.9273202166526104</c:v>
                </c:pt>
                <c:pt idx="234">
                  <c:v>4.9231587506727301</c:v>
                </c:pt>
                <c:pt idx="235">
                  <c:v>4.91899729349959</c:v>
                </c:pt>
                <c:pt idx="236">
                  <c:v>4.9148358451521696</c:v>
                </c:pt>
                <c:pt idx="237">
                  <c:v>4.9106744056545999</c:v>
                </c:pt>
                <c:pt idx="238">
                  <c:v>4.9065129750294103</c:v>
                </c:pt>
                <c:pt idx="239">
                  <c:v>4.9023515532991899</c:v>
                </c:pt>
                <c:pt idx="240">
                  <c:v>4.8981901404866104</c:v>
                </c:pt>
                <c:pt idx="241">
                  <c:v>4.8940287366161197</c:v>
                </c:pt>
                <c:pt idx="242">
                  <c:v>4.8898673417071397</c:v>
                </c:pt>
                <c:pt idx="243">
                  <c:v>4.8857059557842701</c:v>
                </c:pt>
                <c:pt idx="244">
                  <c:v>4.8815445788705096</c:v>
                </c:pt>
                <c:pt idx="245">
                  <c:v>4.8773832109889002</c:v>
                </c:pt>
                <c:pt idx="246">
                  <c:v>4.8732218521625903</c:v>
                </c:pt>
                <c:pt idx="247">
                  <c:v>4.8690605024164997</c:v>
                </c:pt>
                <c:pt idx="248">
                  <c:v>4.8648991617705102</c:v>
                </c:pt>
                <c:pt idx="249">
                  <c:v>4.8607378302497102</c:v>
                </c:pt>
                <c:pt idx="250">
                  <c:v>4.85657650787756</c:v>
                </c:pt>
                <c:pt idx="251">
                  <c:v>4.8524151946775804</c:v>
                </c:pt>
                <c:pt idx="252">
                  <c:v>4.8482538906733996</c:v>
                </c:pt>
                <c:pt idx="253">
                  <c:v>4.8440925958904302</c:v>
                </c:pt>
                <c:pt idx="254">
                  <c:v>4.8399313103490202</c:v>
                </c:pt>
                <c:pt idx="255">
                  <c:v>4.83577003407476</c:v>
                </c:pt>
                <c:pt idx="256">
                  <c:v>4.8316087670915797</c:v>
                </c:pt>
                <c:pt idx="257">
                  <c:v>4.8274475094235099</c:v>
                </c:pt>
                <c:pt idx="258">
                  <c:v>4.8232862610946698</c:v>
                </c:pt>
                <c:pt idx="259">
                  <c:v>4.8191250221309296</c:v>
                </c:pt>
                <c:pt idx="260">
                  <c:v>4.8149637925531898</c:v>
                </c:pt>
                <c:pt idx="261">
                  <c:v>4.8108025723874999</c:v>
                </c:pt>
                <c:pt idx="262">
                  <c:v>4.8066413616582997</c:v>
                </c:pt>
                <c:pt idx="263">
                  <c:v>4.8024801603901199</c:v>
                </c:pt>
                <c:pt idx="264">
                  <c:v>4.79831896860758</c:v>
                </c:pt>
                <c:pt idx="265">
                  <c:v>4.7941577863370899</c:v>
                </c:pt>
                <c:pt idx="266">
                  <c:v>4.7899966136000103</c:v>
                </c:pt>
                <c:pt idx="267">
                  <c:v>4.7858354504229297</c:v>
                </c:pt>
                <c:pt idx="268">
                  <c:v>4.7816742968308104</c:v>
                </c:pt>
                <c:pt idx="269">
                  <c:v>4.7775131528486803</c:v>
                </c:pt>
                <c:pt idx="270">
                  <c:v>4.77335201850169</c:v>
                </c:pt>
                <c:pt idx="271">
                  <c:v>4.7691908938167398</c:v>
                </c:pt>
                <c:pt idx="272">
                  <c:v>4.7650297788157596</c:v>
                </c:pt>
                <c:pt idx="273">
                  <c:v>4.7608686735258301</c:v>
                </c:pt>
                <c:pt idx="274">
                  <c:v>4.7567075779724401</c:v>
                </c:pt>
                <c:pt idx="275">
                  <c:v>4.7525464921811702</c:v>
                </c:pt>
                <c:pt idx="276">
                  <c:v>4.7483854161776797</c:v>
                </c:pt>
                <c:pt idx="277">
                  <c:v>4.7442243499894303</c:v>
                </c:pt>
                <c:pt idx="278">
                  <c:v>4.7400632936388503</c:v>
                </c:pt>
                <c:pt idx="279">
                  <c:v>4.7359022471535797</c:v>
                </c:pt>
                <c:pt idx="280">
                  <c:v>4.7317412105596599</c:v>
                </c:pt>
                <c:pt idx="281">
                  <c:v>4.7275801838831901</c:v>
                </c:pt>
                <c:pt idx="282">
                  <c:v>4.7234191671503902</c:v>
                </c:pt>
                <c:pt idx="283">
                  <c:v>4.71925816038926</c:v>
                </c:pt>
                <c:pt idx="284">
                  <c:v>4.7150971636227998</c:v>
                </c:pt>
                <c:pt idx="285">
                  <c:v>4.71093617687918</c:v>
                </c:pt>
                <c:pt idx="286">
                  <c:v>4.7067752001850103</c:v>
                </c:pt>
                <c:pt idx="287">
                  <c:v>4.7026142335669396</c:v>
                </c:pt>
                <c:pt idx="288">
                  <c:v>4.69845327705176</c:v>
                </c:pt>
                <c:pt idx="289">
                  <c:v>4.6942923306680298</c:v>
                </c:pt>
                <c:pt idx="290">
                  <c:v>4.6901313944392999</c:v>
                </c:pt>
                <c:pt idx="291">
                  <c:v>4.6859704683943297</c:v>
                </c:pt>
                <c:pt idx="292">
                  <c:v>4.6818095525602796</c:v>
                </c:pt>
                <c:pt idx="293">
                  <c:v>4.6776486469643901</c:v>
                </c:pt>
                <c:pt idx="294">
                  <c:v>4.6734877516340196</c:v>
                </c:pt>
                <c:pt idx="295">
                  <c:v>4.6693268665982997</c:v>
                </c:pt>
                <c:pt idx="296">
                  <c:v>4.6651659918813699</c:v>
                </c:pt>
                <c:pt idx="297">
                  <c:v>4.6610051275125697</c:v>
                </c:pt>
                <c:pt idx="298">
                  <c:v>4.65684427351965</c:v>
                </c:pt>
                <c:pt idx="299">
                  <c:v>4.6526834299304403</c:v>
                </c:pt>
                <c:pt idx="300">
                  <c:v>4.6485225967728701</c:v>
                </c:pt>
                <c:pt idx="301">
                  <c:v>4.6443617740749801</c:v>
                </c:pt>
                <c:pt idx="302">
                  <c:v>4.6402009618666096</c:v>
                </c:pt>
                <c:pt idx="303">
                  <c:v>4.6360401601726098</c:v>
                </c:pt>
                <c:pt idx="304">
                  <c:v>4.6318793690229896</c:v>
                </c:pt>
                <c:pt idx="305">
                  <c:v>4.6277185884462204</c:v>
                </c:pt>
                <c:pt idx="306">
                  <c:v>4.6235578184708297</c:v>
                </c:pt>
                <c:pt idx="307">
                  <c:v>4.6193970591254701</c:v>
                </c:pt>
                <c:pt idx="308">
                  <c:v>4.6152363104405802</c:v>
                </c:pt>
                <c:pt idx="309">
                  <c:v>4.6110755724416297</c:v>
                </c:pt>
                <c:pt idx="310">
                  <c:v>4.6069148451592703</c:v>
                </c:pt>
                <c:pt idx="311">
                  <c:v>4.6027541286225597</c:v>
                </c:pt>
                <c:pt idx="312">
                  <c:v>4.59859342286068</c:v>
                </c:pt>
                <c:pt idx="313">
                  <c:v>4.5944327279028796</c:v>
                </c:pt>
                <c:pt idx="314">
                  <c:v>4.59027204378026</c:v>
                </c:pt>
                <c:pt idx="315">
                  <c:v>4.5861113705188901</c:v>
                </c:pt>
                <c:pt idx="316">
                  <c:v>4.5819507081500701</c:v>
                </c:pt>
                <c:pt idx="317">
                  <c:v>4.5777900567035097</c:v>
                </c:pt>
                <c:pt idx="318">
                  <c:v>4.5736294162089903</c:v>
                </c:pt>
                <c:pt idx="319">
                  <c:v>4.5694687866964596</c:v>
                </c:pt>
                <c:pt idx="320">
                  <c:v>4.56530816819763</c:v>
                </c:pt>
                <c:pt idx="321">
                  <c:v>4.5611475607392196</c:v>
                </c:pt>
                <c:pt idx="322">
                  <c:v>4.5569869643532002</c:v>
                </c:pt>
                <c:pt idx="323">
                  <c:v>4.5528263790699199</c:v>
                </c:pt>
                <c:pt idx="324">
                  <c:v>4.5486658049198301</c:v>
                </c:pt>
                <c:pt idx="325">
                  <c:v>4.5445052419335301</c:v>
                </c:pt>
                <c:pt idx="326">
                  <c:v>4.5403446901434004</c:v>
                </c:pt>
                <c:pt idx="327">
                  <c:v>4.5361841495768296</c:v>
                </c:pt>
                <c:pt idx="328">
                  <c:v>4.5320236202664601</c:v>
                </c:pt>
                <c:pt idx="329">
                  <c:v>4.5278631022433</c:v>
                </c:pt>
                <c:pt idx="330">
                  <c:v>4.5237025955385004</c:v>
                </c:pt>
                <c:pt idx="331">
                  <c:v>4.5195421001833198</c:v>
                </c:pt>
                <c:pt idx="332">
                  <c:v>4.5153816162108296</c:v>
                </c:pt>
                <c:pt idx="333">
                  <c:v>4.5112211436491103</c:v>
                </c:pt>
                <c:pt idx="334">
                  <c:v>4.5070606825314803</c:v>
                </c:pt>
                <c:pt idx="335">
                  <c:v>4.5029002328896501</c:v>
                </c:pt>
                <c:pt idx="336">
                  <c:v>4.4987397947554699</c:v>
                </c:pt>
                <c:pt idx="337">
                  <c:v>4.4945793681608901</c:v>
                </c:pt>
                <c:pt idx="338">
                  <c:v>4.4904189531396801</c:v>
                </c:pt>
                <c:pt idx="339">
                  <c:v>4.48625854972064</c:v>
                </c:pt>
                <c:pt idx="340">
                  <c:v>4.4820981579377701</c:v>
                </c:pt>
                <c:pt idx="341">
                  <c:v>4.4779377778235299</c:v>
                </c:pt>
                <c:pt idx="342">
                  <c:v>4.4737774094104497</c:v>
                </c:pt>
                <c:pt idx="343">
                  <c:v>4.46961705273121</c:v>
                </c:pt>
                <c:pt idx="344">
                  <c:v>4.4654567078203096</c:v>
                </c:pt>
                <c:pt idx="345">
                  <c:v>4.4612963747072696</c:v>
                </c:pt>
                <c:pt idx="346">
                  <c:v>4.4571360534268196</c:v>
                </c:pt>
                <c:pt idx="347">
                  <c:v>4.4529757440121402</c:v>
                </c:pt>
                <c:pt idx="348">
                  <c:v>4.4488154464965097</c:v>
                </c:pt>
                <c:pt idx="349">
                  <c:v>4.4446551609133502</c:v>
                </c:pt>
                <c:pt idx="350">
                  <c:v>4.4404948872979002</c:v>
                </c:pt>
                <c:pt idx="351">
                  <c:v>4.4363346256804101</c:v>
                </c:pt>
                <c:pt idx="352">
                  <c:v>4.4321743760963699</c:v>
                </c:pt>
                <c:pt idx="353">
                  <c:v>4.4280141385797203</c:v>
                </c:pt>
                <c:pt idx="354">
                  <c:v>4.4238539131644803</c:v>
                </c:pt>
                <c:pt idx="355">
                  <c:v>4.4196936998848404</c:v>
                </c:pt>
                <c:pt idx="356">
                  <c:v>4.4155334987768002</c:v>
                </c:pt>
                <c:pt idx="357">
                  <c:v>4.4113733098713803</c:v>
                </c:pt>
                <c:pt idx="358">
                  <c:v>4.4072131332048503</c:v>
                </c:pt>
                <c:pt idx="359">
                  <c:v>4.4030529688118998</c:v>
                </c:pt>
                <c:pt idx="360">
                  <c:v>4.3988928167273498</c:v>
                </c:pt>
                <c:pt idx="361">
                  <c:v>4.3947326769861501</c:v>
                </c:pt>
                <c:pt idx="362">
                  <c:v>4.3905725496250998</c:v>
                </c:pt>
                <c:pt idx="363">
                  <c:v>4.3864124346760098</c:v>
                </c:pt>
                <c:pt idx="364">
                  <c:v>4.3822523321759297</c:v>
                </c:pt>
                <c:pt idx="365">
                  <c:v>4.3780922421603501</c:v>
                </c:pt>
                <c:pt idx="366">
                  <c:v>4.3739321646649003</c:v>
                </c:pt>
                <c:pt idx="367">
                  <c:v>4.3697720997253304</c:v>
                </c:pt>
                <c:pt idx="368">
                  <c:v>4.3656120473792397</c:v>
                </c:pt>
                <c:pt idx="369">
                  <c:v>4.3614520076592598</c:v>
                </c:pt>
                <c:pt idx="370">
                  <c:v>4.3572919806032502</c:v>
                </c:pt>
                <c:pt idx="371">
                  <c:v>4.3531319662475303</c:v>
                </c:pt>
                <c:pt idx="372">
                  <c:v>4.3489719646285296</c:v>
                </c:pt>
                <c:pt idx="373">
                  <c:v>4.3448119757828501</c:v>
                </c:pt>
                <c:pt idx="374">
                  <c:v>4.3406519997488999</c:v>
                </c:pt>
                <c:pt idx="375">
                  <c:v>4.33649203656016</c:v>
                </c:pt>
                <c:pt idx="376">
                  <c:v>4.3323320862553301</c:v>
                </c:pt>
                <c:pt idx="377">
                  <c:v>4.3281721488715599</c:v>
                </c:pt>
                <c:pt idx="378">
                  <c:v>4.3240122244461396</c:v>
                </c:pt>
                <c:pt idx="379">
                  <c:v>4.3198523130165096</c:v>
                </c:pt>
                <c:pt idx="380">
                  <c:v>4.3156924146202504</c:v>
                </c:pt>
                <c:pt idx="381">
                  <c:v>4.3115325292967901</c:v>
                </c:pt>
                <c:pt idx="382">
                  <c:v>4.3073726570805899</c:v>
                </c:pt>
                <c:pt idx="383">
                  <c:v>4.3032127980113701</c:v>
                </c:pt>
                <c:pt idx="384">
                  <c:v>4.2990529521272904</c:v>
                </c:pt>
                <c:pt idx="385">
                  <c:v>4.2948931194666802</c:v>
                </c:pt>
                <c:pt idx="386">
                  <c:v>4.2907333000679797</c:v>
                </c:pt>
                <c:pt idx="387">
                  <c:v>4.2865734939714999</c:v>
                </c:pt>
                <c:pt idx="388">
                  <c:v>4.2824137012126098</c:v>
                </c:pt>
                <c:pt idx="389">
                  <c:v>4.2782539218319204</c:v>
                </c:pt>
                <c:pt idx="390">
                  <c:v>4.2740941558684797</c:v>
                </c:pt>
                <c:pt idx="391">
                  <c:v>4.2699344033615203</c:v>
                </c:pt>
                <c:pt idx="392">
                  <c:v>4.2657746643503902</c:v>
                </c:pt>
                <c:pt idx="393">
                  <c:v>4.2616149388763098</c:v>
                </c:pt>
                <c:pt idx="394">
                  <c:v>4.2574552269755603</c:v>
                </c:pt>
                <c:pt idx="395">
                  <c:v>4.2532955286896801</c:v>
                </c:pt>
                <c:pt idx="396">
                  <c:v>4.24913584405863</c:v>
                </c:pt>
                <c:pt idx="397">
                  <c:v>4.2449761731225699</c:v>
                </c:pt>
                <c:pt idx="398">
                  <c:v>4.2408165159217903</c:v>
                </c:pt>
                <c:pt idx="399">
                  <c:v>4.2366568724984601</c:v>
                </c:pt>
                <c:pt idx="400">
                  <c:v>4.2324972428897798</c:v>
                </c:pt>
                <c:pt idx="401">
                  <c:v>4.22833762713823</c:v>
                </c:pt>
                <c:pt idx="402">
                  <c:v>4.2241780252847496</c:v>
                </c:pt>
                <c:pt idx="403">
                  <c:v>4.2200184373704399</c:v>
                </c:pt>
                <c:pt idx="404">
                  <c:v>4.2158588634365497</c:v>
                </c:pt>
                <c:pt idx="405">
                  <c:v>4.2116993035262</c:v>
                </c:pt>
                <c:pt idx="406">
                  <c:v>4.2075397576775897</c:v>
                </c:pt>
                <c:pt idx="407">
                  <c:v>4.2033802259341604</c:v>
                </c:pt>
                <c:pt idx="408">
                  <c:v>4.1992207083378297</c:v>
                </c:pt>
                <c:pt idx="409">
                  <c:v>4.1950612049306804</c:v>
                </c:pt>
                <c:pt idx="410">
                  <c:v>4.1909017157549604</c:v>
                </c:pt>
                <c:pt idx="411">
                  <c:v>4.1867422408547901</c:v>
                </c:pt>
                <c:pt idx="412">
                  <c:v>4.1825827802693496</c:v>
                </c:pt>
                <c:pt idx="413">
                  <c:v>4.1784233340430799</c:v>
                </c:pt>
                <c:pt idx="414">
                  <c:v>4.1742639022189296</c:v>
                </c:pt>
                <c:pt idx="415">
                  <c:v>4.1701044848399897</c:v>
                </c:pt>
                <c:pt idx="416">
                  <c:v>4.1659450819495101</c:v>
                </c:pt>
                <c:pt idx="417">
                  <c:v>4.16178569359265</c:v>
                </c:pt>
                <c:pt idx="418">
                  <c:v>4.1576263198096202</c:v>
                </c:pt>
                <c:pt idx="419">
                  <c:v>4.1534669606458996</c:v>
                </c:pt>
                <c:pt idx="420">
                  <c:v>4.1493076161454603</c:v>
                </c:pt>
                <c:pt idx="421">
                  <c:v>4.14514828635245</c:v>
                </c:pt>
                <c:pt idx="422">
                  <c:v>4.1409889713111703</c:v>
                </c:pt>
                <c:pt idx="423">
                  <c:v>4.1368296710678303</c:v>
                </c:pt>
                <c:pt idx="424">
                  <c:v>4.1326703856636904</c:v>
                </c:pt>
                <c:pt idx="425">
                  <c:v>4.1285111151453204</c:v>
                </c:pt>
                <c:pt idx="426">
                  <c:v>4.1243518595577502</c:v>
                </c:pt>
                <c:pt idx="427">
                  <c:v>4.1201926189461897</c:v>
                </c:pt>
                <c:pt idx="428">
                  <c:v>4.1160333933560498</c:v>
                </c:pt>
                <c:pt idx="429">
                  <c:v>4.1118741828346099</c:v>
                </c:pt>
                <c:pt idx="430">
                  <c:v>4.1077149874242398</c:v>
                </c:pt>
                <c:pt idx="431">
                  <c:v>4.1035558071725804</c:v>
                </c:pt>
                <c:pt idx="432">
                  <c:v>4.0993966421257904</c:v>
                </c:pt>
                <c:pt idx="433">
                  <c:v>4.0952374923301802</c:v>
                </c:pt>
                <c:pt idx="434">
                  <c:v>4.09107835783227</c:v>
                </c:pt>
                <c:pt idx="435">
                  <c:v>4.0869192386804603</c:v>
                </c:pt>
                <c:pt idx="436">
                  <c:v>4.0827601349182601</c:v>
                </c:pt>
                <c:pt idx="437">
                  <c:v>4.0786010465944296</c:v>
                </c:pt>
                <c:pt idx="438">
                  <c:v>4.0744419737562696</c:v>
                </c:pt>
                <c:pt idx="439">
                  <c:v>4.07028291645124</c:v>
                </c:pt>
                <c:pt idx="440">
                  <c:v>4.0661238747270003</c:v>
                </c:pt>
                <c:pt idx="441">
                  <c:v>4.0619648486331297</c:v>
                </c:pt>
                <c:pt idx="442">
                  <c:v>4.0578058382142599</c:v>
                </c:pt>
                <c:pt idx="443">
                  <c:v>4.0536468435203599</c:v>
                </c:pt>
                <c:pt idx="444">
                  <c:v>4.04948786459987</c:v>
                </c:pt>
                <c:pt idx="445">
                  <c:v>4.0453289015014402</c:v>
                </c:pt>
                <c:pt idx="446">
                  <c:v>4.0411699542739301</c:v>
                </c:pt>
                <c:pt idx="447">
                  <c:v>4.0370110229680796</c:v>
                </c:pt>
                <c:pt idx="448">
                  <c:v>4.0328521076297497</c:v>
                </c:pt>
                <c:pt idx="449">
                  <c:v>4.0286932083101004</c:v>
                </c:pt>
                <c:pt idx="450">
                  <c:v>4.0245343250587799</c:v>
                </c:pt>
                <c:pt idx="451">
                  <c:v>4.0203754579256499</c:v>
                </c:pt>
                <c:pt idx="452">
                  <c:v>4.0162166069607999</c:v>
                </c:pt>
                <c:pt idx="453">
                  <c:v>4.0120577722145097</c:v>
                </c:pt>
                <c:pt idx="454">
                  <c:v>4.00789895373895</c:v>
                </c:pt>
                <c:pt idx="455">
                  <c:v>4.0037401515814297</c:v>
                </c:pt>
                <c:pt idx="456">
                  <c:v>3.9995813657945498</c:v>
                </c:pt>
                <c:pt idx="457">
                  <c:v>3.9954225964294401</c:v>
                </c:pt>
                <c:pt idx="458">
                  <c:v>3.9912638435374301</c:v>
                </c:pt>
                <c:pt idx="459">
                  <c:v>3.9871051071700601</c:v>
                </c:pt>
                <c:pt idx="460">
                  <c:v>3.9829463873808</c:v>
                </c:pt>
                <c:pt idx="461">
                  <c:v>3.9787876842182199</c:v>
                </c:pt>
                <c:pt idx="462">
                  <c:v>3.9746289977362301</c:v>
                </c:pt>
                <c:pt idx="463">
                  <c:v>3.97047032798723</c:v>
                </c:pt>
                <c:pt idx="464">
                  <c:v>3.9663116750238601</c:v>
                </c:pt>
                <c:pt idx="465">
                  <c:v>3.9621530388989701</c:v>
                </c:pt>
                <c:pt idx="466">
                  <c:v>3.9579944196673398</c:v>
                </c:pt>
                <c:pt idx="467">
                  <c:v>3.9538358173788599</c:v>
                </c:pt>
                <c:pt idx="468">
                  <c:v>3.9496772320887699</c:v>
                </c:pt>
                <c:pt idx="469">
                  <c:v>3.9455186638508102</c:v>
                </c:pt>
                <c:pt idx="470">
                  <c:v>3.9413601127189501</c:v>
                </c:pt>
                <c:pt idx="471">
                  <c:v>3.9372015787474002</c:v>
                </c:pt>
                <c:pt idx="472">
                  <c:v>3.9330430619922998</c:v>
                </c:pt>
                <c:pt idx="473">
                  <c:v>3.9288845625049</c:v>
                </c:pt>
                <c:pt idx="474">
                  <c:v>3.9247260803418</c:v>
                </c:pt>
                <c:pt idx="475">
                  <c:v>3.9205676155581202</c:v>
                </c:pt>
                <c:pt idx="476">
                  <c:v>3.9164091682092299</c:v>
                </c:pt>
                <c:pt idx="477">
                  <c:v>3.9122507383507199</c:v>
                </c:pt>
                <c:pt idx="478">
                  <c:v>3.9080923260401299</c:v>
                </c:pt>
                <c:pt idx="479">
                  <c:v>3.90393393133012</c:v>
                </c:pt>
                <c:pt idx="480">
                  <c:v>3.89977555427871</c:v>
                </c:pt>
                <c:pt idx="481">
                  <c:v>3.8956171949424299</c:v>
                </c:pt>
                <c:pt idx="482">
                  <c:v>3.8914588533780901</c:v>
                </c:pt>
                <c:pt idx="483">
                  <c:v>3.8873005296427099</c:v>
                </c:pt>
                <c:pt idx="484">
                  <c:v>3.88314222379528</c:v>
                </c:pt>
                <c:pt idx="485">
                  <c:v>3.8789839358899201</c:v>
                </c:pt>
                <c:pt idx="486">
                  <c:v>3.87482566598608</c:v>
                </c:pt>
                <c:pt idx="487">
                  <c:v>3.8706674141418</c:v>
                </c:pt>
                <c:pt idx="488">
                  <c:v>3.8665091804153402</c:v>
                </c:pt>
                <c:pt idx="489">
                  <c:v>3.8623509648652199</c:v>
                </c:pt>
                <c:pt idx="490">
                  <c:v>3.8581927675519001</c:v>
                </c:pt>
                <c:pt idx="491">
                  <c:v>3.8540345885310101</c:v>
                </c:pt>
                <c:pt idx="492">
                  <c:v>3.8498764278635198</c:v>
                </c:pt>
                <c:pt idx="493">
                  <c:v>3.84571828560897</c:v>
                </c:pt>
                <c:pt idx="494">
                  <c:v>3.84156016182716</c:v>
                </c:pt>
                <c:pt idx="495">
                  <c:v>3.8374020565781199</c:v>
                </c:pt>
                <c:pt idx="496">
                  <c:v>3.8332439699238798</c:v>
                </c:pt>
                <c:pt idx="497">
                  <c:v>3.8290859019215899</c:v>
                </c:pt>
                <c:pt idx="498">
                  <c:v>3.82492785263381</c:v>
                </c:pt>
                <c:pt idx="499">
                  <c:v>3.82076982212162</c:v>
                </c:pt>
                <c:pt idx="500">
                  <c:v>3.81661181044639</c:v>
                </c:pt>
                <c:pt idx="501">
                  <c:v>3.81245381766976</c:v>
                </c:pt>
                <c:pt idx="502">
                  <c:v>3.8082958438553298</c:v>
                </c:pt>
                <c:pt idx="503">
                  <c:v>3.80413788906186</c:v>
                </c:pt>
                <c:pt idx="504">
                  <c:v>3.7999799533535099</c:v>
                </c:pt>
                <c:pt idx="505">
                  <c:v>3.7958220367929898</c:v>
                </c:pt>
                <c:pt idx="506">
                  <c:v>3.7916641394432902</c:v>
                </c:pt>
                <c:pt idx="507">
                  <c:v>3.7875062613676902</c:v>
                </c:pt>
                <c:pt idx="508">
                  <c:v>3.7833484026314199</c:v>
                </c:pt>
                <c:pt idx="509">
                  <c:v>3.7791905632949199</c:v>
                </c:pt>
                <c:pt idx="510">
                  <c:v>3.7750327434239899</c:v>
                </c:pt>
                <c:pt idx="511">
                  <c:v>3.77087494308301</c:v>
                </c:pt>
                <c:pt idx="512">
                  <c:v>3.7667171623366702</c:v>
                </c:pt>
                <c:pt idx="513">
                  <c:v>3.7625594012499199</c:v>
                </c:pt>
                <c:pt idx="514">
                  <c:v>3.7584016598897101</c:v>
                </c:pt>
                <c:pt idx="515">
                  <c:v>3.75424393831817</c:v>
                </c:pt>
                <c:pt idx="516">
                  <c:v>3.75008623660282</c:v>
                </c:pt>
                <c:pt idx="517">
                  <c:v>3.7459285548097898</c:v>
                </c:pt>
                <c:pt idx="518">
                  <c:v>3.74177089300548</c:v>
                </c:pt>
                <c:pt idx="519">
                  <c:v>3.7376132512566</c:v>
                </c:pt>
                <c:pt idx="520">
                  <c:v>3.7334556296318402</c:v>
                </c:pt>
                <c:pt idx="521">
                  <c:v>3.72929802819512</c:v>
                </c:pt>
                <c:pt idx="522">
                  <c:v>3.7251404470157401</c:v>
                </c:pt>
                <c:pt idx="523">
                  <c:v>3.7209828861615799</c:v>
                </c:pt>
                <c:pt idx="524">
                  <c:v>3.7168253457008702</c:v>
                </c:pt>
                <c:pt idx="525">
                  <c:v>3.71266782570211</c:v>
                </c:pt>
                <c:pt idx="526">
                  <c:v>3.7085103262341201</c:v>
                </c:pt>
                <c:pt idx="527">
                  <c:v>3.7043528473677299</c:v>
                </c:pt>
                <c:pt idx="528">
                  <c:v>3.7001953891689698</c:v>
                </c:pt>
                <c:pt idx="529">
                  <c:v>3.6960379517092901</c:v>
                </c:pt>
                <c:pt idx="530">
                  <c:v>3.6918805350587598</c:v>
                </c:pt>
                <c:pt idx="531">
                  <c:v>3.6877231392877601</c:v>
                </c:pt>
                <c:pt idx="532">
                  <c:v>3.6835657644669699</c:v>
                </c:pt>
                <c:pt idx="533">
                  <c:v>3.6794084106691298</c:v>
                </c:pt>
                <c:pt idx="534">
                  <c:v>3.6752510779621499</c:v>
                </c:pt>
                <c:pt idx="535">
                  <c:v>3.6710937664194101</c:v>
                </c:pt>
                <c:pt idx="536">
                  <c:v>3.66693647611288</c:v>
                </c:pt>
                <c:pt idx="537">
                  <c:v>3.6627792071148702</c:v>
                </c:pt>
                <c:pt idx="538">
                  <c:v>3.65862195949803</c:v>
                </c:pt>
                <c:pt idx="539">
                  <c:v>3.6544647333370199</c:v>
                </c:pt>
                <c:pt idx="540">
                  <c:v>3.6503075287017399</c:v>
                </c:pt>
                <c:pt idx="541">
                  <c:v>3.6461503456675302</c:v>
                </c:pt>
                <c:pt idx="542">
                  <c:v>3.6419931843083502</c:v>
                </c:pt>
                <c:pt idx="543">
                  <c:v>3.6378360446985201</c:v>
                </c:pt>
                <c:pt idx="544">
                  <c:v>3.6336789269126801</c:v>
                </c:pt>
                <c:pt idx="545">
                  <c:v>3.6295218310275201</c:v>
                </c:pt>
                <c:pt idx="546">
                  <c:v>3.6253647571149701</c:v>
                </c:pt>
                <c:pt idx="547">
                  <c:v>3.6212077052524099</c:v>
                </c:pt>
                <c:pt idx="548">
                  <c:v>3.61705067551588</c:v>
                </c:pt>
                <c:pt idx="549">
                  <c:v>3.6128936679817301</c:v>
                </c:pt>
                <c:pt idx="550">
                  <c:v>3.6087366827267</c:v>
                </c:pt>
                <c:pt idx="551">
                  <c:v>3.6045797198295801</c:v>
                </c:pt>
                <c:pt idx="552">
                  <c:v>3.6004227793643802</c:v>
                </c:pt>
                <c:pt idx="553">
                  <c:v>3.59626586141062</c:v>
                </c:pt>
                <c:pt idx="554">
                  <c:v>3.5921089660464398</c:v>
                </c:pt>
                <c:pt idx="555">
                  <c:v>3.5879520933503501</c:v>
                </c:pt>
                <c:pt idx="556">
                  <c:v>3.5837952434012399</c:v>
                </c:pt>
                <c:pt idx="557">
                  <c:v>3.5796384162800599</c:v>
                </c:pt>
                <c:pt idx="558">
                  <c:v>3.5754816120630002</c:v>
                </c:pt>
                <c:pt idx="559">
                  <c:v>3.57132483083176</c:v>
                </c:pt>
                <c:pt idx="560">
                  <c:v>3.5671680726666901</c:v>
                </c:pt>
                <c:pt idx="561">
                  <c:v>3.5630113376485202</c:v>
                </c:pt>
                <c:pt idx="562">
                  <c:v>3.55885462585836</c:v>
                </c:pt>
                <c:pt idx="563">
                  <c:v>3.5546979373793901</c:v>
                </c:pt>
                <c:pt idx="564">
                  <c:v>3.5505412722900802</c:v>
                </c:pt>
                <c:pt idx="565">
                  <c:v>3.5463846306743898</c:v>
                </c:pt>
                <c:pt idx="566">
                  <c:v>3.5422280126149301</c:v>
                </c:pt>
                <c:pt idx="567">
                  <c:v>3.5380714181947499</c:v>
                </c:pt>
                <c:pt idx="568">
                  <c:v>3.5339148474972499</c:v>
                </c:pt>
                <c:pt idx="569">
                  <c:v>3.52975830060794</c:v>
                </c:pt>
                <c:pt idx="570">
                  <c:v>3.5256017776076098</c:v>
                </c:pt>
                <c:pt idx="571">
                  <c:v>3.5214452785825698</c:v>
                </c:pt>
                <c:pt idx="572">
                  <c:v>3.51728880361782</c:v>
                </c:pt>
                <c:pt idx="573">
                  <c:v>3.5131323527987499</c:v>
                </c:pt>
                <c:pt idx="574">
                  <c:v>3.5089759262111699</c:v>
                </c:pt>
                <c:pt idx="575">
                  <c:v>3.50481952394298</c:v>
                </c:pt>
                <c:pt idx="576">
                  <c:v>3.50066314607741</c:v>
                </c:pt>
                <c:pt idx="577">
                  <c:v>3.4965067927031801</c:v>
                </c:pt>
                <c:pt idx="578">
                  <c:v>3.4923504639077501</c:v>
                </c:pt>
                <c:pt idx="579">
                  <c:v>3.4881941597789501</c:v>
                </c:pt>
                <c:pt idx="580">
                  <c:v>3.48403788040509</c:v>
                </c:pt>
                <c:pt idx="581">
                  <c:v>3.4798816258765499</c:v>
                </c:pt>
                <c:pt idx="582">
                  <c:v>3.47572539627906</c:v>
                </c:pt>
                <c:pt idx="583">
                  <c:v>3.47156919170388</c:v>
                </c:pt>
                <c:pt idx="584">
                  <c:v>3.4674130122409701</c:v>
                </c:pt>
                <c:pt idx="585">
                  <c:v>3.4632568579807499</c:v>
                </c:pt>
                <c:pt idx="586">
                  <c:v>3.4591007290140601</c:v>
                </c:pt>
                <c:pt idx="587">
                  <c:v>3.4549446254338898</c:v>
                </c:pt>
                <c:pt idx="588">
                  <c:v>3.4507885473285498</c:v>
                </c:pt>
                <c:pt idx="589">
                  <c:v>3.4466324947919098</c:v>
                </c:pt>
                <c:pt idx="590">
                  <c:v>3.44247646791657</c:v>
                </c:pt>
                <c:pt idx="591">
                  <c:v>3.43832046679558</c:v>
                </c:pt>
                <c:pt idx="592">
                  <c:v>3.4341644915224498</c:v>
                </c:pt>
                <c:pt idx="593">
                  <c:v>3.4300085421928399</c:v>
                </c:pt>
                <c:pt idx="594">
                  <c:v>3.4258526188977498</c:v>
                </c:pt>
                <c:pt idx="595">
                  <c:v>3.4216967217337499</c:v>
                </c:pt>
                <c:pt idx="596">
                  <c:v>3.41754085079618</c:v>
                </c:pt>
                <c:pt idx="597">
                  <c:v>3.41338500618083</c:v>
                </c:pt>
                <c:pt idx="598">
                  <c:v>3.40922918798395</c:v>
                </c:pt>
                <c:pt idx="599">
                  <c:v>3.4050733963039801</c:v>
                </c:pt>
                <c:pt idx="600">
                  <c:v>3.40091763123473</c:v>
                </c:pt>
                <c:pt idx="601">
                  <c:v>3.3967618928755501</c:v>
                </c:pt>
                <c:pt idx="602">
                  <c:v>3.39260618132462</c:v>
                </c:pt>
                <c:pt idx="603">
                  <c:v>3.3884504966805702</c:v>
                </c:pt>
                <c:pt idx="604">
                  <c:v>3.3842948390425098</c:v>
                </c:pt>
                <c:pt idx="605">
                  <c:v>3.3801392085100499</c:v>
                </c:pt>
                <c:pt idx="606">
                  <c:v>3.3759836051849899</c:v>
                </c:pt>
                <c:pt idx="607">
                  <c:v>3.37182802916452</c:v>
                </c:pt>
                <c:pt idx="608">
                  <c:v>3.3676724805514202</c:v>
                </c:pt>
                <c:pt idx="609">
                  <c:v>3.36351695944728</c:v>
                </c:pt>
                <c:pt idx="610">
                  <c:v>3.3593614659541799</c:v>
                </c:pt>
                <c:pt idx="611">
                  <c:v>3.3552060001747002</c:v>
                </c:pt>
                <c:pt idx="612">
                  <c:v>3.3510505622136599</c:v>
                </c:pt>
                <c:pt idx="613">
                  <c:v>3.34689515217126</c:v>
                </c:pt>
                <c:pt idx="614">
                  <c:v>3.3427397701533299</c:v>
                </c:pt>
                <c:pt idx="615">
                  <c:v>3.3385844162645002</c:v>
                </c:pt>
                <c:pt idx="616">
                  <c:v>3.3344290906099401</c:v>
                </c:pt>
                <c:pt idx="617">
                  <c:v>3.3302737932953401</c:v>
                </c:pt>
                <c:pt idx="618">
                  <c:v>3.32611852442861</c:v>
                </c:pt>
                <c:pt idx="619">
                  <c:v>3.3219632841130999</c:v>
                </c:pt>
                <c:pt idx="620">
                  <c:v>3.3178080724577899</c:v>
                </c:pt>
                <c:pt idx="621">
                  <c:v>3.31365288957049</c:v>
                </c:pt>
                <c:pt idx="622">
                  <c:v>3.3094977355595598</c:v>
                </c:pt>
                <c:pt idx="623">
                  <c:v>3.3053426105339101</c:v>
                </c:pt>
                <c:pt idx="624">
                  <c:v>3.3011875146046799</c:v>
                </c:pt>
                <c:pt idx="625">
                  <c:v>3.2970324478784701</c:v>
                </c:pt>
                <c:pt idx="626">
                  <c:v>3.2928774104675398</c:v>
                </c:pt>
                <c:pt idx="627">
                  <c:v>3.28872240248299</c:v>
                </c:pt>
                <c:pt idx="628">
                  <c:v>3.2845674240365201</c:v>
                </c:pt>
                <c:pt idx="629">
                  <c:v>3.2804124752403401</c:v>
                </c:pt>
                <c:pt idx="630">
                  <c:v>3.27625755620898</c:v>
                </c:pt>
                <c:pt idx="631">
                  <c:v>3.2721026670523998</c:v>
                </c:pt>
                <c:pt idx="632">
                  <c:v>3.26794780788628</c:v>
                </c:pt>
                <c:pt idx="633">
                  <c:v>3.2637929788251299</c:v>
                </c:pt>
                <c:pt idx="634">
                  <c:v>3.2596381799840799</c:v>
                </c:pt>
                <c:pt idx="635">
                  <c:v>3.25548341147883</c:v>
                </c:pt>
                <c:pt idx="636">
                  <c:v>3.2513286734273801</c:v>
                </c:pt>
                <c:pt idx="637">
                  <c:v>3.2471739659432202</c:v>
                </c:pt>
                <c:pt idx="638">
                  <c:v>3.2430192891455398</c:v>
                </c:pt>
                <c:pt idx="639">
                  <c:v>3.2388646431524202</c:v>
                </c:pt>
                <c:pt idx="640">
                  <c:v>3.2347100280825698</c:v>
                </c:pt>
                <c:pt idx="641">
                  <c:v>3.2305554440552799</c:v>
                </c:pt>
                <c:pt idx="642">
                  <c:v>3.22640089119218</c:v>
                </c:pt>
                <c:pt idx="643">
                  <c:v>3.2222463696103998</c:v>
                </c:pt>
                <c:pt idx="644">
                  <c:v>3.2180918794328099</c:v>
                </c:pt>
                <c:pt idx="645">
                  <c:v>3.2139374207811802</c:v>
                </c:pt>
                <c:pt idx="646">
                  <c:v>3.2097829937779201</c:v>
                </c:pt>
                <c:pt idx="647">
                  <c:v>3.2056285985460899</c:v>
                </c:pt>
                <c:pt idx="648">
                  <c:v>3.2014742352110699</c:v>
                </c:pt>
                <c:pt idx="649">
                  <c:v>3.1973199038937898</c:v>
                </c:pt>
                <c:pt idx="650">
                  <c:v>3.19316560472092</c:v>
                </c:pt>
                <c:pt idx="651">
                  <c:v>3.1890113378180698</c:v>
                </c:pt>
                <c:pt idx="652">
                  <c:v>3.1848571033115398</c:v>
                </c:pt>
                <c:pt idx="653">
                  <c:v>3.18070290132825</c:v>
                </c:pt>
                <c:pt idx="654">
                  <c:v>3.1765487319975101</c:v>
                </c:pt>
                <c:pt idx="655">
                  <c:v>3.1723945954441701</c:v>
                </c:pt>
                <c:pt idx="656">
                  <c:v>3.1682404917988798</c:v>
                </c:pt>
                <c:pt idx="657">
                  <c:v>3.1640864211912598</c:v>
                </c:pt>
                <c:pt idx="658">
                  <c:v>3.15993238375159</c:v>
                </c:pt>
                <c:pt idx="659">
                  <c:v>3.1557783796108598</c:v>
                </c:pt>
                <c:pt idx="660">
                  <c:v>3.1516244089024301</c:v>
                </c:pt>
                <c:pt idx="661">
                  <c:v>3.1474704717552702</c:v>
                </c:pt>
                <c:pt idx="662">
                  <c:v>3.1433165683041402</c:v>
                </c:pt>
                <c:pt idx="663">
                  <c:v>3.1391626986828101</c:v>
                </c:pt>
                <c:pt idx="664">
                  <c:v>3.13500886302575</c:v>
                </c:pt>
                <c:pt idx="665">
                  <c:v>3.1308550614681399</c:v>
                </c:pt>
                <c:pt idx="666">
                  <c:v>3.12670129414759</c:v>
                </c:pt>
                <c:pt idx="667">
                  <c:v>3.1225475611973201</c:v>
                </c:pt>
                <c:pt idx="668">
                  <c:v>3.1183938627563799</c:v>
                </c:pt>
                <c:pt idx="669">
                  <c:v>3.1142401989628601</c:v>
                </c:pt>
                <c:pt idx="670">
                  <c:v>3.1100865699555702</c:v>
                </c:pt>
                <c:pt idx="671">
                  <c:v>3.1059329758740799</c:v>
                </c:pt>
                <c:pt idx="672">
                  <c:v>3.1017794168604</c:v>
                </c:pt>
                <c:pt idx="673">
                  <c:v>3.0976258930521801</c:v>
                </c:pt>
                <c:pt idx="674">
                  <c:v>3.09347240459293</c:v>
                </c:pt>
                <c:pt idx="675">
                  <c:v>3.08931895162524</c:v>
                </c:pt>
                <c:pt idx="676">
                  <c:v>3.0851655342924502</c:v>
                </c:pt>
                <c:pt idx="677">
                  <c:v>3.08101215273867</c:v>
                </c:pt>
                <c:pt idx="678">
                  <c:v>3.0768588071087999</c:v>
                </c:pt>
                <c:pt idx="679">
                  <c:v>3.0727054975502099</c:v>
                </c:pt>
                <c:pt idx="680">
                  <c:v>3.0685522242059502</c:v>
                </c:pt>
                <c:pt idx="681">
                  <c:v>3.0643989872249899</c:v>
                </c:pt>
                <c:pt idx="682">
                  <c:v>3.0602457867553801</c:v>
                </c:pt>
                <c:pt idx="683">
                  <c:v>3.0560926229459699</c:v>
                </c:pt>
                <c:pt idx="684">
                  <c:v>3.0519394959464199</c:v>
                </c:pt>
                <c:pt idx="685">
                  <c:v>3.0477864059089201</c:v>
                </c:pt>
                <c:pt idx="686">
                  <c:v>3.0436333529813702</c:v>
                </c:pt>
                <c:pt idx="687">
                  <c:v>3.0394803373175798</c:v>
                </c:pt>
                <c:pt idx="688">
                  <c:v>3.0353273590705299</c:v>
                </c:pt>
                <c:pt idx="689">
                  <c:v>3.0311744183939799</c:v>
                </c:pt>
                <c:pt idx="690">
                  <c:v>3.0270215154426001</c:v>
                </c:pt>
                <c:pt idx="691">
                  <c:v>3.02286865037355</c:v>
                </c:pt>
                <c:pt idx="692">
                  <c:v>3.01871582333977</c:v>
                </c:pt>
                <c:pt idx="693">
                  <c:v>3.0145630345001702</c:v>
                </c:pt>
                <c:pt idx="694">
                  <c:v>3.0104102840128002</c:v>
                </c:pt>
                <c:pt idx="695">
                  <c:v>3.0062575720366098</c:v>
                </c:pt>
                <c:pt idx="696">
                  <c:v>3.0021048987314001</c:v>
                </c:pt>
                <c:pt idx="697">
                  <c:v>2.9979522642595802</c:v>
                </c:pt>
                <c:pt idx="698">
                  <c:v>2.9937996687793298</c:v>
                </c:pt>
                <c:pt idx="699">
                  <c:v>2.9896471124548301</c:v>
                </c:pt>
                <c:pt idx="700">
                  <c:v>2.98549459544948</c:v>
                </c:pt>
                <c:pt idx="701">
                  <c:v>2.9813421179275599</c:v>
                </c:pt>
                <c:pt idx="702">
                  <c:v>2.9771896800542899</c:v>
                </c:pt>
                <c:pt idx="703">
                  <c:v>2.9730372819975002</c:v>
                </c:pt>
                <c:pt idx="704">
                  <c:v>2.9688849239208501</c:v>
                </c:pt>
                <c:pt idx="705">
                  <c:v>2.9647326059940302</c:v>
                </c:pt>
                <c:pt idx="706">
                  <c:v>2.96058032838598</c:v>
                </c:pt>
                <c:pt idx="707">
                  <c:v>2.9564280912665799</c:v>
                </c:pt>
                <c:pt idx="708">
                  <c:v>2.9522758948066601</c:v>
                </c:pt>
                <c:pt idx="709">
                  <c:v>2.9481237391797301</c:v>
                </c:pt>
                <c:pt idx="710">
                  <c:v>2.9439716245551399</c:v>
                </c:pt>
                <c:pt idx="711">
                  <c:v>2.9398195511083398</c:v>
                </c:pt>
                <c:pt idx="712">
                  <c:v>2.9356675190140402</c:v>
                </c:pt>
                <c:pt idx="713">
                  <c:v>2.9315155284479602</c:v>
                </c:pt>
                <c:pt idx="714">
                  <c:v>2.9273635795867898</c:v>
                </c:pt>
                <c:pt idx="715">
                  <c:v>2.92321167260994</c:v>
                </c:pt>
                <c:pt idx="716">
                  <c:v>2.9190598076927299</c:v>
                </c:pt>
                <c:pt idx="717">
                  <c:v>2.91490798501659</c:v>
                </c:pt>
                <c:pt idx="718">
                  <c:v>2.9107562047622699</c:v>
                </c:pt>
                <c:pt idx="719">
                  <c:v>2.9066044671115598</c:v>
                </c:pt>
                <c:pt idx="720">
                  <c:v>2.9024527722472699</c:v>
                </c:pt>
                <c:pt idx="721">
                  <c:v>2.89830112035499</c:v>
                </c:pt>
                <c:pt idx="722">
                  <c:v>2.8941495116162299</c:v>
                </c:pt>
                <c:pt idx="723">
                  <c:v>2.8899979462186698</c:v>
                </c:pt>
                <c:pt idx="724">
                  <c:v>2.8858464243493702</c:v>
                </c:pt>
                <c:pt idx="725">
                  <c:v>2.8816949461964501</c:v>
                </c:pt>
                <c:pt idx="726">
                  <c:v>2.8775435119491299</c:v>
                </c:pt>
                <c:pt idx="727">
                  <c:v>2.8733921217994101</c:v>
                </c:pt>
                <c:pt idx="728">
                  <c:v>2.8692407759352898</c:v>
                </c:pt>
                <c:pt idx="729">
                  <c:v>2.8650894745509699</c:v>
                </c:pt>
                <c:pt idx="730">
                  <c:v>2.8609382178400899</c:v>
                </c:pt>
                <c:pt idx="731">
                  <c:v>2.8567870059973899</c:v>
                </c:pt>
                <c:pt idx="732">
                  <c:v>2.8526358392187499</c:v>
                </c:pt>
                <c:pt idx="733">
                  <c:v>2.8484847177028798</c:v>
                </c:pt>
                <c:pt idx="734">
                  <c:v>2.8443336416445599</c:v>
                </c:pt>
                <c:pt idx="735">
                  <c:v>2.8401826112448099</c:v>
                </c:pt>
                <c:pt idx="736">
                  <c:v>2.8360316267041199</c:v>
                </c:pt>
                <c:pt idx="737">
                  <c:v>2.8318806882241501</c:v>
                </c:pt>
                <c:pt idx="738">
                  <c:v>2.8277297960077301</c:v>
                </c:pt>
                <c:pt idx="739">
                  <c:v>2.8235789502606101</c:v>
                </c:pt>
                <c:pt idx="740">
                  <c:v>2.8194281511846202</c:v>
                </c:pt>
                <c:pt idx="741">
                  <c:v>2.8152773989878899</c:v>
                </c:pt>
                <c:pt idx="742">
                  <c:v>2.8111266938781001</c:v>
                </c:pt>
                <c:pt idx="743">
                  <c:v>2.8069760360641101</c:v>
                </c:pt>
                <c:pt idx="744">
                  <c:v>2.8028254257560499</c:v>
                </c:pt>
                <c:pt idx="745">
                  <c:v>2.79867486316699</c:v>
                </c:pt>
                <c:pt idx="746">
                  <c:v>2.7945243485061302</c:v>
                </c:pt>
                <c:pt idx="747">
                  <c:v>2.7903738819890598</c:v>
                </c:pt>
                <c:pt idx="748">
                  <c:v>2.78622346383092</c:v>
                </c:pt>
                <c:pt idx="749">
                  <c:v>2.78207309424816</c:v>
                </c:pt>
                <c:pt idx="750">
                  <c:v>2.7779227734584899</c:v>
                </c:pt>
                <c:pt idx="751">
                  <c:v>2.7737725016809298</c:v>
                </c:pt>
                <c:pt idx="752">
                  <c:v>2.7696222791375198</c:v>
                </c:pt>
                <c:pt idx="753">
                  <c:v>2.7654721060465102</c:v>
                </c:pt>
                <c:pt idx="754">
                  <c:v>2.7613219826325901</c:v>
                </c:pt>
                <c:pt idx="755">
                  <c:v>2.7571719091200801</c:v>
                </c:pt>
                <c:pt idx="756">
                  <c:v>2.75302188573465</c:v>
                </c:pt>
                <c:pt idx="757">
                  <c:v>2.7488719127033399</c:v>
                </c:pt>
                <c:pt idx="758">
                  <c:v>2.7447219902562399</c:v>
                </c:pt>
                <c:pt idx="759">
                  <c:v>2.7405721186197498</c:v>
                </c:pt>
                <c:pt idx="760">
                  <c:v>2.7364222980267399</c:v>
                </c:pt>
                <c:pt idx="761">
                  <c:v>2.7322725287097902</c:v>
                </c:pt>
                <c:pt idx="762">
                  <c:v>2.7281228109028799</c:v>
                </c:pt>
                <c:pt idx="763">
                  <c:v>2.7239731448414299</c:v>
                </c:pt>
                <c:pt idx="764">
                  <c:v>2.7198235307639802</c:v>
                </c:pt>
                <c:pt idx="765">
                  <c:v>2.7156739689054299</c:v>
                </c:pt>
                <c:pt idx="766">
                  <c:v>2.7115244595072201</c:v>
                </c:pt>
                <c:pt idx="767">
                  <c:v>2.7073750028105601</c:v>
                </c:pt>
                <c:pt idx="768">
                  <c:v>2.70322559905815</c:v>
                </c:pt>
                <c:pt idx="769">
                  <c:v>2.6990762484941602</c:v>
                </c:pt>
                <c:pt idx="770">
                  <c:v>2.6949269513659799</c:v>
                </c:pt>
                <c:pt idx="771">
                  <c:v>2.6907777079174</c:v>
                </c:pt>
                <c:pt idx="772">
                  <c:v>2.6866285183988299</c:v>
                </c:pt>
                <c:pt idx="773">
                  <c:v>2.6824793830605298</c:v>
                </c:pt>
                <c:pt idx="774">
                  <c:v>2.6783303021543099</c:v>
                </c:pt>
                <c:pt idx="775">
                  <c:v>2.6741812759335</c:v>
                </c:pt>
                <c:pt idx="776">
                  <c:v>2.67003230465476</c:v>
                </c:pt>
                <c:pt idx="777">
                  <c:v>2.6658833885711899</c:v>
                </c:pt>
                <c:pt idx="778">
                  <c:v>2.6617345279426101</c:v>
                </c:pt>
                <c:pt idx="779">
                  <c:v>2.6575857230287299</c:v>
                </c:pt>
                <c:pt idx="780">
                  <c:v>2.6534369740908899</c:v>
                </c:pt>
                <c:pt idx="781">
                  <c:v>2.64928828139207</c:v>
                </c:pt>
                <c:pt idx="782">
                  <c:v>2.6451396451985798</c:v>
                </c:pt>
                <c:pt idx="783">
                  <c:v>2.64099106577331</c:v>
                </c:pt>
                <c:pt idx="784">
                  <c:v>2.6368425433859</c:v>
                </c:pt>
                <c:pt idx="785">
                  <c:v>2.6326940783060002</c:v>
                </c:pt>
                <c:pt idx="786">
                  <c:v>2.62854567080492</c:v>
                </c:pt>
                <c:pt idx="787">
                  <c:v>2.6243973211557301</c:v>
                </c:pt>
                <c:pt idx="788">
                  <c:v>2.6202490296348899</c:v>
                </c:pt>
                <c:pt idx="789">
                  <c:v>2.6161007965155099</c:v>
                </c:pt>
                <c:pt idx="790">
                  <c:v>2.61195262207755</c:v>
                </c:pt>
                <c:pt idx="791">
                  <c:v>2.60780450660106</c:v>
                </c:pt>
                <c:pt idx="792">
                  <c:v>2.6036564503678199</c:v>
                </c:pt>
                <c:pt idx="793">
                  <c:v>2.5995084536614601</c:v>
                </c:pt>
                <c:pt idx="794">
                  <c:v>2.5953605167690701</c:v>
                </c:pt>
                <c:pt idx="795">
                  <c:v>2.5912126399745099</c:v>
                </c:pt>
                <c:pt idx="796">
                  <c:v>2.5870648235685501</c:v>
                </c:pt>
                <c:pt idx="797">
                  <c:v>2.5829170678421098</c:v>
                </c:pt>
                <c:pt idx="798">
                  <c:v>2.5787693730879901</c:v>
                </c:pt>
                <c:pt idx="799">
                  <c:v>2.5746217396008699</c:v>
                </c:pt>
                <c:pt idx="800">
                  <c:v>2.5704741676790102</c:v>
                </c:pt>
                <c:pt idx="801">
                  <c:v>2.5663266576175201</c:v>
                </c:pt>
                <c:pt idx="802">
                  <c:v>2.5621792097184999</c:v>
                </c:pt>
                <c:pt idx="803">
                  <c:v>2.5580318242843298</c:v>
                </c:pt>
                <c:pt idx="804">
                  <c:v>2.5538845016192999</c:v>
                </c:pt>
                <c:pt idx="805">
                  <c:v>2.54973724202973</c:v>
                </c:pt>
                <c:pt idx="806">
                  <c:v>2.5455900458256</c:v>
                </c:pt>
                <c:pt idx="807">
                  <c:v>2.5414429133138001</c:v>
                </c:pt>
                <c:pt idx="808">
                  <c:v>2.5372958448083498</c:v>
                </c:pt>
                <c:pt idx="809">
                  <c:v>2.5331488406235998</c:v>
                </c:pt>
                <c:pt idx="810">
                  <c:v>2.5290019010759801</c:v>
                </c:pt>
                <c:pt idx="811">
                  <c:v>2.52485502648398</c:v>
                </c:pt>
                <c:pt idx="812">
                  <c:v>2.5207082171698598</c:v>
                </c:pt>
                <c:pt idx="813">
                  <c:v>2.5165614734529198</c:v>
                </c:pt>
                <c:pt idx="814">
                  <c:v>2.5124147956596801</c:v>
                </c:pt>
                <c:pt idx="815">
                  <c:v>2.50826818411708</c:v>
                </c:pt>
                <c:pt idx="816">
                  <c:v>2.50412163915425</c:v>
                </c:pt>
                <c:pt idx="817">
                  <c:v>2.4999751611024799</c:v>
                </c:pt>
                <c:pt idx="818">
                  <c:v>2.4958287502969601</c:v>
                </c:pt>
                <c:pt idx="819">
                  <c:v>2.4916824070699999</c:v>
                </c:pt>
                <c:pt idx="820">
                  <c:v>2.4875361317612299</c:v>
                </c:pt>
                <c:pt idx="821">
                  <c:v>2.4833899247108402</c:v>
                </c:pt>
                <c:pt idx="822">
                  <c:v>2.4792437862612999</c:v>
                </c:pt>
                <c:pt idx="823">
                  <c:v>2.47509771675734</c:v>
                </c:pt>
                <c:pt idx="824">
                  <c:v>2.4709517165477299</c:v>
                </c:pt>
                <c:pt idx="825">
                  <c:v>2.4668057859784498</c:v>
                </c:pt>
                <c:pt idx="826">
                  <c:v>2.4626599254029302</c:v>
                </c:pt>
                <c:pt idx="827">
                  <c:v>2.4585141351752702</c:v>
                </c:pt>
                <c:pt idx="828">
                  <c:v>2.4543684156519601</c:v>
                </c:pt>
                <c:pt idx="829">
                  <c:v>2.4502227671918702</c:v>
                </c:pt>
                <c:pt idx="830">
                  <c:v>2.4460771901563398</c:v>
                </c:pt>
                <c:pt idx="831">
                  <c:v>2.4419316849108101</c:v>
                </c:pt>
                <c:pt idx="832">
                  <c:v>2.4377862518181401</c:v>
                </c:pt>
                <c:pt idx="833">
                  <c:v>2.43364089124873</c:v>
                </c:pt>
                <c:pt idx="834">
                  <c:v>2.42949560357382</c:v>
                </c:pt>
                <c:pt idx="835">
                  <c:v>2.4253503891671802</c:v>
                </c:pt>
                <c:pt idx="836">
                  <c:v>2.4212052484051099</c:v>
                </c:pt>
                <c:pt idx="837">
                  <c:v>2.41706018166821</c:v>
                </c:pt>
                <c:pt idx="838">
                  <c:v>2.4129151893345702</c:v>
                </c:pt>
                <c:pt idx="839">
                  <c:v>2.4087702717899901</c:v>
                </c:pt>
                <c:pt idx="840">
                  <c:v>2.4046254294212202</c:v>
                </c:pt>
                <c:pt idx="841">
                  <c:v>2.40048066261767</c:v>
                </c:pt>
                <c:pt idx="842">
                  <c:v>2.3963359717714399</c:v>
                </c:pt>
                <c:pt idx="843">
                  <c:v>2.3921913572790401</c:v>
                </c:pt>
                <c:pt idx="844">
                  <c:v>2.3880468195346198</c:v>
                </c:pt>
                <c:pt idx="845">
                  <c:v>2.38390235894017</c:v>
                </c:pt>
                <c:pt idx="846">
                  <c:v>2.3797579758987699</c:v>
                </c:pt>
                <c:pt idx="847">
                  <c:v>2.37561367081631</c:v>
                </c:pt>
                <c:pt idx="848">
                  <c:v>2.3714694441015101</c:v>
                </c:pt>
                <c:pt idx="849">
                  <c:v>2.3673252961676301</c:v>
                </c:pt>
                <c:pt idx="850">
                  <c:v>2.3631812274257298</c:v>
                </c:pt>
                <c:pt idx="851">
                  <c:v>2.3590372382948499</c:v>
                </c:pt>
                <c:pt idx="852">
                  <c:v>2.3548933291952898</c:v>
                </c:pt>
                <c:pt idx="853">
                  <c:v>2.3507495005502701</c:v>
                </c:pt>
                <c:pt idx="854">
                  <c:v>2.34660575278602</c:v>
                </c:pt>
                <c:pt idx="855">
                  <c:v>2.34246208633347</c:v>
                </c:pt>
                <c:pt idx="856">
                  <c:v>2.33831850162148</c:v>
                </c:pt>
                <c:pt idx="857">
                  <c:v>2.3341749990870602</c:v>
                </c:pt>
                <c:pt idx="858">
                  <c:v>2.3300315791686401</c:v>
                </c:pt>
                <c:pt idx="859">
                  <c:v>2.3258882423077298</c:v>
                </c:pt>
                <c:pt idx="860">
                  <c:v>2.3217449889489998</c:v>
                </c:pt>
                <c:pt idx="861">
                  <c:v>2.3176018195419901</c:v>
                </c:pt>
                <c:pt idx="862">
                  <c:v>2.3134587345343398</c:v>
                </c:pt>
                <c:pt idx="863">
                  <c:v>2.3093157343820199</c:v>
                </c:pt>
                <c:pt idx="864">
                  <c:v>2.30517281954255</c:v>
                </c:pt>
                <c:pt idx="865">
                  <c:v>2.30102999047672</c:v>
                </c:pt>
                <c:pt idx="866">
                  <c:v>2.2968872476486801</c:v>
                </c:pt>
                <c:pt idx="867">
                  <c:v>2.2927445915275699</c:v>
                </c:pt>
                <c:pt idx="868">
                  <c:v>2.2886020225808599</c:v>
                </c:pt>
                <c:pt idx="869">
                  <c:v>2.2844595412844702</c:v>
                </c:pt>
                <c:pt idx="870">
                  <c:v>2.2803171481161</c:v>
                </c:pt>
                <c:pt idx="871">
                  <c:v>2.2761748435569</c:v>
                </c:pt>
                <c:pt idx="872">
                  <c:v>2.27203262809152</c:v>
                </c:pt>
                <c:pt idx="873">
                  <c:v>2.2678905022098199</c:v>
                </c:pt>
                <c:pt idx="874">
                  <c:v>2.2637484664001701</c:v>
                </c:pt>
                <c:pt idx="875">
                  <c:v>2.2596065211595899</c:v>
                </c:pt>
                <c:pt idx="876">
                  <c:v>2.2554646669870499</c:v>
                </c:pt>
                <c:pt idx="877">
                  <c:v>2.2513229043851699</c:v>
                </c:pt>
                <c:pt idx="878">
                  <c:v>2.2471812338602701</c:v>
                </c:pt>
                <c:pt idx="879">
                  <c:v>2.2430396559240999</c:v>
                </c:pt>
                <c:pt idx="880">
                  <c:v>2.2388981710870799</c:v>
                </c:pt>
                <c:pt idx="881">
                  <c:v>2.2347567798685</c:v>
                </c:pt>
                <c:pt idx="882">
                  <c:v>2.2306154827898101</c:v>
                </c:pt>
                <c:pt idx="883">
                  <c:v>2.22647428037632</c:v>
                </c:pt>
                <c:pt idx="884">
                  <c:v>2.2223331731572298</c:v>
                </c:pt>
                <c:pt idx="885">
                  <c:v>2.2181921616674001</c:v>
                </c:pt>
                <c:pt idx="886">
                  <c:v>2.21405124644056</c:v>
                </c:pt>
                <c:pt idx="887">
                  <c:v>2.2099104280195401</c:v>
                </c:pt>
                <c:pt idx="888">
                  <c:v>2.2057697069495399</c:v>
                </c:pt>
                <c:pt idx="889">
                  <c:v>2.2016290837798298</c:v>
                </c:pt>
                <c:pt idx="890">
                  <c:v>2.1974885590638298</c:v>
                </c:pt>
                <c:pt idx="891">
                  <c:v>2.1933481333607898</c:v>
                </c:pt>
                <c:pt idx="892">
                  <c:v>2.1892078072291201</c:v>
                </c:pt>
                <c:pt idx="893">
                  <c:v>2.1850675812365101</c:v>
                </c:pt>
                <c:pt idx="894">
                  <c:v>2.1809274559532899</c:v>
                </c:pt>
                <c:pt idx="895">
                  <c:v>2.1767874319540699</c:v>
                </c:pt>
                <c:pt idx="896">
                  <c:v>2.1726475098178599</c:v>
                </c:pt>
                <c:pt idx="897">
                  <c:v>2.1685076901297502</c:v>
                </c:pt>
                <c:pt idx="898">
                  <c:v>2.1643679734742101</c:v>
                </c:pt>
                <c:pt idx="899">
                  <c:v>2.1602283604452701</c:v>
                </c:pt>
                <c:pt idx="900">
                  <c:v>2.1560888516398098</c:v>
                </c:pt>
                <c:pt idx="901">
                  <c:v>2.1519494476593</c:v>
                </c:pt>
                <c:pt idx="902">
                  <c:v>2.1478101491097998</c:v>
                </c:pt>
                <c:pt idx="903">
                  <c:v>2.14367095660206</c:v>
                </c:pt>
                <c:pt idx="904">
                  <c:v>2.13953187075322</c:v>
                </c:pt>
                <c:pt idx="905">
                  <c:v>2.1353928921801102</c:v>
                </c:pt>
                <c:pt idx="906">
                  <c:v>2.13125402150943</c:v>
                </c:pt>
                <c:pt idx="907">
                  <c:v>2.1271152593710401</c:v>
                </c:pt>
                <c:pt idx="908">
                  <c:v>2.12297660639969</c:v>
                </c:pt>
                <c:pt idx="909">
                  <c:v>2.1188380632350898</c:v>
                </c:pt>
                <c:pt idx="910">
                  <c:v>2.1146996305236101</c:v>
                </c:pt>
                <c:pt idx="911">
                  <c:v>2.1105613089115902</c:v>
                </c:pt>
                <c:pt idx="912">
                  <c:v>2.1064230990555401</c:v>
                </c:pt>
                <c:pt idx="913">
                  <c:v>2.1022850016154102</c:v>
                </c:pt>
                <c:pt idx="914">
                  <c:v>2.0981470172563399</c:v>
                </c:pt>
                <c:pt idx="915">
                  <c:v>2.0940091466487201</c:v>
                </c:pt>
                <c:pt idx="916">
                  <c:v>2.0898713904699</c:v>
                </c:pt>
                <c:pt idx="917">
                  <c:v>2.0857337493975301</c:v>
                </c:pt>
                <c:pt idx="918">
                  <c:v>2.0815962241196901</c:v>
                </c:pt>
                <c:pt idx="919">
                  <c:v>2.0774588153282498</c:v>
                </c:pt>
                <c:pt idx="920">
                  <c:v>2.07332152372057</c:v>
                </c:pt>
                <c:pt idx="921">
                  <c:v>2.0691843499995701</c:v>
                </c:pt>
                <c:pt idx="922">
                  <c:v>2.0650472948754799</c:v>
                </c:pt>
                <c:pt idx="923">
                  <c:v>2.0609103590591098</c:v>
                </c:pt>
                <c:pt idx="924">
                  <c:v>2.0567735432720702</c:v>
                </c:pt>
                <c:pt idx="925">
                  <c:v>2.0526368482400899</c:v>
                </c:pt>
                <c:pt idx="926">
                  <c:v>2.0485002746947099</c:v>
                </c:pt>
                <c:pt idx="927">
                  <c:v>2.0443638233733701</c:v>
                </c:pt>
                <c:pt idx="928">
                  <c:v>2.0402274950211901</c:v>
                </c:pt>
                <c:pt idx="929">
                  <c:v>2.0360912903842001</c:v>
                </c:pt>
                <c:pt idx="930">
                  <c:v>2.0319552102195999</c:v>
                </c:pt>
                <c:pt idx="931">
                  <c:v>2.02781925528903</c:v>
                </c:pt>
                <c:pt idx="932">
                  <c:v>2.02368342636036</c:v>
                </c:pt>
                <c:pt idx="933">
                  <c:v>2.01954772420769</c:v>
                </c:pt>
                <c:pt idx="934">
                  <c:v>2.0154121496131601</c:v>
                </c:pt>
                <c:pt idx="935">
                  <c:v>2.0112767033602399</c:v>
                </c:pt>
                <c:pt idx="936">
                  <c:v>2.0071413862439198</c:v>
                </c:pt>
                <c:pt idx="937">
                  <c:v>2.0030061990640302</c:v>
                </c:pt>
                <c:pt idx="938">
                  <c:v>1.9988711426269801</c:v>
                </c:pt>
                <c:pt idx="939">
                  <c:v>1.9947362177458701</c:v>
                </c:pt>
                <c:pt idx="940">
                  <c:v>1.9906014252422</c:v>
                </c:pt>
                <c:pt idx="941">
                  <c:v>1.9864667659391899</c:v>
                </c:pt>
                <c:pt idx="942">
                  <c:v>1.9823322406720301</c:v>
                </c:pt>
                <c:pt idx="943">
                  <c:v>1.9781978502811299</c:v>
                </c:pt>
                <c:pt idx="944">
                  <c:v>1.9740635956139301</c:v>
                </c:pt>
                <c:pt idx="945">
                  <c:v>1.9699294775249601</c:v>
                </c:pt>
                <c:pt idx="946">
                  <c:v>1.9657954968775799</c:v>
                </c:pt>
                <c:pt idx="947">
                  <c:v>1.96166165453734</c:v>
                </c:pt>
                <c:pt idx="948">
                  <c:v>1.95752795138215</c:v>
                </c:pt>
                <c:pt idx="949">
                  <c:v>1.95339438829562</c:v>
                </c:pt>
                <c:pt idx="950">
                  <c:v>1.94926096616884</c:v>
                </c:pt>
                <c:pt idx="951">
                  <c:v>1.9451276859004401</c:v>
                </c:pt>
                <c:pt idx="952">
                  <c:v>1.94099454839834</c:v>
                </c:pt>
                <c:pt idx="953">
                  <c:v>1.93686155457312</c:v>
                </c:pt>
                <c:pt idx="954">
                  <c:v>1.9327287053482101</c:v>
                </c:pt>
                <c:pt idx="955">
                  <c:v>1.92859600165322</c:v>
                </c:pt>
                <c:pt idx="956">
                  <c:v>1.9244634444256901</c:v>
                </c:pt>
                <c:pt idx="957">
                  <c:v>1.9203310346112299</c:v>
                </c:pt>
                <c:pt idx="958">
                  <c:v>1.9161987731652399</c:v>
                </c:pt>
                <c:pt idx="959">
                  <c:v>1.91206666104628</c:v>
                </c:pt>
                <c:pt idx="960">
                  <c:v>1.90793469922626</c:v>
                </c:pt>
                <c:pt idx="961">
                  <c:v>1.9038028886837799</c:v>
                </c:pt>
                <c:pt idx="962">
                  <c:v>1.89967123040596</c:v>
                </c:pt>
                <c:pt idx="963">
                  <c:v>1.8955397253884401</c:v>
                </c:pt>
                <c:pt idx="964">
                  <c:v>1.8914083746372401</c:v>
                </c:pt>
                <c:pt idx="965">
                  <c:v>1.8872771791620599</c:v>
                </c:pt>
                <c:pt idx="966">
                  <c:v>1.8831461399865299</c:v>
                </c:pt>
                <c:pt idx="967">
                  <c:v>1.87901525814153</c:v>
                </c:pt>
                <c:pt idx="968">
                  <c:v>1.87488453466697</c:v>
                </c:pt>
                <c:pt idx="969">
                  <c:v>1.8707539706119301</c:v>
                </c:pt>
                <c:pt idx="970">
                  <c:v>1.86662356703643</c:v>
                </c:pt>
                <c:pt idx="971">
                  <c:v>1.86249332500473</c:v>
                </c:pt>
                <c:pt idx="972">
                  <c:v>1.85836324559564</c:v>
                </c:pt>
                <c:pt idx="973">
                  <c:v>1.85423332989584</c:v>
                </c:pt>
                <c:pt idx="974">
                  <c:v>1.85010357900164</c:v>
                </c:pt>
                <c:pt idx="975">
                  <c:v>1.84597399401913</c:v>
                </c:pt>
                <c:pt idx="976">
                  <c:v>1.8418445760642901</c:v>
                </c:pt>
                <c:pt idx="977">
                  <c:v>1.8377153262647601</c:v>
                </c:pt>
                <c:pt idx="978">
                  <c:v>1.8335862457532099</c:v>
                </c:pt>
                <c:pt idx="979">
                  <c:v>1.8294573356775901</c:v>
                </c:pt>
                <c:pt idx="980">
                  <c:v>1.8253285971944699</c:v>
                </c:pt>
                <c:pt idx="981">
                  <c:v>1.82120003147089</c:v>
                </c:pt>
                <c:pt idx="982">
                  <c:v>1.81707163968442</c:v>
                </c:pt>
                <c:pt idx="983">
                  <c:v>1.8129434230250101</c:v>
                </c:pt>
                <c:pt idx="984">
                  <c:v>1.80881538268834</c:v>
                </c:pt>
                <c:pt idx="985">
                  <c:v>1.8046875198860499</c:v>
                </c:pt>
                <c:pt idx="986">
                  <c:v>1.8005598358391799</c:v>
                </c:pt>
                <c:pt idx="987">
                  <c:v>1.79643233177991</c:v>
                </c:pt>
                <c:pt idx="988">
                  <c:v>1.7923050089517201</c:v>
                </c:pt>
                <c:pt idx="989">
                  <c:v>1.7881778686112</c:v>
                </c:pt>
                <c:pt idx="990">
                  <c:v>1.7840509120214401</c:v>
                </c:pt>
                <c:pt idx="991">
                  <c:v>1.7799241404622901</c:v>
                </c:pt>
                <c:pt idx="992">
                  <c:v>1.77579755522371</c:v>
                </c:pt>
                <c:pt idx="993">
                  <c:v>1.77167115760765</c:v>
                </c:pt>
                <c:pt idx="994">
                  <c:v>1.7675449489281401</c:v>
                </c:pt>
                <c:pt idx="995">
                  <c:v>1.76341893051315</c:v>
                </c:pt>
                <c:pt idx="996">
                  <c:v>1.75929310369794</c:v>
                </c:pt>
                <c:pt idx="997">
                  <c:v>1.7551674698353801</c:v>
                </c:pt>
                <c:pt idx="998">
                  <c:v>1.7510420302893299</c:v>
                </c:pt>
                <c:pt idx="999">
                  <c:v>1.7469167864364501</c:v>
                </c:pt>
                <c:pt idx="1000">
                  <c:v>1.7427917396663799</c:v>
                </c:pt>
                <c:pt idx="1001">
                  <c:v>1.7386668913835599</c:v>
                </c:pt>
                <c:pt idx="1002">
                  <c:v>1.7345422430006401</c:v>
                </c:pt>
                <c:pt idx="1003">
                  <c:v>1.7304177959487901</c:v>
                </c:pt>
                <c:pt idx="1004">
                  <c:v>1.72629355167106</c:v>
                </c:pt>
                <c:pt idx="1005">
                  <c:v>1.7221695116242499</c:v>
                </c:pt>
                <c:pt idx="1006">
                  <c:v>1.71804567727908</c:v>
                </c:pt>
                <c:pt idx="1007">
                  <c:v>1.71392205012206</c:v>
                </c:pt>
                <c:pt idx="1008">
                  <c:v>1.70979863164885</c:v>
                </c:pt>
                <c:pt idx="1009">
                  <c:v>1.7056754233746201</c:v>
                </c:pt>
                <c:pt idx="1010">
                  <c:v>1.70155242682744</c:v>
                </c:pt>
                <c:pt idx="1011">
                  <c:v>1.6974296435501299</c:v>
                </c:pt>
                <c:pt idx="1012">
                  <c:v>1.69330707510047</c:v>
                </c:pt>
                <c:pt idx="1013">
                  <c:v>1.6891847230530601</c:v>
                </c:pt>
                <c:pt idx="1014">
                  <c:v>1.68506258899273</c:v>
                </c:pt>
                <c:pt idx="1015">
                  <c:v>1.6809406745248701</c:v>
                </c:pt>
                <c:pt idx="1016">
                  <c:v>1.6768189812688801</c:v>
                </c:pt>
                <c:pt idx="1017">
                  <c:v>1.6726975108600299</c:v>
                </c:pt>
                <c:pt idx="1018">
                  <c:v>1.6685762649496301</c:v>
                </c:pt>
                <c:pt idx="1019">
                  <c:v>1.6644552452069901</c:v>
                </c:pt>
                <c:pt idx="1020">
                  <c:v>1.66033445331278</c:v>
                </c:pt>
                <c:pt idx="1021">
                  <c:v>1.65621389096942</c:v>
                </c:pt>
                <c:pt idx="1022">
                  <c:v>1.6520935598944999</c:v>
                </c:pt>
                <c:pt idx="1023">
                  <c:v>1.64797346182272</c:v>
                </c:pt>
                <c:pt idx="1024">
                  <c:v>1.6438535985060301</c:v>
                </c:pt>
                <c:pt idx="1025">
                  <c:v>1.6397339717156201</c:v>
                </c:pt>
                <c:pt idx="1026">
                  <c:v>1.6356145832353099</c:v>
                </c:pt>
                <c:pt idx="1027">
                  <c:v>1.6314954348719399</c:v>
                </c:pt>
                <c:pt idx="1028">
                  <c:v>1.62737652844883</c:v>
                </c:pt>
                <c:pt idx="1029">
                  <c:v>1.6232578658076999</c:v>
                </c:pt>
                <c:pt idx="1030">
                  <c:v>1.6191394488088999</c:v>
                </c:pt>
                <c:pt idx="1031">
                  <c:v>1.6150212793333401</c:v>
                </c:pt>
                <c:pt idx="1032">
                  <c:v>1.6109033592759601</c:v>
                </c:pt>
                <c:pt idx="1033">
                  <c:v>1.60678569055611</c:v>
                </c:pt>
                <c:pt idx="1034">
                  <c:v>1.6026682751110499</c:v>
                </c:pt>
                <c:pt idx="1035">
                  <c:v>1.5985511148978599</c:v>
                </c:pt>
                <c:pt idx="1036">
                  <c:v>1.59443421189372</c:v>
                </c:pt>
                <c:pt idx="1037">
                  <c:v>1.5903175680978701</c:v>
                </c:pt>
                <c:pt idx="1038">
                  <c:v>1.5862011855250799</c:v>
                </c:pt>
                <c:pt idx="1039">
                  <c:v>1.5820850662160399</c:v>
                </c:pt>
                <c:pt idx="1040">
                  <c:v>1.5779692122309199</c:v>
                </c:pt>
                <c:pt idx="1041">
                  <c:v>1.57385362565131</c:v>
                </c:pt>
                <c:pt idx="1042">
                  <c:v>1.5697383085804799</c:v>
                </c:pt>
                <c:pt idx="1043">
                  <c:v>1.5656232631453699</c:v>
                </c:pt>
                <c:pt idx="1044">
                  <c:v>1.5615084914901101</c:v>
                </c:pt>
                <c:pt idx="1045">
                  <c:v>1.55739399578646</c:v>
                </c:pt>
                <c:pt idx="1046">
                  <c:v>1.55327977822733</c:v>
                </c:pt>
                <c:pt idx="1047">
                  <c:v>1.5491658410287801</c:v>
                </c:pt>
                <c:pt idx="1048">
                  <c:v>1.5450521864303099</c:v>
                </c:pt>
                <c:pt idx="1049">
                  <c:v>1.54093881669688</c:v>
                </c:pt>
                <c:pt idx="1050">
                  <c:v>1.53682573411245</c:v>
                </c:pt>
                <c:pt idx="1051">
                  <c:v>1.5327129409904601</c:v>
                </c:pt>
                <c:pt idx="1052">
                  <c:v>1.52860043966735</c:v>
                </c:pt>
                <c:pt idx="1053">
                  <c:v>1.5244882325046001</c:v>
                </c:pt>
                <c:pt idx="1054">
                  <c:v>1.5203763218891</c:v>
                </c:pt>
                <c:pt idx="1055">
                  <c:v>1.5162647102334299</c:v>
                </c:pt>
                <c:pt idx="1056">
                  <c:v>1.51215339997794</c:v>
                </c:pt>
                <c:pt idx="1057">
                  <c:v>1.5080423935843199</c:v>
                </c:pt>
                <c:pt idx="1058">
                  <c:v>1.50393169354611</c:v>
                </c:pt>
                <c:pt idx="1059">
                  <c:v>1.49982130238226</c:v>
                </c:pt>
                <c:pt idx="1060">
                  <c:v>1.4957112226392399</c:v>
                </c:pt>
                <c:pt idx="1061">
                  <c:v>1.49160145689141</c:v>
                </c:pt>
                <c:pt idx="1062">
                  <c:v>1.48749200774304</c:v>
                </c:pt>
                <c:pt idx="1063">
                  <c:v>1.48338287782199</c:v>
                </c:pt>
                <c:pt idx="1064">
                  <c:v>1.47927406979022</c:v>
                </c:pt>
                <c:pt idx="1065">
                  <c:v>1.47516558633741</c:v>
                </c:pt>
                <c:pt idx="1066">
                  <c:v>1.4710574301831101</c:v>
                </c:pt>
                <c:pt idx="1067">
                  <c:v>1.46694960407707</c:v>
                </c:pt>
                <c:pt idx="1068">
                  <c:v>1.46284211080142</c:v>
                </c:pt>
                <c:pt idx="1069">
                  <c:v>1.4587349531643301</c:v>
                </c:pt>
                <c:pt idx="1070">
                  <c:v>1.45462813401053</c:v>
                </c:pt>
                <c:pt idx="1071">
                  <c:v>1.45052165621503</c:v>
                </c:pt>
                <c:pt idx="1072">
                  <c:v>1.44641552268526</c:v>
                </c:pt>
                <c:pt idx="1073">
                  <c:v>1.4423097363615001</c:v>
                </c:pt>
                <c:pt idx="1074">
                  <c:v>1.4382043002190299</c:v>
                </c:pt>
                <c:pt idx="1075">
                  <c:v>1.43409921726192</c:v>
                </c:pt>
                <c:pt idx="1076">
                  <c:v>1.42999449053352</c:v>
                </c:pt>
                <c:pt idx="1077">
                  <c:v>1.4258901231102601</c:v>
                </c:pt>
                <c:pt idx="1078">
                  <c:v>1.42178611810385</c:v>
                </c:pt>
                <c:pt idx="1079">
                  <c:v>1.4176824786617299</c:v>
                </c:pt>
                <c:pt idx="1080">
                  <c:v>1.4135792079692899</c:v>
                </c:pt>
                <c:pt idx="1081">
                  <c:v>1.40947630924367</c:v>
                </c:pt>
                <c:pt idx="1082">
                  <c:v>1.40537378574437</c:v>
                </c:pt>
                <c:pt idx="1083">
                  <c:v>1.40127164076706</c:v>
                </c:pt>
                <c:pt idx="1084">
                  <c:v>1.3971698776457899</c:v>
                </c:pt>
                <c:pt idx="1085">
                  <c:v>1.3930684997536</c:v>
                </c:pt>
                <c:pt idx="1086">
                  <c:v>1.3889675105046999</c:v>
                </c:pt>
                <c:pt idx="1087">
                  <c:v>1.38486691334837</c:v>
                </c:pt>
                <c:pt idx="1088">
                  <c:v>1.3807667117796201</c:v>
                </c:pt>
                <c:pt idx="1089">
                  <c:v>1.3766669093330399</c:v>
                </c:pt>
                <c:pt idx="1090">
                  <c:v>1.37256750958512</c:v>
                </c:pt>
                <c:pt idx="1091">
                  <c:v>1.36846851615484</c:v>
                </c:pt>
                <c:pt idx="1092">
                  <c:v>1.3643699327059999</c:v>
                </c:pt>
                <c:pt idx="1093">
                  <c:v>1.3602717629411201</c:v>
                </c:pt>
                <c:pt idx="1094">
                  <c:v>1.35617401061219</c:v>
                </c:pt>
                <c:pt idx="1095">
                  <c:v>1.35207667951458</c:v>
                </c:pt>
                <c:pt idx="1096">
                  <c:v>1.3479797734894401</c:v>
                </c:pt>
                <c:pt idx="1097">
                  <c:v>1.3438832964243299</c:v>
                </c:pt>
                <c:pt idx="1098">
                  <c:v>1.33978725225564</c:v>
                </c:pt>
                <c:pt idx="1099">
                  <c:v>1.33569164496258</c:v>
                </c:pt>
                <c:pt idx="1100">
                  <c:v>1.3315964785779499</c:v>
                </c:pt>
                <c:pt idx="1101">
                  <c:v>1.3275017571821801</c:v>
                </c:pt>
                <c:pt idx="1102">
                  <c:v>1.32340748490575</c:v>
                </c:pt>
                <c:pt idx="1103">
                  <c:v>1.31931366592998</c:v>
                </c:pt>
                <c:pt idx="1104">
                  <c:v>1.3152203044894299</c:v>
                </c:pt>
                <c:pt idx="1105">
                  <c:v>1.31112740486603</c:v>
                </c:pt>
                <c:pt idx="1106">
                  <c:v>1.3070349713999301</c:v>
                </c:pt>
                <c:pt idx="1107">
                  <c:v>1.30294300848362</c:v>
                </c:pt>
                <c:pt idx="1108">
                  <c:v>1.29885152056442</c:v>
                </c:pt>
                <c:pt idx="1109">
                  <c:v>1.29476051214535</c:v>
                </c:pt>
                <c:pt idx="1110">
                  <c:v>1.29066998778766</c:v>
                </c:pt>
                <c:pt idx="1111">
                  <c:v>1.2865799521050501</c:v>
                </c:pt>
                <c:pt idx="1112">
                  <c:v>1.28249040977454</c:v>
                </c:pt>
                <c:pt idx="1113">
                  <c:v>1.27840136553077</c:v>
                </c:pt>
                <c:pt idx="1114">
                  <c:v>1.27431282416855</c:v>
                </c:pt>
                <c:pt idx="1115">
                  <c:v>1.27022479054385</c:v>
                </c:pt>
                <c:pt idx="1116">
                  <c:v>1.2661372695763899</c:v>
                </c:pt>
                <c:pt idx="1117">
                  <c:v>1.2620502662439801</c:v>
                </c:pt>
                <c:pt idx="1118">
                  <c:v>1.2579637855935699</c:v>
                </c:pt>
                <c:pt idx="1119">
                  <c:v>1.25387783273552</c:v>
                </c:pt>
                <c:pt idx="1120">
                  <c:v>1.24979241284637</c:v>
                </c:pt>
                <c:pt idx="1121">
                  <c:v>1.24570753116991</c:v>
                </c:pt>
                <c:pt idx="1122">
                  <c:v>1.24162319301988</c:v>
                </c:pt>
                <c:pt idx="1123">
                  <c:v>1.23753940377444</c:v>
                </c:pt>
                <c:pt idx="1124">
                  <c:v>1.2334561688873</c:v>
                </c:pt>
                <c:pt idx="1125">
                  <c:v>1.2293734938821901</c:v>
                </c:pt>
                <c:pt idx="1126">
                  <c:v>1.2252913843556901</c:v>
                </c:pt>
                <c:pt idx="1127">
                  <c:v>1.2212098459784499</c:v>
                </c:pt>
                <c:pt idx="1128">
                  <c:v>1.2171288844963599</c:v>
                </c:pt>
                <c:pt idx="1129">
                  <c:v>1.2130485057335001</c:v>
                </c:pt>
                <c:pt idx="1130">
                  <c:v>1.2089687155866999</c:v>
                </c:pt>
                <c:pt idx="1131">
                  <c:v>1.2048895200368701</c:v>
                </c:pt>
                <c:pt idx="1132">
                  <c:v>1.2008109251435899</c:v>
                </c:pt>
                <c:pt idx="1133">
                  <c:v>1.1967329370481901</c:v>
                </c:pt>
                <c:pt idx="1134">
                  <c:v>1.1926555619750301</c:v>
                </c:pt>
                <c:pt idx="1135">
                  <c:v>1.1885788062346401</c:v>
                </c:pt>
                <c:pt idx="1136">
                  <c:v>1.1845026762184101</c:v>
                </c:pt>
                <c:pt idx="1137">
                  <c:v>1.1804271784101099</c:v>
                </c:pt>
                <c:pt idx="1138">
                  <c:v>1.17635231938061</c:v>
                </c:pt>
                <c:pt idx="1139">
                  <c:v>1.17227810579113</c:v>
                </c:pt>
                <c:pt idx="1140">
                  <c:v>1.16820454439477</c:v>
                </c:pt>
                <c:pt idx="1141">
                  <c:v>1.1641316420396901</c:v>
                </c:pt>
                <c:pt idx="1142">
                  <c:v>1.16005940566413</c:v>
                </c:pt>
                <c:pt idx="1143">
                  <c:v>1.1559878423079599</c:v>
                </c:pt>
                <c:pt idx="1144">
                  <c:v>1.15191695910775</c:v>
                </c:pt>
                <c:pt idx="1145">
                  <c:v>1.1478467633000999</c:v>
                </c:pt>
                <c:pt idx="1146">
                  <c:v>1.14377726222337</c:v>
                </c:pt>
                <c:pt idx="1147">
                  <c:v>1.13970846332117</c:v>
                </c:pt>
                <c:pt idx="1148">
                  <c:v>1.1356403741374399</c:v>
                </c:pt>
                <c:pt idx="1149">
                  <c:v>1.1315730023283499</c:v>
                </c:pt>
                <c:pt idx="1150">
                  <c:v>1.12750635565746</c:v>
                </c:pt>
                <c:pt idx="1151">
                  <c:v>1.12344044199939</c:v>
                </c:pt>
                <c:pt idx="1152">
                  <c:v>1.1193752693417001</c:v>
                </c:pt>
                <c:pt idx="1153">
                  <c:v>1.11531084578864</c:v>
                </c:pt>
                <c:pt idx="1154">
                  <c:v>1.11124717955649</c:v>
                </c:pt>
                <c:pt idx="1155">
                  <c:v>1.1071842789856401</c:v>
                </c:pt>
                <c:pt idx="1156">
                  <c:v>1.1031221525360999</c:v>
                </c:pt>
                <c:pt idx="1157">
                  <c:v>1.0990608087913201</c:v>
                </c:pt>
                <c:pt idx="1158">
                  <c:v>1.09500025646043</c:v>
                </c:pt>
                <c:pt idx="1159">
                  <c:v>1.09094050438218</c:v>
                </c:pt>
                <c:pt idx="1160">
                  <c:v>1.08688156152061</c:v>
                </c:pt>
                <c:pt idx="1161">
                  <c:v>1.0828234369773899</c:v>
                </c:pt>
                <c:pt idx="1162">
                  <c:v>1.0787661399876201</c:v>
                </c:pt>
                <c:pt idx="1163">
                  <c:v>1.0747096799239799</c:v>
                </c:pt>
                <c:pt idx="1164">
                  <c:v>1.0706540662992099</c:v>
                </c:pt>
                <c:pt idx="1165">
                  <c:v>1.06659930877041</c:v>
                </c:pt>
                <c:pt idx="1166">
                  <c:v>1.0625454171350399</c:v>
                </c:pt>
                <c:pt idx="1167">
                  <c:v>1.0584924013435699</c:v>
                </c:pt>
                <c:pt idx="1168">
                  <c:v>1.0544402714955901</c:v>
                </c:pt>
                <c:pt idx="1169">
                  <c:v>1.0503890378443399</c:v>
                </c:pt>
                <c:pt idx="1170">
                  <c:v>1.0463387107995299</c:v>
                </c:pt>
                <c:pt idx="1171">
                  <c:v>1.04228930093203</c:v>
                </c:pt>
                <c:pt idx="1172">
                  <c:v>1.0382408189701899</c:v>
                </c:pt>
                <c:pt idx="1173">
                  <c:v>1.03419327581291</c:v>
                </c:pt>
                <c:pt idx="1174">
                  <c:v>1.0301466825261401</c:v>
                </c:pt>
                <c:pt idx="1175">
                  <c:v>1.0261010503477701</c:v>
                </c:pt>
                <c:pt idx="1176">
                  <c:v>1.0220563906909601</c:v>
                </c:pt>
                <c:pt idx="1177">
                  <c:v>1.0180127151491001</c:v>
                </c:pt>
                <c:pt idx="1178">
                  <c:v>1.0139700354927199</c:v>
                </c:pt>
                <c:pt idx="1179">
                  <c:v>1.00992836368289</c:v>
                </c:pt>
                <c:pt idx="1180">
                  <c:v>1.0058877118682401</c:v>
                </c:pt>
                <c:pt idx="1181">
                  <c:v>1.0018480923902899</c:v>
                </c:pt>
                <c:pt idx="1182">
                  <c:v>0.99780951778725602</c:v>
                </c:pt>
                <c:pt idx="1183">
                  <c:v>0.99377200079953798</c:v>
                </c:pt>
                <c:pt idx="1184">
                  <c:v>0.98973555436708804</c:v>
                </c:pt>
                <c:pt idx="1185">
                  <c:v>0.98570019164336398</c:v>
                </c:pt>
                <c:pt idx="1186">
                  <c:v>0.98166592599286395</c:v>
                </c:pt>
                <c:pt idx="1187">
                  <c:v>0.97763277099702295</c:v>
                </c:pt>
                <c:pt idx="1188">
                  <c:v>0.97360074045854905</c:v>
                </c:pt>
                <c:pt idx="1189">
                  <c:v>0.96956984840751803</c:v>
                </c:pt>
                <c:pt idx="1190">
                  <c:v>0.96554010909932397</c:v>
                </c:pt>
                <c:pt idx="1191">
                  <c:v>0.96151153702923298</c:v>
                </c:pt>
                <c:pt idx="1192">
                  <c:v>0.95748414693055195</c:v>
                </c:pt>
                <c:pt idx="1193">
                  <c:v>0.95345795378116405</c:v>
                </c:pt>
                <c:pt idx="1194">
                  <c:v>0.94943297280852301</c:v>
                </c:pt>
                <c:pt idx="1195">
                  <c:v>0.94540921949642198</c:v>
                </c:pt>
                <c:pt idx="1196">
                  <c:v>0.941386709583653</c:v>
                </c:pt>
                <c:pt idx="1197">
                  <c:v>0.93736545907925795</c:v>
                </c:pt>
                <c:pt idx="1198">
                  <c:v>0.93334548426144204</c:v>
                </c:pt>
                <c:pt idx="1199">
                  <c:v>0.92932680168486004</c:v>
                </c:pt>
                <c:pt idx="1200">
                  <c:v>0.92530942818638895</c:v>
                </c:pt>
                <c:pt idx="1201">
                  <c:v>0.92129338089104895</c:v>
                </c:pt>
                <c:pt idx="1202">
                  <c:v>0.91727867721970902</c:v>
                </c:pt>
                <c:pt idx="1203">
                  <c:v>0.91326533488872597</c:v>
                </c:pt>
                <c:pt idx="1204">
                  <c:v>0.90925337192617695</c:v>
                </c:pt>
                <c:pt idx="1205">
                  <c:v>0.90524280667180901</c:v>
                </c:pt>
                <c:pt idx="1206">
                  <c:v>0.90123365778537801</c:v>
                </c:pt>
                <c:pt idx="1207">
                  <c:v>0.89722594425350699</c:v>
                </c:pt>
                <c:pt idx="1208">
                  <c:v>0.89321968539835594</c:v>
                </c:pt>
                <c:pt idx="1209">
                  <c:v>0.88921490087827704</c:v>
                </c:pt>
                <c:pt idx="1210">
                  <c:v>0.88521161070504195</c:v>
                </c:pt>
                <c:pt idx="1211">
                  <c:v>0.88120983524487195</c:v>
                </c:pt>
                <c:pt idx="1212">
                  <c:v>0.87720959522784503</c:v>
                </c:pt>
                <c:pt idx="1213">
                  <c:v>0.87321091175587895</c:v>
                </c:pt>
                <c:pt idx="1214">
                  <c:v>0.86921380631254097</c:v>
                </c:pt>
                <c:pt idx="1215">
                  <c:v>0.86521830076490402</c:v>
                </c:pt>
                <c:pt idx="1216">
                  <c:v>0.86122441738196598</c:v>
                </c:pt>
                <c:pt idx="1217">
                  <c:v>0.85723217883694303</c:v>
                </c:pt>
                <c:pt idx="1218">
                  <c:v>0.85324160821796902</c:v>
                </c:pt>
                <c:pt idx="1219">
                  <c:v>0.84925272903739601</c:v>
                </c:pt>
                <c:pt idx="1220">
                  <c:v>0.84526556524297702</c:v>
                </c:pt>
                <c:pt idx="1221">
                  <c:v>0.84128014122113304</c:v>
                </c:pt>
                <c:pt idx="1222">
                  <c:v>0.83729648181680305</c:v>
                </c:pt>
                <c:pt idx="1223">
                  <c:v>0.83331461233724302</c:v>
                </c:pt>
                <c:pt idx="1224">
                  <c:v>0.82933455856425597</c:v>
                </c:pt>
                <c:pt idx="1225">
                  <c:v>0.82535634676507796</c:v>
                </c:pt>
                <c:pt idx="1226">
                  <c:v>0.82138000370518105</c:v>
                </c:pt>
                <c:pt idx="1227">
                  <c:v>0.817405556653238</c:v>
                </c:pt>
                <c:pt idx="1228">
                  <c:v>0.81343303340267803</c:v>
                </c:pt>
                <c:pt idx="1229">
                  <c:v>0.80946246227728402</c:v>
                </c:pt>
                <c:pt idx="1230">
                  <c:v>0.80549387214525103</c:v>
                </c:pt>
                <c:pt idx="1231">
                  <c:v>0.80152729243196996</c:v>
                </c:pt>
                <c:pt idx="1232">
                  <c:v>0.79756275313476899</c:v>
                </c:pt>
                <c:pt idx="1233">
                  <c:v>0.79360028482991796</c:v>
                </c:pt>
                <c:pt idx="1234">
                  <c:v>0.78963991869621597</c:v>
                </c:pt>
                <c:pt idx="1235">
                  <c:v>0.78568168652275105</c:v>
                </c:pt>
                <c:pt idx="1236">
                  <c:v>0.78172562072515495</c:v>
                </c:pt>
                <c:pt idx="1237">
                  <c:v>0.77777175436065504</c:v>
                </c:pt>
                <c:pt idx="1238">
                  <c:v>0.77382012114515397</c:v>
                </c:pt>
                <c:pt idx="1239">
                  <c:v>0.76987075546267003</c:v>
                </c:pt>
                <c:pt idx="1240">
                  <c:v>0.76592369239138303</c:v>
                </c:pt>
                <c:pt idx="1241">
                  <c:v>0.76197896771398099</c:v>
                </c:pt>
                <c:pt idx="1242">
                  <c:v>0.75803661793656496</c:v>
                </c:pt>
                <c:pt idx="1243">
                  <c:v>0.75409668030642796</c:v>
                </c:pt>
                <c:pt idx="1244">
                  <c:v>0.75015919283195298</c:v>
                </c:pt>
                <c:pt idx="1245">
                  <c:v>0.74622419429498199</c:v>
                </c:pt>
                <c:pt idx="1246">
                  <c:v>0.74229172427983403</c:v>
                </c:pt>
                <c:pt idx="1247">
                  <c:v>0.73836182318677002</c:v>
                </c:pt>
                <c:pt idx="1248">
                  <c:v>0.73443453225408795</c:v>
                </c:pt>
                <c:pt idx="1249">
                  <c:v>0.73050989357920104</c:v>
                </c:pt>
                <c:pt idx="1250">
                  <c:v>0.726587950141943</c:v>
                </c:pt>
                <c:pt idx="1251">
                  <c:v>0.72266874582046603</c:v>
                </c:pt>
                <c:pt idx="1252">
                  <c:v>0.71875232542386103</c:v>
                </c:pt>
                <c:pt idx="1253">
                  <c:v>0.71483873470938597</c:v>
                </c:pt>
                <c:pt idx="1254">
                  <c:v>0.71092802040843195</c:v>
                </c:pt>
                <c:pt idx="1255">
                  <c:v>0.707020230251593</c:v>
                </c:pt>
                <c:pt idx="1256">
                  <c:v>0.70311541299608205</c:v>
                </c:pt>
                <c:pt idx="1257">
                  <c:v>0.69921361844593199</c:v>
                </c:pt>
                <c:pt idx="1258">
                  <c:v>0.69531489748896003</c:v>
                </c:pt>
                <c:pt idx="1259">
                  <c:v>0.69141930211857605</c:v>
                </c:pt>
                <c:pt idx="1260">
                  <c:v>0.68752688546443197</c:v>
                </c:pt>
                <c:pt idx="1261">
                  <c:v>0.68363770182234096</c:v>
                </c:pt>
                <c:pt idx="1262">
                  <c:v>0.67975180668669799</c:v>
                </c:pt>
                <c:pt idx="1263">
                  <c:v>0.67586925677587995</c:v>
                </c:pt>
                <c:pt idx="1264">
                  <c:v>0.67199011007451304</c:v>
                </c:pt>
                <c:pt idx="1265">
                  <c:v>0.66811442586084002</c:v>
                </c:pt>
                <c:pt idx="1266">
                  <c:v>0.66424226474306003</c:v>
                </c:pt>
                <c:pt idx="1267">
                  <c:v>0.660373688695156</c:v>
                </c:pt>
                <c:pt idx="1268">
                  <c:v>0.65650876109539202</c:v>
                </c:pt>
                <c:pt idx="1269">
                  <c:v>0.65264754675805203</c:v>
                </c:pt>
                <c:pt idx="1270">
                  <c:v>0.64879011198216296</c:v>
                </c:pt>
                <c:pt idx="1271">
                  <c:v>0.64493652458562001</c:v>
                </c:pt>
                <c:pt idx="1272">
                  <c:v>0.64108685394847598</c:v>
                </c:pt>
                <c:pt idx="1273">
                  <c:v>0.63724117105595102</c:v>
                </c:pt>
                <c:pt idx="1274">
                  <c:v>0.63339954854434599</c:v>
                </c:pt>
                <c:pt idx="1275">
                  <c:v>0.62956206074050003</c:v>
                </c:pt>
                <c:pt idx="1276">
                  <c:v>0.62572878371839002</c:v>
                </c:pt>
                <c:pt idx="1277">
                  <c:v>0.62189979534149498</c:v>
                </c:pt>
                <c:pt idx="1278">
                  <c:v>0.61807517531455503</c:v>
                </c:pt>
                <c:pt idx="1279">
                  <c:v>0.61425500523534204</c:v>
                </c:pt>
                <c:pt idx="1280">
                  <c:v>0.61043936864806503</c:v>
                </c:pt>
                <c:pt idx="1281">
                  <c:v>0.60662835110003299</c:v>
                </c:pt>
                <c:pt idx="1282">
                  <c:v>0.60282204019226304</c:v>
                </c:pt>
                <c:pt idx="1283">
                  <c:v>0.59902052564749997</c:v>
                </c:pt>
                <c:pt idx="1284">
                  <c:v>0.59522389936449904</c:v>
                </c:pt>
                <c:pt idx="1285">
                  <c:v>0.59143225548204403</c:v>
                </c:pt>
                <c:pt idx="1286">
                  <c:v>0.58764569044340198</c:v>
                </c:pt>
                <c:pt idx="1287">
                  <c:v>0.58386430306438597</c:v>
                </c:pt>
                <c:pt idx="1288">
                  <c:v>0.58008819459580996</c:v>
                </c:pt>
                <c:pt idx="1289">
                  <c:v>0.576317468803626</c:v>
                </c:pt>
                <c:pt idx="1290">
                  <c:v>0.57255223203585304</c:v>
                </c:pt>
                <c:pt idx="1291">
                  <c:v>0.56879259329959897</c:v>
                </c:pt>
                <c:pt idx="1292">
                  <c:v>0.56503866433895999</c:v>
                </c:pt>
                <c:pt idx="1293">
                  <c:v>0.56129055971695796</c:v>
                </c:pt>
                <c:pt idx="1294">
                  <c:v>0.55754839689240299</c:v>
                </c:pt>
                <c:pt idx="1295">
                  <c:v>0.55381229631476003</c:v>
                </c:pt>
                <c:pt idx="1296">
                  <c:v>0.55008238150643696</c:v>
                </c:pt>
                <c:pt idx="1297">
                  <c:v>0.54635877915558995</c:v>
                </c:pt>
                <c:pt idx="1298">
                  <c:v>0.54264161921032805</c:v>
                </c:pt>
                <c:pt idx="1299">
                  <c:v>0.53893103497747097</c:v>
                </c:pt>
                <c:pt idx="1300">
                  <c:v>0.53522716321684205</c:v>
                </c:pt>
                <c:pt idx="1301">
                  <c:v>0.53153014425395895</c:v>
                </c:pt>
                <c:pt idx="1302">
                  <c:v>0.52784012208086994</c:v>
                </c:pt>
                <c:pt idx="1303">
                  <c:v>0.52415724446800105</c:v>
                </c:pt>
                <c:pt idx="1304">
                  <c:v>0.52048166307801302</c:v>
                </c:pt>
                <c:pt idx="1305">
                  <c:v>0.51681353358479198</c:v>
                </c:pt>
                <c:pt idx="1306">
                  <c:v>0.51315301578866801</c:v>
                </c:pt>
                <c:pt idx="1307">
                  <c:v>0.509500273750504</c:v>
                </c:pt>
                <c:pt idx="1308">
                  <c:v>0.50585547591471103</c:v>
                </c:pt>
                <c:pt idx="1309">
                  <c:v>0.50221879524385205</c:v>
                </c:pt>
                <c:pt idx="1310">
                  <c:v>0.49859040935591598</c:v>
                </c:pt>
                <c:pt idx="1311">
                  <c:v>0.49497050066736897</c:v>
                </c:pt>
                <c:pt idx="1312">
                  <c:v>0.49135925653320101</c:v>
                </c:pt>
                <c:pt idx="1313">
                  <c:v>0.48775686940630703</c:v>
                </c:pt>
                <c:pt idx="1314">
                  <c:v>0.48416353698667602</c:v>
                </c:pt>
                <c:pt idx="1315">
                  <c:v>0.48057946238273902</c:v>
                </c:pt>
                <c:pt idx="1316">
                  <c:v>0.47700485427608003</c:v>
                </c:pt>
                <c:pt idx="1317">
                  <c:v>0.47343992709256399</c:v>
                </c:pt>
                <c:pt idx="1318">
                  <c:v>0.46988490117124698</c:v>
                </c:pt>
                <c:pt idx="1319">
                  <c:v>0.46634000295303901</c:v>
                </c:pt>
                <c:pt idx="1320">
                  <c:v>0.46280546516003401</c:v>
                </c:pt>
                <c:pt idx="1321">
                  <c:v>0.45928152698750802</c:v>
                </c:pt>
                <c:pt idx="1322">
                  <c:v>0.45576843429990399</c:v>
                </c:pt>
                <c:pt idx="1323">
                  <c:v>0.45226643983377202</c:v>
                </c:pt>
                <c:pt idx="1324">
                  <c:v>0.44877580339916201</c:v>
                </c:pt>
                <c:pt idx="1325">
                  <c:v>0.44529679210099699</c:v>
                </c:pt>
                <c:pt idx="1326">
                  <c:v>0.44182968055183902</c:v>
                </c:pt>
                <c:pt idx="1327">
                  <c:v>0.438374751097584</c:v>
                </c:pt>
                <c:pt idx="1328">
                  <c:v>0.434932294047504</c:v>
                </c:pt>
                <c:pt idx="1329">
                  <c:v>0.43150260791148898</c:v>
                </c:pt>
                <c:pt idx="1330">
                  <c:v>0.42808599963606803</c:v>
                </c:pt>
                <c:pt idx="1331">
                  <c:v>0.42468278486022198</c:v>
                </c:pt>
                <c:pt idx="1332">
                  <c:v>0.42129328816286998</c:v>
                </c:pt>
                <c:pt idx="1333">
                  <c:v>0.41791784332301302</c:v>
                </c:pt>
                <c:pt idx="1334">
                  <c:v>0.41455679358401698</c:v>
                </c:pt>
                <c:pt idx="1335">
                  <c:v>0.41121049192465298</c:v>
                </c:pt>
                <c:pt idx="1336">
                  <c:v>0.407879301328539</c:v>
                </c:pt>
                <c:pt idx="1337">
                  <c:v>0.40456359507230399</c:v>
                </c:pt>
                <c:pt idx="1338">
                  <c:v>0.40126375700481998</c:v>
                </c:pt>
                <c:pt idx="1339">
                  <c:v>0.39798018183779699</c:v>
                </c:pt>
                <c:pt idx="1340">
                  <c:v>0.39471327543914198</c:v>
                </c:pt>
                <c:pt idx="1341">
                  <c:v>0.39146345513139702</c:v>
                </c:pt>
                <c:pt idx="1342">
                  <c:v>0.388231149986836</c:v>
                </c:pt>
                <c:pt idx="1343">
                  <c:v>0.38501680113862302</c:v>
                </c:pt>
                <c:pt idx="1344">
                  <c:v>0.38182086208084698</c:v>
                </c:pt>
                <c:pt idx="1345">
                  <c:v>0.37864379897673101</c:v>
                </c:pt>
                <c:pt idx="1346">
                  <c:v>0.375486090966268</c:v>
                </c:pt>
                <c:pt idx="1347">
                  <c:v>0.372348230475056</c:v>
                </c:pt>
                <c:pt idx="1348">
                  <c:v>0.369230723515721</c:v>
                </c:pt>
                <c:pt idx="1349">
                  <c:v>0.36613409000010699</c:v>
                </c:pt>
                <c:pt idx="1350">
                  <c:v>0.36305886403542997</c:v>
                </c:pt>
                <c:pt idx="1351">
                  <c:v>0.36000559422238698</c:v>
                </c:pt>
                <c:pt idx="1352">
                  <c:v>0.356974843946122</c:v>
                </c:pt>
                <c:pt idx="1353">
                  <c:v>0.353967191659806</c:v>
                </c:pt>
                <c:pt idx="1354">
                  <c:v>0.35098323116038099</c:v>
                </c:pt>
                <c:pt idx="1355">
                  <c:v>0.34802357184735699</c:v>
                </c:pt>
                <c:pt idx="1356">
                  <c:v>0.34508883898096498</c:v>
                </c:pt>
                <c:pt idx="1357">
                  <c:v>0.34217967391312798</c:v>
                </c:pt>
                <c:pt idx="1358">
                  <c:v>0.33929673430728202</c:v>
                </c:pt>
                <c:pt idx="1359">
                  <c:v>0.33644069433721102</c:v>
                </c:pt>
                <c:pt idx="1360">
                  <c:v>0.33361224486463098</c:v>
                </c:pt>
                <c:pt idx="1361">
                  <c:v>0.33081209358573399</c:v>
                </c:pt>
                <c:pt idx="1362">
                  <c:v>0.32804096516100101</c:v>
                </c:pt>
                <c:pt idx="1363">
                  <c:v>0.325299601301897</c:v>
                </c:pt>
                <c:pt idx="1364">
                  <c:v>0.32258876082841398</c:v>
                </c:pt>
                <c:pt idx="1365">
                  <c:v>0.31990921968689401</c:v>
                </c:pt>
                <c:pt idx="1366">
                  <c:v>0.317261770926554</c:v>
                </c:pt>
                <c:pt idx="1367">
                  <c:v>0.31464722462427402</c:v>
                </c:pt>
                <c:pt idx="1368">
                  <c:v>0.31206640776970901</c:v>
                </c:pt>
                <c:pt idx="1369">
                  <c:v>0.30952016408474797</c:v>
                </c:pt>
                <c:pt idx="1370">
                  <c:v>0.307009353789156</c:v>
                </c:pt>
                <c:pt idx="1371">
                  <c:v>0.30453485330130597</c:v>
                </c:pt>
                <c:pt idx="1372">
                  <c:v>0.30209755487141099</c:v>
                </c:pt>
                <c:pt idx="1373">
                  <c:v>0.29969836613658302</c:v>
                </c:pt>
                <c:pt idx="1374">
                  <c:v>0.29733820960787499</c:v>
                </c:pt>
                <c:pt idx="1375">
                  <c:v>0.29501802206462402</c:v>
                </c:pt>
                <c:pt idx="1376">
                  <c:v>0.29273875386640502</c:v>
                </c:pt>
                <c:pt idx="1377">
                  <c:v>0.29050136817201999</c:v>
                </c:pt>
                <c:pt idx="1378">
                  <c:v>0.288306840063005</c:v>
                </c:pt>
                <c:pt idx="1379">
                  <c:v>0.28615615556215901</c:v>
                </c:pt>
                <c:pt idx="1380">
                  <c:v>0.28405031055667102</c:v>
                </c:pt>
                <c:pt idx="1381">
                  <c:v>0.28199030960441601</c:v>
                </c:pt>
                <c:pt idx="1382">
                  <c:v>0.27997716463396499</c:v>
                </c:pt>
                <c:pt idx="1383">
                  <c:v>0.27801189353044198</c:v>
                </c:pt>
                <c:pt idx="1384">
                  <c:v>0.27609551860713499</c:v>
                </c:pt>
                <c:pt idx="1385">
                  <c:v>0.27422906495718102</c:v>
                </c:pt>
                <c:pt idx="1386">
                  <c:v>0.27241355869681499</c:v>
                </c:pt>
                <c:pt idx="1387">
                  <c:v>0.27065002508528202</c:v>
                </c:pt>
                <c:pt idx="1388">
                  <c:v>0.26893948653496602</c:v>
                </c:pt>
                <c:pt idx="1389">
                  <c:v>0.26728296050991601</c:v>
                </c:pt>
                <c:pt idx="1390">
                  <c:v>0.26568145731828702</c:v>
                </c:pt>
                <c:pt idx="1391">
                  <c:v>0.26413597780018999</c:v>
                </c:pt>
                <c:pt idx="1392">
                  <c:v>0.26264751092744598</c:v>
                </c:pt>
                <c:pt idx="1393">
                  <c:v>0.261217031310232</c:v>
                </c:pt>
                <c:pt idx="1394">
                  <c:v>0.25984549663002598</c:v>
                </c:pt>
                <c:pt idx="1395">
                  <c:v>0.25853384500584498</c:v>
                </c:pt>
                <c:pt idx="1396">
                  <c:v>0.25728299230728702</c:v>
                </c:pt>
                <c:pt idx="1397">
                  <c:v>0.25609382942513997</c:v>
                </c:pt>
                <c:pt idx="1398">
                  <c:v>0.254967219522237</c:v>
                </c:pt>
                <c:pt idx="1399">
                  <c:v>0.253903995270644</c:v>
                </c:pt>
                <c:pt idx="1400">
                  <c:v>0.25290495610034402</c:v>
                </c:pt>
                <c:pt idx="1401">
                  <c:v>0.251970865474692</c:v>
                </c:pt>
                <c:pt idx="1402">
                  <c:v>0.251102448212702</c:v>
                </c:pt>
                <c:pt idx="1403">
                  <c:v>0.25030038787585002</c:v>
                </c:pt>
                <c:pt idx="1404">
                  <c:v>0.24956532424480701</c:v>
                </c:pt>
                <c:pt idx="1405">
                  <c:v>0.248897850899235</c:v>
                </c:pt>
                <c:pt idx="1406">
                  <c:v>0.24829851292612801</c:v>
                </c:pt>
                <c:pt idx="1407">
                  <c:v>0.247767804774192</c:v>
                </c:pt>
                <c:pt idx="1408">
                  <c:v>0.24730616827372301</c:v>
                </c:pt>
                <c:pt idx="1409">
                  <c:v>0.24691399083884799</c:v>
                </c:pt>
                <c:pt idx="1410">
                  <c:v>0.24659160387151999</c:v>
                </c:pt>
                <c:pt idx="1411">
                  <c:v>0.24633928137858499</c:v>
                </c:pt>
                <c:pt idx="1412">
                  <c:v>0.24615723881806501</c:v>
                </c:pt>
                <c:pt idx="1413">
                  <c:v>0.24604563218471601</c:v>
                </c:pt>
                <c:pt idx="1414">
                  <c:v>0.24600455734406099</c:v>
                </c:pt>
                <c:pt idx="1415">
                  <c:v>0.24603404962145001</c:v>
                </c:pt>
                <c:pt idx="1416">
                  <c:v>0.24613408365043499</c:v>
                </c:pt>
                <c:pt idx="1417">
                  <c:v>0.246304573481646</c:v>
                </c:pt>
                <c:pt idx="1418">
                  <c:v>0.24654537295138801</c:v>
                </c:pt>
                <c:pt idx="1419">
                  <c:v>0.246856276306131</c:v>
                </c:pt>
                <c:pt idx="1420">
                  <c:v>0.24723701907655701</c:v>
                </c:pt>
                <c:pt idx="1421">
                  <c:v>0.24768727919352501</c:v>
                </c:pt>
                <c:pt idx="1422">
                  <c:v>0.248206678332691</c:v>
                </c:pt>
                <c:pt idx="1423">
                  <c:v>0.24879478347793199</c:v>
                </c:pt>
                <c:pt idx="1424">
                  <c:v>0.249451108686535</c:v>
                </c:pt>
                <c:pt idx="1425">
                  <c:v>0.25017511704060202</c:v>
                </c:pt>
                <c:pt idx="1426">
                  <c:v>0.25096622276681502</c:v>
                </c:pt>
                <c:pt idx="1427">
                  <c:v>0.25182379350540002</c:v>
                </c:pt>
                <c:pt idx="1428">
                  <c:v>0.252747152710874</c:v>
                </c:pt>
                <c:pt idx="1429">
                  <c:v>0.25373558215923198</c:v>
                </c:pt>
                <c:pt idx="1430">
                  <c:v>0.25478832454832401</c:v>
                </c:pt>
                <c:pt idx="1431">
                  <c:v>0.25590458616606798</c:v>
                </c:pt>
                <c:pt idx="1432">
                  <c:v>0.25708353960869901</c:v>
                </c:pt>
                <c:pt idx="1433">
                  <c:v>0.25832432652889498</c:v>
                </c:pt>
                <c:pt idx="1434">
                  <c:v>0.25962606039833103</c:v>
                </c:pt>
                <c:pt idx="1435">
                  <c:v>0.260987829259403</c:v>
                </c:pt>
                <c:pt idx="1436">
                  <c:v>0.26240869845975001</c:v>
                </c:pt>
                <c:pt idx="1437">
                  <c:v>0.26388771334674099</c:v>
                </c:pt>
                <c:pt idx="1438">
                  <c:v>0.26542390191094301</c:v>
                </c:pt>
                <c:pt idx="1439">
                  <c:v>0.26701627736480998</c:v>
                </c:pt>
                <c:pt idx="1440">
                  <c:v>0.26866384064935001</c:v>
                </c:pt>
                <c:pt idx="1441">
                  <c:v>0.27036558284919399</c:v>
                </c:pt>
                <c:pt idx="1442">
                  <c:v>0.27212048752076001</c:v>
                </c:pt>
                <c:pt idx="1443">
                  <c:v>0.27392753291685501</c:v>
                </c:pt>
                <c:pt idx="1444">
                  <c:v>0.27578569410598602</c:v>
                </c:pt>
                <c:pt idx="1445">
                  <c:v>0.27769394498064498</c:v>
                </c:pt>
                <c:pt idx="1446">
                  <c:v>0.279651260156214</c:v>
                </c:pt>
                <c:pt idx="1447">
                  <c:v>0.28165661674675901</c:v>
                </c:pt>
                <c:pt idx="1448">
                  <c:v>0.28370899603243099</c:v>
                </c:pt>
                <c:pt idx="1449">
                  <c:v>0.28580738500685299</c:v>
                </c:pt>
                <c:pt idx="1450">
                  <c:v>0.28795077781004202</c:v>
                </c:pt>
                <c:pt idx="1451">
                  <c:v>0.29013817704683997</c:v>
                </c:pt>
                <c:pt idx="1452">
                  <c:v>0.29236859499860102</c:v>
                </c:pt>
                <c:pt idx="1453">
                  <c:v>0.29464105471755803</c:v>
                </c:pt>
                <c:pt idx="1454">
                  <c:v>0.29695459102516197</c:v>
                </c:pt>
                <c:pt idx="1455">
                  <c:v>0.299308251404792</c:v>
                </c:pt>
                <c:pt idx="1456">
                  <c:v>0.30170109679829499</c:v>
                </c:pt>
                <c:pt idx="1457">
                  <c:v>0.30413220230881699</c:v>
                </c:pt>
                <c:pt idx="1458">
                  <c:v>0.30660065782047902</c:v>
                </c:pt>
                <c:pt idx="1459">
                  <c:v>0.30910556852460103</c:v>
                </c:pt>
                <c:pt idx="1460">
                  <c:v>0.31164605537710599</c:v>
                </c:pt>
                <c:pt idx="1461">
                  <c:v>0.31422125547698099</c:v>
                </c:pt>
                <c:pt idx="1462">
                  <c:v>0.31683032237646902</c:v>
                </c:pt>
                <c:pt idx="1463">
                  <c:v>0.31947242632558498</c:v>
                </c:pt>
                <c:pt idx="1464">
                  <c:v>0.32214675446206698</c:v>
                </c:pt>
                <c:pt idx="1465">
                  <c:v>0.32485251093497303</c:v>
                </c:pt>
                <c:pt idx="1466">
                  <c:v>0.327588916987887</c:v>
                </c:pt>
                <c:pt idx="1467">
                  <c:v>0.33035521098972298</c:v>
                </c:pt>
                <c:pt idx="1468">
                  <c:v>0.33315064842358999</c:v>
                </c:pt>
                <c:pt idx="1469">
                  <c:v>0.33597450183533201</c:v>
                </c:pt>
                <c:pt idx="1470">
                  <c:v>0.33882606075231703</c:v>
                </c:pt>
                <c:pt idx="1471">
                  <c:v>0.34170463155859299</c:v>
                </c:pt>
                <c:pt idx="1472">
                  <c:v>0.34460953735275701</c:v>
                </c:pt>
                <c:pt idx="1473">
                  <c:v>0.34754011777433103</c:v>
                </c:pt>
                <c:pt idx="1474">
                  <c:v>0.35049572880840901</c:v>
                </c:pt>
                <c:pt idx="1475">
                  <c:v>0.35347574256890701</c:v>
                </c:pt>
                <c:pt idx="1476">
                  <c:v>0.35647954707026502</c:v>
                </c:pt>
                <c:pt idx="1477">
                  <c:v>0.35950654597159798</c:v>
                </c:pt>
                <c:pt idx="1478">
                  <c:v>0.36255615831987198</c:v>
                </c:pt>
                <c:pt idx="1479">
                  <c:v>0.36562781827580598</c:v>
                </c:pt>
                <c:pt idx="1480">
                  <c:v>0.36872097483166599</c:v>
                </c:pt>
                <c:pt idx="1481">
                  <c:v>0.37183509152012301</c:v>
                </c:pt>
                <c:pt idx="1482">
                  <c:v>0.374969646123399</c:v>
                </c:pt>
                <c:pt idx="1483">
                  <c:v>0.378124130364966</c:v>
                </c:pt>
                <c:pt idx="1484">
                  <c:v>0.38129804961059499</c:v>
                </c:pt>
                <c:pt idx="1485">
                  <c:v>0.38449092256079698</c:v>
                </c:pt>
                <c:pt idx="1486">
                  <c:v>0.38770228094336601</c:v>
                </c:pt>
                <c:pt idx="1487">
                  <c:v>0.39093166920437</c:v>
                </c:pt>
                <c:pt idx="1488">
                  <c:v>0.39417864420639298</c:v>
                </c:pt>
                <c:pt idx="1489">
                  <c:v>0.39744277491494601</c:v>
                </c:pt>
                <c:pt idx="1490">
                  <c:v>0.40072364210016498</c:v>
                </c:pt>
                <c:pt idx="1491">
                  <c:v>0.40402083803459599</c:v>
                </c:pt>
                <c:pt idx="1492">
                  <c:v>0.40733396619550499</c:v>
                </c:pt>
                <c:pt idx="1493">
                  <c:v>0.410662640969505</c:v>
                </c:pt>
                <c:pt idx="1494">
                  <c:v>0.41400648736809798</c:v>
                </c:pt>
                <c:pt idx="1495">
                  <c:v>0.41736514073401099</c:v>
                </c:pt>
                <c:pt idx="1496">
                  <c:v>0.42073824646589603</c:v>
                </c:pt>
                <c:pt idx="1497">
                  <c:v>0.42412545974121901</c:v>
                </c:pt>
                <c:pt idx="1498">
                  <c:v>0.42752644524570699</c:v>
                </c:pt>
                <c:pt idx="1499">
                  <c:v>0.43094087690677502</c:v>
                </c:pt>
                <c:pt idx="1500">
                  <c:v>0.43436843763946498</c:v>
                </c:pt>
                <c:pt idx="1501">
                  <c:v>0.43780881908402303</c:v>
                </c:pt>
                <c:pt idx="1502">
                  <c:v>0.44126172136315001</c:v>
                </c:pt>
                <c:pt idx="1503">
                  <c:v>0.44472685283803198</c:v>
                </c:pt>
                <c:pt idx="1504">
                  <c:v>0.448203929871546</c:v>
                </c:pt>
                <c:pt idx="1505">
                  <c:v>0.45169267659726497</c:v>
                </c:pt>
                <c:pt idx="1506">
                  <c:v>0.45519282469281802</c:v>
                </c:pt>
                <c:pt idx="1507">
                  <c:v>0.45870411316617898</c:v>
                </c:pt>
                <c:pt idx="1508">
                  <c:v>0.46222628813335698</c:v>
                </c:pt>
                <c:pt idx="1509">
                  <c:v>0.465759102616083</c:v>
                </c:pt>
                <c:pt idx="1510">
                  <c:v>0.469302316337947</c:v>
                </c:pt>
                <c:pt idx="1511">
                  <c:v>0.47285569552751999</c:v>
                </c:pt>
                <c:pt idx="1512">
                  <c:v>0.476419012725459</c:v>
                </c:pt>
                <c:pt idx="1513">
                  <c:v>0.479992046604308</c:v>
                </c:pt>
                <c:pt idx="1514">
                  <c:v>0.483574581778974</c:v>
                </c:pt>
                <c:pt idx="1515">
                  <c:v>0.48716640863698102</c:v>
                </c:pt>
                <c:pt idx="1516">
                  <c:v>0.490767323166514</c:v>
                </c:pt>
                <c:pt idx="1517">
                  <c:v>0.49437712679089901</c:v>
                </c:pt>
                <c:pt idx="1518">
                  <c:v>0.49799562620646898</c:v>
                </c:pt>
                <c:pt idx="1519">
                  <c:v>0.50162263323260303</c:v>
                </c:pt>
                <c:pt idx="1520">
                  <c:v>0.505257964651599</c:v>
                </c:pt>
                <c:pt idx="1521">
                  <c:v>0.50890144206788002</c:v>
                </c:pt>
                <c:pt idx="1522">
                  <c:v>0.51255289176424201</c:v>
                </c:pt>
                <c:pt idx="1523">
                  <c:v>0.51621214456387199</c:v>
                </c:pt>
                <c:pt idx="1524">
                  <c:v>0.51987903569507699</c:v>
                </c:pt>
                <c:pt idx="1525">
                  <c:v>0.52355340466759204</c:v>
                </c:pt>
                <c:pt idx="1526">
                  <c:v>0.52723509513787103</c:v>
                </c:pt>
                <c:pt idx="1527">
                  <c:v>0.53092395479322596</c:v>
                </c:pt>
                <c:pt idx="1528">
                  <c:v>0.53461983523223799</c:v>
                </c:pt>
                <c:pt idx="1529">
                  <c:v>0.53832259185031195</c:v>
                </c:pt>
                <c:pt idx="1530">
                  <c:v>0.54203208372725498</c:v>
                </c:pt>
                <c:pt idx="1531">
                  <c:v>0.545748173525888</c:v>
                </c:pt>
                <c:pt idx="1532">
                  <c:v>0.54947072737881297</c:v>
                </c:pt>
                <c:pt idx="1533">
                  <c:v>0.55319961479360102</c:v>
                </c:pt>
                <c:pt idx="1534">
                  <c:v>0.556934708553526</c:v>
                </c:pt>
                <c:pt idx="1535">
                  <c:v>0.56067588462287299</c:v>
                </c:pt>
                <c:pt idx="1536">
                  <c:v>0.56442302205365003</c:v>
                </c:pt>
                <c:pt idx="1537">
                  <c:v>0.56817600290284598</c:v>
                </c:pt>
                <c:pt idx="1538">
                  <c:v>0.571934712137112</c:v>
                </c:pt>
                <c:pt idx="1539">
                  <c:v>0.57569903755547003</c:v>
                </c:pt>
                <c:pt idx="1540">
                  <c:v>0.57946886970695399</c:v>
                </c:pt>
                <c:pt idx="1541">
                  <c:v>0.58324410181230502</c:v>
                </c:pt>
                <c:pt idx="1542">
                  <c:v>0.587024629686556</c:v>
                </c:pt>
                <c:pt idx="1543">
                  <c:v>0.59081035167172302</c:v>
                </c:pt>
                <c:pt idx="1544">
                  <c:v>0.59460116855630096</c:v>
                </c:pt>
                <c:pt idx="1545">
                  <c:v>0.59839698351244996</c:v>
                </c:pt>
                <c:pt idx="1546">
                  <c:v>0.60219770202758705</c:v>
                </c:pt>
                <c:pt idx="1547">
                  <c:v>0.60600323183960103</c:v>
                </c:pt>
                <c:pt idx="1548">
                  <c:v>0.60981348287250803</c:v>
                </c:pt>
                <c:pt idx="1549">
                  <c:v>0.61362836718185798</c:v>
                </c:pt>
                <c:pt idx="1550">
                  <c:v>0.61744779888641099</c:v>
                </c:pt>
                <c:pt idx="1551">
                  <c:v>0.62127169411723704</c:v>
                </c:pt>
                <c:pt idx="1552">
                  <c:v>0.62509997096076997</c:v>
                </c:pt>
                <c:pt idx="1553">
                  <c:v>0.62893254940513099</c:v>
                </c:pt>
                <c:pt idx="1554">
                  <c:v>0.63276935128651501</c:v>
                </c:pt>
                <c:pt idx="1555">
                  <c:v>0.63661030024503895</c:v>
                </c:pt>
                <c:pt idx="1556">
                  <c:v>0.64045532166641095</c:v>
                </c:pt>
                <c:pt idx="1557">
                  <c:v>0.64430434264080605</c:v>
                </c:pt>
                <c:pt idx="1558">
                  <c:v>0.64815729191532101</c:v>
                </c:pt>
                <c:pt idx="1559">
                  <c:v>0.65201409984940595</c:v>
                </c:pt>
                <c:pt idx="1560">
                  <c:v>0.65587469837005696</c:v>
                </c:pt>
                <c:pt idx="1561">
                  <c:v>0.65973902093621895</c:v>
                </c:pt>
                <c:pt idx="1562">
                  <c:v>0.66360700248865401</c:v>
                </c:pt>
                <c:pt idx="1563">
                  <c:v>0.66747857941682198</c:v>
                </c:pt>
                <c:pt idx="1564">
                  <c:v>0.67135368951905505</c:v>
                </c:pt>
                <c:pt idx="1565">
                  <c:v>0.67523227196544999</c:v>
                </c:pt>
                <c:pt idx="1566">
                  <c:v>0.67911426726028001</c:v>
                </c:pt>
                <c:pt idx="1567">
                  <c:v>0.68299961721342295</c:v>
                </c:pt>
                <c:pt idx="1568">
                  <c:v>0.686888264896937</c:v>
                </c:pt>
                <c:pt idx="1569">
                  <c:v>0.69078015461852504</c:v>
                </c:pt>
                <c:pt idx="1570">
                  <c:v>0.69467523188803104</c:v>
                </c:pt>
                <c:pt idx="1571">
                  <c:v>0.69857344338645799</c:v>
                </c:pt>
                <c:pt idx="1572">
                  <c:v>0.70247473693430296</c:v>
                </c:pt>
                <c:pt idx="1573">
                  <c:v>0.70637906146875595</c:v>
                </c:pt>
                <c:pt idx="1574">
                  <c:v>0.71028636700578096</c:v>
                </c:pt>
                <c:pt idx="1575">
                  <c:v>0.71419660461898504</c:v>
                </c:pt>
                <c:pt idx="1576">
                  <c:v>0.71810972641131299</c:v>
                </c:pt>
                <c:pt idx="1577">
                  <c:v>0.72202568548909696</c:v>
                </c:pt>
                <c:pt idx="1578">
                  <c:v>0.72594443593686797</c:v>
                </c:pt>
                <c:pt idx="1579">
                  <c:v>0.72986593279127499</c:v>
                </c:pt>
                <c:pt idx="1580">
                  <c:v>0.733790132023738</c:v>
                </c:pt>
                <c:pt idx="1581">
                  <c:v>0.73771699050772699</c:v>
                </c:pt>
                <c:pt idx="1582">
                  <c:v>0.74164646600274997</c:v>
                </c:pt>
                <c:pt idx="1583">
                  <c:v>0.74557851713094903</c:v>
                </c:pt>
                <c:pt idx="1584">
                  <c:v>0.74951310335592503</c:v>
                </c:pt>
                <c:pt idx="1585">
                  <c:v>0.75345018496053995</c:v>
                </c:pt>
                <c:pt idx="1586">
                  <c:v>0.75738972303336405</c:v>
                </c:pt>
                <c:pt idx="1587">
                  <c:v>0.76133167943956304</c:v>
                </c:pt>
                <c:pt idx="1588">
                  <c:v>0.76527601680844803</c:v>
                </c:pt>
                <c:pt idx="1589">
                  <c:v>0.76922269851348501</c:v>
                </c:pt>
                <c:pt idx="1590">
                  <c:v>0.77317168865444097</c:v>
                </c:pt>
                <c:pt idx="1591">
                  <c:v>0.77712295203839099</c:v>
                </c:pt>
                <c:pt idx="1592">
                  <c:v>0.78107645416930505</c:v>
                </c:pt>
                <c:pt idx="1593">
                  <c:v>0.78503216122191599</c:v>
                </c:pt>
                <c:pt idx="1594">
                  <c:v>0.78899004003221596</c:v>
                </c:pt>
                <c:pt idx="1595">
                  <c:v>0.79295005808029895</c:v>
                </c:pt>
                <c:pt idx="1596">
                  <c:v>0.79691218347524795</c:v>
                </c:pt>
                <c:pt idx="1597">
                  <c:v>0.80087638493880797</c:v>
                </c:pt>
                <c:pt idx="1598">
                  <c:v>0.80484263179756499</c:v>
                </c:pt>
                <c:pt idx="1599">
                  <c:v>0.80881089395929695</c:v>
                </c:pt>
                <c:pt idx="1600">
                  <c:v>0.812781141905906</c:v>
                </c:pt>
                <c:pt idx="1601">
                  <c:v>0.81675334667862098</c:v>
                </c:pt>
                <c:pt idx="1602">
                  <c:v>0.82072747986515804</c:v>
                </c:pt>
                <c:pt idx="1603">
                  <c:v>0.82470351358560401</c:v>
                </c:pt>
                <c:pt idx="1604">
                  <c:v>0.82868142048676696</c:v>
                </c:pt>
                <c:pt idx="1605">
                  <c:v>0.83266117372057002</c:v>
                </c:pt>
                <c:pt idx="1606">
                  <c:v>0.83664274693903695</c:v>
                </c:pt>
                <c:pt idx="1607">
                  <c:v>0.84062611428143397</c:v>
                </c:pt>
                <c:pt idx="1608">
                  <c:v>0.84461125036334705</c:v>
                </c:pt>
                <c:pt idx="1609">
                  <c:v>0.84859813026439401</c:v>
                </c:pt>
                <c:pt idx="1610">
                  <c:v>0.85258672952439196</c:v>
                </c:pt>
                <c:pt idx="1611">
                  <c:v>0.85657702412345704</c:v>
                </c:pt>
                <c:pt idx="1612">
                  <c:v>0.86056899047869695</c:v>
                </c:pt>
                <c:pt idx="1613">
                  <c:v>0.86456260543298802</c:v>
                </c:pt>
                <c:pt idx="1614">
                  <c:v>0.86855784624563503</c:v>
                </c:pt>
                <c:pt idx="1615">
                  <c:v>0.87255469058163304</c:v>
                </c:pt>
                <c:pt idx="1616">
                  <c:v>0.87655311650933498</c:v>
                </c:pt>
                <c:pt idx="1617">
                  <c:v>0.88055310248200003</c:v>
                </c:pt>
                <c:pt idx="1618">
                  <c:v>0.88455462733589696</c:v>
                </c:pt>
                <c:pt idx="1619">
                  <c:v>0.88855767028046495</c:v>
                </c:pt>
                <c:pt idx="1620">
                  <c:v>0.89256221089029697</c:v>
                </c:pt>
                <c:pt idx="1621">
                  <c:v>0.896568229095694</c:v>
                </c:pt>
                <c:pt idx="1622">
                  <c:v>0.90057570518161101</c:v>
                </c:pt>
                <c:pt idx="1623">
                  <c:v>0.90458461977039495</c:v>
                </c:pt>
                <c:pt idx="1624">
                  <c:v>0.908594953821102</c:v>
                </c:pt>
                <c:pt idx="1625">
                  <c:v>0.91260668862079797</c:v>
                </c:pt>
                <c:pt idx="1626">
                  <c:v>0.91661980577766899</c:v>
                </c:pt>
                <c:pt idx="1627">
                  <c:v>0.92063428721266305</c:v>
                </c:pt>
                <c:pt idx="1628">
                  <c:v>0.92465011515950302</c:v>
                </c:pt>
                <c:pt idx="1629">
                  <c:v>0.92866727214843903</c:v>
                </c:pt>
                <c:pt idx="1630">
                  <c:v>0.93268574100657797</c:v>
                </c:pt>
                <c:pt idx="1631">
                  <c:v>0.93670550485015502</c:v>
                </c:pt>
                <c:pt idx="1632">
                  <c:v>0.94072654707859005</c:v>
                </c:pt>
                <c:pt idx="1633">
                  <c:v>0.94474885136704101</c:v>
                </c:pt>
                <c:pt idx="1634">
                  <c:v>0.94877240166733601</c:v>
                </c:pt>
                <c:pt idx="1635">
                  <c:v>0.95279718219256504</c:v>
                </c:pt>
                <c:pt idx="1636">
                  <c:v>0.95682317741827705</c:v>
                </c:pt>
                <c:pt idx="1637">
                  <c:v>0.96085037207556401</c:v>
                </c:pt>
                <c:pt idx="1638">
                  <c:v>0.96487875114592403</c:v>
                </c:pt>
                <c:pt idx="1639">
                  <c:v>0.96890829985459304</c:v>
                </c:pt>
                <c:pt idx="1640">
                  <c:v>0.97293900367223696</c:v>
                </c:pt>
                <c:pt idx="1641">
                  <c:v>0.97697084830027603</c:v>
                </c:pt>
                <c:pt idx="1642">
                  <c:v>0.98100381967279904</c:v>
                </c:pt>
                <c:pt idx="1643">
                  <c:v>0.98503790395035595</c:v>
                </c:pt>
                <c:pt idx="1644">
                  <c:v>0.98907308751549095</c:v>
                </c:pt>
                <c:pt idx="1645">
                  <c:v>0.99310935696673797</c:v>
                </c:pt>
                <c:pt idx="1646">
                  <c:v>0.99714669912096898</c:v>
                </c:pt>
                <c:pt idx="1647">
                  <c:v>1.00118510099932</c:v>
                </c:pt>
                <c:pt idx="1648">
                  <c:v>1.0052245498297501</c:v>
                </c:pt>
                <c:pt idx="1649">
                  <c:v>1.0092650330413999</c:v>
                </c:pt>
                <c:pt idx="1650">
                  <c:v>1.01330653826072</c:v>
                </c:pt>
                <c:pt idx="1651">
                  <c:v>1.0173490533076699</c:v>
                </c:pt>
                <c:pt idx="1652">
                  <c:v>1.02139256619037</c:v>
                </c:pt>
                <c:pt idx="1653">
                  <c:v>1.02543706510808</c:v>
                </c:pt>
                <c:pt idx="1654">
                  <c:v>1.0294825384377499</c:v>
                </c:pt>
                <c:pt idx="1655">
                  <c:v>1.0335289747371501</c:v>
                </c:pt>
                <c:pt idx="1656">
                  <c:v>1.03757636273984</c:v>
                </c:pt>
                <c:pt idx="1657">
                  <c:v>1.0416246913518601</c:v>
                </c:pt>
                <c:pt idx="1658">
                  <c:v>1.0456739496468599</c:v>
                </c:pt>
                <c:pt idx="1659">
                  <c:v>1.0497241268694999</c:v>
                </c:pt>
                <c:pt idx="1660">
                  <c:v>1.05377521242248</c:v>
                </c:pt>
                <c:pt idx="1661">
                  <c:v>1.05782719587009</c:v>
                </c:pt>
                <c:pt idx="1662">
                  <c:v>1.0618800669336099</c:v>
                </c:pt>
                <c:pt idx="1663">
                  <c:v>1.0659338154884299</c:v>
                </c:pt>
                <c:pt idx="1664">
                  <c:v>1.0699884315595101</c:v>
                </c:pt>
                <c:pt idx="1665">
                  <c:v>1.0740439053252899</c:v>
                </c:pt>
                <c:pt idx="1666">
                  <c:v>1.078100227105</c:v>
                </c:pt>
                <c:pt idx="1667">
                  <c:v>1.08215738736264</c:v>
                </c:pt>
                <c:pt idx="1668">
                  <c:v>1.0862153767027201</c:v>
                </c:pt>
                <c:pt idx="1669">
                  <c:v>1.0902741858677401</c:v>
                </c:pt>
                <c:pt idx="1670">
                  <c:v>1.09433380573401</c:v>
                </c:pt>
                <c:pt idx="1671">
                  <c:v>1.09839422731588</c:v>
                </c:pt>
                <c:pt idx="1672">
                  <c:v>1.1024554417533901</c:v>
                </c:pt>
                <c:pt idx="1673">
                  <c:v>1.1065174403165501</c:v>
                </c:pt>
                <c:pt idx="1674">
                  <c:v>1.1105802144014301</c:v>
                </c:pt>
                <c:pt idx="1675">
                  <c:v>1.11464375552793</c:v>
                </c:pt>
                <c:pt idx="1676">
                  <c:v>1.1187080553358799</c:v>
                </c:pt>
                <c:pt idx="1677">
                  <c:v>1.1227731055896</c:v>
                </c:pt>
                <c:pt idx="1678">
                  <c:v>1.12683889816577</c:v>
                </c:pt>
                <c:pt idx="1679">
                  <c:v>1.1309054250580901</c:v>
                </c:pt>
                <c:pt idx="1680">
                  <c:v>1.1349726783735501</c:v>
                </c:pt>
                <c:pt idx="1681">
                  <c:v>1.13904065033047</c:v>
                </c:pt>
                <c:pt idx="1682">
                  <c:v>1.14310933325492</c:v>
                </c:pt>
                <c:pt idx="1683">
                  <c:v>1.1471787195854699</c:v>
                </c:pt>
                <c:pt idx="1684">
                  <c:v>1.15124880186138</c:v>
                </c:pt>
                <c:pt idx="1685">
                  <c:v>1.15531957272738</c:v>
                </c:pt>
                <c:pt idx="1686">
                  <c:v>1.1593910249302899</c:v>
                </c:pt>
                <c:pt idx="1687">
                  <c:v>1.16346315131726</c:v>
                </c:pt>
                <c:pt idx="1688">
                  <c:v>1.1675359448323599</c:v>
                </c:pt>
                <c:pt idx="1689">
                  <c:v>1.17160939852163</c:v>
                </c:pt>
                <c:pt idx="1690">
                  <c:v>1.1756835055213799</c:v>
                </c:pt>
                <c:pt idx="1691">
                  <c:v>1.17975825906332</c:v>
                </c:pt>
                <c:pt idx="1692">
                  <c:v>1.1838336524712501</c:v>
                </c:pt>
                <c:pt idx="1693">
                  <c:v>1.18790967915954</c:v>
                </c:pt>
                <c:pt idx="1694">
                  <c:v>1.19198633262999</c:v>
                </c:pt>
                <c:pt idx="1695">
                  <c:v>1.1960636064769501</c:v>
                </c:pt>
                <c:pt idx="1696">
                  <c:v>1.2001414943759099</c:v>
                </c:pt>
                <c:pt idx="1697">
                  <c:v>1.2042199900887101</c:v>
                </c:pt>
                <c:pt idx="1698">
                  <c:v>1.20829908746051</c:v>
                </c:pt>
                <c:pt idx="1699">
                  <c:v>1.2123787804183801</c:v>
                </c:pt>
                <c:pt idx="1700">
                  <c:v>1.2164590629683301</c:v>
                </c:pt>
                <c:pt idx="1701">
                  <c:v>1.22053992920064</c:v>
                </c:pt>
                <c:pt idx="1702">
                  <c:v>1.22462137327855</c:v>
                </c:pt>
                <c:pt idx="1703">
                  <c:v>1.2287033894436801</c:v>
                </c:pt>
                <c:pt idx="1704">
                  <c:v>1.23278597201314</c:v>
                </c:pt>
                <c:pt idx="1705">
                  <c:v>1.2368691153782601</c:v>
                </c:pt>
                <c:pt idx="1706">
                  <c:v>1.2409528140017601</c:v>
                </c:pt>
                <c:pt idx="1707">
                  <c:v>1.2450370624232601</c:v>
                </c:pt>
                <c:pt idx="1708">
                  <c:v>1.2491218552480901</c:v>
                </c:pt>
                <c:pt idx="1709">
                  <c:v>1.2532071871528401</c:v>
                </c:pt>
                <c:pt idx="1710">
                  <c:v>1.2572930528826101</c:v>
                </c:pt>
                <c:pt idx="1711">
                  <c:v>1.26137944724989</c:v>
                </c:pt>
                <c:pt idx="1712">
                  <c:v>1.2654663651318401</c:v>
                </c:pt>
                <c:pt idx="1713">
                  <c:v>1.26955380147593</c:v>
                </c:pt>
                <c:pt idx="1714">
                  <c:v>1.27364175128888</c:v>
                </c:pt>
                <c:pt idx="1715">
                  <c:v>1.27773020964234</c:v>
                </c:pt>
                <c:pt idx="1716">
                  <c:v>1.2818191716702301</c:v>
                </c:pt>
                <c:pt idx="1717">
                  <c:v>1.28590863256775</c:v>
                </c:pt>
                <c:pt idx="1718">
                  <c:v>1.28999858758879</c:v>
                </c:pt>
                <c:pt idx="1719">
                  <c:v>1.29408903205167</c:v>
                </c:pt>
                <c:pt idx="1720">
                  <c:v>1.2981799613281699</c:v>
                </c:pt>
                <c:pt idx="1721">
                  <c:v>1.3022713708493301</c:v>
                </c:pt>
                <c:pt idx="1722">
                  <c:v>1.3063632561029199</c:v>
                </c:pt>
                <c:pt idx="1723">
                  <c:v>1.31045561263253</c:v>
                </c:pt>
                <c:pt idx="1724">
                  <c:v>1.3145484360350399</c:v>
                </c:pt>
                <c:pt idx="1725">
                  <c:v>1.3186417219665301</c:v>
                </c:pt>
                <c:pt idx="1726">
                  <c:v>1.3227354661313699</c:v>
                </c:pt>
                <c:pt idx="1727">
                  <c:v>1.3268296642881201</c:v>
                </c:pt>
                <c:pt idx="1728">
                  <c:v>1.33092431224706</c:v>
                </c:pt>
                <c:pt idx="1729">
                  <c:v>1.33501940586941</c:v>
                </c:pt>
                <c:pt idx="1730">
                  <c:v>1.3391149410665799</c:v>
                </c:pt>
                <c:pt idx="1731">
                  <c:v>1.34321091379772</c:v>
                </c:pt>
                <c:pt idx="1732">
                  <c:v>1.3473073200757</c:v>
                </c:pt>
                <c:pt idx="1733">
                  <c:v>1.3514041559563399</c:v>
                </c:pt>
                <c:pt idx="1734">
                  <c:v>1.35550141754437</c:v>
                </c:pt>
                <c:pt idx="1735">
                  <c:v>1.35959910099107</c:v>
                </c:pt>
                <c:pt idx="1736">
                  <c:v>1.36369720249362</c:v>
                </c:pt>
                <c:pt idx="1737">
                  <c:v>1.3677957182926599</c:v>
                </c:pt>
                <c:pt idx="1738">
                  <c:v>1.3718946446784299</c:v>
                </c:pt>
                <c:pt idx="1739">
                  <c:v>1.3759939779799899</c:v>
                </c:pt>
                <c:pt idx="1740">
                  <c:v>1.3800937145713199</c:v>
                </c:pt>
                <c:pt idx="1741">
                  <c:v>1.3841938508689999</c:v>
                </c:pt>
                <c:pt idx="1742">
                  <c:v>1.3882943833315999</c:v>
                </c:pt>
                <c:pt idx="1743">
                  <c:v>1.3923953084573899</c:v>
                </c:pt>
                <c:pt idx="1744">
                  <c:v>1.3964966227904501</c:v>
                </c:pt>
                <c:pt idx="1745">
                  <c:v>1.4005983229100001</c:v>
                </c:pt>
                <c:pt idx="1746">
                  <c:v>1.4047004054365899</c:v>
                </c:pt>
                <c:pt idx="1747">
                  <c:v>1.4088028670298001</c:v>
                </c:pt>
                <c:pt idx="1748">
                  <c:v>1.41290570438768</c:v>
                </c:pt>
                <c:pt idx="1749">
                  <c:v>1.4170089142445701</c:v>
                </c:pt>
                <c:pt idx="1750">
                  <c:v>1.4211124933772501</c:v>
                </c:pt>
                <c:pt idx="1751">
                  <c:v>1.4252164385943</c:v>
                </c:pt>
                <c:pt idx="1752">
                  <c:v>1.4293207467423801</c:v>
                </c:pt>
                <c:pt idx="1753">
                  <c:v>1.43342541470395</c:v>
                </c:pt>
                <c:pt idx="1754">
                  <c:v>1.43753043939682</c:v>
                </c:pt>
                <c:pt idx="1755">
                  <c:v>1.4416358177719499</c:v>
                </c:pt>
                <c:pt idx="1756">
                  <c:v>1.4457415468197199</c:v>
                </c:pt>
                <c:pt idx="1757">
                  <c:v>1.4498476235593001</c:v>
                </c:pt>
                <c:pt idx="1758">
                  <c:v>1.4539540450449799</c:v>
                </c:pt>
                <c:pt idx="1759">
                  <c:v>1.4580608083639699</c:v>
                </c:pt>
                <c:pt idx="1760">
                  <c:v>1.46216791063597</c:v>
                </c:pt>
                <c:pt idx="1761">
                  <c:v>1.4662753490110301</c:v>
                </c:pt>
                <c:pt idx="1762">
                  <c:v>1.47038312067584</c:v>
                </c:pt>
                <c:pt idx="1763">
                  <c:v>1.4744912228432101</c:v>
                </c:pt>
                <c:pt idx="1764">
                  <c:v>1.47859965275835</c:v>
                </c:pt>
                <c:pt idx="1765">
                  <c:v>1.48270840769681</c:v>
                </c:pt>
                <c:pt idx="1766">
                  <c:v>1.4868174849640201</c:v>
                </c:pt>
                <c:pt idx="1767">
                  <c:v>1.49092688189322</c:v>
                </c:pt>
                <c:pt idx="1768">
                  <c:v>1.4950365958518199</c:v>
                </c:pt>
                <c:pt idx="1769">
                  <c:v>1.49914662423086</c:v>
                </c:pt>
                <c:pt idx="1770">
                  <c:v>1.50325696445138</c:v>
                </c:pt>
                <c:pt idx="1771">
                  <c:v>1.50736761396237</c:v>
                </c:pt>
                <c:pt idx="1772">
                  <c:v>1.5114785702403699</c:v>
                </c:pt>
                <c:pt idx="1773">
                  <c:v>1.51558983078743</c:v>
                </c:pt>
                <c:pt idx="1774">
                  <c:v>1.5197013931374701</c:v>
                </c:pt>
                <c:pt idx="1775">
                  <c:v>1.5238132548458501</c:v>
                </c:pt>
                <c:pt idx="1776">
                  <c:v>1.5279254134957101</c:v>
                </c:pt>
                <c:pt idx="1777">
                  <c:v>1.532037866696</c:v>
                </c:pt>
                <c:pt idx="1778">
                  <c:v>1.53615061208107</c:v>
                </c:pt>
                <c:pt idx="1779">
                  <c:v>1.5402636473086999</c:v>
                </c:pt>
                <c:pt idx="1780">
                  <c:v>1.54437697006648</c:v>
                </c:pt>
                <c:pt idx="1781">
                  <c:v>1.54849057806142</c:v>
                </c:pt>
                <c:pt idx="1782">
                  <c:v>1.5526044690263201</c:v>
                </c:pt>
                <c:pt idx="1783">
                  <c:v>1.55671864071779</c:v>
                </c:pt>
                <c:pt idx="1784">
                  <c:v>1.56083309091593</c:v>
                </c:pt>
                <c:pt idx="1785">
                  <c:v>1.5649478174223901</c:v>
                </c:pt>
                <c:pt idx="1786">
                  <c:v>1.5690628180667201</c:v>
                </c:pt>
                <c:pt idx="1787">
                  <c:v>1.57317809069606</c:v>
                </c:pt>
                <c:pt idx="1788">
                  <c:v>1.5772936331815199</c:v>
                </c:pt>
                <c:pt idx="1789">
                  <c:v>1.58140944341623</c:v>
                </c:pt>
                <c:pt idx="1790">
                  <c:v>1.5855255193150699</c:v>
                </c:pt>
                <c:pt idx="1791">
                  <c:v>1.5896418588126999</c:v>
                </c:pt>
                <c:pt idx="1792">
                  <c:v>1.5937584598700201</c:v>
                </c:pt>
                <c:pt idx="1793">
                  <c:v>1.5978753204637799</c:v>
                </c:pt>
                <c:pt idx="1794">
                  <c:v>1.6019924385930799</c:v>
                </c:pt>
                <c:pt idx="1795">
                  <c:v>1.60610981227743</c:v>
                </c:pt>
                <c:pt idx="1796">
                  <c:v>1.61022743955644</c:v>
                </c:pt>
                <c:pt idx="1797">
                  <c:v>1.6143453184879399</c:v>
                </c:pt>
                <c:pt idx="1798">
                  <c:v>1.6184634471544299</c:v>
                </c:pt>
                <c:pt idx="1799">
                  <c:v>1.62258182365276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968496"/>
        <c:axId val="208969056"/>
      </c:lineChart>
      <c:catAx>
        <c:axId val="2089684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969056"/>
        <c:crosses val="autoZero"/>
        <c:auto val="1"/>
        <c:lblAlgn val="ctr"/>
        <c:lblOffset val="100"/>
        <c:noMultiLvlLbl val="0"/>
      </c:catAx>
      <c:valAx>
        <c:axId val="208969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968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상대선정지!$G$1</c:f>
              <c:strCache>
                <c:ptCount val="1"/>
                <c:pt idx="0">
                  <c:v>rel_brg_now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상대선정지!$G$2:$G$1801</c:f>
              <c:numCache>
                <c:formatCode>General</c:formatCode>
                <c:ptCount val="1800"/>
                <c:pt idx="0">
                  <c:v>-2.94607856612833</c:v>
                </c:pt>
                <c:pt idx="1">
                  <c:v>-2.9481200071866098</c:v>
                </c:pt>
                <c:pt idx="2">
                  <c:v>-2.9501643602649699</c:v>
                </c:pt>
                <c:pt idx="3">
                  <c:v>-2.95221163153081</c:v>
                </c:pt>
                <c:pt idx="4">
                  <c:v>-2.9542618271702201</c:v>
                </c:pt>
                <c:pt idx="5">
                  <c:v>-2.9563149533917099</c:v>
                </c:pt>
                <c:pt idx="6">
                  <c:v>-2.9583710164118799</c:v>
                </c:pt>
                <c:pt idx="7">
                  <c:v>-2.9604300224726199</c:v>
                </c:pt>
                <c:pt idx="8">
                  <c:v>-2.9624919778335599</c:v>
                </c:pt>
                <c:pt idx="9">
                  <c:v>-2.9645568887697702</c:v>
                </c:pt>
                <c:pt idx="10">
                  <c:v>-2.9666247615664298</c:v>
                </c:pt>
                <c:pt idx="11">
                  <c:v>-2.96869560254498</c:v>
                </c:pt>
                <c:pt idx="12">
                  <c:v>-2.97076941802879</c:v>
                </c:pt>
                <c:pt idx="13">
                  <c:v>-2.97284621436205</c:v>
                </c:pt>
                <c:pt idx="14">
                  <c:v>-2.9749259979141098</c:v>
                </c:pt>
                <c:pt idx="15">
                  <c:v>-2.9770087750677501</c:v>
                </c:pt>
                <c:pt idx="16">
                  <c:v>-2.97909455221849</c:v>
                </c:pt>
                <c:pt idx="17">
                  <c:v>-2.98118333579185</c:v>
                </c:pt>
                <c:pt idx="18">
                  <c:v>-2.98327513222221</c:v>
                </c:pt>
                <c:pt idx="19">
                  <c:v>-2.9853699479655198</c:v>
                </c:pt>
                <c:pt idx="20">
                  <c:v>-2.9874677894961201</c:v>
                </c:pt>
                <c:pt idx="21">
                  <c:v>-2.9895686633068399</c:v>
                </c:pt>
                <c:pt idx="22">
                  <c:v>-2.99167257591278</c:v>
                </c:pt>
                <c:pt idx="23">
                  <c:v>-2.9937795338366802</c:v>
                </c:pt>
                <c:pt idx="24">
                  <c:v>-2.9958895436332602</c:v>
                </c:pt>
                <c:pt idx="25">
                  <c:v>-2.9980026118701</c:v>
                </c:pt>
                <c:pt idx="26">
                  <c:v>-3.0001187451290399</c:v>
                </c:pt>
                <c:pt idx="27">
                  <c:v>-3.0022379500198801</c:v>
                </c:pt>
                <c:pt idx="28">
                  <c:v>-3.0043602331638199</c:v>
                </c:pt>
                <c:pt idx="29">
                  <c:v>-3.00648560120589</c:v>
                </c:pt>
                <c:pt idx="30">
                  <c:v>-3.0086140608076399</c:v>
                </c:pt>
                <c:pt idx="31">
                  <c:v>-3.0107456186506698</c:v>
                </c:pt>
                <c:pt idx="32">
                  <c:v>-3.0128802814381799</c:v>
                </c:pt>
                <c:pt idx="33">
                  <c:v>-3.0150180558880399</c:v>
                </c:pt>
                <c:pt idx="34">
                  <c:v>-3.0171589487389299</c:v>
                </c:pt>
                <c:pt idx="35">
                  <c:v>-3.0193029667540201</c:v>
                </c:pt>
                <c:pt idx="36">
                  <c:v>-3.0214501167063101</c:v>
                </c:pt>
                <c:pt idx="37">
                  <c:v>-3.0236004053962802</c:v>
                </c:pt>
                <c:pt idx="38">
                  <c:v>-3.0257538396440302</c:v>
                </c:pt>
                <c:pt idx="39">
                  <c:v>-3.0279104262849601</c:v>
                </c:pt>
                <c:pt idx="40">
                  <c:v>-3.0300701721778198</c:v>
                </c:pt>
                <c:pt idx="41">
                  <c:v>-3.0322330841970002</c:v>
                </c:pt>
                <c:pt idx="42">
                  <c:v>-3.0343991692434402</c:v>
                </c:pt>
                <c:pt idx="43">
                  <c:v>-3.0365684342321999</c:v>
                </c:pt>
                <c:pt idx="44">
                  <c:v>-3.0387408861006402</c:v>
                </c:pt>
                <c:pt idx="45">
                  <c:v>-3.0409165318062001</c:v>
                </c:pt>
                <c:pt idx="46">
                  <c:v>-3.0430953783281298</c:v>
                </c:pt>
                <c:pt idx="47">
                  <c:v>-3.0452774326640202</c:v>
                </c:pt>
                <c:pt idx="48">
                  <c:v>-3.0474627018315301</c:v>
                </c:pt>
                <c:pt idx="49">
                  <c:v>-3.0496511928672501</c:v>
                </c:pt>
                <c:pt idx="50">
                  <c:v>-3.0518429128376798</c:v>
                </c:pt>
                <c:pt idx="51">
                  <c:v>-3.0540378688160601</c:v>
                </c:pt>
                <c:pt idx="52">
                  <c:v>-3.0562360679068599</c:v>
                </c:pt>
                <c:pt idx="53">
                  <c:v>-3.0584375172313099</c:v>
                </c:pt>
                <c:pt idx="54">
                  <c:v>-3.06064222393081</c:v>
                </c:pt>
                <c:pt idx="55">
                  <c:v>-3.06285019516889</c:v>
                </c:pt>
                <c:pt idx="56">
                  <c:v>-3.0650614381321999</c:v>
                </c:pt>
                <c:pt idx="57">
                  <c:v>-3.0672759600238302</c:v>
                </c:pt>
                <c:pt idx="58">
                  <c:v>-3.06949376806954</c:v>
                </c:pt>
                <c:pt idx="59">
                  <c:v>-3.0717148695166498</c:v>
                </c:pt>
                <c:pt idx="60">
                  <c:v>-3.07393927164037</c:v>
                </c:pt>
                <c:pt idx="61">
                  <c:v>-3.0761669817242101</c:v>
                </c:pt>
                <c:pt idx="62">
                  <c:v>-3.0783980070849499</c:v>
                </c:pt>
                <c:pt idx="63">
                  <c:v>-3.08063235505375</c:v>
                </c:pt>
                <c:pt idx="64">
                  <c:v>-3.08287003298482</c:v>
                </c:pt>
                <c:pt idx="65">
                  <c:v>-3.0851110482569699</c:v>
                </c:pt>
                <c:pt idx="66">
                  <c:v>-3.0873554082702399</c:v>
                </c:pt>
                <c:pt idx="67">
                  <c:v>-3.0896031204405201</c:v>
                </c:pt>
                <c:pt idx="68">
                  <c:v>-3.0918541922148899</c:v>
                </c:pt>
                <c:pt idx="69">
                  <c:v>-3.0941086310580199</c:v>
                </c:pt>
                <c:pt idx="70">
                  <c:v>-3.0963664444530501</c:v>
                </c:pt>
                <c:pt idx="71">
                  <c:v>-3.0986276399083801</c:v>
                </c:pt>
                <c:pt idx="72">
                  <c:v>-3.1008922249565098</c:v>
                </c:pt>
                <c:pt idx="73">
                  <c:v>-3.1031602071556099</c:v>
                </c:pt>
                <c:pt idx="74">
                  <c:v>-3.1054315940743802</c:v>
                </c:pt>
                <c:pt idx="75">
                  <c:v>-3.1077063933137099</c:v>
                </c:pt>
                <c:pt idx="76">
                  <c:v>-3.1099846124944799</c:v>
                </c:pt>
                <c:pt idx="77">
                  <c:v>-3.11226625926178</c:v>
                </c:pt>
                <c:pt idx="78">
                  <c:v>-3.11455134128175</c:v>
                </c:pt>
                <c:pt idx="79">
                  <c:v>-3.1168398662425698</c:v>
                </c:pt>
                <c:pt idx="80">
                  <c:v>-3.1191318418566398</c:v>
                </c:pt>
                <c:pt idx="81">
                  <c:v>-3.12142727586154</c:v>
                </c:pt>
                <c:pt idx="82">
                  <c:v>-3.1237261760132902</c:v>
                </c:pt>
                <c:pt idx="83">
                  <c:v>-3.1260285500926499</c:v>
                </c:pt>
                <c:pt idx="84">
                  <c:v>-3.1283344059062799</c:v>
                </c:pt>
                <c:pt idx="85">
                  <c:v>-3.13064375128396</c:v>
                </c:pt>
                <c:pt idx="86">
                  <c:v>-3.1329565940725899</c:v>
                </c:pt>
                <c:pt idx="87">
                  <c:v>-3.13527294215231</c:v>
                </c:pt>
                <c:pt idx="88">
                  <c:v>-3.1375928034195701</c:v>
                </c:pt>
                <c:pt idx="89">
                  <c:v>-3.13991618579603</c:v>
                </c:pt>
                <c:pt idx="90">
                  <c:v>-3.14224309723016</c:v>
                </c:pt>
                <c:pt idx="91">
                  <c:v>-3.14457354569373</c:v>
                </c:pt>
                <c:pt idx="92">
                  <c:v>-3.1469075391786898</c:v>
                </c:pt>
                <c:pt idx="93">
                  <c:v>-3.1492450857035101</c:v>
                </c:pt>
                <c:pt idx="94">
                  <c:v>-3.1515861933132201</c:v>
                </c:pt>
                <c:pt idx="95">
                  <c:v>-3.15393087006884</c:v>
                </c:pt>
                <c:pt idx="96">
                  <c:v>-3.1562791240660801</c:v>
                </c:pt>
                <c:pt idx="97">
                  <c:v>-3.15863096342206</c:v>
                </c:pt>
                <c:pt idx="98">
                  <c:v>-3.1609863962745499</c:v>
                </c:pt>
                <c:pt idx="99">
                  <c:v>-3.16334543078858</c:v>
                </c:pt>
                <c:pt idx="100">
                  <c:v>-3.1657080751559699</c:v>
                </c:pt>
                <c:pt idx="101">
                  <c:v>-3.1680743375854901</c:v>
                </c:pt>
                <c:pt idx="102">
                  <c:v>-3.1704442263232901</c:v>
                </c:pt>
                <c:pt idx="103">
                  <c:v>-3.1728177496302101</c:v>
                </c:pt>
                <c:pt idx="104">
                  <c:v>-3.17519491579827</c:v>
                </c:pt>
                <c:pt idx="105">
                  <c:v>-3.1775757331372398</c:v>
                </c:pt>
                <c:pt idx="106">
                  <c:v>-3.1799602099919699</c:v>
                </c:pt>
                <c:pt idx="107">
                  <c:v>-3.1823483547243501</c:v>
                </c:pt>
                <c:pt idx="108">
                  <c:v>-3.1847401757272502</c:v>
                </c:pt>
                <c:pt idx="109">
                  <c:v>-3.18713568141367</c:v>
                </c:pt>
                <c:pt idx="110">
                  <c:v>-3.1895348802330501</c:v>
                </c:pt>
                <c:pt idx="111">
                  <c:v>-3.1919377806484501</c:v>
                </c:pt>
                <c:pt idx="112">
                  <c:v>-3.1943443911511</c:v>
                </c:pt>
                <c:pt idx="113">
                  <c:v>-3.1967547202648299</c:v>
                </c:pt>
                <c:pt idx="114">
                  <c:v>-3.19916877653736</c:v>
                </c:pt>
                <c:pt idx="115">
                  <c:v>-3.2015865685373202</c:v>
                </c:pt>
                <c:pt idx="116">
                  <c:v>-3.20400810486057</c:v>
                </c:pt>
                <c:pt idx="117">
                  <c:v>-3.2064333941366301</c:v>
                </c:pt>
                <c:pt idx="118">
                  <c:v>-3.2088624450143399</c:v>
                </c:pt>
                <c:pt idx="119">
                  <c:v>-3.21129526617278</c:v>
                </c:pt>
                <c:pt idx="120">
                  <c:v>-3.2137318663135299</c:v>
                </c:pt>
                <c:pt idx="121">
                  <c:v>-3.2161722541717301</c:v>
                </c:pt>
                <c:pt idx="122">
                  <c:v>-3.2186164385030298</c:v>
                </c:pt>
                <c:pt idx="123">
                  <c:v>-3.22106442809251</c:v>
                </c:pt>
                <c:pt idx="124">
                  <c:v>-3.2235162317499499</c:v>
                </c:pt>
                <c:pt idx="125">
                  <c:v>-3.2259718583211399</c:v>
                </c:pt>
                <c:pt idx="126">
                  <c:v>-3.22843131666979</c:v>
                </c:pt>
                <c:pt idx="127">
                  <c:v>-3.2308946156891798</c:v>
                </c:pt>
                <c:pt idx="128">
                  <c:v>-3.2333617643007502</c:v>
                </c:pt>
                <c:pt idx="129">
                  <c:v>-3.2358327714539401</c:v>
                </c:pt>
                <c:pt idx="130">
                  <c:v>-3.2383076461281899</c:v>
                </c:pt>
                <c:pt idx="131">
                  <c:v>-3.2407863973222599</c:v>
                </c:pt>
                <c:pt idx="132">
                  <c:v>-3.2432690340760901</c:v>
                </c:pt>
                <c:pt idx="133">
                  <c:v>-3.2457555654469199</c:v>
                </c:pt>
                <c:pt idx="134">
                  <c:v>-3.2482460005262999</c:v>
                </c:pt>
                <c:pt idx="135">
                  <c:v>-3.2507403484289599</c:v>
                </c:pt>
                <c:pt idx="136">
                  <c:v>-3.2532386182980901</c:v>
                </c:pt>
                <c:pt idx="137">
                  <c:v>-3.25574081931188</c:v>
                </c:pt>
                <c:pt idx="138">
                  <c:v>-3.25824696067252</c:v>
                </c:pt>
                <c:pt idx="139">
                  <c:v>-3.2607570516130902</c:v>
                </c:pt>
                <c:pt idx="140">
                  <c:v>-3.26327110139135</c:v>
                </c:pt>
                <c:pt idx="141">
                  <c:v>-3.2657891192940198</c:v>
                </c:pt>
                <c:pt idx="142">
                  <c:v>-3.2683111146444599</c:v>
                </c:pt>
                <c:pt idx="143">
                  <c:v>-3.2708370967865199</c:v>
                </c:pt>
                <c:pt idx="144">
                  <c:v>-3.27336707510158</c:v>
                </c:pt>
                <c:pt idx="145">
                  <c:v>-3.2759010589923001</c:v>
                </c:pt>
                <c:pt idx="146">
                  <c:v>-3.2784390578917701</c:v>
                </c:pt>
                <c:pt idx="147">
                  <c:v>-3.28098108127028</c:v>
                </c:pt>
                <c:pt idx="148">
                  <c:v>-3.2835271386203999</c:v>
                </c:pt>
                <c:pt idx="149">
                  <c:v>-3.2860772394684501</c:v>
                </c:pt>
                <c:pt idx="150">
                  <c:v>-3.2886313933663498</c:v>
                </c:pt>
                <c:pt idx="151">
                  <c:v>-3.2911896099030802</c:v>
                </c:pt>
                <c:pt idx="152">
                  <c:v>-3.2937518986913101</c:v>
                </c:pt>
                <c:pt idx="153">
                  <c:v>-3.2963182693765698</c:v>
                </c:pt>
                <c:pt idx="154">
                  <c:v>-3.2988887316347402</c:v>
                </c:pt>
                <c:pt idx="155">
                  <c:v>-3.3014632951749201</c:v>
                </c:pt>
                <c:pt idx="156">
                  <c:v>-3.3040419697307399</c:v>
                </c:pt>
                <c:pt idx="157">
                  <c:v>-3.3066247650724501</c:v>
                </c:pt>
                <c:pt idx="158">
                  <c:v>-3.30921169099781</c:v>
                </c:pt>
                <c:pt idx="159">
                  <c:v>-3.3118027573395898</c:v>
                </c:pt>
                <c:pt idx="160">
                  <c:v>-3.3143979739537599</c:v>
                </c:pt>
                <c:pt idx="161">
                  <c:v>-3.3169973507380002</c:v>
                </c:pt>
                <c:pt idx="162">
                  <c:v>-3.3196008976151998</c:v>
                </c:pt>
                <c:pt idx="163">
                  <c:v>-3.3222086245378901</c:v>
                </c:pt>
                <c:pt idx="164">
                  <c:v>-3.3248205414948302</c:v>
                </c:pt>
                <c:pt idx="165">
                  <c:v>-3.32743665850739</c:v>
                </c:pt>
                <c:pt idx="166">
                  <c:v>-3.3300569856241302</c:v>
                </c:pt>
                <c:pt idx="167">
                  <c:v>-3.33268153292794</c:v>
                </c:pt>
                <c:pt idx="168">
                  <c:v>-3.3353103105329098</c:v>
                </c:pt>
                <c:pt idx="169">
                  <c:v>-3.3379433285912699</c:v>
                </c:pt>
                <c:pt idx="170">
                  <c:v>-3.3405805972767499</c:v>
                </c:pt>
                <c:pt idx="171">
                  <c:v>-3.3432221268069999</c:v>
                </c:pt>
                <c:pt idx="172">
                  <c:v>-3.3458679274246999</c:v>
                </c:pt>
                <c:pt idx="173">
                  <c:v>-3.3485180094078202</c:v>
                </c:pt>
                <c:pt idx="174">
                  <c:v>-3.3511723830688398</c:v>
                </c:pt>
                <c:pt idx="175">
                  <c:v>-3.3538310587516</c:v>
                </c:pt>
                <c:pt idx="176">
                  <c:v>-3.3564940468297002</c:v>
                </c:pt>
                <c:pt idx="177">
                  <c:v>-3.3591613577216299</c:v>
                </c:pt>
                <c:pt idx="178">
                  <c:v>-3.3618330018638201</c:v>
                </c:pt>
                <c:pt idx="179">
                  <c:v>-3.3645089897393001</c:v>
                </c:pt>
                <c:pt idx="180">
                  <c:v>-3.3671893318534099</c:v>
                </c:pt>
                <c:pt idx="181">
                  <c:v>-3.3698740387590602</c:v>
                </c:pt>
                <c:pt idx="182">
                  <c:v>-3.3725631210321501</c:v>
                </c:pt>
                <c:pt idx="183">
                  <c:v>-3.37525658928632</c:v>
                </c:pt>
                <c:pt idx="184">
                  <c:v>-3.3779544541723601</c:v>
                </c:pt>
                <c:pt idx="185">
                  <c:v>-3.38065672637003</c:v>
                </c:pt>
                <c:pt idx="186">
                  <c:v>-3.3833634165955</c:v>
                </c:pt>
                <c:pt idx="187">
                  <c:v>-3.3860745356027402</c:v>
                </c:pt>
                <c:pt idx="188">
                  <c:v>-3.38879009417996</c:v>
                </c:pt>
                <c:pt idx="189">
                  <c:v>-3.3915101031437298</c:v>
                </c:pt>
                <c:pt idx="190">
                  <c:v>-3.39423457335351</c:v>
                </c:pt>
                <c:pt idx="191">
                  <c:v>-3.3969635157068199</c:v>
                </c:pt>
                <c:pt idx="192">
                  <c:v>-3.39969694112221</c:v>
                </c:pt>
                <c:pt idx="193">
                  <c:v>-3.4024348605678298</c:v>
                </c:pt>
                <c:pt idx="194">
                  <c:v>-3.4051772850442599</c:v>
                </c:pt>
                <c:pt idx="195">
                  <c:v>-3.4079242255835398</c:v>
                </c:pt>
                <c:pt idx="196">
                  <c:v>-3.4106756932566702</c:v>
                </c:pt>
                <c:pt idx="197">
                  <c:v>-3.4134316991706402</c:v>
                </c:pt>
                <c:pt idx="198">
                  <c:v>-3.4161922544677701</c:v>
                </c:pt>
                <c:pt idx="199">
                  <c:v>-3.4189573703326901</c:v>
                </c:pt>
                <c:pt idx="200">
                  <c:v>-3.4217270579781598</c:v>
                </c:pt>
                <c:pt idx="201">
                  <c:v>-3.42450132865741</c:v>
                </c:pt>
                <c:pt idx="202">
                  <c:v>-3.4272801936605699</c:v>
                </c:pt>
                <c:pt idx="203">
                  <c:v>-3.43006366431751</c:v>
                </c:pt>
                <c:pt idx="204">
                  <c:v>-3.4328517519862198</c:v>
                </c:pt>
                <c:pt idx="205">
                  <c:v>-3.4356444680761302</c:v>
                </c:pt>
                <c:pt idx="206">
                  <c:v>-3.4384418240227301</c:v>
                </c:pt>
                <c:pt idx="207">
                  <c:v>-3.4412438313057598</c:v>
                </c:pt>
                <c:pt idx="208">
                  <c:v>-3.44405050143473</c:v>
                </c:pt>
                <c:pt idx="209">
                  <c:v>-3.4468618459678702</c:v>
                </c:pt>
                <c:pt idx="210">
                  <c:v>-3.4496778764923302</c:v>
                </c:pt>
                <c:pt idx="211">
                  <c:v>-3.45249860463707</c:v>
                </c:pt>
                <c:pt idx="212">
                  <c:v>-3.4553240420767599</c:v>
                </c:pt>
                <c:pt idx="213">
                  <c:v>-3.4581542005097301</c:v>
                </c:pt>
                <c:pt idx="214">
                  <c:v>-3.4609890916866499</c:v>
                </c:pt>
                <c:pt idx="215">
                  <c:v>-3.4638287273888202</c:v>
                </c:pt>
                <c:pt idx="216">
                  <c:v>-3.46667311944111</c:v>
                </c:pt>
                <c:pt idx="217">
                  <c:v>-3.4695222797030199</c:v>
                </c:pt>
                <c:pt idx="218">
                  <c:v>-3.4723762200779902</c:v>
                </c:pt>
                <c:pt idx="219">
                  <c:v>-3.4752349525102701</c:v>
                </c:pt>
                <c:pt idx="220">
                  <c:v>-3.4780984889783801</c:v>
                </c:pt>
                <c:pt idx="221">
                  <c:v>-3.4809668415036801</c:v>
                </c:pt>
                <c:pt idx="222">
                  <c:v>-3.48384002214623</c:v>
                </c:pt>
                <c:pt idx="223">
                  <c:v>-3.4867180430127198</c:v>
                </c:pt>
                <c:pt idx="224">
                  <c:v>-3.4896009162412698</c:v>
                </c:pt>
                <c:pt idx="225">
                  <c:v>-3.4924886540118201</c:v>
                </c:pt>
                <c:pt idx="226">
                  <c:v>-3.4953812685557701</c:v>
                </c:pt>
                <c:pt idx="227">
                  <c:v>-3.4982787721320898</c:v>
                </c:pt>
                <c:pt idx="228">
                  <c:v>-3.5011811770435202</c:v>
                </c:pt>
                <c:pt idx="229">
                  <c:v>-3.50408849564087</c:v>
                </c:pt>
                <c:pt idx="230">
                  <c:v>-3.50700074031203</c:v>
                </c:pt>
                <c:pt idx="231">
                  <c:v>-3.5099179234856499</c:v>
                </c:pt>
                <c:pt idx="232">
                  <c:v>-3.5128400576332401</c:v>
                </c:pt>
                <c:pt idx="233">
                  <c:v>-3.5157671552710199</c:v>
                </c:pt>
                <c:pt idx="234">
                  <c:v>-3.51869922895207</c:v>
                </c:pt>
                <c:pt idx="235">
                  <c:v>-3.52163629127039</c:v>
                </c:pt>
                <c:pt idx="236">
                  <c:v>-3.5245783548772298</c:v>
                </c:pt>
                <c:pt idx="237">
                  <c:v>-3.5275254324491199</c:v>
                </c:pt>
                <c:pt idx="238">
                  <c:v>-3.53047753670949</c:v>
                </c:pt>
                <c:pt idx="239">
                  <c:v>-3.5334346804328298</c:v>
                </c:pt>
                <c:pt idx="240">
                  <c:v>-3.5363968764289599</c:v>
                </c:pt>
                <c:pt idx="241">
                  <c:v>-3.5393641375550202</c:v>
                </c:pt>
                <c:pt idx="242">
                  <c:v>-3.5423364767074701</c:v>
                </c:pt>
                <c:pt idx="243">
                  <c:v>-3.5453139068337598</c:v>
                </c:pt>
                <c:pt idx="244">
                  <c:v>-3.5482964409183002</c:v>
                </c:pt>
                <c:pt idx="245">
                  <c:v>-3.5512840919923199</c:v>
                </c:pt>
                <c:pt idx="246">
                  <c:v>-3.5542768731315801</c:v>
                </c:pt>
                <c:pt idx="247">
                  <c:v>-3.5572747974549599</c:v>
                </c:pt>
                <c:pt idx="248">
                  <c:v>-3.5602778781325801</c:v>
                </c:pt>
                <c:pt idx="249">
                  <c:v>-3.5632861283702901</c:v>
                </c:pt>
                <c:pt idx="250">
                  <c:v>-3.56629956142296</c:v>
                </c:pt>
                <c:pt idx="251">
                  <c:v>-3.5693181905908702</c:v>
                </c:pt>
                <c:pt idx="252">
                  <c:v>-3.5723420292223902</c:v>
                </c:pt>
                <c:pt idx="253">
                  <c:v>-3.5753710907022098</c:v>
                </c:pt>
                <c:pt idx="254">
                  <c:v>-3.57840538847835</c:v>
                </c:pt>
                <c:pt idx="255">
                  <c:v>-3.5814449360245799</c:v>
                </c:pt>
                <c:pt idx="256">
                  <c:v>-3.5844897468760402</c:v>
                </c:pt>
                <c:pt idx="257">
                  <c:v>-3.5875398346033101</c:v>
                </c:pt>
                <c:pt idx="258">
                  <c:v>-3.5905952128346099</c:v>
                </c:pt>
                <c:pt idx="259">
                  <c:v>-3.5936558952356501</c:v>
                </c:pt>
                <c:pt idx="260">
                  <c:v>-3.59672189552554</c:v>
                </c:pt>
                <c:pt idx="261">
                  <c:v>-3.5997932274669799</c:v>
                </c:pt>
                <c:pt idx="262">
                  <c:v>-3.6028699048714499</c:v>
                </c:pt>
                <c:pt idx="263">
                  <c:v>-3.6059519416035601</c:v>
                </c:pt>
                <c:pt idx="264">
                  <c:v>-3.6090393515621</c:v>
                </c:pt>
                <c:pt idx="265">
                  <c:v>-3.6121321487036</c:v>
                </c:pt>
                <c:pt idx="266">
                  <c:v>-3.6152303470340699</c:v>
                </c:pt>
                <c:pt idx="267">
                  <c:v>-3.61833396060694</c:v>
                </c:pt>
                <c:pt idx="268">
                  <c:v>-3.6214430035199698</c:v>
                </c:pt>
                <c:pt idx="269">
                  <c:v>-3.6245574899200999</c:v>
                </c:pt>
                <c:pt idx="270">
                  <c:v>-3.6276774340142799</c:v>
                </c:pt>
                <c:pt idx="271">
                  <c:v>-3.6308028500410501</c:v>
                </c:pt>
                <c:pt idx="272">
                  <c:v>-3.6339337523061199</c:v>
                </c:pt>
                <c:pt idx="273">
                  <c:v>-3.6370701551529101</c:v>
                </c:pt>
                <c:pt idx="274">
                  <c:v>-3.64021207297889</c:v>
                </c:pt>
                <c:pt idx="275">
                  <c:v>-3.6433595202316198</c:v>
                </c:pt>
                <c:pt idx="276">
                  <c:v>-3.6465125114121402</c:v>
                </c:pt>
                <c:pt idx="277">
                  <c:v>-3.6496710610650198</c:v>
                </c:pt>
                <c:pt idx="278">
                  <c:v>-3.6528351837897599</c:v>
                </c:pt>
                <c:pt idx="279">
                  <c:v>-3.6560048942413901</c:v>
                </c:pt>
                <c:pt idx="280">
                  <c:v>-3.65918020712206</c:v>
                </c:pt>
                <c:pt idx="281">
                  <c:v>-3.6623611371825202</c:v>
                </c:pt>
                <c:pt idx="282">
                  <c:v>-3.6655476992254901</c:v>
                </c:pt>
                <c:pt idx="283">
                  <c:v>-3.66873990811257</c:v>
                </c:pt>
                <c:pt idx="284">
                  <c:v>-3.6719377787533101</c:v>
                </c:pt>
                <c:pt idx="285">
                  <c:v>-3.67514132610847</c:v>
                </c:pt>
                <c:pt idx="286">
                  <c:v>-3.67835056519578</c:v>
                </c:pt>
                <c:pt idx="287">
                  <c:v>-3.68156551108006</c:v>
                </c:pt>
                <c:pt idx="288">
                  <c:v>-3.6847861788822902</c:v>
                </c:pt>
                <c:pt idx="289">
                  <c:v>-3.6880125837753801</c:v>
                </c:pt>
                <c:pt idx="290">
                  <c:v>-3.6912447409899301</c:v>
                </c:pt>
                <c:pt idx="291">
                  <c:v>-3.6944826658092298</c:v>
                </c:pt>
                <c:pt idx="292">
                  <c:v>-3.6977263735662902</c:v>
                </c:pt>
                <c:pt idx="293">
                  <c:v>-3.7009758796514798</c:v>
                </c:pt>
                <c:pt idx="294">
                  <c:v>-3.7042311995094699</c:v>
                </c:pt>
                <c:pt idx="295">
                  <c:v>-3.7074923486386502</c:v>
                </c:pt>
                <c:pt idx="296">
                  <c:v>-3.71075934259926</c:v>
                </c:pt>
                <c:pt idx="297">
                  <c:v>-3.7140321969970902</c:v>
                </c:pt>
                <c:pt idx="298">
                  <c:v>-3.7173109274977998</c:v>
                </c:pt>
                <c:pt idx="299">
                  <c:v>-3.7205955498227401</c:v>
                </c:pt>
                <c:pt idx="300">
                  <c:v>-3.72388607975221</c:v>
                </c:pt>
                <c:pt idx="301">
                  <c:v>-3.72718253311711</c:v>
                </c:pt>
                <c:pt idx="302">
                  <c:v>-3.7304849258064201</c:v>
                </c:pt>
                <c:pt idx="303">
                  <c:v>-3.73379327376994</c:v>
                </c:pt>
                <c:pt idx="304">
                  <c:v>-3.73710759301047</c:v>
                </c:pt>
                <c:pt idx="305">
                  <c:v>-3.7404278995924098</c:v>
                </c:pt>
                <c:pt idx="306">
                  <c:v>-3.7437542096290599</c:v>
                </c:pt>
                <c:pt idx="307">
                  <c:v>-3.7470865393030399</c:v>
                </c:pt>
                <c:pt idx="308">
                  <c:v>-3.7504249048480398</c:v>
                </c:pt>
                <c:pt idx="309">
                  <c:v>-3.7537693225514199</c:v>
                </c:pt>
                <c:pt idx="310">
                  <c:v>-3.7571198087782101</c:v>
                </c:pt>
                <c:pt idx="311">
                  <c:v>-3.76047637992479</c:v>
                </c:pt>
                <c:pt idx="312">
                  <c:v>-3.76383905246984</c:v>
                </c:pt>
                <c:pt idx="313">
                  <c:v>-3.7672078429397402</c:v>
                </c:pt>
                <c:pt idx="314">
                  <c:v>-3.7705827679251298</c:v>
                </c:pt>
                <c:pt idx="315">
                  <c:v>-3.773963844072</c:v>
                </c:pt>
                <c:pt idx="316">
                  <c:v>-3.7773510880938899</c:v>
                </c:pt>
                <c:pt idx="317">
                  <c:v>-3.7807445167576299</c:v>
                </c:pt>
                <c:pt idx="318">
                  <c:v>-3.7841441468935901</c:v>
                </c:pt>
                <c:pt idx="319">
                  <c:v>-3.7875499953963101</c:v>
                </c:pt>
                <c:pt idx="320">
                  <c:v>-3.7909620792112801</c:v>
                </c:pt>
                <c:pt idx="321">
                  <c:v>-3.7943804153615499</c:v>
                </c:pt>
                <c:pt idx="322">
                  <c:v>-3.7978050209189802</c:v>
                </c:pt>
                <c:pt idx="323">
                  <c:v>-3.8012359130220799</c:v>
                </c:pt>
                <c:pt idx="324">
                  <c:v>-3.8046731088746202</c:v>
                </c:pt>
                <c:pt idx="325">
                  <c:v>-3.8081166257342098</c:v>
                </c:pt>
                <c:pt idx="326">
                  <c:v>-3.8115664809318401</c:v>
                </c:pt>
                <c:pt idx="327">
                  <c:v>-3.81502269185739</c:v>
                </c:pt>
                <c:pt idx="328">
                  <c:v>-3.8184852759627499</c:v>
                </c:pt>
                <c:pt idx="329">
                  <c:v>-3.82195425076827</c:v>
                </c:pt>
                <c:pt idx="330">
                  <c:v>-3.8254296338523002</c:v>
                </c:pt>
                <c:pt idx="331">
                  <c:v>-3.8289114428609898</c:v>
                </c:pt>
                <c:pt idx="332">
                  <c:v>-3.8323996955033399</c:v>
                </c:pt>
                <c:pt idx="333">
                  <c:v>-3.8358944095609702</c:v>
                </c:pt>
                <c:pt idx="334">
                  <c:v>-3.8393956028676199</c:v>
                </c:pt>
                <c:pt idx="335">
                  <c:v>-3.84290329333589</c:v>
                </c:pt>
                <c:pt idx="336">
                  <c:v>-3.8464174989353999</c:v>
                </c:pt>
                <c:pt idx="337">
                  <c:v>-3.8499382377051399</c:v>
                </c:pt>
                <c:pt idx="338">
                  <c:v>-3.8534655277490999</c:v>
                </c:pt>
                <c:pt idx="339">
                  <c:v>-3.8569993872454198</c:v>
                </c:pt>
                <c:pt idx="340">
                  <c:v>-3.8605398344261599</c:v>
                </c:pt>
                <c:pt idx="341">
                  <c:v>-3.8640868876043402</c:v>
                </c:pt>
                <c:pt idx="342">
                  <c:v>-3.8676405651546499</c:v>
                </c:pt>
                <c:pt idx="343">
                  <c:v>-3.8712008855139799</c:v>
                </c:pt>
                <c:pt idx="344">
                  <c:v>-3.8747678671951999</c:v>
                </c:pt>
                <c:pt idx="345">
                  <c:v>-3.8783415287871801</c:v>
                </c:pt>
                <c:pt idx="346">
                  <c:v>-3.8819218889256599</c:v>
                </c:pt>
                <c:pt idx="347">
                  <c:v>-3.8855089663379601</c:v>
                </c:pt>
                <c:pt idx="348">
                  <c:v>-3.8891027798123301</c:v>
                </c:pt>
                <c:pt idx="349">
                  <c:v>-3.8927033482039501</c:v>
                </c:pt>
                <c:pt idx="350">
                  <c:v>-3.8963106904398002</c:v>
                </c:pt>
                <c:pt idx="351">
                  <c:v>-3.8999248255221901</c:v>
                </c:pt>
                <c:pt idx="352">
                  <c:v>-3.9035457725198</c:v>
                </c:pt>
                <c:pt idx="353">
                  <c:v>-3.9071735505741501</c:v>
                </c:pt>
                <c:pt idx="354">
                  <c:v>-3.9108081789015601</c:v>
                </c:pt>
                <c:pt idx="355">
                  <c:v>-3.9144496767842698</c:v>
                </c:pt>
                <c:pt idx="356">
                  <c:v>-3.91809806357832</c:v>
                </c:pt>
                <c:pt idx="357">
                  <c:v>-3.9217533587170101</c:v>
                </c:pt>
                <c:pt idx="358">
                  <c:v>-3.9254155817051801</c:v>
                </c:pt>
                <c:pt idx="359">
                  <c:v>-3.9290847521164598</c:v>
                </c:pt>
                <c:pt idx="360">
                  <c:v>-3.9327608896012398</c:v>
                </c:pt>
                <c:pt idx="361">
                  <c:v>-3.9364440138839898</c:v>
                </c:pt>
                <c:pt idx="362">
                  <c:v>-3.94013414476506</c:v>
                </c:pt>
                <c:pt idx="363">
                  <c:v>-3.9438313021150799</c:v>
                </c:pt>
                <c:pt idx="364">
                  <c:v>-3.9475355058872799</c:v>
                </c:pt>
                <c:pt idx="365">
                  <c:v>-3.9512467760997598</c:v>
                </c:pt>
                <c:pt idx="366">
                  <c:v>-3.9549651328617301</c:v>
                </c:pt>
                <c:pt idx="367">
                  <c:v>-3.9586905963401402</c:v>
                </c:pt>
                <c:pt idx="368">
                  <c:v>-3.9624231867924702</c:v>
                </c:pt>
                <c:pt idx="369">
                  <c:v>-3.9661629245482501</c:v>
                </c:pt>
                <c:pt idx="370">
                  <c:v>-3.9699098300129601</c:v>
                </c:pt>
                <c:pt idx="371">
                  <c:v>-3.9736639236710398</c:v>
                </c:pt>
                <c:pt idx="372">
                  <c:v>-3.9774252260881999</c:v>
                </c:pt>
                <c:pt idx="373">
                  <c:v>-3.9811937578992298</c:v>
                </c:pt>
                <c:pt idx="374">
                  <c:v>-3.98496953982839</c:v>
                </c:pt>
                <c:pt idx="375">
                  <c:v>-3.9887525926776499</c:v>
                </c:pt>
                <c:pt idx="376">
                  <c:v>-3.9925429373145098</c:v>
                </c:pt>
                <c:pt idx="377">
                  <c:v>-3.9963405947094599</c:v>
                </c:pt>
                <c:pt idx="378">
                  <c:v>-4.0001455858948702</c:v>
                </c:pt>
                <c:pt idx="379">
                  <c:v>-4.0039579319898104</c:v>
                </c:pt>
                <c:pt idx="380">
                  <c:v>-4.0077776541943901</c:v>
                </c:pt>
                <c:pt idx="381">
                  <c:v>-4.0116047737886902</c:v>
                </c:pt>
                <c:pt idx="382">
                  <c:v>-4.0154393121423402</c:v>
                </c:pt>
                <c:pt idx="383">
                  <c:v>-4.0192812906961901</c:v>
                </c:pt>
                <c:pt idx="384">
                  <c:v>-4.0231307309754802</c:v>
                </c:pt>
                <c:pt idx="385">
                  <c:v>-4.0269876546004699</c:v>
                </c:pt>
                <c:pt idx="386">
                  <c:v>-4.0308520832566597</c:v>
                </c:pt>
                <c:pt idx="387">
                  <c:v>-4.0347240387269396</c:v>
                </c:pt>
                <c:pt idx="388">
                  <c:v>-4.0386035428709803</c:v>
                </c:pt>
                <c:pt idx="389">
                  <c:v>-4.0424906176405102</c:v>
                </c:pt>
                <c:pt idx="390">
                  <c:v>-4.0463852850678501</c:v>
                </c:pt>
                <c:pt idx="391">
                  <c:v>-4.0502875672644301</c:v>
                </c:pt>
                <c:pt idx="392">
                  <c:v>-4.0541974864367996</c:v>
                </c:pt>
                <c:pt idx="393">
                  <c:v>-4.0581150648794102</c:v>
                </c:pt>
                <c:pt idx="394">
                  <c:v>-4.0620403249625898</c:v>
                </c:pt>
                <c:pt idx="395">
                  <c:v>-4.0659732891514198</c:v>
                </c:pt>
                <c:pt idx="396">
                  <c:v>-4.0699139799969499</c:v>
                </c:pt>
                <c:pt idx="397">
                  <c:v>-4.0738624201413796</c:v>
                </c:pt>
                <c:pt idx="398">
                  <c:v>-4.0778186323088903</c:v>
                </c:pt>
                <c:pt idx="399">
                  <c:v>-4.0817826393142598</c:v>
                </c:pt>
                <c:pt idx="400">
                  <c:v>-4.0857544640660404</c:v>
                </c:pt>
                <c:pt idx="401">
                  <c:v>-4.0897341295610001</c:v>
                </c:pt>
                <c:pt idx="402">
                  <c:v>-4.09372165888123</c:v>
                </c:pt>
                <c:pt idx="403">
                  <c:v>-4.0977170751993901</c:v>
                </c:pt>
                <c:pt idx="404">
                  <c:v>-4.1017204017887199</c:v>
                </c:pt>
                <c:pt idx="405">
                  <c:v>-4.10573166200572</c:v>
                </c:pt>
                <c:pt idx="406">
                  <c:v>-4.1097508792976196</c:v>
                </c:pt>
                <c:pt idx="407">
                  <c:v>-4.1137780772148096</c:v>
                </c:pt>
                <c:pt idx="408">
                  <c:v>-4.1178132793799502</c:v>
                </c:pt>
                <c:pt idx="409">
                  <c:v>-4.1218565095311401</c:v>
                </c:pt>
                <c:pt idx="410">
                  <c:v>-4.1259077914907003</c:v>
                </c:pt>
                <c:pt idx="411">
                  <c:v>-4.1299671491672099</c:v>
                </c:pt>
                <c:pt idx="412">
                  <c:v>-4.1340346065813902</c:v>
                </c:pt>
                <c:pt idx="413">
                  <c:v>-4.1381101878347399</c:v>
                </c:pt>
                <c:pt idx="414">
                  <c:v>-4.1421939171322597</c:v>
                </c:pt>
                <c:pt idx="415">
                  <c:v>-4.1462858187655902</c:v>
                </c:pt>
                <c:pt idx="416">
                  <c:v>-4.1503859171354502</c:v>
                </c:pt>
                <c:pt idx="417">
                  <c:v>-4.1544942367253199</c:v>
                </c:pt>
                <c:pt idx="418">
                  <c:v>-4.1586108021372103</c:v>
                </c:pt>
                <c:pt idx="419">
                  <c:v>-4.16273563804668</c:v>
                </c:pt>
                <c:pt idx="420">
                  <c:v>-4.1668687692423898</c:v>
                </c:pt>
                <c:pt idx="421">
                  <c:v>-4.1710102206119997</c:v>
                </c:pt>
                <c:pt idx="422">
                  <c:v>-4.1751600171360703</c:v>
                </c:pt>
                <c:pt idx="423">
                  <c:v>-4.1793181838999596</c:v>
                </c:pt>
                <c:pt idx="424">
                  <c:v>-4.1834847460848996</c:v>
                </c:pt>
                <c:pt idx="425">
                  <c:v>-4.1876597289775601</c:v>
                </c:pt>
                <c:pt idx="426">
                  <c:v>-4.1918431579678597</c:v>
                </c:pt>
                <c:pt idx="427">
                  <c:v>-4.1960350585412698</c:v>
                </c:pt>
                <c:pt idx="428">
                  <c:v>-4.2002354562920301</c:v>
                </c:pt>
                <c:pt idx="429">
                  <c:v>-4.20444437690605</c:v>
                </c:pt>
                <c:pt idx="430">
                  <c:v>-4.2086618461877299</c:v>
                </c:pt>
                <c:pt idx="431">
                  <c:v>-4.2128878900401201</c:v>
                </c:pt>
                <c:pt idx="432">
                  <c:v>-4.2171225344662799</c:v>
                </c:pt>
                <c:pt idx="433">
                  <c:v>-4.2213658055806604</c:v>
                </c:pt>
                <c:pt idx="434">
                  <c:v>-4.2256177295937496</c:v>
                </c:pt>
                <c:pt idx="435">
                  <c:v>-4.2298783328299603</c:v>
                </c:pt>
                <c:pt idx="436">
                  <c:v>-4.23414764172594</c:v>
                </c:pt>
                <c:pt idx="437">
                  <c:v>-4.23842568281355</c:v>
                </c:pt>
                <c:pt idx="438">
                  <c:v>-4.2427124827407798</c:v>
                </c:pt>
                <c:pt idx="439">
                  <c:v>-4.2470080682541598</c:v>
                </c:pt>
                <c:pt idx="440" formatCode="0.00E+00">
                  <c:v>-4.25131246622208</c:v>
                </c:pt>
                <c:pt idx="441" formatCode="0.00E+00">
                  <c:v>-4.2556257036108596</c:v>
                </c:pt>
                <c:pt idx="442" formatCode="0.00E+00">
                  <c:v>-4.2599478075053403</c:v>
                </c:pt>
                <c:pt idx="443">
                  <c:v>-4.2642788050987903</c:v>
                </c:pt>
                <c:pt idx="444">
                  <c:v>-4.2686187236875996</c:v>
                </c:pt>
                <c:pt idx="445">
                  <c:v>-4.2729675906897402</c:v>
                </c:pt>
                <c:pt idx="446">
                  <c:v>-4.2773254336383904</c:v>
                </c:pt>
                <c:pt idx="447">
                  <c:v>-4.2816922801616704</c:v>
                </c:pt>
                <c:pt idx="448">
                  <c:v>-4.2860681580194697</c:v>
                </c:pt>
                <c:pt idx="449">
                  <c:v>-4.2904530950802302</c:v>
                </c:pt>
                <c:pt idx="450">
                  <c:v>-4.29484711931888</c:v>
                </c:pt>
                <c:pt idx="451">
                  <c:v>-4.2992502588387502</c:v>
                </c:pt>
                <c:pt idx="452">
                  <c:v>-4.3036625418488299</c:v>
                </c:pt>
                <c:pt idx="453">
                  <c:v>-4.3080839966812601</c:v>
                </c:pt>
                <c:pt idx="454">
                  <c:v>-4.3125146517765502</c:v>
                </c:pt>
                <c:pt idx="455">
                  <c:v>-4.3169545356981303</c:v>
                </c:pt>
                <c:pt idx="456">
                  <c:v>-4.3214036771355397</c:v>
                </c:pt>
                <c:pt idx="457">
                  <c:v>-4.3258621048787997</c:v>
                </c:pt>
                <c:pt idx="458">
                  <c:v>-4.3303298478540402</c:v>
                </c:pt>
                <c:pt idx="459">
                  <c:v>-4.3348069350939697</c:v>
                </c:pt>
                <c:pt idx="460">
                  <c:v>-4.3392933957633701</c:v>
                </c:pt>
                <c:pt idx="461">
                  <c:v>-4.34378925914387</c:v>
                </c:pt>
                <c:pt idx="462">
                  <c:v>-4.3482945546367002</c:v>
                </c:pt>
                <c:pt idx="463">
                  <c:v>-4.3528093117706703</c:v>
                </c:pt>
                <c:pt idx="464">
                  <c:v>-4.35733356019119</c:v>
                </c:pt>
                <c:pt idx="465">
                  <c:v>-4.3618673296673398</c:v>
                </c:pt>
                <c:pt idx="466">
                  <c:v>-4.3664106501041697</c:v>
                </c:pt>
                <c:pt idx="467">
                  <c:v>-4.3709635515171996</c:v>
                </c:pt>
                <c:pt idx="468">
                  <c:v>-4.3755260640590397</c:v>
                </c:pt>
                <c:pt idx="469">
                  <c:v>-4.3800982179968102</c:v>
                </c:pt>
                <c:pt idx="470">
                  <c:v>-4.3846800437416897</c:v>
                </c:pt>
                <c:pt idx="471">
                  <c:v>-4.3892715718089299</c:v>
                </c:pt>
                <c:pt idx="472">
                  <c:v>-4.3938728328706098</c:v>
                </c:pt>
                <c:pt idx="473">
                  <c:v>-4.3984838576997696</c:v>
                </c:pt>
                <c:pt idx="474">
                  <c:v>-4.4031046772170699</c:v>
                </c:pt>
                <c:pt idx="475">
                  <c:v>-4.4077353224755598</c:v>
                </c:pt>
                <c:pt idx="476">
                  <c:v>-4.4123758246424201</c:v>
                </c:pt>
                <c:pt idx="477">
                  <c:v>-4.4170262150336104</c:v>
                </c:pt>
                <c:pt idx="478">
                  <c:v>-4.4216865250852999</c:v>
                </c:pt>
                <c:pt idx="479">
                  <c:v>-4.4263567863761102</c:v>
                </c:pt>
                <c:pt idx="480">
                  <c:v>-4.4310370306094997</c:v>
                </c:pt>
                <c:pt idx="481">
                  <c:v>-4.4357272896388</c:v>
                </c:pt>
                <c:pt idx="482">
                  <c:v>-4.44042759543236</c:v>
                </c:pt>
                <c:pt idx="483">
                  <c:v>-4.44513798011155</c:v>
                </c:pt>
                <c:pt idx="484">
                  <c:v>-4.4498584759223796</c:v>
                </c:pt>
                <c:pt idx="485">
                  <c:v>-4.45458911525742</c:v>
                </c:pt>
                <c:pt idx="486">
                  <c:v>-4.4593299306417196</c:v>
                </c:pt>
                <c:pt idx="487">
                  <c:v>-4.4640809547447002</c:v>
                </c:pt>
                <c:pt idx="488">
                  <c:v>-4.4688422203684004</c:v>
                </c:pt>
                <c:pt idx="489">
                  <c:v>-4.4736137604589796</c:v>
                </c:pt>
                <c:pt idx="490">
                  <c:v>-4.4783956081050098</c:v>
                </c:pt>
                <c:pt idx="491">
                  <c:v>-4.4831877965292497</c:v>
                </c:pt>
                <c:pt idx="492">
                  <c:v>-4.4879903591152503</c:v>
                </c:pt>
                <c:pt idx="493">
                  <c:v>-4.4928033293714904</c:v>
                </c:pt>
                <c:pt idx="494">
                  <c:v>-4.4976267409574504</c:v>
                </c:pt>
                <c:pt idx="495">
                  <c:v>-4.5024606276810397</c:v>
                </c:pt>
                <c:pt idx="496">
                  <c:v>-4.5073050234836902</c:v>
                </c:pt>
                <c:pt idx="497">
                  <c:v>-4.5121599624730999</c:v>
                </c:pt>
                <c:pt idx="498">
                  <c:v>-4.5170254788879998</c:v>
                </c:pt>
                <c:pt idx="499">
                  <c:v>-4.5219016071207498</c:v>
                </c:pt>
                <c:pt idx="500">
                  <c:v>-4.5267883817127696</c:v>
                </c:pt>
                <c:pt idx="501">
                  <c:v>-4.5316858373549804</c:v>
                </c:pt>
                <c:pt idx="502">
                  <c:v>-4.5365940088905701</c:v>
                </c:pt>
                <c:pt idx="503">
                  <c:v>-4.5415129313130302</c:v>
                </c:pt>
                <c:pt idx="504">
                  <c:v>-4.5464426397655799</c:v>
                </c:pt>
                <c:pt idx="505">
                  <c:v>-4.5513831695500899</c:v>
                </c:pt>
                <c:pt idx="506">
                  <c:v>-4.5563345561150701</c:v>
                </c:pt>
                <c:pt idx="507">
                  <c:v>-4.5612968350638399</c:v>
                </c:pt>
                <c:pt idx="508">
                  <c:v>-4.5662700421672699</c:v>
                </c:pt>
                <c:pt idx="509">
                  <c:v>-4.5712542133376797</c:v>
                </c:pt>
                <c:pt idx="510">
                  <c:v>-4.5762493846525496</c:v>
                </c:pt>
                <c:pt idx="511">
                  <c:v>-4.5812555923495202</c:v>
                </c:pt>
                <c:pt idx="512">
                  <c:v>-4.5862728728145603</c:v>
                </c:pt>
                <c:pt idx="513">
                  <c:v>-4.5913012626112897</c:v>
                </c:pt>
                <c:pt idx="514">
                  <c:v>-4.5963407984406697</c:v>
                </c:pt>
                <c:pt idx="515">
                  <c:v>-4.6013915171890796</c:v>
                </c:pt>
                <c:pt idx="516">
                  <c:v>-4.6064534558852301</c:v>
                </c:pt>
                <c:pt idx="517">
                  <c:v>-4.6115266517373303</c:v>
                </c:pt>
                <c:pt idx="518">
                  <c:v>-4.6166111421072102</c:v>
                </c:pt>
                <c:pt idx="519">
                  <c:v>-4.6217069645289799</c:v>
                </c:pt>
                <c:pt idx="520">
                  <c:v>-4.6268141566901502</c:v>
                </c:pt>
                <c:pt idx="521">
                  <c:v>-4.6319327564658499</c:v>
                </c:pt>
                <c:pt idx="522">
                  <c:v>-4.6370628018820499</c:v>
                </c:pt>
                <c:pt idx="523">
                  <c:v>-4.6422043311392196</c:v>
                </c:pt>
                <c:pt idx="524">
                  <c:v>-4.6473573826113403</c:v>
                </c:pt>
                <c:pt idx="525">
                  <c:v>-4.6525219948324503</c:v>
                </c:pt>
                <c:pt idx="526">
                  <c:v>-4.6576982065223502</c:v>
                </c:pt>
                <c:pt idx="527">
                  <c:v>-4.6628860565609704</c:v>
                </c:pt>
                <c:pt idx="528">
                  <c:v>-4.6680855840115196</c:v>
                </c:pt>
                <c:pt idx="529">
                  <c:v>-4.67329682810918</c:v>
                </c:pt>
                <c:pt idx="530">
                  <c:v>-4.6785198282560696</c:v>
                </c:pt>
                <c:pt idx="531">
                  <c:v>-4.6837546240450303</c:v>
                </c:pt>
                <c:pt idx="532">
                  <c:v>-4.68900125523583</c:v>
                </c:pt>
                <c:pt idx="533">
                  <c:v>-4.6942597617717103</c:v>
                </c:pt>
                <c:pt idx="534">
                  <c:v>-4.69953018377117</c:v>
                </c:pt>
                <c:pt idx="535">
                  <c:v>-4.7048125615411296</c:v>
                </c:pt>
                <c:pt idx="536">
                  <c:v>-4.71010693556138</c:v>
                </c:pt>
                <c:pt idx="537">
                  <c:v>-4.7154133464979902</c:v>
                </c:pt>
                <c:pt idx="538">
                  <c:v>-4.7207318352040399</c:v>
                </c:pt>
                <c:pt idx="539">
                  <c:v>-4.7260624427044604</c:v>
                </c:pt>
                <c:pt idx="540">
                  <c:v>-4.7314052102305997</c:v>
                </c:pt>
                <c:pt idx="541">
                  <c:v>-4.7367601791834204</c:v>
                </c:pt>
                <c:pt idx="542">
                  <c:v>-4.74212739115716</c:v>
                </c:pt>
                <c:pt idx="543">
                  <c:v>-4.7475068879351703</c:v>
                </c:pt>
                <c:pt idx="544">
                  <c:v>-4.7528987114941401</c:v>
                </c:pt>
                <c:pt idx="545">
                  <c:v>-4.7583029039923304</c:v>
                </c:pt>
                <c:pt idx="546">
                  <c:v>-4.7637195077903698</c:v>
                </c:pt>
                <c:pt idx="547">
                  <c:v>-4.7691485654354402</c:v>
                </c:pt>
                <c:pt idx="548">
                  <c:v>-4.7745901196748202</c:v>
                </c:pt>
                <c:pt idx="549">
                  <c:v>-4.7800442134438299</c:v>
                </c:pt>
                <c:pt idx="550">
                  <c:v>-4.7855108898741596</c:v>
                </c:pt>
                <c:pt idx="551">
                  <c:v>-4.7909901923041502</c:v>
                </c:pt>
                <c:pt idx="552">
                  <c:v>-4.7964821642701096</c:v>
                </c:pt>
                <c:pt idx="553">
                  <c:v>-4.8019868494940798</c:v>
                </c:pt>
                <c:pt idx="554">
                  <c:v>-4.80750429191988</c:v>
                </c:pt>
                <c:pt idx="555">
                  <c:v>-4.8130345356676099</c:v>
                </c:pt>
                <c:pt idx="556">
                  <c:v>-4.8185776250866104</c:v>
                </c:pt>
                <c:pt idx="557">
                  <c:v>-4.8241336047174102</c:v>
                </c:pt>
                <c:pt idx="558">
                  <c:v>-4.8297025193055498</c:v>
                </c:pt>
                <c:pt idx="559">
                  <c:v>-4.8352844138115598</c:v>
                </c:pt>
                <c:pt idx="560">
                  <c:v>-4.8408793333986697</c:v>
                </c:pt>
                <c:pt idx="561">
                  <c:v>-4.8464873234321404</c:v>
                </c:pt>
                <c:pt idx="562">
                  <c:v>-4.8521084294989096</c:v>
                </c:pt>
                <c:pt idx="563">
                  <c:v>-4.8577426973950502</c:v>
                </c:pt>
                <c:pt idx="564">
                  <c:v>-4.8633901731292797</c:v>
                </c:pt>
                <c:pt idx="565">
                  <c:v>-4.8690509029212299</c:v>
                </c:pt>
                <c:pt idx="566">
                  <c:v>-4.8747249332080802</c:v>
                </c:pt>
                <c:pt idx="567">
                  <c:v>-4.8804123106477197</c:v>
                </c:pt>
                <c:pt idx="568">
                  <c:v>-4.8861130821081202</c:v>
                </c:pt>
                <c:pt idx="569">
                  <c:v>-4.8918272946780803</c:v>
                </c:pt>
                <c:pt idx="570">
                  <c:v>-4.8975549956700704</c:v>
                </c:pt>
                <c:pt idx="571">
                  <c:v>-4.9032962326262997</c:v>
                </c:pt>
                <c:pt idx="572">
                  <c:v>-4.9090510532956202</c:v>
                </c:pt>
                <c:pt idx="573">
                  <c:v>-4.9148195056550303</c:v>
                </c:pt>
                <c:pt idx="574">
                  <c:v>-4.9206016379183604</c:v>
                </c:pt>
                <c:pt idx="575">
                  <c:v>-4.9263974985129799</c:v>
                </c:pt>
                <c:pt idx="576">
                  <c:v>-4.9322071361091204</c:v>
                </c:pt>
                <c:pt idx="577">
                  <c:v>-4.9380305995882701</c:v>
                </c:pt>
                <c:pt idx="578">
                  <c:v>-4.9438679380804098</c:v>
                </c:pt>
                <c:pt idx="579">
                  <c:v>-4.9497192009366699</c:v>
                </c:pt>
                <c:pt idx="580">
                  <c:v>-4.95558443774945</c:v>
                </c:pt>
                <c:pt idx="581">
                  <c:v>-4.96146369833252</c:v>
                </c:pt>
                <c:pt idx="582">
                  <c:v>-4.9673570327586196</c:v>
                </c:pt>
                <c:pt idx="583">
                  <c:v>-4.9732644913198598</c:v>
                </c:pt>
                <c:pt idx="584">
                  <c:v>-4.9791861245537898</c:v>
                </c:pt>
                <c:pt idx="585">
                  <c:v>-4.9851219832427702</c:v>
                </c:pt>
                <c:pt idx="586">
                  <c:v>-4.9910721183996403</c:v>
                </c:pt>
                <c:pt idx="587">
                  <c:v>-4.9970365812939104</c:v>
                </c:pt>
                <c:pt idx="588">
                  <c:v>-5.00301542343606</c:v>
                </c:pt>
                <c:pt idx="589">
                  <c:v>-5.0090086965796496</c:v>
                </c:pt>
                <c:pt idx="590">
                  <c:v>-5.0150164527324801</c:v>
                </c:pt>
                <c:pt idx="591">
                  <c:v>-5.0210387441403501</c:v>
                </c:pt>
                <c:pt idx="592">
                  <c:v>-5.0270756233155103</c:v>
                </c:pt>
                <c:pt idx="593">
                  <c:v>-5.0331271430086897</c:v>
                </c:pt>
                <c:pt idx="594">
                  <c:v>-5.0391933562360602</c:v>
                </c:pt>
                <c:pt idx="595">
                  <c:v>-5.04527431626172</c:v>
                </c:pt>
                <c:pt idx="596">
                  <c:v>-5.0513700766133498</c:v>
                </c:pt>
                <c:pt idx="597">
                  <c:v>-5.0574806910696504</c:v>
                </c:pt>
                <c:pt idx="598">
                  <c:v>-5.0636062136731503</c:v>
                </c:pt>
                <c:pt idx="599">
                  <c:v>-5.06974669872971</c:v>
                </c:pt>
                <c:pt idx="600">
                  <c:v>-5.0759022008044203</c:v>
                </c:pt>
                <c:pt idx="601">
                  <c:v>-5.08207277473144</c:v>
                </c:pt>
                <c:pt idx="602">
                  <c:v>-5.0882584756179696</c:v>
                </c:pt>
                <c:pt idx="603">
                  <c:v>-5.0944593588198996</c:v>
                </c:pt>
                <c:pt idx="604">
                  <c:v>-5.1006754799783396</c:v>
                </c:pt>
                <c:pt idx="605">
                  <c:v>-5.1069068950022798</c:v>
                </c:pt>
                <c:pt idx="606">
                  <c:v>-5.1131536600749996</c:v>
                </c:pt>
                <c:pt idx="607">
                  <c:v>-5.1194158316582099</c:v>
                </c:pt>
                <c:pt idx="608">
                  <c:v>-5.1256934664709197</c:v>
                </c:pt>
                <c:pt idx="609">
                  <c:v>-5.1319866215441099</c:v>
                </c:pt>
                <c:pt idx="610">
                  <c:v>-5.1382953541491299</c:v>
                </c:pt>
                <c:pt idx="611">
                  <c:v>-5.1446197218666603</c:v>
                </c:pt>
                <c:pt idx="612">
                  <c:v>-5.1509597825580604</c:v>
                </c:pt>
                <c:pt idx="613">
                  <c:v>-5.1573155943576596</c:v>
                </c:pt>
                <c:pt idx="614">
                  <c:v>-5.1636872156985802</c:v>
                </c:pt>
                <c:pt idx="615">
                  <c:v>-5.1700747052893803</c:v>
                </c:pt>
                <c:pt idx="616">
                  <c:v>-5.1764781221446503</c:v>
                </c:pt>
                <c:pt idx="617">
                  <c:v>-5.1828975255631304</c:v>
                </c:pt>
                <c:pt idx="618">
                  <c:v>-5.1893329751230697</c:v>
                </c:pt>
                <c:pt idx="619">
                  <c:v>-5.1957845307381296</c:v>
                </c:pt>
                <c:pt idx="620">
                  <c:v>-5.2022522525718298</c:v>
                </c:pt>
                <c:pt idx="621">
                  <c:v>-5.2087362011214902</c:v>
                </c:pt>
                <c:pt idx="622">
                  <c:v>-5.2152364371738704</c:v>
                </c:pt>
                <c:pt idx="623">
                  <c:v>-5.2217530218109598</c:v>
                </c:pt>
                <c:pt idx="624">
                  <c:v>-5.2282860164329996</c:v>
                </c:pt>
                <c:pt idx="625">
                  <c:v>-5.2348354827390704</c:v>
                </c:pt>
                <c:pt idx="626">
                  <c:v>-5.2414014827452799</c:v>
                </c:pt>
                <c:pt idx="627">
                  <c:v>-5.2479840787731797</c:v>
                </c:pt>
                <c:pt idx="628">
                  <c:v>-5.2545833334529499</c:v>
                </c:pt>
                <c:pt idx="629">
                  <c:v>-5.26119930972947</c:v>
                </c:pt>
                <c:pt idx="630">
                  <c:v>-5.2678320708694697</c:v>
                </c:pt>
                <c:pt idx="631">
                  <c:v>-5.2744816804668</c:v>
                </c:pt>
                <c:pt idx="632">
                  <c:v>-5.2811482024234797</c:v>
                </c:pt>
                <c:pt idx="633">
                  <c:v>-5.28783170096301</c:v>
                </c:pt>
                <c:pt idx="634">
                  <c:v>-5.2945322406376301</c:v>
                </c:pt>
                <c:pt idx="635">
                  <c:v>-5.3012498863221804</c:v>
                </c:pt>
                <c:pt idx="636">
                  <c:v>-5.30798470323389</c:v>
                </c:pt>
                <c:pt idx="637">
                  <c:v>-5.3147367569046597</c:v>
                </c:pt>
                <c:pt idx="638">
                  <c:v>-5.3215061132115604</c:v>
                </c:pt>
                <c:pt idx="639">
                  <c:v>-5.3282928383572399</c:v>
                </c:pt>
                <c:pt idx="640">
                  <c:v>-5.3350969988856596</c:v>
                </c:pt>
                <c:pt idx="641">
                  <c:v>-5.34191866168009</c:v>
                </c:pt>
                <c:pt idx="642">
                  <c:v>-5.3487578939626097</c:v>
                </c:pt>
                <c:pt idx="643">
                  <c:v>-5.3556147633115598</c:v>
                </c:pt>
                <c:pt idx="644">
                  <c:v>-5.3624893376343099</c:v>
                </c:pt>
                <c:pt idx="645">
                  <c:v>-5.3693816851934999</c:v>
                </c:pt>
                <c:pt idx="646">
                  <c:v>-5.3762918746061796</c:v>
                </c:pt>
                <c:pt idx="647">
                  <c:v>-5.3832199748294398</c:v>
                </c:pt>
                <c:pt idx="648">
                  <c:v>-5.39016605518907</c:v>
                </c:pt>
                <c:pt idx="649">
                  <c:v>-5.3971301853598499</c:v>
                </c:pt>
                <c:pt idx="650">
                  <c:v>-5.4041124353882397</c:v>
                </c:pt>
                <c:pt idx="651">
                  <c:v>-5.4111128756602502</c:v>
                </c:pt>
                <c:pt idx="652">
                  <c:v>-5.4181315769468403</c:v>
                </c:pt>
                <c:pt idx="653">
                  <c:v>-5.4251686103727899</c:v>
                </c:pt>
                <c:pt idx="654">
                  <c:v>-5.4322240474330599</c:v>
                </c:pt>
                <c:pt idx="655">
                  <c:v>-5.4392979600022997</c:v>
                </c:pt>
                <c:pt idx="656">
                  <c:v>-5.4463904203200801</c:v>
                </c:pt>
                <c:pt idx="657">
                  <c:v>-5.4535015010132497</c:v>
                </c:pt>
                <c:pt idx="658">
                  <c:v>-5.4606312750619797</c:v>
                </c:pt>
                <c:pt idx="659">
                  <c:v>-5.4677798158566002</c:v>
                </c:pt>
                <c:pt idx="660">
                  <c:v>-5.4749471971510904</c:v>
                </c:pt>
                <c:pt idx="661">
                  <c:v>-5.4821334931025296</c:v>
                </c:pt>
                <c:pt idx="662">
                  <c:v>-5.4893387782391798</c:v>
                </c:pt>
                <c:pt idx="663">
                  <c:v>-5.4965631274873701</c:v>
                </c:pt>
                <c:pt idx="664">
                  <c:v>-5.5038066161669104</c:v>
                </c:pt>
                <c:pt idx="665">
                  <c:v>-5.5110693199977696</c:v>
                </c:pt>
                <c:pt idx="666">
                  <c:v>-5.5183513150829997</c:v>
                </c:pt>
                <c:pt idx="667">
                  <c:v>-5.5256526779529596</c:v>
                </c:pt>
                <c:pt idx="668">
                  <c:v>-5.5329734855200101</c:v>
                </c:pt>
                <c:pt idx="669">
                  <c:v>-5.5403138151103803</c:v>
                </c:pt>
                <c:pt idx="670">
                  <c:v>-5.5476737444638999</c:v>
                </c:pt>
                <c:pt idx="671">
                  <c:v>-5.55505335171949</c:v>
                </c:pt>
                <c:pt idx="672">
                  <c:v>-5.5624527154448602</c:v>
                </c:pt>
                <c:pt idx="673">
                  <c:v>-5.5698719146212703</c:v>
                </c:pt>
                <c:pt idx="674">
                  <c:v>-5.5773110286498797</c:v>
                </c:pt>
                <c:pt idx="675">
                  <c:v>-5.5847701373448304</c:v>
                </c:pt>
                <c:pt idx="676">
                  <c:v>-5.5922493209588904</c:v>
                </c:pt>
                <c:pt idx="677">
                  <c:v>-5.5997486601779602</c:v>
                </c:pt>
                <c:pt idx="678">
                  <c:v>-5.6072682360977497</c:v>
                </c:pt>
                <c:pt idx="679">
                  <c:v>-5.6148081302624098</c:v>
                </c:pt>
                <c:pt idx="680">
                  <c:v>-5.6223684246629002</c:v>
                </c:pt>
                <c:pt idx="681">
                  <c:v>-5.6299492017122299</c:v>
                </c:pt>
                <c:pt idx="682">
                  <c:v>-5.6375505442740002</c:v>
                </c:pt>
                <c:pt idx="683">
                  <c:v>-5.6451725356579301</c:v>
                </c:pt>
                <c:pt idx="684">
                  <c:v>-5.6528152596229102</c:v>
                </c:pt>
                <c:pt idx="685">
                  <c:v>-5.6604788003810897</c:v>
                </c:pt>
                <c:pt idx="686">
                  <c:v>-5.6681632426005901</c:v>
                </c:pt>
                <c:pt idx="687">
                  <c:v>-5.6758686713982298</c:v>
                </c:pt>
                <c:pt idx="688">
                  <c:v>-5.6835951723728604</c:v>
                </c:pt>
                <c:pt idx="689">
                  <c:v>-5.69134283156591</c:v>
                </c:pt>
                <c:pt idx="690">
                  <c:v>-5.6991117354908702</c:v>
                </c:pt>
                <c:pt idx="691">
                  <c:v>-5.70690197114169</c:v>
                </c:pt>
                <c:pt idx="692">
                  <c:v>-5.7147136259873701</c:v>
                </c:pt>
                <c:pt idx="693">
                  <c:v>-5.7225467879556504</c:v>
                </c:pt>
                <c:pt idx="694">
                  <c:v>-5.7304015454753801</c:v>
                </c:pt>
                <c:pt idx="695">
                  <c:v>-5.7382779874461098</c:v>
                </c:pt>
                <c:pt idx="696">
                  <c:v>-5.7461762032585799</c:v>
                </c:pt>
                <c:pt idx="697">
                  <c:v>-5.75409628278629</c:v>
                </c:pt>
                <c:pt idx="698">
                  <c:v>-5.7620383164239604</c:v>
                </c:pt>
                <c:pt idx="699">
                  <c:v>-5.7700023950269497</c:v>
                </c:pt>
                <c:pt idx="700">
                  <c:v>-5.7779886099765401</c:v>
                </c:pt>
                <c:pt idx="701">
                  <c:v>-5.7859970531446798</c:v>
                </c:pt>
                <c:pt idx="702">
                  <c:v>-5.7940278169195301</c:v>
                </c:pt>
                <c:pt idx="703">
                  <c:v>-5.8020809941880298</c:v>
                </c:pt>
                <c:pt idx="704">
                  <c:v>-5.8101566783612899</c:v>
                </c:pt>
                <c:pt idx="705">
                  <c:v>-5.81825496337194</c:v>
                </c:pt>
                <c:pt idx="706">
                  <c:v>-5.8263759436685501</c:v>
                </c:pt>
                <c:pt idx="707">
                  <c:v>-5.8345197142158396</c:v>
                </c:pt>
                <c:pt idx="708">
                  <c:v>-5.8426863705207097</c:v>
                </c:pt>
                <c:pt idx="709">
                  <c:v>-5.8508760086193599</c:v>
                </c:pt>
                <c:pt idx="710">
                  <c:v>-5.8590887250850301</c:v>
                </c:pt>
                <c:pt idx="711">
                  <c:v>-5.8673246170255302</c:v>
                </c:pt>
                <c:pt idx="712">
                  <c:v>-5.8755837820999597</c:v>
                </c:pt>
                <c:pt idx="713">
                  <c:v>-5.8838663185015303</c:v>
                </c:pt>
                <c:pt idx="714">
                  <c:v>-5.8921723249927096</c:v>
                </c:pt>
                <c:pt idx="715">
                  <c:v>-5.9005019008741897</c:v>
                </c:pt>
                <c:pt idx="716">
                  <c:v>-5.9088551460250098</c:v>
                </c:pt>
                <c:pt idx="717">
                  <c:v>-5.9172321608633602</c:v>
                </c:pt>
                <c:pt idx="718">
                  <c:v>-5.9256330463958804</c:v>
                </c:pt>
                <c:pt idx="719">
                  <c:v>-5.9340579041819401</c:v>
                </c:pt>
                <c:pt idx="720">
                  <c:v>-5.94250683637864</c:v>
                </c:pt>
                <c:pt idx="721">
                  <c:v>-5.9509799456912997</c:v>
                </c:pt>
                <c:pt idx="722">
                  <c:v>-5.9594773354415302</c:v>
                </c:pt>
                <c:pt idx="723">
                  <c:v>-5.9679991095140901</c:v>
                </c:pt>
                <c:pt idx="724">
                  <c:v>-5.9765453723931596</c:v>
                </c:pt>
                <c:pt idx="725">
                  <c:v>-5.9851162291583897</c:v>
                </c:pt>
                <c:pt idx="726">
                  <c:v>-5.9937117854940398</c:v>
                </c:pt>
                <c:pt idx="727">
                  <c:v>-6.0023321476709803</c:v>
                </c:pt>
                <c:pt idx="728">
                  <c:v>-6.0109774225975903</c:v>
                </c:pt>
                <c:pt idx="729">
                  <c:v>-6.0196477177705097</c:v>
                </c:pt>
                <c:pt idx="730">
                  <c:v>-6.0283431413116597</c:v>
                </c:pt>
                <c:pt idx="731">
                  <c:v>-6.0370638019691096</c:v>
                </c:pt>
                <c:pt idx="732">
                  <c:v>-6.0458098091077597</c:v>
                </c:pt>
                <c:pt idx="733">
                  <c:v>-6.0545812727239001</c:v>
                </c:pt>
                <c:pt idx="734">
                  <c:v>-6.0633783034596096</c:v>
                </c:pt>
                <c:pt idx="735">
                  <c:v>-6.0722010125859898</c:v>
                </c:pt>
                <c:pt idx="736">
                  <c:v>-6.0810495120263601</c:v>
                </c:pt>
                <c:pt idx="737">
                  <c:v>-6.0899239143390096</c:v>
                </c:pt>
                <c:pt idx="738">
                  <c:v>-6.0988243327544698</c:v>
                </c:pt>
                <c:pt idx="739">
                  <c:v>-6.1077508811484904</c:v>
                </c:pt>
                <c:pt idx="740">
                  <c:v>-6.1167036740614504</c:v>
                </c:pt>
                <c:pt idx="741">
                  <c:v>-6.1256828267047396</c:v>
                </c:pt>
                <c:pt idx="742">
                  <c:v>-6.13468845497089</c:v>
                </c:pt>
                <c:pt idx="743">
                  <c:v>-6.1437206754063096</c:v>
                </c:pt>
                <c:pt idx="744">
                  <c:v>-6.1527796052590702</c:v>
                </c:pt>
                <c:pt idx="745">
                  <c:v>-6.1618653624607802</c:v>
                </c:pt>
                <c:pt idx="746">
                  <c:v>-6.1709780656328199</c:v>
                </c:pt>
                <c:pt idx="747">
                  <c:v>-6.1801178341066203</c:v>
                </c:pt>
                <c:pt idx="748">
                  <c:v>-6.1892847878917197</c:v>
                </c:pt>
                <c:pt idx="749">
                  <c:v>-6.1984790477243896</c:v>
                </c:pt>
                <c:pt idx="750">
                  <c:v>-6.20770073505411</c:v>
                </c:pt>
                <c:pt idx="751">
                  <c:v>-6.2169499720345698</c:v>
                </c:pt>
                <c:pt idx="752">
                  <c:v>-6.2262268815581399</c:v>
                </c:pt>
                <c:pt idx="753">
                  <c:v>-6.23553158724354</c:v>
                </c:pt>
                <c:pt idx="754">
                  <c:v>-6.2448642134418701</c:v>
                </c:pt>
                <c:pt idx="755">
                  <c:v>-6.2542248852336098</c:v>
                </c:pt>
                <c:pt idx="756">
                  <c:v>-6.2636137284637199</c:v>
                </c:pt>
                <c:pt idx="757">
                  <c:v>-6.2730308697184602</c:v>
                </c:pt>
                <c:pt idx="758">
                  <c:v>-6.2824764363269301</c:v>
                </c:pt>
                <c:pt idx="759">
                  <c:v>-6.29195055640644</c:v>
                </c:pt>
                <c:pt idx="760">
                  <c:v>-6.3014533588305897</c:v>
                </c:pt>
                <c:pt idx="761">
                  <c:v>-6.3109849732405703</c:v>
                </c:pt>
                <c:pt idx="762">
                  <c:v>-6.32054553006662</c:v>
                </c:pt>
                <c:pt idx="763">
                  <c:v>-6.3301351605093696</c:v>
                </c:pt>
                <c:pt idx="764">
                  <c:v>-6.3397539965713996</c:v>
                </c:pt>
                <c:pt idx="765">
                  <c:v>-6.34940217106384</c:v>
                </c:pt>
                <c:pt idx="766">
                  <c:v>-6.3590798175794703</c:v>
                </c:pt>
                <c:pt idx="767">
                  <c:v>-6.36878707052864</c:v>
                </c:pt>
                <c:pt idx="768">
                  <c:v>-6.3785240651371202</c:v>
                </c:pt>
                <c:pt idx="769">
                  <c:v>-6.3882909374615302</c:v>
                </c:pt>
                <c:pt idx="770">
                  <c:v>-6.3980878243575603</c:v>
                </c:pt>
                <c:pt idx="771">
                  <c:v>-6.40791486354646</c:v>
                </c:pt>
                <c:pt idx="772">
                  <c:v>-6.4177721935724303</c:v>
                </c:pt>
                <c:pt idx="773">
                  <c:v>-6.42765995383035</c:v>
                </c:pt>
                <c:pt idx="774">
                  <c:v>-6.4375782845779597</c:v>
                </c:pt>
                <c:pt idx="775">
                  <c:v>-6.4475273269026703</c:v>
                </c:pt>
                <c:pt idx="776">
                  <c:v>-6.4575072227885304</c:v>
                </c:pt>
                <c:pt idx="777">
                  <c:v>-6.4675181150895398</c:v>
                </c:pt>
                <c:pt idx="778">
                  <c:v>-6.4775601475171198</c:v>
                </c:pt>
                <c:pt idx="779">
                  <c:v>-6.4876334646923999</c:v>
                </c:pt>
                <c:pt idx="780">
                  <c:v>-6.4977382121147098</c:v>
                </c:pt>
                <c:pt idx="781">
                  <c:v>-6.5078745361879502</c:v>
                </c:pt>
                <c:pt idx="782">
                  <c:v>-6.5180425842236698</c:v>
                </c:pt>
                <c:pt idx="783">
                  <c:v>-6.52824250444956</c:v>
                </c:pt>
                <c:pt idx="784">
                  <c:v>-6.5384744460016</c:v>
                </c:pt>
                <c:pt idx="785">
                  <c:v>-6.5487385589677798</c:v>
                </c:pt>
                <c:pt idx="786">
                  <c:v>-6.5590349943411104</c:v>
                </c:pt>
                <c:pt idx="787">
                  <c:v>-6.5693639040821301</c:v>
                </c:pt>
                <c:pt idx="788">
                  <c:v>-6.5797254410766097</c:v>
                </c:pt>
                <c:pt idx="789">
                  <c:v>-6.5901197592002596</c:v>
                </c:pt>
                <c:pt idx="790">
                  <c:v>-6.6005470132705</c:v>
                </c:pt>
                <c:pt idx="791">
                  <c:v>-6.6110073590709799</c:v>
                </c:pt>
                <c:pt idx="792">
                  <c:v>-6.6215009533852296</c:v>
                </c:pt>
                <c:pt idx="793">
                  <c:v>-6.6320279539689801</c:v>
                </c:pt>
                <c:pt idx="794">
                  <c:v>-6.6425885195686698</c:v>
                </c:pt>
                <c:pt idx="795">
                  <c:v>-6.6531828099670003</c:v>
                </c:pt>
                <c:pt idx="796">
                  <c:v>-6.6638109859139796</c:v>
                </c:pt>
                <c:pt idx="797">
                  <c:v>-6.6744732092030201</c:v>
                </c:pt>
                <c:pt idx="798">
                  <c:v>-6.6851696426545004</c:v>
                </c:pt>
                <c:pt idx="799">
                  <c:v>-6.6959004501186401</c:v>
                </c:pt>
                <c:pt idx="800">
                  <c:v>-6.7066657964738798</c:v>
                </c:pt>
                <c:pt idx="801">
                  <c:v>-6.7174658476842497</c:v>
                </c:pt>
                <c:pt idx="802">
                  <c:v>-6.72830077073945</c:v>
                </c:pt>
                <c:pt idx="803">
                  <c:v>-6.7391707337223998</c:v>
                </c:pt>
                <c:pt idx="804">
                  <c:v>-6.75007590578275</c:v>
                </c:pt>
                <c:pt idx="805">
                  <c:v>-6.7610164571446996</c:v>
                </c:pt>
                <c:pt idx="806">
                  <c:v>-6.7719925591428503</c:v>
                </c:pt>
                <c:pt idx="807">
                  <c:v>-6.7830043842074499</c:v>
                </c:pt>
                <c:pt idx="808">
                  <c:v>-6.7940521058873102</c:v>
                </c:pt>
                <c:pt idx="809">
                  <c:v>-6.8051358988461104</c:v>
                </c:pt>
                <c:pt idx="810">
                  <c:v>-6.8162559388666102</c:v>
                </c:pt>
                <c:pt idx="811">
                  <c:v>-6.8274124028909</c:v>
                </c:pt>
                <c:pt idx="812">
                  <c:v>-6.8386054689888098</c:v>
                </c:pt>
                <c:pt idx="813">
                  <c:v>-6.8498353164061996</c:v>
                </c:pt>
                <c:pt idx="814">
                  <c:v>-6.86110212554689</c:v>
                </c:pt>
                <c:pt idx="815">
                  <c:v>-6.8724060779795098</c:v>
                </c:pt>
                <c:pt idx="816">
                  <c:v>-6.8837473564790903</c:v>
                </c:pt>
                <c:pt idx="817">
                  <c:v>-6.8951261450000603</c:v>
                </c:pt>
                <c:pt idx="818">
                  <c:v>-6.9065426287022502</c:v>
                </c:pt>
                <c:pt idx="819">
                  <c:v>-6.9179969939795001</c:v>
                </c:pt>
                <c:pt idx="820">
                  <c:v>-6.9294894284203599</c:v>
                </c:pt>
                <c:pt idx="821">
                  <c:v>-6.9410201208739197</c:v>
                </c:pt>
                <c:pt idx="822">
                  <c:v>-6.9525892614180904</c:v>
                </c:pt>
                <c:pt idx="823">
                  <c:v>-6.96419704139094</c:v>
                </c:pt>
                <c:pt idx="824">
                  <c:v>-6.9758436533965602</c:v>
                </c:pt>
                <c:pt idx="825">
                  <c:v>-6.9875292913129599</c:v>
                </c:pt>
                <c:pt idx="826">
                  <c:v>-6.9992541503168004</c:v>
                </c:pt>
                <c:pt idx="827">
                  <c:v>-7.0110184268543696</c:v>
                </c:pt>
                <c:pt idx="828">
                  <c:v>-7.0228223187008796</c:v>
                </c:pt>
                <c:pt idx="829">
                  <c:v>-7.0346660249500701</c:v>
                </c:pt>
                <c:pt idx="830">
                  <c:v>-7.0465497460087301</c:v>
                </c:pt>
                <c:pt idx="831">
                  <c:v>-7.0584736836464597</c:v>
                </c:pt>
                <c:pt idx="832">
                  <c:v>-7.0704380409665601</c:v>
                </c:pt>
                <c:pt idx="833">
                  <c:v>-7.0824430224421304</c:v>
                </c:pt>
                <c:pt idx="834">
                  <c:v>-7.0944888339256504</c:v>
                </c:pt>
                <c:pt idx="835">
                  <c:v>-7.1065756826442898</c:v>
                </c:pt>
                <c:pt idx="836">
                  <c:v>-7.1187037772281698</c:v>
                </c:pt>
                <c:pt idx="837">
                  <c:v>-7.1308733277115799</c:v>
                </c:pt>
                <c:pt idx="838">
                  <c:v>-7.1430845455647001</c:v>
                </c:pt>
                <c:pt idx="839">
                  <c:v>-7.1553376436867202</c:v>
                </c:pt>
                <c:pt idx="840">
                  <c:v>-7.1676328363993198</c:v>
                </c:pt>
                <c:pt idx="841">
                  <c:v>-7.1799703395035896</c:v>
                </c:pt>
                <c:pt idx="842">
                  <c:v>-7.1923503702645304</c:v>
                </c:pt>
                <c:pt idx="843">
                  <c:v>-7.2047731474242402</c:v>
                </c:pt>
                <c:pt idx="844">
                  <c:v>-7.2172388912458096</c:v>
                </c:pt>
                <c:pt idx="845">
                  <c:v>-7.2297478234566999</c:v>
                </c:pt>
                <c:pt idx="846">
                  <c:v>-7.2423001673317904</c:v>
                </c:pt>
                <c:pt idx="847">
                  <c:v>-7.2548961476737697</c:v>
                </c:pt>
                <c:pt idx="848">
                  <c:v>-7.2675359908370103</c:v>
                </c:pt>
                <c:pt idx="849">
                  <c:v>-7.2802199247191703</c:v>
                </c:pt>
                <c:pt idx="850">
                  <c:v>-7.2929481788120203</c:v>
                </c:pt>
                <c:pt idx="851">
                  <c:v>-7.3057209841781496</c:v>
                </c:pt>
                <c:pt idx="852">
                  <c:v>-7.3185385734910797</c:v>
                </c:pt>
                <c:pt idx="853">
                  <c:v>-7.3314011810269903</c:v>
                </c:pt>
                <c:pt idx="854">
                  <c:v>-7.3443090426953797</c:v>
                </c:pt>
                <c:pt idx="855">
                  <c:v>-7.3572623960425201</c:v>
                </c:pt>
                <c:pt idx="856">
                  <c:v>-7.3702614802866098</c:v>
                </c:pt>
                <c:pt idx="857">
                  <c:v>-7.3833065363062298</c:v>
                </c:pt>
                <c:pt idx="858">
                  <c:v>-7.3963978066587899</c:v>
                </c:pt>
                <c:pt idx="859">
                  <c:v>-7.4095355356072297</c:v>
                </c:pt>
                <c:pt idx="860">
                  <c:v>-7.4227199691288703</c:v>
                </c:pt>
                <c:pt idx="861">
                  <c:v>-7.4359513549252902</c:v>
                </c:pt>
                <c:pt idx="862">
                  <c:v>-7.4492299424645099</c:v>
                </c:pt>
                <c:pt idx="863">
                  <c:v>-7.4625559829469799</c:v>
                </c:pt>
                <c:pt idx="864">
                  <c:v>-7.4759297293595601</c:v>
                </c:pt>
                <c:pt idx="865">
                  <c:v>-7.4893514364860003</c:v>
                </c:pt>
                <c:pt idx="866">
                  <c:v>-7.5028213608993601</c:v>
                </c:pt>
                <c:pt idx="867">
                  <c:v>-7.5163397610131701</c:v>
                </c:pt>
                <c:pt idx="868">
                  <c:v>-7.5299068970790497</c:v>
                </c:pt>
                <c:pt idx="869">
                  <c:v>-7.5435230311987302</c:v>
                </c:pt>
                <c:pt idx="870">
                  <c:v>-7.5571884273279499</c:v>
                </c:pt>
                <c:pt idx="871">
                  <c:v>-7.5709033513569404</c:v>
                </c:pt>
                <c:pt idx="872">
                  <c:v>-7.58466807102314</c:v>
                </c:pt>
                <c:pt idx="873">
                  <c:v>-7.5984828560266902</c:v>
                </c:pt>
                <c:pt idx="874">
                  <c:v>-7.6123479780065297</c:v>
                </c:pt>
                <c:pt idx="875">
                  <c:v>-7.6262637105354498</c:v>
                </c:pt>
                <c:pt idx="876">
                  <c:v>-7.6402303291658802</c:v>
                </c:pt>
                <c:pt idx="877">
                  <c:v>-7.6542481114595304</c:v>
                </c:pt>
                <c:pt idx="878">
                  <c:v>-7.6683173369764202</c:v>
                </c:pt>
                <c:pt idx="879">
                  <c:v>-7.6824382872807098</c:v>
                </c:pt>
                <c:pt idx="880">
                  <c:v>-7.6966112460414697</c:v>
                </c:pt>
                <c:pt idx="881">
                  <c:v>-7.7108364989396101</c:v>
                </c:pt>
                <c:pt idx="882">
                  <c:v>-7.7251143337570598</c:v>
                </c:pt>
                <c:pt idx="883">
                  <c:v>-7.7394450403779702</c:v>
                </c:pt>
                <c:pt idx="884">
                  <c:v>-7.7538289108077798</c:v>
                </c:pt>
                <c:pt idx="885">
                  <c:v>-7.7682662391927098</c:v>
                </c:pt>
                <c:pt idx="886">
                  <c:v>-7.7827573218451596</c:v>
                </c:pt>
                <c:pt idx="887">
                  <c:v>-7.7973024572454497</c:v>
                </c:pt>
                <c:pt idx="888">
                  <c:v>-7.8119019460858601</c:v>
                </c:pt>
                <c:pt idx="889">
                  <c:v>-7.8265560912666903</c:v>
                </c:pt>
                <c:pt idx="890">
                  <c:v>-7.84126519792874</c:v>
                </c:pt>
                <c:pt idx="891">
                  <c:v>-7.8560295734857801</c:v>
                </c:pt>
                <c:pt idx="892">
                  <c:v>-7.8708495276337</c:v>
                </c:pt>
                <c:pt idx="893">
                  <c:v>-7.88572537235921</c:v>
                </c:pt>
                <c:pt idx="894">
                  <c:v>-7.9006574219853798</c:v>
                </c:pt>
                <c:pt idx="895">
                  <c:v>-7.9156459931690497</c:v>
                </c:pt>
                <c:pt idx="896">
                  <c:v>-7.9306914049407702</c:v>
                </c:pt>
                <c:pt idx="897">
                  <c:v>-7.9457939787205296</c:v>
                </c:pt>
                <c:pt idx="898">
                  <c:v>-7.9609540383404997</c:v>
                </c:pt>
                <c:pt idx="899">
                  <c:v>-7.9761719100670803</c:v>
                </c:pt>
                <c:pt idx="900">
                  <c:v>-7.9914479226298401</c:v>
                </c:pt>
                <c:pt idx="901">
                  <c:v>-8.0067824072266305</c:v>
                </c:pt>
                <c:pt idx="902">
                  <c:v>-8.02217569757061</c:v>
                </c:pt>
                <c:pt idx="903">
                  <c:v>-8.0376281298899208</c:v>
                </c:pt>
                <c:pt idx="904">
                  <c:v>-8.0531400429632001</c:v>
                </c:pt>
                <c:pt idx="905">
                  <c:v>-8.0687117781568496</c:v>
                </c:pt>
                <c:pt idx="906">
                  <c:v>-8.0843436794419201</c:v>
                </c:pt>
                <c:pt idx="907">
                  <c:v>-8.1000360933828102</c:v>
                </c:pt>
                <c:pt idx="908">
                  <c:v>-8.1157893692233003</c:v>
                </c:pt>
                <c:pt idx="909">
                  <c:v>-8.1316038588626594</c:v>
                </c:pt>
                <c:pt idx="910">
                  <c:v>-8.1474799168989307</c:v>
                </c:pt>
                <c:pt idx="911">
                  <c:v>-8.1634179006748493</c:v>
                </c:pt>
                <c:pt idx="912">
                  <c:v>-8.1794181702709903</c:v>
                </c:pt>
                <c:pt idx="913">
                  <c:v>-8.19548108853302</c:v>
                </c:pt>
                <c:pt idx="914">
                  <c:v>-8.2116070211358192</c:v>
                </c:pt>
                <c:pt idx="915">
                  <c:v>-8.2277963365663105</c:v>
                </c:pt>
                <c:pt idx="916">
                  <c:v>-8.2440494061757406</c:v>
                </c:pt>
                <c:pt idx="917">
                  <c:v>-8.2603666042022006</c:v>
                </c:pt>
                <c:pt idx="918">
                  <c:v>-8.2767483078026203</c:v>
                </c:pt>
                <c:pt idx="919">
                  <c:v>-8.2931948970700091</c:v>
                </c:pt>
                <c:pt idx="920">
                  <c:v>-8.3097067550551102</c:v>
                </c:pt>
                <c:pt idx="921">
                  <c:v>-8.3262842678267894</c:v>
                </c:pt>
                <c:pt idx="922">
                  <c:v>-8.3429278244757299</c:v>
                </c:pt>
                <c:pt idx="923">
                  <c:v>-8.3596378171583794</c:v>
                </c:pt>
                <c:pt idx="924">
                  <c:v>-8.3764146411047502</c:v>
                </c:pt>
                <c:pt idx="925">
                  <c:v>-8.3932586946700098</c:v>
                </c:pt>
                <c:pt idx="926">
                  <c:v>-8.4101703793577904</c:v>
                </c:pt>
                <c:pt idx="927">
                  <c:v>-8.4271500998579505</c:v>
                </c:pt>
                <c:pt idx="928">
                  <c:v>-8.4441982640511206</c:v>
                </c:pt>
                <c:pt idx="929">
                  <c:v>-8.4613152830945602</c:v>
                </c:pt>
                <c:pt idx="930">
                  <c:v>-8.4785015713862304</c:v>
                </c:pt>
                <c:pt idx="931">
                  <c:v>-8.4957575466379396</c:v>
                </c:pt>
                <c:pt idx="932">
                  <c:v>-8.5130836299206791</c:v>
                </c:pt>
                <c:pt idx="933">
                  <c:v>-8.5304802456591897</c:v>
                </c:pt>
                <c:pt idx="934">
                  <c:v>-8.5479478216838007</c:v>
                </c:pt>
                <c:pt idx="935">
                  <c:v>-8.5654867892870303</c:v>
                </c:pt>
                <c:pt idx="936">
                  <c:v>-8.5830975832212708</c:v>
                </c:pt>
                <c:pt idx="937">
                  <c:v>-8.6007806417427393</c:v>
                </c:pt>
                <c:pt idx="938">
                  <c:v>-8.6185364066590093</c:v>
                </c:pt>
                <c:pt idx="939">
                  <c:v>-8.6363653233647693</c:v>
                </c:pt>
                <c:pt idx="940">
                  <c:v>-8.6542678408441098</c:v>
                </c:pt>
                <c:pt idx="941">
                  <c:v>-8.6722444117825699</c:v>
                </c:pt>
                <c:pt idx="942">
                  <c:v>-8.6902954925138793</c:v>
                </c:pt>
                <c:pt idx="943">
                  <c:v>-8.7084215431196892</c:v>
                </c:pt>
                <c:pt idx="944">
                  <c:v>-8.7266230274266796</c:v>
                </c:pt>
                <c:pt idx="945">
                  <c:v>-8.7449004130850696</c:v>
                </c:pt>
                <c:pt idx="946">
                  <c:v>-8.7632541715796002</c:v>
                </c:pt>
                <c:pt idx="947">
                  <c:v>-8.78168477828563</c:v>
                </c:pt>
                <c:pt idx="948">
                  <c:v>-8.8001927124904498</c:v>
                </c:pt>
                <c:pt idx="949">
                  <c:v>-8.8187784574365597</c:v>
                </c:pt>
                <c:pt idx="950">
                  <c:v>-8.8374425003684092</c:v>
                </c:pt>
                <c:pt idx="951">
                  <c:v>-8.8561853325934905</c:v>
                </c:pt>
                <c:pt idx="952">
                  <c:v>-8.8750074494830002</c:v>
                </c:pt>
                <c:pt idx="953">
                  <c:v>-8.8939093505444404</c:v>
                </c:pt>
                <c:pt idx="954">
                  <c:v>-8.9128915394521702</c:v>
                </c:pt>
                <c:pt idx="955">
                  <c:v>-8.9319545241008793</c:v>
                </c:pt>
                <c:pt idx="956">
                  <c:v>-8.9510988166283596</c:v>
                </c:pt>
                <c:pt idx="957">
                  <c:v>-8.9703249334797803</c:v>
                </c:pt>
                <c:pt idx="958">
                  <c:v>-8.9896333954451393</c:v>
                </c:pt>
                <c:pt idx="959">
                  <c:v>-9.0090247277153104</c:v>
                </c:pt>
                <c:pt idx="960">
                  <c:v>-9.0284994599014095</c:v>
                </c:pt>
                <c:pt idx="961">
                  <c:v>-9.0480581261060102</c:v>
                </c:pt>
                <c:pt idx="962">
                  <c:v>-9.0677012649622295</c:v>
                </c:pt>
                <c:pt idx="963">
                  <c:v>-9.0874294196886396</c:v>
                </c:pt>
                <c:pt idx="964">
                  <c:v>-9.1072431381013494</c:v>
                </c:pt>
                <c:pt idx="965">
                  <c:v>-9.1271429727444193</c:v>
                </c:pt>
                <c:pt idx="966">
                  <c:v>-9.1471294808486601</c:v>
                </c:pt>
                <c:pt idx="967">
                  <c:v>-9.1672032244143793</c:v>
                </c:pt>
                <c:pt idx="968">
                  <c:v>-9.1873647702887506</c:v>
                </c:pt>
                <c:pt idx="969">
                  <c:v>-9.2076146902035703</c:v>
                </c:pt>
                <c:pt idx="970">
                  <c:v>-9.2279535607767098</c:v>
                </c:pt>
                <c:pt idx="971">
                  <c:v>-9.2483819636615294</c:v>
                </c:pt>
                <c:pt idx="972">
                  <c:v>-9.2689004855221206</c:v>
                </c:pt>
                <c:pt idx="973">
                  <c:v>-9.2895097180995592</c:v>
                </c:pt>
                <c:pt idx="974">
                  <c:v>-9.3102102583147808</c:v>
                </c:pt>
                <c:pt idx="975">
                  <c:v>-9.3310027082466096</c:v>
                </c:pt>
                <c:pt idx="976">
                  <c:v>-9.3518876752583502</c:v>
                </c:pt>
                <c:pt idx="977">
                  <c:v>-9.3728657720178603</c:v>
                </c:pt>
                <c:pt idx="978">
                  <c:v>-9.3939376165686195</c:v>
                </c:pt>
                <c:pt idx="979">
                  <c:v>-9.4151038323859595</c:v>
                </c:pt>
                <c:pt idx="980">
                  <c:v>-9.4363650484210595</c:v>
                </c:pt>
                <c:pt idx="981">
                  <c:v>-9.4577218991876109</c:v>
                </c:pt>
                <c:pt idx="982">
                  <c:v>-9.4791750247870805</c:v>
                </c:pt>
                <c:pt idx="983">
                  <c:v>-9.50072507101134</c:v>
                </c:pt>
                <c:pt idx="984">
                  <c:v>-9.5223726893973399</c:v>
                </c:pt>
                <c:pt idx="985">
                  <c:v>-9.5441185372372903</c:v>
                </c:pt>
                <c:pt idx="986">
                  <c:v>-9.5659632777135908</c:v>
                </c:pt>
                <c:pt idx="987">
                  <c:v>-9.5879075799336899</c:v>
                </c:pt>
                <c:pt idx="988">
                  <c:v>-9.6099521189808499</c:v>
                </c:pt>
                <c:pt idx="989">
                  <c:v>-9.6320975760007101</c:v>
                </c:pt>
                <c:pt idx="990">
                  <c:v>-9.6543446382758002</c:v>
                </c:pt>
                <c:pt idx="991">
                  <c:v>-9.6766939992540397</c:v>
                </c:pt>
                <c:pt idx="992">
                  <c:v>-9.6991463586760993</c:v>
                </c:pt>
                <c:pt idx="993">
                  <c:v>-9.7217024225923794</c:v>
                </c:pt>
                <c:pt idx="994">
                  <c:v>-9.7443629034636299</c:v>
                </c:pt>
                <c:pt idx="995">
                  <c:v>-9.7671285202160298</c:v>
                </c:pt>
                <c:pt idx="996">
                  <c:v>-9.7899999983663903</c:v>
                </c:pt>
                <c:pt idx="997">
                  <c:v>-9.8129780699805398</c:v>
                </c:pt>
                <c:pt idx="998">
                  <c:v>-9.8360634738899009</c:v>
                </c:pt>
                <c:pt idx="999">
                  <c:v>-9.8592569556461704</c:v>
                </c:pt>
                <c:pt idx="1000">
                  <c:v>-9.8825592676802199</c:v>
                </c:pt>
                <c:pt idx="1001">
                  <c:v>-9.9059711693408801</c:v>
                </c:pt>
                <c:pt idx="1002">
                  <c:v>-9.9294934269972792</c:v>
                </c:pt>
                <c:pt idx="1003">
                  <c:v>-9.9531268140836993</c:v>
                </c:pt>
                <c:pt idx="1004">
                  <c:v>-9.9768721112193894</c:v>
                </c:pt>
                <c:pt idx="1005">
                  <c:v>-10.0007301062584</c:v>
                </c:pt>
                <c:pt idx="1006">
                  <c:v>-10.0247015943884</c:v>
                </c:pt>
                <c:pt idx="1007">
                  <c:v>-10.0487873782356</c:v>
                </c:pt>
                <c:pt idx="1008">
                  <c:v>-10.072988267913599</c:v>
                </c:pt>
                <c:pt idx="1009">
                  <c:v>-10.097305081135399</c:v>
                </c:pt>
                <c:pt idx="1010">
                  <c:v>-10.121738643279899</c:v>
                </c:pt>
                <c:pt idx="1011">
                  <c:v>-10.1462897874936</c:v>
                </c:pt>
                <c:pt idx="1012">
                  <c:v>-10.1709593548124</c:v>
                </c:pt>
                <c:pt idx="1013">
                  <c:v>-10.1957481941665</c:v>
                </c:pt>
                <c:pt idx="1014">
                  <c:v>-10.2206571625906</c:v>
                </c:pt>
                <c:pt idx="1015">
                  <c:v>-10.245687125226899</c:v>
                </c:pt>
                <c:pt idx="1016">
                  <c:v>-10.270838955453501</c:v>
                </c:pt>
                <c:pt idx="1017">
                  <c:v>-10.2961135349555</c:v>
                </c:pt>
                <c:pt idx="1018">
                  <c:v>-10.3215117539094</c:v>
                </c:pt>
                <c:pt idx="1019">
                  <c:v>-10.347034510931699</c:v>
                </c:pt>
                <c:pt idx="1020">
                  <c:v>-10.3726827133626</c:v>
                </c:pt>
                <c:pt idx="1021">
                  <c:v>-10.398457277219901</c:v>
                </c:pt>
                <c:pt idx="1022">
                  <c:v>-10.4243591273445</c:v>
                </c:pt>
                <c:pt idx="1023">
                  <c:v>-10.4503891975743</c:v>
                </c:pt>
                <c:pt idx="1024">
                  <c:v>-10.476548430748901</c:v>
                </c:pt>
                <c:pt idx="1025">
                  <c:v>-10.5028377788701</c:v>
                </c:pt>
                <c:pt idx="1026">
                  <c:v>-10.5292582032395</c:v>
                </c:pt>
                <c:pt idx="1027">
                  <c:v>-10.5558106745135</c:v>
                </c:pt>
                <c:pt idx="1028">
                  <c:v>-10.582496172827501</c:v>
                </c:pt>
                <c:pt idx="1029">
                  <c:v>-10.6093156879641</c:v>
                </c:pt>
                <c:pt idx="1030">
                  <c:v>-10.636270219381201</c:v>
                </c:pt>
                <c:pt idx="1031">
                  <c:v>-10.6633607763998</c:v>
                </c:pt>
                <c:pt idx="1032">
                  <c:v>-10.6905883783274</c:v>
                </c:pt>
                <c:pt idx="1033">
                  <c:v>-10.7179540545298</c:v>
                </c:pt>
                <c:pt idx="1034">
                  <c:v>-10.745458844582499</c:v>
                </c:pt>
                <c:pt idx="1035">
                  <c:v>-10.773103798376299</c:v>
                </c:pt>
                <c:pt idx="1036">
                  <c:v>-10.800889976285101</c:v>
                </c:pt>
                <c:pt idx="1037">
                  <c:v>-10.8288184492589</c:v>
                </c:pt>
                <c:pt idx="1038">
                  <c:v>-10.8568902989759</c:v>
                </c:pt>
                <c:pt idx="1039">
                  <c:v>-10.8851066179718</c:v>
                </c:pt>
                <c:pt idx="1040">
                  <c:v>-10.9134685097298</c:v>
                </c:pt>
                <c:pt idx="1041">
                  <c:v>-10.941977088888001</c:v>
                </c:pt>
                <c:pt idx="1042">
                  <c:v>-10.970633481344899</c:v>
                </c:pt>
                <c:pt idx="1043">
                  <c:v>-10.999438824372101</c:v>
                </c:pt>
                <c:pt idx="1044">
                  <c:v>-11.0283942668284</c:v>
                </c:pt>
                <c:pt idx="1045">
                  <c:v>-11.057500969225799</c:v>
                </c:pt>
                <c:pt idx="1046">
                  <c:v>-11.0867601039322</c:v>
                </c:pt>
                <c:pt idx="1047">
                  <c:v>-11.1161728552832</c:v>
                </c:pt>
                <c:pt idx="1048">
                  <c:v>-11.1457404197589</c:v>
                </c:pt>
                <c:pt idx="1049">
                  <c:v>-11.175464006116799</c:v>
                </c:pt>
                <c:pt idx="1050">
                  <c:v>-11.2053448355966</c:v>
                </c:pt>
                <c:pt idx="1051">
                  <c:v>-11.2353841420222</c:v>
                </c:pt>
                <c:pt idx="1052">
                  <c:v>-11.265583171952001</c:v>
                </c:pt>
                <c:pt idx="1053">
                  <c:v>-11.2959431849056</c:v>
                </c:pt>
                <c:pt idx="1054">
                  <c:v>-11.3264654534788</c:v>
                </c:pt>
                <c:pt idx="1055">
                  <c:v>-11.357151263563001</c:v>
                </c:pt>
                <c:pt idx="1056">
                  <c:v>-11.388001914425599</c:v>
                </c:pt>
                <c:pt idx="1057">
                  <c:v>-11.4190187190031</c:v>
                </c:pt>
                <c:pt idx="1058">
                  <c:v>-11.450203003948801</c:v>
                </c:pt>
                <c:pt idx="1059">
                  <c:v>-11.4815561099053</c:v>
                </c:pt>
                <c:pt idx="1060">
                  <c:v>-11.513079391681901</c:v>
                </c:pt>
                <c:pt idx="1061">
                  <c:v>-11.5447742183781</c:v>
                </c:pt>
                <c:pt idx="1062">
                  <c:v>-11.576641973583101</c:v>
                </c:pt>
                <c:pt idx="1063">
                  <c:v>-11.608684055652899</c:v>
                </c:pt>
                <c:pt idx="1064">
                  <c:v>-11.640901877789799</c:v>
                </c:pt>
                <c:pt idx="1065">
                  <c:v>-11.6732968683077</c:v>
                </c:pt>
                <c:pt idx="1066">
                  <c:v>-11.705870470791499</c:v>
                </c:pt>
                <c:pt idx="1067">
                  <c:v>-11.738624144325501</c:v>
                </c:pt>
                <c:pt idx="1068">
                  <c:v>-11.7715593636847</c:v>
                </c:pt>
                <c:pt idx="1069">
                  <c:v>-11.804677619561501</c:v>
                </c:pt>
                <c:pt idx="1070">
                  <c:v>-11.837980418758599</c:v>
                </c:pt>
                <c:pt idx="1071">
                  <c:v>-11.8714692843955</c:v>
                </c:pt>
                <c:pt idx="1072">
                  <c:v>-11.9051457561573</c:v>
                </c:pt>
                <c:pt idx="1073">
                  <c:v>-11.939011390472199</c:v>
                </c:pt>
                <c:pt idx="1074">
                  <c:v>-11.9730677607758</c:v>
                </c:pt>
                <c:pt idx="1075">
                  <c:v>-12.0073164577694</c:v>
                </c:pt>
                <c:pt idx="1076">
                  <c:v>-12.0417590895591</c:v>
                </c:pt>
                <c:pt idx="1077">
                  <c:v>-12.076397281938799</c:v>
                </c:pt>
                <c:pt idx="1078">
                  <c:v>-12.11123267867</c:v>
                </c:pt>
                <c:pt idx="1079">
                  <c:v>-12.146266941653399</c:v>
                </c:pt>
                <c:pt idx="1080">
                  <c:v>-12.1815017512343</c:v>
                </c:pt>
                <c:pt idx="1081">
                  <c:v>-12.216938806457501</c:v>
                </c:pt>
                <c:pt idx="1082">
                  <c:v>-12.2525798252358</c:v>
                </c:pt>
                <c:pt idx="1083">
                  <c:v>-12.288426544723199</c:v>
                </c:pt>
                <c:pt idx="1084">
                  <c:v>-12.32448072149</c:v>
                </c:pt>
                <c:pt idx="1085">
                  <c:v>-12.360744131864999</c:v>
                </c:pt>
                <c:pt idx="1086">
                  <c:v>-12.397218572138099</c:v>
                </c:pt>
                <c:pt idx="1087">
                  <c:v>-12.4339058589057</c:v>
                </c:pt>
                <c:pt idx="1088">
                  <c:v>-12.470807829272101</c:v>
                </c:pt>
                <c:pt idx="1089">
                  <c:v>-12.507926341223399</c:v>
                </c:pt>
                <c:pt idx="1090">
                  <c:v>-12.545263273847199</c:v>
                </c:pt>
                <c:pt idx="1091">
                  <c:v>-12.582820527675301</c:v>
                </c:pt>
                <c:pt idx="1092">
                  <c:v>-12.620600024921</c:v>
                </c:pt>
                <c:pt idx="1093">
                  <c:v>-12.6586037099135</c:v>
                </c:pt>
                <c:pt idx="1094">
                  <c:v>-12.696833549248399</c:v>
                </c:pt>
                <c:pt idx="1095">
                  <c:v>-12.735291532213299</c:v>
                </c:pt>
                <c:pt idx="1096">
                  <c:v>-12.7739796710453</c:v>
                </c:pt>
                <c:pt idx="1097">
                  <c:v>-12.812900001324</c:v>
                </c:pt>
                <c:pt idx="1098">
                  <c:v>-12.852054582210901</c:v>
                </c:pt>
                <c:pt idx="1099">
                  <c:v>-12.8914454969372</c:v>
                </c:pt>
                <c:pt idx="1100">
                  <c:v>-12.931074852944301</c:v>
                </c:pt>
                <c:pt idx="1101">
                  <c:v>-12.970944782393399</c:v>
                </c:pt>
                <c:pt idx="1102">
                  <c:v>-13.011057442465299</c:v>
                </c:pt>
                <c:pt idx="1103">
                  <c:v>-13.0514150157016</c:v>
                </c:pt>
                <c:pt idx="1104">
                  <c:v>-13.0920197103936</c:v>
                </c:pt>
                <c:pt idx="1105">
                  <c:v>-13.132873760973</c:v>
                </c:pt>
                <c:pt idx="1106">
                  <c:v>-13.17397942835</c:v>
                </c:pt>
                <c:pt idx="1107">
                  <c:v>-13.215339000336501</c:v>
                </c:pt>
                <c:pt idx="1108">
                  <c:v>-13.2569547920017</c:v>
                </c:pt>
                <c:pt idx="1109">
                  <c:v>-13.298829146110799</c:v>
                </c:pt>
                <c:pt idx="1110">
                  <c:v>-13.3409644334641</c:v>
                </c:pt>
                <c:pt idx="1111">
                  <c:v>-13.383363053448701</c:v>
                </c:pt>
                <c:pt idx="1112">
                  <c:v>-13.426027434285199</c:v>
                </c:pt>
                <c:pt idx="1113">
                  <c:v>-13.4689600335638</c:v>
                </c:pt>
                <c:pt idx="1114">
                  <c:v>-13.5121633386621</c:v>
                </c:pt>
                <c:pt idx="1115">
                  <c:v>-13.555639867146899</c:v>
                </c:pt>
                <c:pt idx="1116">
                  <c:v>-13.599392167287</c:v>
                </c:pt>
                <c:pt idx="1117">
                  <c:v>-13.643422818461801</c:v>
                </c:pt>
                <c:pt idx="1118">
                  <c:v>-13.687734431671201</c:v>
                </c:pt>
                <c:pt idx="1119">
                  <c:v>-13.7323296499292</c:v>
                </c:pt>
                <c:pt idx="1120">
                  <c:v>-13.777211148850499</c:v>
                </c:pt>
                <c:pt idx="1121">
                  <c:v>-13.822381637059999</c:v>
                </c:pt>
                <c:pt idx="1122">
                  <c:v>-13.8678438567139</c:v>
                </c:pt>
                <c:pt idx="1123">
                  <c:v>-13.9136005840737</c:v>
                </c:pt>
                <c:pt idx="1124">
                  <c:v>-13.9596546299209</c:v>
                </c:pt>
                <c:pt idx="1125">
                  <c:v>-14.006008840128001</c:v>
                </c:pt>
                <c:pt idx="1126">
                  <c:v>-14.052666096206799</c:v>
                </c:pt>
                <c:pt idx="1127">
                  <c:v>-14.0996293158434</c:v>
                </c:pt>
                <c:pt idx="1128">
                  <c:v>-14.1469014534539</c:v>
                </c:pt>
                <c:pt idx="1129">
                  <c:v>-14.1944855007408</c:v>
                </c:pt>
                <c:pt idx="1130">
                  <c:v>-14.242384487315</c:v>
                </c:pt>
                <c:pt idx="1131">
                  <c:v>-14.290601481196401</c:v>
                </c:pt>
                <c:pt idx="1132">
                  <c:v>-14.3391395894776</c:v>
                </c:pt>
                <c:pt idx="1133">
                  <c:v>-14.388001958923001</c:v>
                </c:pt>
                <c:pt idx="1134">
                  <c:v>-14.437191776554901</c:v>
                </c:pt>
                <c:pt idx="1135">
                  <c:v>-14.486712270294699</c:v>
                </c:pt>
                <c:pt idx="1136">
                  <c:v>-14.536566709674901</c:v>
                </c:pt>
                <c:pt idx="1137">
                  <c:v>-14.586758406370301</c:v>
                </c:pt>
                <c:pt idx="1138">
                  <c:v>-14.6372907149547</c:v>
                </c:pt>
                <c:pt idx="1139">
                  <c:v>-14.6881670335249</c:v>
                </c:pt>
                <c:pt idx="1140">
                  <c:v>-14.7393908044236</c:v>
                </c:pt>
                <c:pt idx="1141">
                  <c:v>-14.7909655149199</c:v>
                </c:pt>
                <c:pt idx="1142">
                  <c:v>-14.8428946979655</c:v>
                </c:pt>
                <c:pt idx="1143">
                  <c:v>-14.8951819328738</c:v>
                </c:pt>
                <c:pt idx="1144">
                  <c:v>-14.9478308460686</c:v>
                </c:pt>
                <c:pt idx="1145">
                  <c:v>-15.0008451118641</c:v>
                </c:pt>
                <c:pt idx="1146">
                  <c:v>-15.054228453223001</c:v>
                </c:pt>
                <c:pt idx="1147">
                  <c:v>-15.107984642530299</c:v>
                </c:pt>
                <c:pt idx="1148">
                  <c:v>-15.1621175024365</c:v>
                </c:pt>
                <c:pt idx="1149">
                  <c:v>-15.2166309066283</c:v>
                </c:pt>
                <c:pt idx="1150">
                  <c:v>-15.271528780623701</c:v>
                </c:pt>
                <c:pt idx="1151">
                  <c:v>-15.326815102707</c:v>
                </c:pt>
                <c:pt idx="1152">
                  <c:v>-15.382493904744999</c:v>
                </c:pt>
                <c:pt idx="1153">
                  <c:v>-15.438569273008</c:v>
                </c:pt>
                <c:pt idx="1154">
                  <c:v>-15.495045349246301</c:v>
                </c:pt>
                <c:pt idx="1155">
                  <c:v>-15.551926331339001</c:v>
                </c:pt>
                <c:pt idx="1156">
                  <c:v>-15.6092164744393</c:v>
                </c:pt>
                <c:pt idx="1157">
                  <c:v>-15.6669200918071</c:v>
                </c:pt>
                <c:pt idx="1158">
                  <c:v>-15.725041555818899</c:v>
                </c:pt>
                <c:pt idx="1159">
                  <c:v>-15.7835852989042</c:v>
                </c:pt>
                <c:pt idx="1160">
                  <c:v>-15.842555814701701</c:v>
                </c:pt>
                <c:pt idx="1161">
                  <c:v>-15.9019576588319</c:v>
                </c:pt>
                <c:pt idx="1162">
                  <c:v>-15.961795450115901</c:v>
                </c:pt>
                <c:pt idx="1163">
                  <c:v>-16.0220738715891</c:v>
                </c:pt>
                <c:pt idx="1164">
                  <c:v>-16.082797671583101</c:v>
                </c:pt>
                <c:pt idx="1165">
                  <c:v>-16.143971664816402</c:v>
                </c:pt>
                <c:pt idx="1166">
                  <c:v>-16.205600733570598</c:v>
                </c:pt>
                <c:pt idx="1167">
                  <c:v>-16.267689828770699</c:v>
                </c:pt>
                <c:pt idx="1168">
                  <c:v>-16.330243971170301</c:v>
                </c:pt>
                <c:pt idx="1169">
                  <c:v>-16.3932682525787</c:v>
                </c:pt>
                <c:pt idx="1170">
                  <c:v>-16.456767837027801</c:v>
                </c:pt>
                <c:pt idx="1171">
                  <c:v>-16.520747962021801</c:v>
                </c:pt>
                <c:pt idx="1172">
                  <c:v>-16.585213939893301</c:v>
                </c:pt>
                <c:pt idx="1173">
                  <c:v>-16.650171158935599</c:v>
                </c:pt>
                <c:pt idx="1174">
                  <c:v>-16.715625084833601</c:v>
                </c:pt>
                <c:pt idx="1175">
                  <c:v>-16.781581261941501</c:v>
                </c:pt>
                <c:pt idx="1176">
                  <c:v>-16.8480453146746</c:v>
                </c:pt>
                <c:pt idx="1177">
                  <c:v>-16.915022948913101</c:v>
                </c:pt>
                <c:pt idx="1178">
                  <c:v>-16.982519953460301</c:v>
                </c:pt>
                <c:pt idx="1179">
                  <c:v>-17.050542201391199</c:v>
                </c:pt>
                <c:pt idx="1180">
                  <c:v>-17.119095651591799</c:v>
                </c:pt>
                <c:pt idx="1181">
                  <c:v>-17.188186350278698</c:v>
                </c:pt>
                <c:pt idx="1182">
                  <c:v>-17.2578204325272</c:v>
                </c:pt>
                <c:pt idx="1183">
                  <c:v>-17.328004123825899</c:v>
                </c:pt>
                <c:pt idx="1184">
                  <c:v>-17.3987437417445</c:v>
                </c:pt>
                <c:pt idx="1185">
                  <c:v>-17.470045697485101</c:v>
                </c:pt>
                <c:pt idx="1186">
                  <c:v>-17.541916497577098</c:v>
                </c:pt>
                <c:pt idx="1187">
                  <c:v>-17.614362745614201</c:v>
                </c:pt>
                <c:pt idx="1188">
                  <c:v>-17.687391143928</c:v>
                </c:pt>
                <c:pt idx="1189">
                  <c:v>-17.761008495419901</c:v>
                </c:pt>
                <c:pt idx="1190">
                  <c:v>-17.8352217054005</c:v>
                </c:pt>
                <c:pt idx="1191">
                  <c:v>-17.9100377833065</c:v>
                </c:pt>
                <c:pt idx="1192">
                  <c:v>-17.9854638446911</c:v>
                </c:pt>
                <c:pt idx="1193">
                  <c:v>-18.0615071131433</c:v>
                </c:pt>
                <c:pt idx="1194">
                  <c:v>-18.1381749221439</c:v>
                </c:pt>
                <c:pt idx="1195">
                  <c:v>-18.2154747172067</c:v>
                </c:pt>
                <c:pt idx="1196">
                  <c:v>-18.293414057918</c:v>
                </c:pt>
                <c:pt idx="1197">
                  <c:v>-18.372000619844599</c:v>
                </c:pt>
                <c:pt idx="1198">
                  <c:v>-18.451242196868701</c:v>
                </c:pt>
                <c:pt idx="1199">
                  <c:v>-18.531146703236502</c:v>
                </c:pt>
                <c:pt idx="1200">
                  <c:v>-18.611722175829001</c:v>
                </c:pt>
                <c:pt idx="1201">
                  <c:v>-18.692976776412799</c:v>
                </c:pt>
                <c:pt idx="1202">
                  <c:v>-18.774918793930699</c:v>
                </c:pt>
                <c:pt idx="1203">
                  <c:v>-18.857556646941902</c:v>
                </c:pt>
                <c:pt idx="1204">
                  <c:v>-18.940898885936601</c:v>
                </c:pt>
                <c:pt idx="1205">
                  <c:v>-19.0249541957796</c:v>
                </c:pt>
                <c:pt idx="1206">
                  <c:v>-19.1097313983364</c:v>
                </c:pt>
                <c:pt idx="1207">
                  <c:v>-19.195239454912599</c:v>
                </c:pt>
                <c:pt idx="1208">
                  <c:v>-19.2814874689441</c:v>
                </c:pt>
                <c:pt idx="1209">
                  <c:v>-19.368484688727499</c:v>
                </c:pt>
                <c:pt idx="1210">
                  <c:v>-19.456240509934499</c:v>
                </c:pt>
                <c:pt idx="1211">
                  <c:v>-19.544764478605899</c:v>
                </c:pt>
                <c:pt idx="1212">
                  <c:v>-19.634066293918401</c:v>
                </c:pt>
                <c:pt idx="1213">
                  <c:v>-19.724155811058001</c:v>
                </c:pt>
                <c:pt idx="1214">
                  <c:v>-19.815043044188702</c:v>
                </c:pt>
                <c:pt idx="1215">
                  <c:v>-19.906738169612499</c:v>
                </c:pt>
                <c:pt idx="1216">
                  <c:v>-19.999251528650898</c:v>
                </c:pt>
                <c:pt idx="1217">
                  <c:v>-20.0925936309043</c:v>
                </c:pt>
                <c:pt idx="1218">
                  <c:v>-20.186775157479399</c:v>
                </c:pt>
                <c:pt idx="1219">
                  <c:v>-20.281806964277699</c:v>
                </c:pt>
                <c:pt idx="1220">
                  <c:v>-20.377700085257199</c:v>
                </c:pt>
                <c:pt idx="1221">
                  <c:v>-20.474465736119601</c:v>
                </c:pt>
                <c:pt idx="1222">
                  <c:v>-20.572115317475301</c:v>
                </c:pt>
                <c:pt idx="1223">
                  <c:v>-20.670660418632998</c:v>
                </c:pt>
                <c:pt idx="1224">
                  <c:v>-20.7701128211969</c:v>
                </c:pt>
                <c:pt idx="1225">
                  <c:v>-20.870484502809099</c:v>
                </c:pt>
                <c:pt idx="1226">
                  <c:v>-20.9717876408703</c:v>
                </c:pt>
                <c:pt idx="1227">
                  <c:v>-21.074034616636201</c:v>
                </c:pt>
                <c:pt idx="1228">
                  <c:v>-21.177238018922399</c:v>
                </c:pt>
                <c:pt idx="1229">
                  <c:v>-21.281410648336902</c:v>
                </c:pt>
                <c:pt idx="1230">
                  <c:v>-21.3865655213305</c:v>
                </c:pt>
                <c:pt idx="1231">
                  <c:v>-21.492715874465802</c:v>
                </c:pt>
                <c:pt idx="1232">
                  <c:v>-21.599875168655601</c:v>
                </c:pt>
                <c:pt idx="1233">
                  <c:v>-21.708057093817501</c:v>
                </c:pt>
                <c:pt idx="1234">
                  <c:v>-21.8172755729538</c:v>
                </c:pt>
                <c:pt idx="1235">
                  <c:v>-21.927544767098698</c:v>
                </c:pt>
                <c:pt idx="1236">
                  <c:v>-22.0388790797602</c:v>
                </c:pt>
                <c:pt idx="1237">
                  <c:v>-22.151293161933602</c:v>
                </c:pt>
                <c:pt idx="1238">
                  <c:v>-22.264801916704599</c:v>
                </c:pt>
                <c:pt idx="1239">
                  <c:v>-22.379420504605601</c:v>
                </c:pt>
                <c:pt idx="1240">
                  <c:v>-22.495164348297799</c:v>
                </c:pt>
                <c:pt idx="1241">
                  <c:v>-22.612049138011301</c:v>
                </c:pt>
                <c:pt idx="1242">
                  <c:v>-22.730090836796499</c:v>
                </c:pt>
                <c:pt idx="1243">
                  <c:v>-22.849305685868501</c:v>
                </c:pt>
                <c:pt idx="1244">
                  <c:v>-22.9697102101856</c:v>
                </c:pt>
                <c:pt idx="1245">
                  <c:v>-23.0913212241663</c:v>
                </c:pt>
                <c:pt idx="1246">
                  <c:v>-23.2141558371857</c:v>
                </c:pt>
                <c:pt idx="1247">
                  <c:v>-23.3382314596969</c:v>
                </c:pt>
                <c:pt idx="1248">
                  <c:v>-23.463565809016899</c:v>
                </c:pt>
                <c:pt idx="1249">
                  <c:v>-23.590176915521099</c:v>
                </c:pt>
                <c:pt idx="1250">
                  <c:v>-23.7180831288604</c:v>
                </c:pt>
                <c:pt idx="1251">
                  <c:v>-23.847303124352599</c:v>
                </c:pt>
                <c:pt idx="1252">
                  <c:v>-23.977855909316499</c:v>
                </c:pt>
                <c:pt idx="1253">
                  <c:v>-24.1097608297299</c:v>
                </c:pt>
                <c:pt idx="1254">
                  <c:v>-24.243037577033402</c:v>
                </c:pt>
                <c:pt idx="1255">
                  <c:v>-24.377706194870399</c:v>
                </c:pt>
                <c:pt idx="1256">
                  <c:v>-24.5137870860998</c:v>
                </c:pt>
                <c:pt idx="1257">
                  <c:v>-24.651301020072999</c:v>
                </c:pt>
                <c:pt idx="1258">
                  <c:v>-24.790269139586901</c:v>
                </c:pt>
                <c:pt idx="1259">
                  <c:v>-24.930712968564499</c:v>
                </c:pt>
                <c:pt idx="1260">
                  <c:v>-25.0726544193578</c:v>
                </c:pt>
                <c:pt idx="1261">
                  <c:v>-25.216115800582202</c:v>
                </c:pt>
                <c:pt idx="1262">
                  <c:v>-25.3611198247945</c:v>
                </c:pt>
                <c:pt idx="1263">
                  <c:v>-25.507689616641098</c:v>
                </c:pt>
                <c:pt idx="1264">
                  <c:v>-25.655848720639302</c:v>
                </c:pt>
                <c:pt idx="1265">
                  <c:v>-25.805621109640398</c:v>
                </c:pt>
                <c:pt idx="1266">
                  <c:v>-25.957031193070701</c:v>
                </c:pt>
                <c:pt idx="1267">
                  <c:v>-26.110103825563101</c:v>
                </c:pt>
                <c:pt idx="1268">
                  <c:v>-26.264864315406498</c:v>
                </c:pt>
                <c:pt idx="1269">
                  <c:v>-26.421338433751501</c:v>
                </c:pt>
                <c:pt idx="1270">
                  <c:v>-26.579552422971901</c:v>
                </c:pt>
                <c:pt idx="1271">
                  <c:v>-26.739533006186601</c:v>
                </c:pt>
                <c:pt idx="1272">
                  <c:v>-26.9013073962698</c:v>
                </c:pt>
                <c:pt idx="1273">
                  <c:v>-27.064903305274299</c:v>
                </c:pt>
                <c:pt idx="1274">
                  <c:v>-27.230348953852499</c:v>
                </c:pt>
                <c:pt idx="1275">
                  <c:v>-27.397673081078601</c:v>
                </c:pt>
                <c:pt idx="1276">
                  <c:v>-27.5669049539231</c:v>
                </c:pt>
                <c:pt idx="1277">
                  <c:v>-27.7380743772787</c:v>
                </c:pt>
                <c:pt idx="1278">
                  <c:v>-27.911211703974399</c:v>
                </c:pt>
                <c:pt idx="1279">
                  <c:v>-28.086347844904399</c:v>
                </c:pt>
                <c:pt idx="1280">
                  <c:v>-28.2635142792018</c:v>
                </c:pt>
                <c:pt idx="1281">
                  <c:v>-28.4427430646513</c:v>
                </c:pt>
                <c:pt idx="1282">
                  <c:v>-28.624066848319401</c:v>
                </c:pt>
                <c:pt idx="1283">
                  <c:v>-28.8075188767708</c:v>
                </c:pt>
                <c:pt idx="1284">
                  <c:v>-28.993133006925099</c:v>
                </c:pt>
                <c:pt idx="1285">
                  <c:v>-29.1809437168573</c:v>
                </c:pt>
                <c:pt idx="1286">
                  <c:v>-29.3709861164849</c:v>
                </c:pt>
                <c:pt idx="1287">
                  <c:v>-29.563295958449601</c:v>
                </c:pt>
                <c:pt idx="1288">
                  <c:v>-29.757909649355501</c:v>
                </c:pt>
                <c:pt idx="1289">
                  <c:v>-29.954864260303399</c:v>
                </c:pt>
                <c:pt idx="1290">
                  <c:v>-30.154197538146001</c:v>
                </c:pt>
                <c:pt idx="1291">
                  <c:v>-30.355947916601199</c:v>
                </c:pt>
                <c:pt idx="1292">
                  <c:v>-30.560154527080702</c:v>
                </c:pt>
                <c:pt idx="1293">
                  <c:v>-30.7668572098254</c:v>
                </c:pt>
                <c:pt idx="1294">
                  <c:v>-30.976096525165801</c:v>
                </c:pt>
                <c:pt idx="1295">
                  <c:v>-31.187913763921799</c:v>
                </c:pt>
                <c:pt idx="1296">
                  <c:v>-31.402350958695799</c:v>
                </c:pt>
                <c:pt idx="1297">
                  <c:v>-31.619450894473001</c:v>
                </c:pt>
                <c:pt idx="1298">
                  <c:v>-31.839257119406501</c:v>
                </c:pt>
                <c:pt idx="1299">
                  <c:v>-32.061813955188804</c:v>
                </c:pt>
                <c:pt idx="1300">
                  <c:v>-32.287166507727299</c:v>
                </c:pt>
                <c:pt idx="1301">
                  <c:v>-32.515360676805201</c:v>
                </c:pt>
                <c:pt idx="1302">
                  <c:v>-32.746443166337002</c:v>
                </c:pt>
                <c:pt idx="1303">
                  <c:v>-32.980461493960703</c:v>
                </c:pt>
                <c:pt idx="1304">
                  <c:v>-33.217464000229299</c:v>
                </c:pt>
                <c:pt idx="1305">
                  <c:v>-33.457499857679203</c:v>
                </c:pt>
                <c:pt idx="1306">
                  <c:v>-33.700619079695201</c:v>
                </c:pt>
                <c:pt idx="1307">
                  <c:v>-33.946872528198298</c:v>
                </c:pt>
                <c:pt idx="1308">
                  <c:v>-34.196311921518998</c:v>
                </c:pt>
                <c:pt idx="1309">
                  <c:v>-34.448989841567801</c:v>
                </c:pt>
                <c:pt idx="1310">
                  <c:v>-34.704959740343298</c:v>
                </c:pt>
                <c:pt idx="1311">
                  <c:v>-34.964275945589598</c:v>
                </c:pt>
                <c:pt idx="1312">
                  <c:v>-35.226993666599398</c:v>
                </c:pt>
                <c:pt idx="1313">
                  <c:v>-35.493168997683803</c:v>
                </c:pt>
                <c:pt idx="1314">
                  <c:v>-35.762858922150301</c:v>
                </c:pt>
                <c:pt idx="1315">
                  <c:v>-36.036121314940097</c:v>
                </c:pt>
                <c:pt idx="1316">
                  <c:v>-36.313014943863799</c:v>
                </c:pt>
                <c:pt idx="1317">
                  <c:v>-36.593599470159397</c:v>
                </c:pt>
                <c:pt idx="1318">
                  <c:v>-36.877935447982303</c:v>
                </c:pt>
                <c:pt idx="1319">
                  <c:v>-37.166084321827199</c:v>
                </c:pt>
                <c:pt idx="1320">
                  <c:v>-37.458108423269202</c:v>
                </c:pt>
                <c:pt idx="1321">
                  <c:v>-37.754070966090502</c:v>
                </c:pt>
                <c:pt idx="1322">
                  <c:v>-38.054036039489297</c:v>
                </c:pt>
                <c:pt idx="1323">
                  <c:v>-38.358068599671697</c:v>
                </c:pt>
                <c:pt idx="1324">
                  <c:v>-38.6662344600864</c:v>
                </c:pt>
                <c:pt idx="1325">
                  <c:v>-38.978600278425098</c:v>
                </c:pt>
                <c:pt idx="1326">
                  <c:v>-39.295233542735403</c:v>
                </c:pt>
                <c:pt idx="1327">
                  <c:v>-39.616202554528897</c:v>
                </c:pt>
                <c:pt idx="1328">
                  <c:v>-39.941576409688601</c:v>
                </c:pt>
                <c:pt idx="1329">
                  <c:v>-40.271424976558201</c:v>
                </c:pt>
                <c:pt idx="1330">
                  <c:v>-40.605818871835297</c:v>
                </c:pt>
                <c:pt idx="1331">
                  <c:v>-40.944829432389398</c:v>
                </c:pt>
                <c:pt idx="1332">
                  <c:v>-41.288528684973102</c:v>
                </c:pt>
                <c:pt idx="1333">
                  <c:v>-41.636989312161496</c:v>
                </c:pt>
                <c:pt idx="1334">
                  <c:v>-41.990284614798902</c:v>
                </c:pt>
                <c:pt idx="1335">
                  <c:v>-42.3484884704622</c:v>
                </c:pt>
                <c:pt idx="1336">
                  <c:v>-42.711675288966198</c:v>
                </c:pt>
                <c:pt idx="1337">
                  <c:v>-43.079919961800698</c:v>
                </c:pt>
                <c:pt idx="1338">
                  <c:v>-43.453297809088397</c:v>
                </c:pt>
                <c:pt idx="1339">
                  <c:v>-43.831884520841399</c:v>
                </c:pt>
                <c:pt idx="1340">
                  <c:v>-44.215756093639897</c:v>
                </c:pt>
                <c:pt idx="1341">
                  <c:v>-44.604988761917603</c:v>
                </c:pt>
                <c:pt idx="1342">
                  <c:v>-44.9996589248329</c:v>
                </c:pt>
                <c:pt idx="1343">
                  <c:v>-45.3998430657252</c:v>
                </c:pt>
                <c:pt idx="1344">
                  <c:v>-45.805617667554401</c:v>
                </c:pt>
                <c:pt idx="1345">
                  <c:v>-46.2170591210864</c:v>
                </c:pt>
                <c:pt idx="1346">
                  <c:v>-46.634243627230902</c:v>
                </c:pt>
                <c:pt idx="1347">
                  <c:v>-47.057247092125998</c:v>
                </c:pt>
                <c:pt idx="1348">
                  <c:v>-47.486145016672303</c:v>
                </c:pt>
                <c:pt idx="1349">
                  <c:v>-47.921012376891603</c:v>
                </c:pt>
                <c:pt idx="1350">
                  <c:v>-48.361923498692398</c:v>
                </c:pt>
                <c:pt idx="1351">
                  <c:v>-48.808951924286099</c:v>
                </c:pt>
                <c:pt idx="1352">
                  <c:v>-49.262170270896199</c:v>
                </c:pt>
                <c:pt idx="1353">
                  <c:v>-49.721650081364203</c:v>
                </c:pt>
                <c:pt idx="1354">
                  <c:v>-50.187461666606097</c:v>
                </c:pt>
                <c:pt idx="1355">
                  <c:v>-50.659673940354097</c:v>
                </c:pt>
                <c:pt idx="1356">
                  <c:v>-51.138354243728699</c:v>
                </c:pt>
                <c:pt idx="1357">
                  <c:v>-51.623568163011697</c:v>
                </c:pt>
                <c:pt idx="1358">
                  <c:v>-52.115379337688204</c:v>
                </c:pt>
                <c:pt idx="1359">
                  <c:v>-52.613849260179698</c:v>
                </c:pt>
                <c:pt idx="1360">
                  <c:v>-53.119037066324097</c:v>
                </c:pt>
                <c:pt idx="1361">
                  <c:v>-53.630999318453902</c:v>
                </c:pt>
                <c:pt idx="1362">
                  <c:v>-54.149789777604802</c:v>
                </c:pt>
                <c:pt idx="1363">
                  <c:v>-54.6754591694582</c:v>
                </c:pt>
                <c:pt idx="1364">
                  <c:v>-55.2080549410217</c:v>
                </c:pt>
                <c:pt idx="1365">
                  <c:v>-55.747621009347199</c:v>
                </c:pt>
                <c:pt idx="1366">
                  <c:v>-56.294197502619902</c:v>
                </c:pt>
                <c:pt idx="1367">
                  <c:v>-56.847820494966101</c:v>
                </c:pt>
                <c:pt idx="1368">
                  <c:v>-57.408521732432099</c:v>
                </c:pt>
                <c:pt idx="1369">
                  <c:v>-57.976328355105601</c:v>
                </c:pt>
                <c:pt idx="1370">
                  <c:v>-58.551262612390801</c:v>
                </c:pt>
                <c:pt idx="1371">
                  <c:v>-59.1333415742507</c:v>
                </c:pt>
                <c:pt idx="1372">
                  <c:v>-59.722576837999803</c:v>
                </c:pt>
                <c:pt idx="1373">
                  <c:v>-60.318974233811097</c:v>
                </c:pt>
                <c:pt idx="1374">
                  <c:v>-60.9225335257631</c:v>
                </c:pt>
                <c:pt idx="1375">
                  <c:v>-61.533248114944001</c:v>
                </c:pt>
                <c:pt idx="1376">
                  <c:v>-62.151104742004797</c:v>
                </c:pt>
                <c:pt idx="1377">
                  <c:v>-62.776083192030903</c:v>
                </c:pt>
                <c:pt idx="1378">
                  <c:v>-63.408156002906502</c:v>
                </c:pt>
                <c:pt idx="1379">
                  <c:v>-64.0472881801592</c:v>
                </c:pt>
                <c:pt idx="1380">
                  <c:v>-64.693436916219795</c:v>
                </c:pt>
                <c:pt idx="1381">
                  <c:v>-65.346551320976502</c:v>
                </c:pt>
                <c:pt idx="1382">
                  <c:v>-66.006572161818795</c:v>
                </c:pt>
                <c:pt idx="1383">
                  <c:v>-66.673431616515401</c:v>
                </c:pt>
                <c:pt idx="1384">
                  <c:v>-67.347053040521203</c:v>
                </c:pt>
                <c:pt idx="1385">
                  <c:v>-68.027350752463903</c:v>
                </c:pt>
                <c:pt idx="1386">
                  <c:v>-68.714229835724495</c:v>
                </c:pt>
                <c:pt idx="1387">
                  <c:v>-69.4075859639388</c:v>
                </c:pt>
                <c:pt idx="1388">
                  <c:v>-70.107305248306105</c:v>
                </c:pt>
                <c:pt idx="1389">
                  <c:v>-70.813264110478201</c:v>
                </c:pt>
                <c:pt idx="1390">
                  <c:v>-71.525329182876106</c:v>
                </c:pt>
                <c:pt idx="1391">
                  <c:v>-72.243357239570798</c:v>
                </c:pt>
                <c:pt idx="1392">
                  <c:v>-72.967195156224307</c:v>
                </c:pt>
                <c:pt idx="1393">
                  <c:v>-73.696679905868507</c:v>
                </c:pt>
                <c:pt idx="1394">
                  <c:v>-74.431638588440904</c:v>
                </c:pt>
                <c:pt idx="1395">
                  <c:v>-75.171888497164105</c:v>
                </c:pt>
                <c:pt idx="1396">
                  <c:v>-75.917237222556807</c:v>
                </c:pt>
                <c:pt idx="1397">
                  <c:v>-76.667482796928596</c:v>
                </c:pt>
                <c:pt idx="1398">
                  <c:v>-77.422413875886704</c:v>
                </c:pt>
                <c:pt idx="1399">
                  <c:v>-78.181809963367201</c:v>
                </c:pt>
                <c:pt idx="1400">
                  <c:v>-78.945441676117795</c:v>
                </c:pt>
                <c:pt idx="1401">
                  <c:v>-79.713071049441893</c:v>
                </c:pt>
                <c:pt idx="1402">
                  <c:v>-80.484451883176504</c:v>
                </c:pt>
                <c:pt idx="1403">
                  <c:v>-81.259330129467997</c:v>
                </c:pt>
                <c:pt idx="1404">
                  <c:v>-82.037444316365495</c:v>
                </c:pt>
                <c:pt idx="1405">
                  <c:v>-82.818526012393306</c:v>
                </c:pt>
                <c:pt idx="1406">
                  <c:v>-83.602300325739506</c:v>
                </c:pt>
                <c:pt idx="1407">
                  <c:v>-84.388486437886996</c:v>
                </c:pt>
                <c:pt idx="1408">
                  <c:v>-85.176798168851604</c:v>
                </c:pt>
                <c:pt idx="1409">
                  <c:v>-85.966944573241904</c:v>
                </c:pt>
                <c:pt idx="1410">
                  <c:v>-86.758630559449998</c:v>
                </c:pt>
                <c:pt idx="1411">
                  <c:v>-87.551557535254503</c:v>
                </c:pt>
                <c:pt idx="1412">
                  <c:v>-88.345424071536101</c:v>
                </c:pt>
                <c:pt idx="1413">
                  <c:v>-89.139926582469698</c:v>
                </c:pt>
                <c:pt idx="1414">
                  <c:v>-89.934760017702203</c:v>
                </c:pt>
                <c:pt idx="1415">
                  <c:v>269.270381435422</c:v>
                </c:pt>
                <c:pt idx="1416">
                  <c:v>268.47580364849102</c:v>
                </c:pt>
                <c:pt idx="1417">
                  <c:v>267.68181184507398</c:v>
                </c:pt>
                <c:pt idx="1418">
                  <c:v>266.88870989912198</c:v>
                </c:pt>
                <c:pt idx="1419">
                  <c:v>266.09679964080499</c:v>
                </c:pt>
                <c:pt idx="1420">
                  <c:v>265.30638017436399</c:v>
                </c:pt>
                <c:pt idx="1421">
                  <c:v>264.517747209871</c:v>
                </c:pt>
                <c:pt idx="1422">
                  <c:v>263.73119241739101</c:v>
                </c:pt>
                <c:pt idx="1423">
                  <c:v>262.94700280051302</c:v>
                </c:pt>
                <c:pt idx="1424">
                  <c:v>262.16546009737698</c:v>
                </c:pt>
                <c:pt idx="1425">
                  <c:v>261.38684021012199</c:v>
                </c:pt>
                <c:pt idx="1426">
                  <c:v>260.61141266587703</c:v>
                </c:pt>
                <c:pt idx="1427">
                  <c:v>259.83944011178897</c:v>
                </c:pt>
                <c:pt idx="1428">
                  <c:v>259.07117784443398</c:v>
                </c:pt>
                <c:pt idx="1429">
                  <c:v>258.30687337984398</c:v>
                </c:pt>
                <c:pt idx="1430">
                  <c:v>257.54676605935202</c:v>
                </c:pt>
                <c:pt idx="1431">
                  <c:v>256.79108669687599</c:v>
                </c:pt>
                <c:pt idx="1432">
                  <c:v>256.040057266519</c:v>
                </c:pt>
                <c:pt idx="1433">
                  <c:v>255.29389063141099</c:v>
                </c:pt>
                <c:pt idx="1434">
                  <c:v>254.55279031188999</c:v>
                </c:pt>
                <c:pt idx="1435">
                  <c:v>253.81695029743</c:v>
                </c:pt>
                <c:pt idx="1436">
                  <c:v>253.08655489559001</c:v>
                </c:pt>
                <c:pt idx="1437">
                  <c:v>252.361778621734</c:v>
                </c:pt>
                <c:pt idx="1438">
                  <c:v>251.64278612646501</c:v>
                </c:pt>
                <c:pt idx="1439">
                  <c:v>250.929732160215</c:v>
                </c:pt>
                <c:pt idx="1440">
                  <c:v>250.22276157175699</c:v>
                </c:pt>
                <c:pt idx="1441">
                  <c:v>249.522009343077</c:v>
                </c:pt>
                <c:pt idx="1442">
                  <c:v>248.82760065325201</c:v>
                </c:pt>
                <c:pt idx="1443">
                  <c:v>248.139650973589</c:v>
                </c:pt>
                <c:pt idx="1444">
                  <c:v>247.45826619029199</c:v>
                </c:pt>
                <c:pt idx="1445">
                  <c:v>246.78354275314899</c:v>
                </c:pt>
                <c:pt idx="1446">
                  <c:v>246.115567846369</c:v>
                </c:pt>
                <c:pt idx="1447">
                  <c:v>245.45441958368599</c:v>
                </c:pt>
                <c:pt idx="1448">
                  <c:v>244.80016721991899</c:v>
                </c:pt>
                <c:pt idx="1449">
                  <c:v>244.15287138106899</c:v>
                </c:pt>
                <c:pt idx="1450">
                  <c:v>243.512584309104</c:v>
                </c:pt>
                <c:pt idx="1451">
                  <c:v>242.87935012008001</c:v>
                </c:pt>
                <c:pt idx="1452">
                  <c:v>242.25320507189701</c:v>
                </c:pt>
                <c:pt idx="1453">
                  <c:v>241.63417784376301</c:v>
                </c:pt>
                <c:pt idx="1454">
                  <c:v>241.02228982024801</c:v>
                </c:pt>
                <c:pt idx="1455">
                  <c:v>240.417555382264</c:v>
                </c:pt>
                <c:pt idx="1456">
                  <c:v>239.81998220172301</c:v>
                </c:pt>
                <c:pt idx="1457">
                  <c:v>239.22957153854301</c:v>
                </c:pt>
                <c:pt idx="1458">
                  <c:v>238.646318537779</c:v>
                </c:pt>
                <c:pt idx="1459">
                  <c:v>238.07021252854801</c:v>
                </c:pt>
                <c:pt idx="1460">
                  <c:v>237.50123731900001</c:v>
                </c:pt>
                <c:pt idx="1461">
                  <c:v>236.93937148995801</c:v>
                </c:pt>
                <c:pt idx="1462">
                  <c:v>236.38458868448799</c:v>
                </c:pt>
                <c:pt idx="1463">
                  <c:v>235.836857893363</c:v>
                </c:pt>
                <c:pt idx="1464">
                  <c:v>235.296143733908</c:v>
                </c:pt>
                <c:pt idx="1465">
                  <c:v>234.76240672508899</c:v>
                </c:pt>
                <c:pt idx="1466">
                  <c:v>234.23560355374201</c:v>
                </c:pt>
                <c:pt idx="1467">
                  <c:v>233.715687334905</c:v>
                </c:pt>
                <c:pt idx="1468">
                  <c:v>233.202607864193</c:v>
                </c:pt>
                <c:pt idx="1469">
                  <c:v>232.69631186246701</c:v>
                </c:pt>
                <c:pt idx="1470">
                  <c:v>232.19674321136799</c:v>
                </c:pt>
                <c:pt idx="1471">
                  <c:v>231.70384318242299</c:v>
                </c:pt>
                <c:pt idx="1472">
                  <c:v>231.217550655434</c:v>
                </c:pt>
                <c:pt idx="1473">
                  <c:v>230.737802329316</c:v>
                </c:pt>
                <c:pt idx="1474">
                  <c:v>230.26453292401999</c:v>
                </c:pt>
                <c:pt idx="1475">
                  <c:v>229.79767537370699</c:v>
                </c:pt>
                <c:pt idx="1476">
                  <c:v>229.337161010503</c:v>
                </c:pt>
                <c:pt idx="1477">
                  <c:v>228.88291974133699</c:v>
                </c:pt>
                <c:pt idx="1478">
                  <c:v>228.43488021449701</c:v>
                </c:pt>
                <c:pt idx="1479">
                  <c:v>227.99296997869101</c:v>
                </c:pt>
                <c:pt idx="1480">
                  <c:v>227.55711563359699</c:v>
                </c:pt>
                <c:pt idx="1481">
                  <c:v>227.12724297278601</c:v>
                </c:pt>
                <c:pt idx="1482">
                  <c:v>226.70327711759001</c:v>
                </c:pt>
                <c:pt idx="1483">
                  <c:v>226.28514264544799</c:v>
                </c:pt>
                <c:pt idx="1484">
                  <c:v>225.87276370874901</c:v>
                </c:pt>
                <c:pt idx="1485">
                  <c:v>225.46606414763599</c:v>
                </c:pt>
                <c:pt idx="1486">
                  <c:v>225.064967595616</c:v>
                </c:pt>
                <c:pt idx="1487">
                  <c:v>224.66939757858901</c:v>
                </c:pt>
                <c:pt idx="1488">
                  <c:v>224.27927760680001</c:v>
                </c:pt>
                <c:pt idx="1489">
                  <c:v>223.894531262036</c:v>
                </c:pt>
                <c:pt idx="1490">
                  <c:v>223.515082277559</c:v>
                </c:pt>
                <c:pt idx="1491">
                  <c:v>223.140854612852</c:v>
                </c:pt>
                <c:pt idx="1492">
                  <c:v>222.77177252317</c:v>
                </c:pt>
                <c:pt idx="1493">
                  <c:v>222.407760623614</c:v>
                </c:pt>
                <c:pt idx="1494">
                  <c:v>222.048743948137</c:v>
                </c:pt>
                <c:pt idx="1495">
                  <c:v>221.694648004702</c:v>
                </c:pt>
                <c:pt idx="1496">
                  <c:v>221.345398825118</c:v>
                </c:pt>
                <c:pt idx="1497">
                  <c:v>221.000923010858</c:v>
                </c:pt>
                <c:pt idx="1498">
                  <c:v>220.66114777521</c:v>
                </c:pt>
                <c:pt idx="1499">
                  <c:v>220.326000981465</c:v>
                </c:pt>
                <c:pt idx="1500">
                  <c:v>219.99541117698899</c:v>
                </c:pt>
                <c:pt idx="1501">
                  <c:v>219.66930762518999</c:v>
                </c:pt>
                <c:pt idx="1502">
                  <c:v>219.34762033308601</c:v>
                </c:pt>
                <c:pt idx="1503">
                  <c:v>219.03028007636999</c:v>
                </c:pt>
                <c:pt idx="1504">
                  <c:v>218.71721842177999</c:v>
                </c:pt>
                <c:pt idx="1505">
                  <c:v>218.40836774650299</c:v>
                </c:pt>
                <c:pt idx="1506">
                  <c:v>218.10366125556601</c:v>
                </c:pt>
                <c:pt idx="1507">
                  <c:v>217.80303299598299</c:v>
                </c:pt>
                <c:pt idx="1508">
                  <c:v>217.50641787012</c:v>
                </c:pt>
                <c:pt idx="1509">
                  <c:v>217.21375164578001</c:v>
                </c:pt>
                <c:pt idx="1510">
                  <c:v>216.92497096506</c:v>
                </c:pt>
                <c:pt idx="1511">
                  <c:v>216.64001335114199</c:v>
                </c:pt>
                <c:pt idx="1512">
                  <c:v>216.35881721366101</c:v>
                </c:pt>
                <c:pt idx="1513">
                  <c:v>216.081321852076</c:v>
                </c:pt>
                <c:pt idx="1514">
                  <c:v>215.8074674586</c:v>
                </c:pt>
                <c:pt idx="1515">
                  <c:v>215.53719511867999</c:v>
                </c:pt>
                <c:pt idx="1516">
                  <c:v>215.27044681095001</c:v>
                </c:pt>
                <c:pt idx="1517">
                  <c:v>215.00716540585299</c:v>
                </c:pt>
                <c:pt idx="1518">
                  <c:v>214.7472946634</c:v>
                </c:pt>
                <c:pt idx="1519">
                  <c:v>214.49077922925301</c:v>
                </c:pt>
                <c:pt idx="1520">
                  <c:v>214.23756463131099</c:v>
                </c:pt>
                <c:pt idx="1521">
                  <c:v>213.98759727426099</c:v>
                </c:pt>
                <c:pt idx="1522">
                  <c:v>213.74082443376301</c:v>
                </c:pt>
                <c:pt idx="1523">
                  <c:v>213.49719425015201</c:v>
                </c:pt>
                <c:pt idx="1524">
                  <c:v>213.25665572154401</c:v>
                </c:pt>
                <c:pt idx="1525">
                  <c:v>213.01915869576001</c:v>
                </c:pt>
                <c:pt idx="1526">
                  <c:v>212.78465386284199</c:v>
                </c:pt>
                <c:pt idx="1527">
                  <c:v>212.55309274623099</c:v>
                </c:pt>
                <c:pt idx="1528">
                  <c:v>212.324427693888</c:v>
                </c:pt>
                <c:pt idx="1529">
                  <c:v>212.09861186898701</c:v>
                </c:pt>
                <c:pt idx="1530">
                  <c:v>211.87559924039701</c:v>
                </c:pt>
                <c:pt idx="1531">
                  <c:v>211.65534457254799</c:v>
                </c:pt>
                <c:pt idx="1532">
                  <c:v>211.43780341580401</c:v>
                </c:pt>
                <c:pt idx="1533">
                  <c:v>211.222932095761</c:v>
                </c:pt>
                <c:pt idx="1534">
                  <c:v>211.0106877028</c:v>
                </c:pt>
                <c:pt idx="1535">
                  <c:v>210.80102808164301</c:v>
                </c:pt>
                <c:pt idx="1536">
                  <c:v>210.593911820416</c:v>
                </c:pt>
                <c:pt idx="1537">
                  <c:v>210.38929823960001</c:v>
                </c:pt>
                <c:pt idx="1538">
                  <c:v>210.18714738154901</c:v>
                </c:pt>
                <c:pt idx="1539">
                  <c:v>209.987419999255</c:v>
                </c:pt>
                <c:pt idx="1540">
                  <c:v>209.79007754521299</c:v>
                </c:pt>
                <c:pt idx="1541">
                  <c:v>209.595082160598</c:v>
                </c:pt>
                <c:pt idx="1542">
                  <c:v>209.402396664126</c:v>
                </c:pt>
                <c:pt idx="1543">
                  <c:v>209.211984540895</c:v>
                </c:pt>
                <c:pt idx="1544">
                  <c:v>209.023809931671</c:v>
                </c:pt>
                <c:pt idx="1545">
                  <c:v>208.837837621734</c:v>
                </c:pt>
                <c:pt idx="1546">
                  <c:v>208.65403303010501</c:v>
                </c:pt>
                <c:pt idx="1547">
                  <c:v>208.4723621986</c:v>
                </c:pt>
                <c:pt idx="1548">
                  <c:v>208.29279178121999</c:v>
                </c:pt>
                <c:pt idx="1549">
                  <c:v>208.11528903317301</c:v>
                </c:pt>
                <c:pt idx="1550">
                  <c:v>207.93982180074701</c:v>
                </c:pt>
                <c:pt idx="1551">
                  <c:v>207.766358510484</c:v>
                </c:pt>
                <c:pt idx="1552">
                  <c:v>207.594868158948</c:v>
                </c:pt>
                <c:pt idx="1553">
                  <c:v>207.42532030235401</c:v>
                </c:pt>
                <c:pt idx="1554">
                  <c:v>207.25768504668</c:v>
                </c:pt>
                <c:pt idx="1555">
                  <c:v>207.09193303713801</c:v>
                </c:pt>
                <c:pt idx="1556">
                  <c:v>206.92803544882</c:v>
                </c:pt>
                <c:pt idx="1557">
                  <c:v>206.76596397661501</c:v>
                </c:pt>
                <c:pt idx="1558">
                  <c:v>206.60569082564899</c:v>
                </c:pt>
                <c:pt idx="1559">
                  <c:v>206.44718870172099</c:v>
                </c:pt>
                <c:pt idx="1560">
                  <c:v>206.29043080202999</c:v>
                </c:pt>
                <c:pt idx="1561">
                  <c:v>206.13539080573099</c:v>
                </c:pt>
                <c:pt idx="1562">
                  <c:v>205.982042865137</c:v>
                </c:pt>
                <c:pt idx="1563">
                  <c:v>205.83036159651701</c:v>
                </c:pt>
                <c:pt idx="1564">
                  <c:v>205.680322071365</c:v>
                </c:pt>
                <c:pt idx="1565">
                  <c:v>205.53189980777401</c:v>
                </c:pt>
                <c:pt idx="1566">
                  <c:v>205.38507076185999</c:v>
                </c:pt>
                <c:pt idx="1567">
                  <c:v>205.23981131921499</c:v>
                </c:pt>
                <c:pt idx="1568">
                  <c:v>205.09609828693101</c:v>
                </c:pt>
                <c:pt idx="1569">
                  <c:v>204.95390888537301</c:v>
                </c:pt>
                <c:pt idx="1570">
                  <c:v>204.81322074014801</c:v>
                </c:pt>
                <c:pt idx="1571">
                  <c:v>204.67401187434899</c:v>
                </c:pt>
                <c:pt idx="1572">
                  <c:v>204.53626070092099</c:v>
                </c:pt>
                <c:pt idx="1573">
                  <c:v>204.399946014835</c:v>
                </c:pt>
                <c:pt idx="1574">
                  <c:v>204.26504698606499</c:v>
                </c:pt>
                <c:pt idx="1575">
                  <c:v>204.13154315205199</c:v>
                </c:pt>
                <c:pt idx="1576">
                  <c:v>203.99941441070001</c:v>
                </c:pt>
                <c:pt idx="1577">
                  <c:v>203.86864101320501</c:v>
                </c:pt>
                <c:pt idx="1578">
                  <c:v>203.739203557374</c:v>
                </c:pt>
                <c:pt idx="1579">
                  <c:v>203.611082980736</c:v>
                </c:pt>
                <c:pt idx="1580">
                  <c:v>203.48426055387901</c:v>
                </c:pt>
                <c:pt idx="1581">
                  <c:v>203.358717874192</c:v>
                </c:pt>
                <c:pt idx="1582">
                  <c:v>203.23443685932199</c:v>
                </c:pt>
                <c:pt idx="1583">
                  <c:v>203.11139974094201</c:v>
                </c:pt>
                <c:pt idx="1584">
                  <c:v>202.98958905867499</c:v>
                </c:pt>
                <c:pt idx="1585">
                  <c:v>202.868987654134</c:v>
                </c:pt>
                <c:pt idx="1586">
                  <c:v>202.74957866485701</c:v>
                </c:pt>
                <c:pt idx="1587">
                  <c:v>202.63134551879301</c:v>
                </c:pt>
                <c:pt idx="1588">
                  <c:v>202.514271928488</c:v>
                </c:pt>
                <c:pt idx="1589">
                  <c:v>202.39834188564399</c:v>
                </c:pt>
                <c:pt idx="1590">
                  <c:v>202.283539655634</c:v>
                </c:pt>
                <c:pt idx="1591">
                  <c:v>202.169849772167</c:v>
                </c:pt>
                <c:pt idx="1592">
                  <c:v>202.05725703208199</c:v>
                </c:pt>
                <c:pt idx="1593">
                  <c:v>201.94574649035101</c:v>
                </c:pt>
                <c:pt idx="1594">
                  <c:v>201.83530345497499</c:v>
                </c:pt>
                <c:pt idx="1595">
                  <c:v>201.725913482126</c:v>
                </c:pt>
                <c:pt idx="1596">
                  <c:v>201.61756237128901</c:v>
                </c:pt>
                <c:pt idx="1597">
                  <c:v>201.51023616072999</c:v>
                </c:pt>
                <c:pt idx="1598">
                  <c:v>201.403921122546</c:v>
                </c:pt>
                <c:pt idx="1599">
                  <c:v>201.29860375856799</c:v>
                </c:pt>
                <c:pt idx="1600">
                  <c:v>201.194270795698</c:v>
                </c:pt>
                <c:pt idx="1601">
                  <c:v>201.09090918164699</c:v>
                </c:pt>
                <c:pt idx="1602">
                  <c:v>200.98850608065999</c:v>
                </c:pt>
                <c:pt idx="1603">
                  <c:v>200.88704886945899</c:v>
                </c:pt>
                <c:pt idx="1604">
                  <c:v>200.78652513294301</c:v>
                </c:pt>
                <c:pt idx="1605">
                  <c:v>200.68692266055601</c:v>
                </c:pt>
                <c:pt idx="1606">
                  <c:v>200.58822944211701</c:v>
                </c:pt>
                <c:pt idx="1607">
                  <c:v>200.49043366410399</c:v>
                </c:pt>
                <c:pt idx="1608">
                  <c:v>200.39352370591001</c:v>
                </c:pt>
                <c:pt idx="1609">
                  <c:v>200.297488136163</c:v>
                </c:pt>
                <c:pt idx="1610">
                  <c:v>200.202315709082</c:v>
                </c:pt>
                <c:pt idx="1611">
                  <c:v>200.1079953611</c:v>
                </c:pt>
                <c:pt idx="1612">
                  <c:v>200.01451620732101</c:v>
                </c:pt>
                <c:pt idx="1613">
                  <c:v>199.92186753819001</c:v>
                </c:pt>
                <c:pt idx="1614">
                  <c:v>199.83003881615099</c:v>
                </c:pt>
                <c:pt idx="1615">
                  <c:v>199.73901967248099</c:v>
                </c:pt>
                <c:pt idx="1616">
                  <c:v>199.64879990402801</c:v>
                </c:pt>
                <c:pt idx="1617">
                  <c:v>199.55936947020101</c:v>
                </c:pt>
                <c:pt idx="1618">
                  <c:v>199.47071848993301</c:v>
                </c:pt>
                <c:pt idx="1619">
                  <c:v>199.38283723862099</c:v>
                </c:pt>
                <c:pt idx="1620">
                  <c:v>199.295716145325</c:v>
                </c:pt>
                <c:pt idx="1621">
                  <c:v>199.20934578985501</c:v>
                </c:pt>
                <c:pt idx="1622">
                  <c:v>199.123716899904</c:v>
                </c:pt>
                <c:pt idx="1623">
                  <c:v>199.03882034846799</c:v>
                </c:pt>
                <c:pt idx="1624">
                  <c:v>198.954647151068</c:v>
                </c:pt>
                <c:pt idx="1625">
                  <c:v>198.871188463133</c:v>
                </c:pt>
                <c:pt idx="1626">
                  <c:v>198.788435577493</c:v>
                </c:pt>
                <c:pt idx="1627">
                  <c:v>198.70637992176401</c:v>
                </c:pt>
                <c:pt idx="1628">
                  <c:v>198.625013055891</c:v>
                </c:pt>
                <c:pt idx="1629">
                  <c:v>198.54432666982899</c:v>
                </c:pt>
                <c:pt idx="1630">
                  <c:v>198.464312581092</c:v>
                </c:pt>
                <c:pt idx="1631">
                  <c:v>198.38496273246901</c:v>
                </c:pt>
                <c:pt idx="1632">
                  <c:v>198.30626918969901</c:v>
                </c:pt>
                <c:pt idx="1633">
                  <c:v>198.228224139372</c:v>
                </c:pt>
                <c:pt idx="1634">
                  <c:v>198.15081988652599</c:v>
                </c:pt>
                <c:pt idx="1635">
                  <c:v>198.074048852755</c:v>
                </c:pt>
                <c:pt idx="1636">
                  <c:v>197.99790357399399</c:v>
                </c:pt>
                <c:pt idx="1637">
                  <c:v>197.92237669843999</c:v>
                </c:pt>
                <c:pt idx="1638">
                  <c:v>197.847460984642</c:v>
                </c:pt>
                <c:pt idx="1639">
                  <c:v>197.773149299468</c:v>
                </c:pt>
                <c:pt idx="1640">
                  <c:v>197.699434616118</c:v>
                </c:pt>
                <c:pt idx="1641">
                  <c:v>197.62631001237</c:v>
                </c:pt>
                <c:pt idx="1642">
                  <c:v>197.553768668629</c:v>
                </c:pt>
                <c:pt idx="1643">
                  <c:v>197.48180386618199</c:v>
                </c:pt>
                <c:pt idx="1644">
                  <c:v>197.41040898534001</c:v>
                </c:pt>
                <c:pt idx="1645">
                  <c:v>197.33957750379199</c:v>
                </c:pt>
                <c:pt idx="1646">
                  <c:v>197.269302994729</c:v>
                </c:pt>
                <c:pt idx="1647">
                  <c:v>197.19957912536699</c:v>
                </c:pt>
                <c:pt idx="1648">
                  <c:v>197.13039965523001</c:v>
                </c:pt>
                <c:pt idx="1649">
                  <c:v>197.06175843450799</c:v>
                </c:pt>
                <c:pt idx="1650">
                  <c:v>196.993649402481</c:v>
                </c:pt>
                <c:pt idx="1651">
                  <c:v>196.92606658604501</c:v>
                </c:pt>
                <c:pt idx="1652">
                  <c:v>196.859004098143</c:v>
                </c:pt>
                <c:pt idx="1653">
                  <c:v>196.79245613622899</c:v>
                </c:pt>
                <c:pt idx="1654">
                  <c:v>196.726416980918</c:v>
                </c:pt>
                <c:pt idx="1655">
                  <c:v>196.66088099452</c:v>
                </c:pt>
                <c:pt idx="1656">
                  <c:v>196.595842619634</c:v>
                </c:pt>
                <c:pt idx="1657">
                  <c:v>196.53129637774899</c:v>
                </c:pt>
                <c:pt idx="1658">
                  <c:v>196.46723686797901</c:v>
                </c:pt>
                <c:pt idx="1659">
                  <c:v>196.40365876557399</c:v>
                </c:pt>
                <c:pt idx="1660">
                  <c:v>196.340556820871</c:v>
                </c:pt>
                <c:pt idx="1661">
                  <c:v>196.277925857838</c:v>
                </c:pt>
                <c:pt idx="1662">
                  <c:v>196.215760772902</c:v>
                </c:pt>
                <c:pt idx="1663">
                  <c:v>196.15405653373199</c:v>
                </c:pt>
                <c:pt idx="1664">
                  <c:v>196.09280817802099</c:v>
                </c:pt>
                <c:pt idx="1665">
                  <c:v>196.03201081229301</c:v>
                </c:pt>
                <c:pt idx="1666">
                  <c:v>195.97165961082399</c:v>
                </c:pt>
                <c:pt idx="1667">
                  <c:v>195.91174981445999</c:v>
                </c:pt>
                <c:pt idx="1668">
                  <c:v>195.852276729533</c:v>
                </c:pt>
                <c:pt idx="1669">
                  <c:v>195.79323572673101</c:v>
                </c:pt>
                <c:pt idx="1670">
                  <c:v>195.73462224014099</c:v>
                </c:pt>
                <c:pt idx="1671">
                  <c:v>195.67643176602101</c:v>
                </c:pt>
                <c:pt idx="1672">
                  <c:v>195.618659861971</c:v>
                </c:pt>
                <c:pt idx="1673">
                  <c:v>195.561302145832</c:v>
                </c:pt>
                <c:pt idx="1674">
                  <c:v>195.50435429468499</c:v>
                </c:pt>
                <c:pt idx="1675">
                  <c:v>195.44781204391001</c:v>
                </c:pt>
                <c:pt idx="1676">
                  <c:v>195.391671186304</c:v>
                </c:pt>
                <c:pt idx="1677">
                  <c:v>195.33592757094399</c:v>
                </c:pt>
                <c:pt idx="1678">
                  <c:v>195.28057710253501</c:v>
                </c:pt>
                <c:pt idx="1679">
                  <c:v>195.22561574033099</c:v>
                </c:pt>
                <c:pt idx="1680">
                  <c:v>195.17103949732399</c:v>
                </c:pt>
                <c:pt idx="1681">
                  <c:v>195.116844439365</c:v>
                </c:pt>
                <c:pt idx="1682">
                  <c:v>195.063026684356</c:v>
                </c:pt>
                <c:pt idx="1683">
                  <c:v>195.00958240127801</c:v>
                </c:pt>
                <c:pt idx="1684">
                  <c:v>194.95650780958999</c:v>
                </c:pt>
                <c:pt idx="1685">
                  <c:v>194.90379917826701</c:v>
                </c:pt>
                <c:pt idx="1686">
                  <c:v>194.851452825042</c:v>
                </c:pt>
                <c:pt idx="1687">
                  <c:v>194.79946511569599</c:v>
                </c:pt>
                <c:pt idx="1688">
                  <c:v>194.74783246323</c:v>
                </c:pt>
                <c:pt idx="1689">
                  <c:v>194.69655132713001</c:v>
                </c:pt>
                <c:pt idx="1690">
                  <c:v>194.64561821269399</c:v>
                </c:pt>
                <c:pt idx="1691">
                  <c:v>194.59502967024099</c:v>
                </c:pt>
                <c:pt idx="1692">
                  <c:v>194.54478229443799</c:v>
                </c:pt>
                <c:pt idx="1693">
                  <c:v>194.49487272364399</c:v>
                </c:pt>
                <c:pt idx="1694">
                  <c:v>194.44529763918101</c:v>
                </c:pt>
                <c:pt idx="1695">
                  <c:v>194.39605376464701</c:v>
                </c:pt>
                <c:pt idx="1696">
                  <c:v>194.347137865321</c:v>
                </c:pt>
                <c:pt idx="1697">
                  <c:v>194.29854674752099</c:v>
                </c:pt>
                <c:pt idx="1698">
                  <c:v>194.25027725791401</c:v>
                </c:pt>
                <c:pt idx="1699">
                  <c:v>194.202326282939</c:v>
                </c:pt>
                <c:pt idx="1700">
                  <c:v>194.15469074820501</c:v>
                </c:pt>
                <c:pt idx="1701">
                  <c:v>194.10736761783099</c:v>
                </c:pt>
                <c:pt idx="1702">
                  <c:v>194.06035389393799</c:v>
                </c:pt>
                <c:pt idx="1703">
                  <c:v>194.01364661602599</c:v>
                </c:pt>
                <c:pt idx="1704">
                  <c:v>193.967242860428</c:v>
                </c:pt>
                <c:pt idx="1705">
                  <c:v>193.921139739713</c:v>
                </c:pt>
                <c:pt idx="1706">
                  <c:v>193.87533440222501</c:v>
                </c:pt>
                <c:pt idx="1707">
                  <c:v>193.82982403139201</c:v>
                </c:pt>
                <c:pt idx="1708">
                  <c:v>193.78460584540201</c:v>
                </c:pt>
                <c:pt idx="1709">
                  <c:v>193.739677096495</c:v>
                </c:pt>
                <c:pt idx="1710">
                  <c:v>193.69503507058499</c:v>
                </c:pt>
                <c:pt idx="1711">
                  <c:v>193.65067708666899</c:v>
                </c:pt>
                <c:pt idx="1712">
                  <c:v>193.60660049644</c:v>
                </c:pt>
                <c:pt idx="1713">
                  <c:v>193.562802683624</c:v>
                </c:pt>
                <c:pt idx="1714">
                  <c:v>193.51928106371099</c:v>
                </c:pt>
                <c:pt idx="1715">
                  <c:v>193.47603308338699</c:v>
                </c:pt>
                <c:pt idx="1716">
                  <c:v>193.43305622003101</c:v>
                </c:pt>
                <c:pt idx="1717">
                  <c:v>193.390347981357</c:v>
                </c:pt>
                <c:pt idx="1718">
                  <c:v>193.34790590493401</c:v>
                </c:pt>
                <c:pt idx="1719">
                  <c:v>193.305727557701</c:v>
                </c:pt>
                <c:pt idx="1720">
                  <c:v>193.26381053560701</c:v>
                </c:pt>
                <c:pt idx="1721">
                  <c:v>193.22215246318501</c:v>
                </c:pt>
                <c:pt idx="1722">
                  <c:v>193.180750993088</c:v>
                </c:pt>
                <c:pt idx="1723">
                  <c:v>193.13960380573201</c:v>
                </c:pt>
                <c:pt idx="1724">
                  <c:v>193.09870860887199</c:v>
                </c:pt>
                <c:pt idx="1725">
                  <c:v>193.058063137159</c:v>
                </c:pt>
                <c:pt idx="1726">
                  <c:v>193.01766515188999</c:v>
                </c:pt>
                <c:pt idx="1727">
                  <c:v>192.977512440504</c:v>
                </c:pt>
                <c:pt idx="1728">
                  <c:v>192.93760281623</c:v>
                </c:pt>
                <c:pt idx="1729">
                  <c:v>192.89793411777401</c:v>
                </c:pt>
                <c:pt idx="1730">
                  <c:v>192.85850420890301</c:v>
                </c:pt>
                <c:pt idx="1731">
                  <c:v>192.81931097810201</c:v>
                </c:pt>
                <c:pt idx="1732">
                  <c:v>192.780352338212</c:v>
                </c:pt>
                <c:pt idx="1733">
                  <c:v>192.74162622614801</c:v>
                </c:pt>
                <c:pt idx="1734">
                  <c:v>192.703130602485</c:v>
                </c:pt>
                <c:pt idx="1735">
                  <c:v>192.664863451153</c:v>
                </c:pt>
                <c:pt idx="1736">
                  <c:v>192.626822779153</c:v>
                </c:pt>
                <c:pt idx="1737">
                  <c:v>192.58900661615499</c:v>
                </c:pt>
                <c:pt idx="1738">
                  <c:v>192.551413014221</c:v>
                </c:pt>
                <c:pt idx="1739">
                  <c:v>192.51404004751501</c:v>
                </c:pt>
                <c:pt idx="1740">
                  <c:v>192.476885811968</c:v>
                </c:pt>
                <c:pt idx="1741">
                  <c:v>192.43994842498699</c:v>
                </c:pt>
                <c:pt idx="1742">
                  <c:v>192.403226025175</c:v>
                </c:pt>
                <c:pt idx="1743">
                  <c:v>192.366716771981</c:v>
                </c:pt>
                <c:pt idx="1744">
                  <c:v>192.330418845471</c:v>
                </c:pt>
                <c:pt idx="1745">
                  <c:v>192.29433044603999</c:v>
                </c:pt>
                <c:pt idx="1746">
                  <c:v>192.25844979412199</c:v>
                </c:pt>
                <c:pt idx="1747">
                  <c:v>192.222775129892</c:v>
                </c:pt>
                <c:pt idx="1748">
                  <c:v>192.187304713066</c:v>
                </c:pt>
                <c:pt idx="1749">
                  <c:v>192.15203682255401</c:v>
                </c:pt>
                <c:pt idx="1750">
                  <c:v>192.11696975623099</c:v>
                </c:pt>
                <c:pt idx="1751">
                  <c:v>192.082101830722</c:v>
                </c:pt>
                <c:pt idx="1752">
                  <c:v>192.04743138110899</c:v>
                </c:pt>
                <c:pt idx="1753">
                  <c:v>192.012956760674</c:v>
                </c:pt>
                <c:pt idx="1754">
                  <c:v>191.97867634067799</c:v>
                </c:pt>
                <c:pt idx="1755">
                  <c:v>191.94458851013701</c:v>
                </c:pt>
                <c:pt idx="1756">
                  <c:v>191.91069167549</c:v>
                </c:pt>
                <c:pt idx="1757">
                  <c:v>191.87698426051699</c:v>
                </c:pt>
                <c:pt idx="1758">
                  <c:v>191.84346470598999</c:v>
                </c:pt>
                <c:pt idx="1759">
                  <c:v>191.81013146950301</c:v>
                </c:pt>
                <c:pt idx="1760">
                  <c:v>191.77698302521</c:v>
                </c:pt>
                <c:pt idx="1761">
                  <c:v>191.74401786367699</c:v>
                </c:pt>
                <c:pt idx="1762">
                  <c:v>191.71123449155499</c:v>
                </c:pt>
                <c:pt idx="1763">
                  <c:v>191.67863143148099</c:v>
                </c:pt>
                <c:pt idx="1764">
                  <c:v>191.64620722180899</c:v>
                </c:pt>
                <c:pt idx="1765">
                  <c:v>191.61396041642499</c:v>
                </c:pt>
                <c:pt idx="1766">
                  <c:v>191.581889584512</c:v>
                </c:pt>
                <c:pt idx="1767">
                  <c:v>191.54999331042799</c:v>
                </c:pt>
                <c:pt idx="1768">
                  <c:v>191.51827019336901</c:v>
                </c:pt>
                <c:pt idx="1769">
                  <c:v>191.48671884733801</c:v>
                </c:pt>
                <c:pt idx="1770">
                  <c:v>191.455337900865</c:v>
                </c:pt>
                <c:pt idx="1771">
                  <c:v>191.424125996821</c:v>
                </c:pt>
                <c:pt idx="1772">
                  <c:v>191.39308179225301</c:v>
                </c:pt>
                <c:pt idx="1773">
                  <c:v>191.36220395821999</c:v>
                </c:pt>
                <c:pt idx="1774">
                  <c:v>191.331491179529</c:v>
                </c:pt>
                <c:pt idx="1775">
                  <c:v>191.30094215468901</c:v>
                </c:pt>
                <c:pt idx="1776">
                  <c:v>191.27055559563399</c:v>
                </c:pt>
                <c:pt idx="1777">
                  <c:v>191.24033022760301</c:v>
                </c:pt>
                <c:pt idx="1778">
                  <c:v>191.21026478892099</c:v>
                </c:pt>
                <c:pt idx="1779">
                  <c:v>191.18035803094</c:v>
                </c:pt>
                <c:pt idx="1780">
                  <c:v>191.15060871771499</c:v>
                </c:pt>
                <c:pt idx="1781">
                  <c:v>191.121015625985</c:v>
                </c:pt>
                <c:pt idx="1782">
                  <c:v>191.091577544948</c:v>
                </c:pt>
                <c:pt idx="1783">
                  <c:v>191.06229327612701</c:v>
                </c:pt>
                <c:pt idx="1784">
                  <c:v>191.03316163318601</c:v>
                </c:pt>
                <c:pt idx="1785">
                  <c:v>191.00418144181299</c:v>
                </c:pt>
                <c:pt idx="1786">
                  <c:v>190.97535153955201</c:v>
                </c:pt>
                <c:pt idx="1787">
                  <c:v>190.946670775656</c:v>
                </c:pt>
                <c:pt idx="1788">
                  <c:v>190.918138010939</c:v>
                </c:pt>
                <c:pt idx="1789">
                  <c:v>190.889752117657</c:v>
                </c:pt>
                <c:pt idx="1790">
                  <c:v>190.861511979358</c:v>
                </c:pt>
                <c:pt idx="1791">
                  <c:v>190.83341649070601</c:v>
                </c:pt>
                <c:pt idx="1792">
                  <c:v>190.805464557367</c:v>
                </c:pt>
                <c:pt idx="1793">
                  <c:v>190.77765509592001</c:v>
                </c:pt>
                <c:pt idx="1794">
                  <c:v>190.749987033651</c:v>
                </c:pt>
                <c:pt idx="1795">
                  <c:v>190.72245930847501</c:v>
                </c:pt>
                <c:pt idx="1796">
                  <c:v>190.695070868751</c:v>
                </c:pt>
                <c:pt idx="1797">
                  <c:v>190.66782067326099</c:v>
                </c:pt>
                <c:pt idx="1798">
                  <c:v>190.64070769093101</c:v>
                </c:pt>
                <c:pt idx="1799">
                  <c:v>190.61373090083899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상대선정지!$H$1</c:f>
              <c:strCache>
                <c:ptCount val="1"/>
                <c:pt idx="0">
                  <c:v>rel_brg_tcpa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상대선정지!$H$2:$H$1801</c:f>
              <c:numCache>
                <c:formatCode>General</c:formatCode>
                <c:ptCount val="1800"/>
                <c:pt idx="0">
                  <c:v>-90</c:v>
                </c:pt>
                <c:pt idx="1">
                  <c:v>-90</c:v>
                </c:pt>
                <c:pt idx="2">
                  <c:v>-90</c:v>
                </c:pt>
                <c:pt idx="3">
                  <c:v>-90</c:v>
                </c:pt>
                <c:pt idx="4">
                  <c:v>-90</c:v>
                </c:pt>
                <c:pt idx="5">
                  <c:v>-90</c:v>
                </c:pt>
                <c:pt idx="6">
                  <c:v>-90</c:v>
                </c:pt>
                <c:pt idx="7">
                  <c:v>-90</c:v>
                </c:pt>
                <c:pt idx="8">
                  <c:v>-90</c:v>
                </c:pt>
                <c:pt idx="9">
                  <c:v>-90</c:v>
                </c:pt>
                <c:pt idx="10">
                  <c:v>-90</c:v>
                </c:pt>
                <c:pt idx="11">
                  <c:v>-90</c:v>
                </c:pt>
                <c:pt idx="12">
                  <c:v>-90</c:v>
                </c:pt>
                <c:pt idx="13">
                  <c:v>-90</c:v>
                </c:pt>
                <c:pt idx="14">
                  <c:v>-90</c:v>
                </c:pt>
                <c:pt idx="15">
                  <c:v>-90</c:v>
                </c:pt>
                <c:pt idx="16">
                  <c:v>-90</c:v>
                </c:pt>
                <c:pt idx="17">
                  <c:v>-90</c:v>
                </c:pt>
                <c:pt idx="18">
                  <c:v>-90</c:v>
                </c:pt>
                <c:pt idx="19">
                  <c:v>-90</c:v>
                </c:pt>
                <c:pt idx="20">
                  <c:v>-90</c:v>
                </c:pt>
                <c:pt idx="21">
                  <c:v>-90</c:v>
                </c:pt>
                <c:pt idx="22">
                  <c:v>-90</c:v>
                </c:pt>
                <c:pt idx="23">
                  <c:v>-90</c:v>
                </c:pt>
                <c:pt idx="24">
                  <c:v>-90</c:v>
                </c:pt>
                <c:pt idx="25">
                  <c:v>-90</c:v>
                </c:pt>
                <c:pt idx="26">
                  <c:v>-90</c:v>
                </c:pt>
                <c:pt idx="27">
                  <c:v>-90</c:v>
                </c:pt>
                <c:pt idx="28">
                  <c:v>-90</c:v>
                </c:pt>
                <c:pt idx="29">
                  <c:v>-90</c:v>
                </c:pt>
                <c:pt idx="30">
                  <c:v>-90</c:v>
                </c:pt>
                <c:pt idx="31">
                  <c:v>-90</c:v>
                </c:pt>
                <c:pt idx="32">
                  <c:v>-90</c:v>
                </c:pt>
                <c:pt idx="33">
                  <c:v>-90</c:v>
                </c:pt>
                <c:pt idx="34">
                  <c:v>-90</c:v>
                </c:pt>
                <c:pt idx="35">
                  <c:v>-90</c:v>
                </c:pt>
                <c:pt idx="36">
                  <c:v>-90</c:v>
                </c:pt>
                <c:pt idx="37">
                  <c:v>-90</c:v>
                </c:pt>
                <c:pt idx="38">
                  <c:v>-90</c:v>
                </c:pt>
                <c:pt idx="39">
                  <c:v>-90</c:v>
                </c:pt>
                <c:pt idx="40">
                  <c:v>-90</c:v>
                </c:pt>
                <c:pt idx="41">
                  <c:v>-90</c:v>
                </c:pt>
                <c:pt idx="42">
                  <c:v>-90</c:v>
                </c:pt>
                <c:pt idx="43">
                  <c:v>-90</c:v>
                </c:pt>
                <c:pt idx="44">
                  <c:v>-90</c:v>
                </c:pt>
                <c:pt idx="45">
                  <c:v>-90</c:v>
                </c:pt>
                <c:pt idx="46">
                  <c:v>-90</c:v>
                </c:pt>
                <c:pt idx="47">
                  <c:v>-90</c:v>
                </c:pt>
                <c:pt idx="48">
                  <c:v>-90</c:v>
                </c:pt>
                <c:pt idx="49">
                  <c:v>-90</c:v>
                </c:pt>
                <c:pt idx="50">
                  <c:v>-90</c:v>
                </c:pt>
                <c:pt idx="51">
                  <c:v>-90</c:v>
                </c:pt>
                <c:pt idx="52">
                  <c:v>-90</c:v>
                </c:pt>
                <c:pt idx="53">
                  <c:v>-90</c:v>
                </c:pt>
                <c:pt idx="54">
                  <c:v>-90</c:v>
                </c:pt>
                <c:pt idx="55">
                  <c:v>-90</c:v>
                </c:pt>
                <c:pt idx="56">
                  <c:v>-90</c:v>
                </c:pt>
                <c:pt idx="57">
                  <c:v>-90</c:v>
                </c:pt>
                <c:pt idx="58">
                  <c:v>-90</c:v>
                </c:pt>
                <c:pt idx="59">
                  <c:v>-90</c:v>
                </c:pt>
                <c:pt idx="60">
                  <c:v>-90</c:v>
                </c:pt>
                <c:pt idx="61">
                  <c:v>-90</c:v>
                </c:pt>
                <c:pt idx="62">
                  <c:v>-90</c:v>
                </c:pt>
                <c:pt idx="63">
                  <c:v>-90</c:v>
                </c:pt>
                <c:pt idx="64">
                  <c:v>-90</c:v>
                </c:pt>
                <c:pt idx="65">
                  <c:v>-90</c:v>
                </c:pt>
                <c:pt idx="66">
                  <c:v>-90</c:v>
                </c:pt>
                <c:pt idx="67">
                  <c:v>-90</c:v>
                </c:pt>
                <c:pt idx="68">
                  <c:v>-90</c:v>
                </c:pt>
                <c:pt idx="69">
                  <c:v>-90</c:v>
                </c:pt>
                <c:pt idx="70">
                  <c:v>-90</c:v>
                </c:pt>
                <c:pt idx="71">
                  <c:v>-90</c:v>
                </c:pt>
                <c:pt idx="72">
                  <c:v>-90</c:v>
                </c:pt>
                <c:pt idx="73">
                  <c:v>-90</c:v>
                </c:pt>
                <c:pt idx="74">
                  <c:v>-90</c:v>
                </c:pt>
                <c:pt idx="75">
                  <c:v>-90</c:v>
                </c:pt>
                <c:pt idx="76">
                  <c:v>-90</c:v>
                </c:pt>
                <c:pt idx="77">
                  <c:v>-90</c:v>
                </c:pt>
                <c:pt idx="78">
                  <c:v>-90</c:v>
                </c:pt>
                <c:pt idx="79">
                  <c:v>-90</c:v>
                </c:pt>
                <c:pt idx="80">
                  <c:v>-90</c:v>
                </c:pt>
                <c:pt idx="81">
                  <c:v>-90</c:v>
                </c:pt>
                <c:pt idx="82">
                  <c:v>-90</c:v>
                </c:pt>
                <c:pt idx="83">
                  <c:v>-90</c:v>
                </c:pt>
                <c:pt idx="84">
                  <c:v>-90</c:v>
                </c:pt>
                <c:pt idx="85">
                  <c:v>-90</c:v>
                </c:pt>
                <c:pt idx="86">
                  <c:v>-90</c:v>
                </c:pt>
                <c:pt idx="87">
                  <c:v>-90</c:v>
                </c:pt>
                <c:pt idx="88">
                  <c:v>-90</c:v>
                </c:pt>
                <c:pt idx="89">
                  <c:v>-90</c:v>
                </c:pt>
                <c:pt idx="90">
                  <c:v>-90</c:v>
                </c:pt>
                <c:pt idx="91">
                  <c:v>-90</c:v>
                </c:pt>
                <c:pt idx="92">
                  <c:v>-90</c:v>
                </c:pt>
                <c:pt idx="93">
                  <c:v>-90</c:v>
                </c:pt>
                <c:pt idx="94">
                  <c:v>-90</c:v>
                </c:pt>
                <c:pt idx="95">
                  <c:v>-90</c:v>
                </c:pt>
                <c:pt idx="96">
                  <c:v>-90</c:v>
                </c:pt>
                <c:pt idx="97">
                  <c:v>-90</c:v>
                </c:pt>
                <c:pt idx="98">
                  <c:v>-90</c:v>
                </c:pt>
                <c:pt idx="99">
                  <c:v>-90</c:v>
                </c:pt>
                <c:pt idx="100">
                  <c:v>-90</c:v>
                </c:pt>
                <c:pt idx="101">
                  <c:v>-90</c:v>
                </c:pt>
                <c:pt idx="102">
                  <c:v>-90</c:v>
                </c:pt>
                <c:pt idx="103">
                  <c:v>-90</c:v>
                </c:pt>
                <c:pt idx="104">
                  <c:v>-90</c:v>
                </c:pt>
                <c:pt idx="105">
                  <c:v>-90</c:v>
                </c:pt>
                <c:pt idx="106">
                  <c:v>-90</c:v>
                </c:pt>
                <c:pt idx="107">
                  <c:v>-90</c:v>
                </c:pt>
                <c:pt idx="108">
                  <c:v>-90</c:v>
                </c:pt>
                <c:pt idx="109">
                  <c:v>-90</c:v>
                </c:pt>
                <c:pt idx="110">
                  <c:v>-90</c:v>
                </c:pt>
                <c:pt idx="111">
                  <c:v>-90</c:v>
                </c:pt>
                <c:pt idx="112">
                  <c:v>-90</c:v>
                </c:pt>
                <c:pt idx="113">
                  <c:v>-90</c:v>
                </c:pt>
                <c:pt idx="114">
                  <c:v>-90</c:v>
                </c:pt>
                <c:pt idx="115">
                  <c:v>-90</c:v>
                </c:pt>
                <c:pt idx="116">
                  <c:v>-90</c:v>
                </c:pt>
                <c:pt idx="117">
                  <c:v>-90</c:v>
                </c:pt>
                <c:pt idx="118">
                  <c:v>-90</c:v>
                </c:pt>
                <c:pt idx="119">
                  <c:v>-90</c:v>
                </c:pt>
                <c:pt idx="120">
                  <c:v>-90</c:v>
                </c:pt>
                <c:pt idx="121">
                  <c:v>-90</c:v>
                </c:pt>
                <c:pt idx="122">
                  <c:v>-90</c:v>
                </c:pt>
                <c:pt idx="123">
                  <c:v>-90</c:v>
                </c:pt>
                <c:pt idx="124">
                  <c:v>-90</c:v>
                </c:pt>
                <c:pt idx="125">
                  <c:v>-90</c:v>
                </c:pt>
                <c:pt idx="126">
                  <c:v>-90</c:v>
                </c:pt>
                <c:pt idx="127">
                  <c:v>-90</c:v>
                </c:pt>
                <c:pt idx="128">
                  <c:v>-90</c:v>
                </c:pt>
                <c:pt idx="129">
                  <c:v>-90</c:v>
                </c:pt>
                <c:pt idx="130">
                  <c:v>-90</c:v>
                </c:pt>
                <c:pt idx="131">
                  <c:v>-90</c:v>
                </c:pt>
                <c:pt idx="132">
                  <c:v>-90</c:v>
                </c:pt>
                <c:pt idx="133">
                  <c:v>-90</c:v>
                </c:pt>
                <c:pt idx="134">
                  <c:v>-90</c:v>
                </c:pt>
                <c:pt idx="135">
                  <c:v>-90</c:v>
                </c:pt>
                <c:pt idx="136">
                  <c:v>-90</c:v>
                </c:pt>
                <c:pt idx="137">
                  <c:v>-90</c:v>
                </c:pt>
                <c:pt idx="138">
                  <c:v>-90</c:v>
                </c:pt>
                <c:pt idx="139">
                  <c:v>-90</c:v>
                </c:pt>
                <c:pt idx="140">
                  <c:v>-90</c:v>
                </c:pt>
                <c:pt idx="141">
                  <c:v>-90</c:v>
                </c:pt>
                <c:pt idx="142">
                  <c:v>-90</c:v>
                </c:pt>
                <c:pt idx="143">
                  <c:v>-90</c:v>
                </c:pt>
                <c:pt idx="144">
                  <c:v>-90</c:v>
                </c:pt>
                <c:pt idx="145">
                  <c:v>-90</c:v>
                </c:pt>
                <c:pt idx="146">
                  <c:v>-90</c:v>
                </c:pt>
                <c:pt idx="147">
                  <c:v>-90</c:v>
                </c:pt>
                <c:pt idx="148">
                  <c:v>-90</c:v>
                </c:pt>
                <c:pt idx="149">
                  <c:v>-90</c:v>
                </c:pt>
                <c:pt idx="150">
                  <c:v>-90</c:v>
                </c:pt>
                <c:pt idx="151">
                  <c:v>-90</c:v>
                </c:pt>
                <c:pt idx="152">
                  <c:v>-90</c:v>
                </c:pt>
                <c:pt idx="153">
                  <c:v>-90</c:v>
                </c:pt>
                <c:pt idx="154">
                  <c:v>-90</c:v>
                </c:pt>
                <c:pt idx="155">
                  <c:v>-90</c:v>
                </c:pt>
                <c:pt idx="156">
                  <c:v>-90</c:v>
                </c:pt>
                <c:pt idx="157">
                  <c:v>-90</c:v>
                </c:pt>
                <c:pt idx="158">
                  <c:v>-90</c:v>
                </c:pt>
                <c:pt idx="159">
                  <c:v>-90</c:v>
                </c:pt>
                <c:pt idx="160">
                  <c:v>-90</c:v>
                </c:pt>
                <c:pt idx="161">
                  <c:v>-90</c:v>
                </c:pt>
                <c:pt idx="162">
                  <c:v>-90</c:v>
                </c:pt>
                <c:pt idx="163">
                  <c:v>-90</c:v>
                </c:pt>
                <c:pt idx="164">
                  <c:v>-90</c:v>
                </c:pt>
                <c:pt idx="165">
                  <c:v>-90</c:v>
                </c:pt>
                <c:pt idx="166">
                  <c:v>-90</c:v>
                </c:pt>
                <c:pt idx="167">
                  <c:v>-90</c:v>
                </c:pt>
                <c:pt idx="168">
                  <c:v>-90</c:v>
                </c:pt>
                <c:pt idx="169">
                  <c:v>-90</c:v>
                </c:pt>
                <c:pt idx="170">
                  <c:v>-90</c:v>
                </c:pt>
                <c:pt idx="171">
                  <c:v>-90</c:v>
                </c:pt>
                <c:pt idx="172">
                  <c:v>-90</c:v>
                </c:pt>
                <c:pt idx="173">
                  <c:v>-90</c:v>
                </c:pt>
                <c:pt idx="174">
                  <c:v>-90</c:v>
                </c:pt>
                <c:pt idx="175">
                  <c:v>-90</c:v>
                </c:pt>
                <c:pt idx="176">
                  <c:v>-90</c:v>
                </c:pt>
                <c:pt idx="177">
                  <c:v>-90</c:v>
                </c:pt>
                <c:pt idx="178">
                  <c:v>-90</c:v>
                </c:pt>
                <c:pt idx="179">
                  <c:v>-90</c:v>
                </c:pt>
                <c:pt idx="180">
                  <c:v>-90</c:v>
                </c:pt>
                <c:pt idx="181">
                  <c:v>-90</c:v>
                </c:pt>
                <c:pt idx="182">
                  <c:v>-90</c:v>
                </c:pt>
                <c:pt idx="183">
                  <c:v>-90</c:v>
                </c:pt>
                <c:pt idx="184">
                  <c:v>-90</c:v>
                </c:pt>
                <c:pt idx="185">
                  <c:v>-90</c:v>
                </c:pt>
                <c:pt idx="186">
                  <c:v>-90</c:v>
                </c:pt>
                <c:pt idx="187">
                  <c:v>-90</c:v>
                </c:pt>
                <c:pt idx="188">
                  <c:v>-90</c:v>
                </c:pt>
                <c:pt idx="189">
                  <c:v>-90</c:v>
                </c:pt>
                <c:pt idx="190">
                  <c:v>-90</c:v>
                </c:pt>
                <c:pt idx="191">
                  <c:v>-90</c:v>
                </c:pt>
                <c:pt idx="192">
                  <c:v>-90</c:v>
                </c:pt>
                <c:pt idx="193">
                  <c:v>-90</c:v>
                </c:pt>
                <c:pt idx="194">
                  <c:v>-90</c:v>
                </c:pt>
                <c:pt idx="195">
                  <c:v>-90</c:v>
                </c:pt>
                <c:pt idx="196">
                  <c:v>-90</c:v>
                </c:pt>
                <c:pt idx="197">
                  <c:v>-90</c:v>
                </c:pt>
                <c:pt idx="198">
                  <c:v>-90</c:v>
                </c:pt>
                <c:pt idx="199">
                  <c:v>-90</c:v>
                </c:pt>
                <c:pt idx="200">
                  <c:v>-90</c:v>
                </c:pt>
                <c:pt idx="201">
                  <c:v>-90</c:v>
                </c:pt>
                <c:pt idx="202">
                  <c:v>-90</c:v>
                </c:pt>
                <c:pt idx="203">
                  <c:v>-90</c:v>
                </c:pt>
                <c:pt idx="204">
                  <c:v>-90</c:v>
                </c:pt>
                <c:pt idx="205">
                  <c:v>-90</c:v>
                </c:pt>
                <c:pt idx="206">
                  <c:v>-90</c:v>
                </c:pt>
                <c:pt idx="207">
                  <c:v>-90</c:v>
                </c:pt>
                <c:pt idx="208">
                  <c:v>-90</c:v>
                </c:pt>
                <c:pt idx="209">
                  <c:v>-90</c:v>
                </c:pt>
                <c:pt idx="210">
                  <c:v>-90</c:v>
                </c:pt>
                <c:pt idx="211">
                  <c:v>-90</c:v>
                </c:pt>
                <c:pt idx="212">
                  <c:v>-90</c:v>
                </c:pt>
                <c:pt idx="213">
                  <c:v>-90</c:v>
                </c:pt>
                <c:pt idx="214">
                  <c:v>-90</c:v>
                </c:pt>
                <c:pt idx="215">
                  <c:v>-90</c:v>
                </c:pt>
                <c:pt idx="216">
                  <c:v>-90</c:v>
                </c:pt>
                <c:pt idx="217">
                  <c:v>-90</c:v>
                </c:pt>
                <c:pt idx="218">
                  <c:v>-90</c:v>
                </c:pt>
                <c:pt idx="219">
                  <c:v>-90</c:v>
                </c:pt>
                <c:pt idx="220">
                  <c:v>-90</c:v>
                </c:pt>
                <c:pt idx="221">
                  <c:v>-90</c:v>
                </c:pt>
                <c:pt idx="222">
                  <c:v>-90</c:v>
                </c:pt>
                <c:pt idx="223">
                  <c:v>-90</c:v>
                </c:pt>
                <c:pt idx="224">
                  <c:v>-90</c:v>
                </c:pt>
                <c:pt idx="225">
                  <c:v>-90</c:v>
                </c:pt>
                <c:pt idx="226">
                  <c:v>-90</c:v>
                </c:pt>
                <c:pt idx="227">
                  <c:v>-90</c:v>
                </c:pt>
                <c:pt idx="228">
                  <c:v>-90</c:v>
                </c:pt>
                <c:pt idx="229">
                  <c:v>-90</c:v>
                </c:pt>
                <c:pt idx="230">
                  <c:v>-90</c:v>
                </c:pt>
                <c:pt idx="231">
                  <c:v>-90</c:v>
                </c:pt>
                <c:pt idx="232">
                  <c:v>-90</c:v>
                </c:pt>
                <c:pt idx="233">
                  <c:v>-90</c:v>
                </c:pt>
                <c:pt idx="234">
                  <c:v>-90</c:v>
                </c:pt>
                <c:pt idx="235">
                  <c:v>-90</c:v>
                </c:pt>
                <c:pt idx="236">
                  <c:v>-90</c:v>
                </c:pt>
                <c:pt idx="237">
                  <c:v>-90</c:v>
                </c:pt>
                <c:pt idx="238">
                  <c:v>-90</c:v>
                </c:pt>
                <c:pt idx="239">
                  <c:v>-90</c:v>
                </c:pt>
                <c:pt idx="240">
                  <c:v>-90</c:v>
                </c:pt>
                <c:pt idx="241">
                  <c:v>-90</c:v>
                </c:pt>
                <c:pt idx="242">
                  <c:v>-90</c:v>
                </c:pt>
                <c:pt idx="243">
                  <c:v>-90</c:v>
                </c:pt>
                <c:pt idx="244">
                  <c:v>-90</c:v>
                </c:pt>
                <c:pt idx="245">
                  <c:v>-90</c:v>
                </c:pt>
                <c:pt idx="246">
                  <c:v>-90</c:v>
                </c:pt>
                <c:pt idx="247">
                  <c:v>-90</c:v>
                </c:pt>
                <c:pt idx="248">
                  <c:v>-90</c:v>
                </c:pt>
                <c:pt idx="249">
                  <c:v>-90</c:v>
                </c:pt>
                <c:pt idx="250">
                  <c:v>-90</c:v>
                </c:pt>
                <c:pt idx="251">
                  <c:v>-90</c:v>
                </c:pt>
                <c:pt idx="252">
                  <c:v>-90</c:v>
                </c:pt>
                <c:pt idx="253">
                  <c:v>-90</c:v>
                </c:pt>
                <c:pt idx="254">
                  <c:v>-90</c:v>
                </c:pt>
                <c:pt idx="255">
                  <c:v>-90</c:v>
                </c:pt>
                <c:pt idx="256">
                  <c:v>-90</c:v>
                </c:pt>
                <c:pt idx="257">
                  <c:v>-90</c:v>
                </c:pt>
                <c:pt idx="258">
                  <c:v>-90</c:v>
                </c:pt>
                <c:pt idx="259">
                  <c:v>-90</c:v>
                </c:pt>
                <c:pt idx="260">
                  <c:v>-90</c:v>
                </c:pt>
                <c:pt idx="261">
                  <c:v>-90</c:v>
                </c:pt>
                <c:pt idx="262">
                  <c:v>-90</c:v>
                </c:pt>
                <c:pt idx="263">
                  <c:v>-90</c:v>
                </c:pt>
                <c:pt idx="264">
                  <c:v>-90</c:v>
                </c:pt>
                <c:pt idx="265">
                  <c:v>-90</c:v>
                </c:pt>
                <c:pt idx="266">
                  <c:v>-90</c:v>
                </c:pt>
                <c:pt idx="267">
                  <c:v>-90</c:v>
                </c:pt>
                <c:pt idx="268">
                  <c:v>-90</c:v>
                </c:pt>
                <c:pt idx="269">
                  <c:v>-90</c:v>
                </c:pt>
                <c:pt idx="270">
                  <c:v>-90</c:v>
                </c:pt>
                <c:pt idx="271">
                  <c:v>-90</c:v>
                </c:pt>
                <c:pt idx="272">
                  <c:v>-90</c:v>
                </c:pt>
                <c:pt idx="273">
                  <c:v>-90</c:v>
                </c:pt>
                <c:pt idx="274">
                  <c:v>-90</c:v>
                </c:pt>
                <c:pt idx="275">
                  <c:v>-90</c:v>
                </c:pt>
                <c:pt idx="276">
                  <c:v>-90</c:v>
                </c:pt>
                <c:pt idx="277">
                  <c:v>-90</c:v>
                </c:pt>
                <c:pt idx="278">
                  <c:v>-90</c:v>
                </c:pt>
                <c:pt idx="279">
                  <c:v>-90</c:v>
                </c:pt>
                <c:pt idx="280">
                  <c:v>-90</c:v>
                </c:pt>
                <c:pt idx="281">
                  <c:v>-90</c:v>
                </c:pt>
                <c:pt idx="282">
                  <c:v>-90</c:v>
                </c:pt>
                <c:pt idx="283">
                  <c:v>-90</c:v>
                </c:pt>
                <c:pt idx="284">
                  <c:v>-90</c:v>
                </c:pt>
                <c:pt idx="285">
                  <c:v>-90</c:v>
                </c:pt>
                <c:pt idx="286">
                  <c:v>-90</c:v>
                </c:pt>
                <c:pt idx="287">
                  <c:v>-90</c:v>
                </c:pt>
                <c:pt idx="288">
                  <c:v>-90</c:v>
                </c:pt>
                <c:pt idx="289">
                  <c:v>-90</c:v>
                </c:pt>
                <c:pt idx="290">
                  <c:v>-90</c:v>
                </c:pt>
                <c:pt idx="291">
                  <c:v>-90</c:v>
                </c:pt>
                <c:pt idx="292">
                  <c:v>-90</c:v>
                </c:pt>
                <c:pt idx="293">
                  <c:v>-90</c:v>
                </c:pt>
                <c:pt idx="294">
                  <c:v>-90</c:v>
                </c:pt>
                <c:pt idx="295">
                  <c:v>-90</c:v>
                </c:pt>
                <c:pt idx="296">
                  <c:v>-90</c:v>
                </c:pt>
                <c:pt idx="297">
                  <c:v>-90</c:v>
                </c:pt>
                <c:pt idx="298">
                  <c:v>-90</c:v>
                </c:pt>
                <c:pt idx="299">
                  <c:v>-90</c:v>
                </c:pt>
                <c:pt idx="300">
                  <c:v>-90</c:v>
                </c:pt>
                <c:pt idx="301">
                  <c:v>-90</c:v>
                </c:pt>
                <c:pt idx="302">
                  <c:v>-90</c:v>
                </c:pt>
                <c:pt idx="303">
                  <c:v>-90</c:v>
                </c:pt>
                <c:pt idx="304">
                  <c:v>-90</c:v>
                </c:pt>
                <c:pt idx="305">
                  <c:v>-90</c:v>
                </c:pt>
                <c:pt idx="306">
                  <c:v>-90</c:v>
                </c:pt>
                <c:pt idx="307">
                  <c:v>-90</c:v>
                </c:pt>
                <c:pt idx="308">
                  <c:v>-90</c:v>
                </c:pt>
                <c:pt idx="309">
                  <c:v>-90</c:v>
                </c:pt>
                <c:pt idx="310">
                  <c:v>-90</c:v>
                </c:pt>
                <c:pt idx="311">
                  <c:v>-90</c:v>
                </c:pt>
                <c:pt idx="312">
                  <c:v>-90</c:v>
                </c:pt>
                <c:pt idx="313">
                  <c:v>-90</c:v>
                </c:pt>
                <c:pt idx="314">
                  <c:v>-90</c:v>
                </c:pt>
                <c:pt idx="315">
                  <c:v>-90</c:v>
                </c:pt>
                <c:pt idx="316">
                  <c:v>-90</c:v>
                </c:pt>
                <c:pt idx="317">
                  <c:v>-90</c:v>
                </c:pt>
                <c:pt idx="318">
                  <c:v>-90</c:v>
                </c:pt>
                <c:pt idx="319">
                  <c:v>-90</c:v>
                </c:pt>
                <c:pt idx="320">
                  <c:v>-90</c:v>
                </c:pt>
                <c:pt idx="321">
                  <c:v>-90</c:v>
                </c:pt>
                <c:pt idx="322">
                  <c:v>-90</c:v>
                </c:pt>
                <c:pt idx="323">
                  <c:v>-90</c:v>
                </c:pt>
                <c:pt idx="324">
                  <c:v>-90</c:v>
                </c:pt>
                <c:pt idx="325">
                  <c:v>-90</c:v>
                </c:pt>
                <c:pt idx="326">
                  <c:v>-90</c:v>
                </c:pt>
                <c:pt idx="327">
                  <c:v>-90</c:v>
                </c:pt>
                <c:pt idx="328">
                  <c:v>-90</c:v>
                </c:pt>
                <c:pt idx="329">
                  <c:v>-90</c:v>
                </c:pt>
                <c:pt idx="330">
                  <c:v>-90</c:v>
                </c:pt>
                <c:pt idx="331">
                  <c:v>-90</c:v>
                </c:pt>
                <c:pt idx="332">
                  <c:v>-90</c:v>
                </c:pt>
                <c:pt idx="333">
                  <c:v>-90</c:v>
                </c:pt>
                <c:pt idx="334">
                  <c:v>-90</c:v>
                </c:pt>
                <c:pt idx="335">
                  <c:v>-90</c:v>
                </c:pt>
                <c:pt idx="336">
                  <c:v>-90</c:v>
                </c:pt>
                <c:pt idx="337">
                  <c:v>-90</c:v>
                </c:pt>
                <c:pt idx="338">
                  <c:v>-90</c:v>
                </c:pt>
                <c:pt idx="339">
                  <c:v>-90</c:v>
                </c:pt>
                <c:pt idx="340">
                  <c:v>-90</c:v>
                </c:pt>
                <c:pt idx="341">
                  <c:v>-90</c:v>
                </c:pt>
                <c:pt idx="342">
                  <c:v>-90</c:v>
                </c:pt>
                <c:pt idx="343">
                  <c:v>-90</c:v>
                </c:pt>
                <c:pt idx="344">
                  <c:v>-90</c:v>
                </c:pt>
                <c:pt idx="345">
                  <c:v>-90</c:v>
                </c:pt>
                <c:pt idx="346">
                  <c:v>-90</c:v>
                </c:pt>
                <c:pt idx="347">
                  <c:v>-90</c:v>
                </c:pt>
                <c:pt idx="348">
                  <c:v>-90</c:v>
                </c:pt>
                <c:pt idx="349">
                  <c:v>-90</c:v>
                </c:pt>
                <c:pt idx="350">
                  <c:v>-90</c:v>
                </c:pt>
                <c:pt idx="351">
                  <c:v>-90</c:v>
                </c:pt>
                <c:pt idx="352">
                  <c:v>-90</c:v>
                </c:pt>
                <c:pt idx="353">
                  <c:v>-90</c:v>
                </c:pt>
                <c:pt idx="354">
                  <c:v>-90</c:v>
                </c:pt>
                <c:pt idx="355">
                  <c:v>-90</c:v>
                </c:pt>
                <c:pt idx="356">
                  <c:v>-90</c:v>
                </c:pt>
                <c:pt idx="357">
                  <c:v>-90</c:v>
                </c:pt>
                <c:pt idx="358">
                  <c:v>-90</c:v>
                </c:pt>
                <c:pt idx="359">
                  <c:v>-90</c:v>
                </c:pt>
                <c:pt idx="360">
                  <c:v>-90</c:v>
                </c:pt>
                <c:pt idx="361">
                  <c:v>-90</c:v>
                </c:pt>
                <c:pt idx="362">
                  <c:v>-90</c:v>
                </c:pt>
                <c:pt idx="363">
                  <c:v>-90</c:v>
                </c:pt>
                <c:pt idx="364">
                  <c:v>-90</c:v>
                </c:pt>
                <c:pt idx="365">
                  <c:v>-90</c:v>
                </c:pt>
                <c:pt idx="366">
                  <c:v>-90</c:v>
                </c:pt>
                <c:pt idx="367">
                  <c:v>-90</c:v>
                </c:pt>
                <c:pt idx="368">
                  <c:v>-90</c:v>
                </c:pt>
                <c:pt idx="369">
                  <c:v>-90</c:v>
                </c:pt>
                <c:pt idx="370">
                  <c:v>-90</c:v>
                </c:pt>
                <c:pt idx="371">
                  <c:v>-90</c:v>
                </c:pt>
                <c:pt idx="372">
                  <c:v>-90</c:v>
                </c:pt>
                <c:pt idx="373">
                  <c:v>-90</c:v>
                </c:pt>
                <c:pt idx="374">
                  <c:v>-90</c:v>
                </c:pt>
                <c:pt idx="375">
                  <c:v>-90</c:v>
                </c:pt>
                <c:pt idx="376">
                  <c:v>-90</c:v>
                </c:pt>
                <c:pt idx="377">
                  <c:v>-90</c:v>
                </c:pt>
                <c:pt idx="378">
                  <c:v>-90</c:v>
                </c:pt>
                <c:pt idx="379">
                  <c:v>-90</c:v>
                </c:pt>
                <c:pt idx="380">
                  <c:v>-90</c:v>
                </c:pt>
                <c:pt idx="381">
                  <c:v>-90</c:v>
                </c:pt>
                <c:pt idx="382">
                  <c:v>-90</c:v>
                </c:pt>
                <c:pt idx="383">
                  <c:v>-90</c:v>
                </c:pt>
                <c:pt idx="384">
                  <c:v>-90</c:v>
                </c:pt>
                <c:pt idx="385">
                  <c:v>-90</c:v>
                </c:pt>
                <c:pt idx="386">
                  <c:v>-90</c:v>
                </c:pt>
                <c:pt idx="387">
                  <c:v>-90</c:v>
                </c:pt>
                <c:pt idx="388">
                  <c:v>-90</c:v>
                </c:pt>
                <c:pt idx="389">
                  <c:v>-90</c:v>
                </c:pt>
                <c:pt idx="390">
                  <c:v>-90</c:v>
                </c:pt>
                <c:pt idx="391">
                  <c:v>-90</c:v>
                </c:pt>
                <c:pt idx="392">
                  <c:v>-90</c:v>
                </c:pt>
                <c:pt idx="393">
                  <c:v>-90</c:v>
                </c:pt>
                <c:pt idx="394">
                  <c:v>-90</c:v>
                </c:pt>
                <c:pt idx="395">
                  <c:v>-90</c:v>
                </c:pt>
                <c:pt idx="396">
                  <c:v>-90</c:v>
                </c:pt>
                <c:pt idx="397">
                  <c:v>-90</c:v>
                </c:pt>
                <c:pt idx="398">
                  <c:v>-90</c:v>
                </c:pt>
                <c:pt idx="399">
                  <c:v>-90</c:v>
                </c:pt>
                <c:pt idx="400">
                  <c:v>-90</c:v>
                </c:pt>
                <c:pt idx="401">
                  <c:v>-90</c:v>
                </c:pt>
                <c:pt idx="402">
                  <c:v>-90</c:v>
                </c:pt>
                <c:pt idx="403">
                  <c:v>-90</c:v>
                </c:pt>
                <c:pt idx="404">
                  <c:v>-90</c:v>
                </c:pt>
                <c:pt idx="405">
                  <c:v>-90</c:v>
                </c:pt>
                <c:pt idx="406">
                  <c:v>-90</c:v>
                </c:pt>
                <c:pt idx="407">
                  <c:v>-90</c:v>
                </c:pt>
                <c:pt idx="408">
                  <c:v>-90</c:v>
                </c:pt>
                <c:pt idx="409">
                  <c:v>-90</c:v>
                </c:pt>
                <c:pt idx="410">
                  <c:v>-90</c:v>
                </c:pt>
                <c:pt idx="411">
                  <c:v>-90</c:v>
                </c:pt>
                <c:pt idx="412">
                  <c:v>-90</c:v>
                </c:pt>
                <c:pt idx="413">
                  <c:v>-90</c:v>
                </c:pt>
                <c:pt idx="414">
                  <c:v>-90</c:v>
                </c:pt>
                <c:pt idx="415">
                  <c:v>-90</c:v>
                </c:pt>
                <c:pt idx="416">
                  <c:v>-90</c:v>
                </c:pt>
                <c:pt idx="417">
                  <c:v>-90</c:v>
                </c:pt>
                <c:pt idx="418">
                  <c:v>-90</c:v>
                </c:pt>
                <c:pt idx="419">
                  <c:v>-90</c:v>
                </c:pt>
                <c:pt idx="420">
                  <c:v>-90</c:v>
                </c:pt>
                <c:pt idx="421">
                  <c:v>-90</c:v>
                </c:pt>
                <c:pt idx="422">
                  <c:v>-90</c:v>
                </c:pt>
                <c:pt idx="423">
                  <c:v>-90</c:v>
                </c:pt>
                <c:pt idx="424">
                  <c:v>-90</c:v>
                </c:pt>
                <c:pt idx="425">
                  <c:v>-90</c:v>
                </c:pt>
                <c:pt idx="426">
                  <c:v>-90</c:v>
                </c:pt>
                <c:pt idx="427">
                  <c:v>-90</c:v>
                </c:pt>
                <c:pt idx="428">
                  <c:v>-90</c:v>
                </c:pt>
                <c:pt idx="429">
                  <c:v>-90</c:v>
                </c:pt>
                <c:pt idx="430">
                  <c:v>-90</c:v>
                </c:pt>
                <c:pt idx="431">
                  <c:v>-90</c:v>
                </c:pt>
                <c:pt idx="432">
                  <c:v>-90</c:v>
                </c:pt>
                <c:pt idx="433">
                  <c:v>-90</c:v>
                </c:pt>
                <c:pt idx="434">
                  <c:v>-90</c:v>
                </c:pt>
                <c:pt idx="435">
                  <c:v>-90</c:v>
                </c:pt>
                <c:pt idx="436">
                  <c:v>-90</c:v>
                </c:pt>
                <c:pt idx="437">
                  <c:v>-90</c:v>
                </c:pt>
                <c:pt idx="438">
                  <c:v>-90</c:v>
                </c:pt>
                <c:pt idx="439">
                  <c:v>-90</c:v>
                </c:pt>
                <c:pt idx="440">
                  <c:v>-90</c:v>
                </c:pt>
                <c:pt idx="441">
                  <c:v>-90</c:v>
                </c:pt>
                <c:pt idx="442">
                  <c:v>-90</c:v>
                </c:pt>
                <c:pt idx="443">
                  <c:v>-90</c:v>
                </c:pt>
                <c:pt idx="444">
                  <c:v>-90</c:v>
                </c:pt>
                <c:pt idx="445">
                  <c:v>-90</c:v>
                </c:pt>
                <c:pt idx="446">
                  <c:v>-90</c:v>
                </c:pt>
                <c:pt idx="447">
                  <c:v>-90</c:v>
                </c:pt>
                <c:pt idx="448">
                  <c:v>-90</c:v>
                </c:pt>
                <c:pt idx="449">
                  <c:v>-90</c:v>
                </c:pt>
                <c:pt idx="450">
                  <c:v>-90</c:v>
                </c:pt>
                <c:pt idx="451">
                  <c:v>-90</c:v>
                </c:pt>
                <c:pt idx="452">
                  <c:v>-90</c:v>
                </c:pt>
                <c:pt idx="453">
                  <c:v>-90</c:v>
                </c:pt>
                <c:pt idx="454">
                  <c:v>-90</c:v>
                </c:pt>
                <c:pt idx="455">
                  <c:v>-90</c:v>
                </c:pt>
                <c:pt idx="456">
                  <c:v>-90</c:v>
                </c:pt>
                <c:pt idx="457">
                  <c:v>-90</c:v>
                </c:pt>
                <c:pt idx="458">
                  <c:v>-90</c:v>
                </c:pt>
                <c:pt idx="459">
                  <c:v>-90</c:v>
                </c:pt>
                <c:pt idx="460">
                  <c:v>-90</c:v>
                </c:pt>
                <c:pt idx="461">
                  <c:v>-90</c:v>
                </c:pt>
                <c:pt idx="462">
                  <c:v>-90</c:v>
                </c:pt>
                <c:pt idx="463">
                  <c:v>-90</c:v>
                </c:pt>
                <c:pt idx="464">
                  <c:v>-90</c:v>
                </c:pt>
                <c:pt idx="465">
                  <c:v>-90</c:v>
                </c:pt>
                <c:pt idx="466">
                  <c:v>-90</c:v>
                </c:pt>
                <c:pt idx="467">
                  <c:v>-90</c:v>
                </c:pt>
                <c:pt idx="468">
                  <c:v>-90</c:v>
                </c:pt>
                <c:pt idx="469">
                  <c:v>-90</c:v>
                </c:pt>
                <c:pt idx="470">
                  <c:v>-90</c:v>
                </c:pt>
                <c:pt idx="471">
                  <c:v>-90</c:v>
                </c:pt>
                <c:pt idx="472">
                  <c:v>-90</c:v>
                </c:pt>
                <c:pt idx="473">
                  <c:v>-90</c:v>
                </c:pt>
                <c:pt idx="474">
                  <c:v>-90</c:v>
                </c:pt>
                <c:pt idx="475">
                  <c:v>-90</c:v>
                </c:pt>
                <c:pt idx="476">
                  <c:v>-90</c:v>
                </c:pt>
                <c:pt idx="477">
                  <c:v>-90</c:v>
                </c:pt>
                <c:pt idx="478">
                  <c:v>-90</c:v>
                </c:pt>
                <c:pt idx="479">
                  <c:v>-90</c:v>
                </c:pt>
                <c:pt idx="480">
                  <c:v>-90</c:v>
                </c:pt>
                <c:pt idx="481">
                  <c:v>-90</c:v>
                </c:pt>
                <c:pt idx="482">
                  <c:v>-90</c:v>
                </c:pt>
                <c:pt idx="483">
                  <c:v>-90</c:v>
                </c:pt>
                <c:pt idx="484">
                  <c:v>-90</c:v>
                </c:pt>
                <c:pt idx="485">
                  <c:v>-90</c:v>
                </c:pt>
                <c:pt idx="486">
                  <c:v>-90</c:v>
                </c:pt>
                <c:pt idx="487">
                  <c:v>-90</c:v>
                </c:pt>
                <c:pt idx="488">
                  <c:v>-90</c:v>
                </c:pt>
                <c:pt idx="489">
                  <c:v>-90</c:v>
                </c:pt>
                <c:pt idx="490">
                  <c:v>-90</c:v>
                </c:pt>
                <c:pt idx="491">
                  <c:v>-90</c:v>
                </c:pt>
                <c:pt idx="492">
                  <c:v>-90</c:v>
                </c:pt>
                <c:pt idx="493">
                  <c:v>-90</c:v>
                </c:pt>
                <c:pt idx="494">
                  <c:v>-90</c:v>
                </c:pt>
                <c:pt idx="495">
                  <c:v>-90</c:v>
                </c:pt>
                <c:pt idx="496">
                  <c:v>-90</c:v>
                </c:pt>
                <c:pt idx="497">
                  <c:v>-90</c:v>
                </c:pt>
                <c:pt idx="498">
                  <c:v>-90</c:v>
                </c:pt>
                <c:pt idx="499">
                  <c:v>-90</c:v>
                </c:pt>
                <c:pt idx="500">
                  <c:v>-90</c:v>
                </c:pt>
                <c:pt idx="501">
                  <c:v>-90</c:v>
                </c:pt>
                <c:pt idx="502">
                  <c:v>-90</c:v>
                </c:pt>
                <c:pt idx="503">
                  <c:v>-90</c:v>
                </c:pt>
                <c:pt idx="504">
                  <c:v>-90</c:v>
                </c:pt>
                <c:pt idx="505">
                  <c:v>-90</c:v>
                </c:pt>
                <c:pt idx="506">
                  <c:v>-90</c:v>
                </c:pt>
                <c:pt idx="507">
                  <c:v>-90</c:v>
                </c:pt>
                <c:pt idx="508">
                  <c:v>-90</c:v>
                </c:pt>
                <c:pt idx="509">
                  <c:v>-90</c:v>
                </c:pt>
                <c:pt idx="510">
                  <c:v>-90</c:v>
                </c:pt>
                <c:pt idx="511">
                  <c:v>-90</c:v>
                </c:pt>
                <c:pt idx="512">
                  <c:v>-90</c:v>
                </c:pt>
                <c:pt idx="513">
                  <c:v>-90</c:v>
                </c:pt>
                <c:pt idx="514">
                  <c:v>-90</c:v>
                </c:pt>
                <c:pt idx="515">
                  <c:v>-90</c:v>
                </c:pt>
                <c:pt idx="516">
                  <c:v>-90</c:v>
                </c:pt>
                <c:pt idx="517">
                  <c:v>-90</c:v>
                </c:pt>
                <c:pt idx="518">
                  <c:v>-90</c:v>
                </c:pt>
                <c:pt idx="519">
                  <c:v>-90</c:v>
                </c:pt>
                <c:pt idx="520">
                  <c:v>-90</c:v>
                </c:pt>
                <c:pt idx="521">
                  <c:v>-90</c:v>
                </c:pt>
                <c:pt idx="522">
                  <c:v>-90</c:v>
                </c:pt>
                <c:pt idx="523">
                  <c:v>-90</c:v>
                </c:pt>
                <c:pt idx="524">
                  <c:v>-90</c:v>
                </c:pt>
                <c:pt idx="525">
                  <c:v>-90</c:v>
                </c:pt>
                <c:pt idx="526">
                  <c:v>-90</c:v>
                </c:pt>
                <c:pt idx="527">
                  <c:v>-90</c:v>
                </c:pt>
                <c:pt idx="528">
                  <c:v>-90</c:v>
                </c:pt>
                <c:pt idx="529">
                  <c:v>-90</c:v>
                </c:pt>
                <c:pt idx="530">
                  <c:v>-90</c:v>
                </c:pt>
                <c:pt idx="531">
                  <c:v>-90</c:v>
                </c:pt>
                <c:pt idx="532">
                  <c:v>-90</c:v>
                </c:pt>
                <c:pt idx="533">
                  <c:v>-90</c:v>
                </c:pt>
                <c:pt idx="534">
                  <c:v>-90</c:v>
                </c:pt>
                <c:pt idx="535">
                  <c:v>-90</c:v>
                </c:pt>
                <c:pt idx="536">
                  <c:v>-90</c:v>
                </c:pt>
                <c:pt idx="537">
                  <c:v>-90</c:v>
                </c:pt>
                <c:pt idx="538">
                  <c:v>-90</c:v>
                </c:pt>
                <c:pt idx="539">
                  <c:v>-90</c:v>
                </c:pt>
                <c:pt idx="540">
                  <c:v>-90</c:v>
                </c:pt>
                <c:pt idx="541">
                  <c:v>-90</c:v>
                </c:pt>
                <c:pt idx="542">
                  <c:v>-90</c:v>
                </c:pt>
                <c:pt idx="543">
                  <c:v>-90</c:v>
                </c:pt>
                <c:pt idx="544">
                  <c:v>-90</c:v>
                </c:pt>
                <c:pt idx="545">
                  <c:v>-90</c:v>
                </c:pt>
                <c:pt idx="546">
                  <c:v>-90</c:v>
                </c:pt>
                <c:pt idx="547">
                  <c:v>-90</c:v>
                </c:pt>
                <c:pt idx="548">
                  <c:v>-90</c:v>
                </c:pt>
                <c:pt idx="549">
                  <c:v>-90</c:v>
                </c:pt>
                <c:pt idx="550">
                  <c:v>-90</c:v>
                </c:pt>
                <c:pt idx="551">
                  <c:v>-90</c:v>
                </c:pt>
                <c:pt idx="552">
                  <c:v>-90</c:v>
                </c:pt>
                <c:pt idx="553">
                  <c:v>-90</c:v>
                </c:pt>
                <c:pt idx="554">
                  <c:v>-90</c:v>
                </c:pt>
                <c:pt idx="555">
                  <c:v>-90</c:v>
                </c:pt>
                <c:pt idx="556">
                  <c:v>-90</c:v>
                </c:pt>
                <c:pt idx="557">
                  <c:v>-90</c:v>
                </c:pt>
                <c:pt idx="558">
                  <c:v>-90</c:v>
                </c:pt>
                <c:pt idx="559">
                  <c:v>-90</c:v>
                </c:pt>
                <c:pt idx="560">
                  <c:v>-90</c:v>
                </c:pt>
                <c:pt idx="561">
                  <c:v>-90</c:v>
                </c:pt>
                <c:pt idx="562">
                  <c:v>-90</c:v>
                </c:pt>
                <c:pt idx="563">
                  <c:v>-90</c:v>
                </c:pt>
                <c:pt idx="564">
                  <c:v>-90</c:v>
                </c:pt>
                <c:pt idx="565">
                  <c:v>-90</c:v>
                </c:pt>
                <c:pt idx="566">
                  <c:v>-90</c:v>
                </c:pt>
                <c:pt idx="567">
                  <c:v>-90</c:v>
                </c:pt>
                <c:pt idx="568">
                  <c:v>-90</c:v>
                </c:pt>
                <c:pt idx="569">
                  <c:v>-90</c:v>
                </c:pt>
                <c:pt idx="570">
                  <c:v>-90</c:v>
                </c:pt>
                <c:pt idx="571">
                  <c:v>-90</c:v>
                </c:pt>
                <c:pt idx="572">
                  <c:v>-90</c:v>
                </c:pt>
                <c:pt idx="573">
                  <c:v>-90</c:v>
                </c:pt>
                <c:pt idx="574">
                  <c:v>-90</c:v>
                </c:pt>
                <c:pt idx="575">
                  <c:v>-90</c:v>
                </c:pt>
                <c:pt idx="576">
                  <c:v>-90</c:v>
                </c:pt>
                <c:pt idx="577">
                  <c:v>-90</c:v>
                </c:pt>
                <c:pt idx="578">
                  <c:v>-90</c:v>
                </c:pt>
                <c:pt idx="579">
                  <c:v>-90</c:v>
                </c:pt>
                <c:pt idx="580">
                  <c:v>-90</c:v>
                </c:pt>
                <c:pt idx="581">
                  <c:v>-90</c:v>
                </c:pt>
                <c:pt idx="582">
                  <c:v>-90</c:v>
                </c:pt>
                <c:pt idx="583">
                  <c:v>-90</c:v>
                </c:pt>
                <c:pt idx="584">
                  <c:v>-90</c:v>
                </c:pt>
                <c:pt idx="585">
                  <c:v>-90</c:v>
                </c:pt>
                <c:pt idx="586">
                  <c:v>-90</c:v>
                </c:pt>
                <c:pt idx="587">
                  <c:v>-90</c:v>
                </c:pt>
                <c:pt idx="588">
                  <c:v>-90</c:v>
                </c:pt>
                <c:pt idx="589">
                  <c:v>-90</c:v>
                </c:pt>
                <c:pt idx="590">
                  <c:v>-90</c:v>
                </c:pt>
                <c:pt idx="591">
                  <c:v>-90</c:v>
                </c:pt>
                <c:pt idx="592">
                  <c:v>-90</c:v>
                </c:pt>
                <c:pt idx="593">
                  <c:v>-90</c:v>
                </c:pt>
                <c:pt idx="594">
                  <c:v>-90</c:v>
                </c:pt>
                <c:pt idx="595">
                  <c:v>-90</c:v>
                </c:pt>
                <c:pt idx="596">
                  <c:v>-90</c:v>
                </c:pt>
                <c:pt idx="597">
                  <c:v>-90</c:v>
                </c:pt>
                <c:pt idx="598">
                  <c:v>-90</c:v>
                </c:pt>
                <c:pt idx="599">
                  <c:v>-90</c:v>
                </c:pt>
                <c:pt idx="600">
                  <c:v>-90</c:v>
                </c:pt>
                <c:pt idx="601">
                  <c:v>-90</c:v>
                </c:pt>
                <c:pt idx="602">
                  <c:v>-90</c:v>
                </c:pt>
                <c:pt idx="603">
                  <c:v>-90</c:v>
                </c:pt>
                <c:pt idx="604">
                  <c:v>-90</c:v>
                </c:pt>
                <c:pt idx="605">
                  <c:v>-90</c:v>
                </c:pt>
                <c:pt idx="606">
                  <c:v>-90</c:v>
                </c:pt>
                <c:pt idx="607">
                  <c:v>-90</c:v>
                </c:pt>
                <c:pt idx="608">
                  <c:v>-90</c:v>
                </c:pt>
                <c:pt idx="609">
                  <c:v>-90</c:v>
                </c:pt>
                <c:pt idx="610">
                  <c:v>-90</c:v>
                </c:pt>
                <c:pt idx="611">
                  <c:v>-90</c:v>
                </c:pt>
                <c:pt idx="612">
                  <c:v>-90</c:v>
                </c:pt>
                <c:pt idx="613">
                  <c:v>-90</c:v>
                </c:pt>
                <c:pt idx="614">
                  <c:v>-90</c:v>
                </c:pt>
                <c:pt idx="615">
                  <c:v>-90</c:v>
                </c:pt>
                <c:pt idx="616">
                  <c:v>-90</c:v>
                </c:pt>
                <c:pt idx="617">
                  <c:v>-90</c:v>
                </c:pt>
                <c:pt idx="618">
                  <c:v>-90</c:v>
                </c:pt>
                <c:pt idx="619">
                  <c:v>-90</c:v>
                </c:pt>
                <c:pt idx="620">
                  <c:v>-90</c:v>
                </c:pt>
                <c:pt idx="621">
                  <c:v>-90</c:v>
                </c:pt>
                <c:pt idx="622">
                  <c:v>-90</c:v>
                </c:pt>
                <c:pt idx="623">
                  <c:v>-90</c:v>
                </c:pt>
                <c:pt idx="624">
                  <c:v>-90</c:v>
                </c:pt>
                <c:pt idx="625">
                  <c:v>-90</c:v>
                </c:pt>
                <c:pt idx="626">
                  <c:v>-90</c:v>
                </c:pt>
                <c:pt idx="627">
                  <c:v>-90</c:v>
                </c:pt>
                <c:pt idx="628">
                  <c:v>-90</c:v>
                </c:pt>
                <c:pt idx="629">
                  <c:v>-90</c:v>
                </c:pt>
                <c:pt idx="630">
                  <c:v>-90</c:v>
                </c:pt>
                <c:pt idx="631">
                  <c:v>-90</c:v>
                </c:pt>
                <c:pt idx="632">
                  <c:v>-90</c:v>
                </c:pt>
                <c:pt idx="633">
                  <c:v>-90</c:v>
                </c:pt>
                <c:pt idx="634">
                  <c:v>-90</c:v>
                </c:pt>
                <c:pt idx="635">
                  <c:v>-90</c:v>
                </c:pt>
                <c:pt idx="636">
                  <c:v>-90</c:v>
                </c:pt>
                <c:pt idx="637">
                  <c:v>-90</c:v>
                </c:pt>
                <c:pt idx="638">
                  <c:v>-90</c:v>
                </c:pt>
                <c:pt idx="639">
                  <c:v>-90</c:v>
                </c:pt>
                <c:pt idx="640">
                  <c:v>-90</c:v>
                </c:pt>
                <c:pt idx="641">
                  <c:v>-90</c:v>
                </c:pt>
                <c:pt idx="642">
                  <c:v>-90</c:v>
                </c:pt>
                <c:pt idx="643">
                  <c:v>-90</c:v>
                </c:pt>
                <c:pt idx="644">
                  <c:v>-90</c:v>
                </c:pt>
                <c:pt idx="645">
                  <c:v>-90</c:v>
                </c:pt>
                <c:pt idx="646">
                  <c:v>-90</c:v>
                </c:pt>
                <c:pt idx="647">
                  <c:v>-90</c:v>
                </c:pt>
                <c:pt idx="648">
                  <c:v>-90</c:v>
                </c:pt>
                <c:pt idx="649">
                  <c:v>-90</c:v>
                </c:pt>
                <c:pt idx="650">
                  <c:v>-90</c:v>
                </c:pt>
                <c:pt idx="651">
                  <c:v>-90</c:v>
                </c:pt>
                <c:pt idx="652">
                  <c:v>-90</c:v>
                </c:pt>
                <c:pt idx="653">
                  <c:v>-90</c:v>
                </c:pt>
                <c:pt idx="654">
                  <c:v>-90</c:v>
                </c:pt>
                <c:pt idx="655">
                  <c:v>-90</c:v>
                </c:pt>
                <c:pt idx="656">
                  <c:v>-90</c:v>
                </c:pt>
                <c:pt idx="657">
                  <c:v>-90</c:v>
                </c:pt>
                <c:pt idx="658">
                  <c:v>-90</c:v>
                </c:pt>
                <c:pt idx="659">
                  <c:v>-90</c:v>
                </c:pt>
                <c:pt idx="660">
                  <c:v>-90</c:v>
                </c:pt>
                <c:pt idx="661">
                  <c:v>-90</c:v>
                </c:pt>
                <c:pt idx="662">
                  <c:v>-90</c:v>
                </c:pt>
                <c:pt idx="663">
                  <c:v>-90</c:v>
                </c:pt>
                <c:pt idx="664">
                  <c:v>-90</c:v>
                </c:pt>
                <c:pt idx="665">
                  <c:v>-90</c:v>
                </c:pt>
                <c:pt idx="666">
                  <c:v>-90</c:v>
                </c:pt>
                <c:pt idx="667">
                  <c:v>-90</c:v>
                </c:pt>
                <c:pt idx="668">
                  <c:v>-90</c:v>
                </c:pt>
                <c:pt idx="669">
                  <c:v>-90</c:v>
                </c:pt>
                <c:pt idx="670">
                  <c:v>-90</c:v>
                </c:pt>
                <c:pt idx="671">
                  <c:v>-90</c:v>
                </c:pt>
                <c:pt idx="672">
                  <c:v>-90</c:v>
                </c:pt>
                <c:pt idx="673">
                  <c:v>-90</c:v>
                </c:pt>
                <c:pt idx="674">
                  <c:v>-90</c:v>
                </c:pt>
                <c:pt idx="675">
                  <c:v>-90</c:v>
                </c:pt>
                <c:pt idx="676">
                  <c:v>-90</c:v>
                </c:pt>
                <c:pt idx="677">
                  <c:v>-90</c:v>
                </c:pt>
                <c:pt idx="678">
                  <c:v>-90</c:v>
                </c:pt>
                <c:pt idx="679">
                  <c:v>-90</c:v>
                </c:pt>
                <c:pt idx="680">
                  <c:v>-90</c:v>
                </c:pt>
                <c:pt idx="681">
                  <c:v>-90</c:v>
                </c:pt>
                <c:pt idx="682">
                  <c:v>-90</c:v>
                </c:pt>
                <c:pt idx="683">
                  <c:v>-90</c:v>
                </c:pt>
                <c:pt idx="684">
                  <c:v>-90</c:v>
                </c:pt>
                <c:pt idx="685">
                  <c:v>-90</c:v>
                </c:pt>
                <c:pt idx="686">
                  <c:v>-90</c:v>
                </c:pt>
                <c:pt idx="687">
                  <c:v>-90</c:v>
                </c:pt>
                <c:pt idx="688">
                  <c:v>-90</c:v>
                </c:pt>
                <c:pt idx="689">
                  <c:v>-90</c:v>
                </c:pt>
                <c:pt idx="690">
                  <c:v>-90</c:v>
                </c:pt>
                <c:pt idx="691">
                  <c:v>-90</c:v>
                </c:pt>
                <c:pt idx="692">
                  <c:v>-90</c:v>
                </c:pt>
                <c:pt idx="693">
                  <c:v>-90</c:v>
                </c:pt>
                <c:pt idx="694">
                  <c:v>-90</c:v>
                </c:pt>
                <c:pt idx="695">
                  <c:v>-90</c:v>
                </c:pt>
                <c:pt idx="696">
                  <c:v>-90</c:v>
                </c:pt>
                <c:pt idx="697">
                  <c:v>-90</c:v>
                </c:pt>
                <c:pt idx="698">
                  <c:v>-90</c:v>
                </c:pt>
                <c:pt idx="699">
                  <c:v>-90</c:v>
                </c:pt>
                <c:pt idx="700">
                  <c:v>-90</c:v>
                </c:pt>
                <c:pt idx="701">
                  <c:v>-90</c:v>
                </c:pt>
                <c:pt idx="702">
                  <c:v>-90</c:v>
                </c:pt>
                <c:pt idx="703">
                  <c:v>-90</c:v>
                </c:pt>
                <c:pt idx="704">
                  <c:v>-90</c:v>
                </c:pt>
                <c:pt idx="705">
                  <c:v>-90</c:v>
                </c:pt>
                <c:pt idx="706">
                  <c:v>-90</c:v>
                </c:pt>
                <c:pt idx="707">
                  <c:v>-90</c:v>
                </c:pt>
                <c:pt idx="708">
                  <c:v>-90</c:v>
                </c:pt>
                <c:pt idx="709">
                  <c:v>-90</c:v>
                </c:pt>
                <c:pt idx="710">
                  <c:v>-90</c:v>
                </c:pt>
                <c:pt idx="711">
                  <c:v>-90</c:v>
                </c:pt>
                <c:pt idx="712">
                  <c:v>-90</c:v>
                </c:pt>
                <c:pt idx="713">
                  <c:v>-90</c:v>
                </c:pt>
                <c:pt idx="714">
                  <c:v>-90</c:v>
                </c:pt>
                <c:pt idx="715">
                  <c:v>-90</c:v>
                </c:pt>
                <c:pt idx="716">
                  <c:v>-90</c:v>
                </c:pt>
                <c:pt idx="717">
                  <c:v>-90</c:v>
                </c:pt>
                <c:pt idx="718">
                  <c:v>-90</c:v>
                </c:pt>
                <c:pt idx="719">
                  <c:v>-90</c:v>
                </c:pt>
                <c:pt idx="720">
                  <c:v>-90</c:v>
                </c:pt>
                <c:pt idx="721">
                  <c:v>-90</c:v>
                </c:pt>
                <c:pt idx="722">
                  <c:v>-90</c:v>
                </c:pt>
                <c:pt idx="723">
                  <c:v>-90</c:v>
                </c:pt>
                <c:pt idx="724">
                  <c:v>-90</c:v>
                </c:pt>
                <c:pt idx="725">
                  <c:v>-90</c:v>
                </c:pt>
                <c:pt idx="726">
                  <c:v>-90</c:v>
                </c:pt>
                <c:pt idx="727">
                  <c:v>-90</c:v>
                </c:pt>
                <c:pt idx="728">
                  <c:v>-90</c:v>
                </c:pt>
                <c:pt idx="729">
                  <c:v>-90</c:v>
                </c:pt>
                <c:pt idx="730">
                  <c:v>-90</c:v>
                </c:pt>
                <c:pt idx="731">
                  <c:v>-90</c:v>
                </c:pt>
                <c:pt idx="732">
                  <c:v>-90</c:v>
                </c:pt>
                <c:pt idx="733">
                  <c:v>-90</c:v>
                </c:pt>
                <c:pt idx="734">
                  <c:v>-90</c:v>
                </c:pt>
                <c:pt idx="735">
                  <c:v>-90</c:v>
                </c:pt>
                <c:pt idx="736">
                  <c:v>-90</c:v>
                </c:pt>
                <c:pt idx="737">
                  <c:v>-90</c:v>
                </c:pt>
                <c:pt idx="738">
                  <c:v>-90</c:v>
                </c:pt>
                <c:pt idx="739">
                  <c:v>-90</c:v>
                </c:pt>
                <c:pt idx="740">
                  <c:v>-90</c:v>
                </c:pt>
                <c:pt idx="741">
                  <c:v>-90</c:v>
                </c:pt>
                <c:pt idx="742">
                  <c:v>-90</c:v>
                </c:pt>
                <c:pt idx="743">
                  <c:v>-90</c:v>
                </c:pt>
                <c:pt idx="744">
                  <c:v>-90</c:v>
                </c:pt>
                <c:pt idx="745">
                  <c:v>-90</c:v>
                </c:pt>
                <c:pt idx="746">
                  <c:v>-90</c:v>
                </c:pt>
                <c:pt idx="747">
                  <c:v>-90</c:v>
                </c:pt>
                <c:pt idx="748">
                  <c:v>-90</c:v>
                </c:pt>
                <c:pt idx="749">
                  <c:v>-90</c:v>
                </c:pt>
                <c:pt idx="750">
                  <c:v>-90</c:v>
                </c:pt>
                <c:pt idx="751">
                  <c:v>-90</c:v>
                </c:pt>
                <c:pt idx="752">
                  <c:v>-90</c:v>
                </c:pt>
                <c:pt idx="753">
                  <c:v>-90</c:v>
                </c:pt>
                <c:pt idx="754">
                  <c:v>-90</c:v>
                </c:pt>
                <c:pt idx="755">
                  <c:v>-90</c:v>
                </c:pt>
                <c:pt idx="756">
                  <c:v>-90</c:v>
                </c:pt>
                <c:pt idx="757">
                  <c:v>-90</c:v>
                </c:pt>
                <c:pt idx="758">
                  <c:v>-90</c:v>
                </c:pt>
                <c:pt idx="759">
                  <c:v>-90</c:v>
                </c:pt>
                <c:pt idx="760">
                  <c:v>-90</c:v>
                </c:pt>
                <c:pt idx="761">
                  <c:v>-90</c:v>
                </c:pt>
                <c:pt idx="762">
                  <c:v>-90</c:v>
                </c:pt>
                <c:pt idx="763">
                  <c:v>-90</c:v>
                </c:pt>
                <c:pt idx="764">
                  <c:v>-90</c:v>
                </c:pt>
                <c:pt idx="765">
                  <c:v>-90</c:v>
                </c:pt>
                <c:pt idx="766">
                  <c:v>-90</c:v>
                </c:pt>
                <c:pt idx="767">
                  <c:v>-90</c:v>
                </c:pt>
                <c:pt idx="768">
                  <c:v>-90</c:v>
                </c:pt>
                <c:pt idx="769">
                  <c:v>-90</c:v>
                </c:pt>
                <c:pt idx="770">
                  <c:v>-90</c:v>
                </c:pt>
                <c:pt idx="771">
                  <c:v>-90</c:v>
                </c:pt>
                <c:pt idx="772">
                  <c:v>-90</c:v>
                </c:pt>
                <c:pt idx="773">
                  <c:v>-90</c:v>
                </c:pt>
                <c:pt idx="774">
                  <c:v>-90</c:v>
                </c:pt>
                <c:pt idx="775">
                  <c:v>-90</c:v>
                </c:pt>
                <c:pt idx="776">
                  <c:v>-90</c:v>
                </c:pt>
                <c:pt idx="777">
                  <c:v>-90</c:v>
                </c:pt>
                <c:pt idx="778">
                  <c:v>-90</c:v>
                </c:pt>
                <c:pt idx="779">
                  <c:v>-90</c:v>
                </c:pt>
                <c:pt idx="780">
                  <c:v>-90</c:v>
                </c:pt>
                <c:pt idx="781">
                  <c:v>-90</c:v>
                </c:pt>
                <c:pt idx="782">
                  <c:v>-90</c:v>
                </c:pt>
                <c:pt idx="783">
                  <c:v>-90</c:v>
                </c:pt>
                <c:pt idx="784">
                  <c:v>-90</c:v>
                </c:pt>
                <c:pt idx="785">
                  <c:v>-90</c:v>
                </c:pt>
                <c:pt idx="786">
                  <c:v>-90</c:v>
                </c:pt>
                <c:pt idx="787">
                  <c:v>-90</c:v>
                </c:pt>
                <c:pt idx="788">
                  <c:v>-90</c:v>
                </c:pt>
                <c:pt idx="789">
                  <c:v>-90</c:v>
                </c:pt>
                <c:pt idx="790">
                  <c:v>-90</c:v>
                </c:pt>
                <c:pt idx="791">
                  <c:v>-90</c:v>
                </c:pt>
                <c:pt idx="792">
                  <c:v>-90</c:v>
                </c:pt>
                <c:pt idx="793">
                  <c:v>-90</c:v>
                </c:pt>
                <c:pt idx="794">
                  <c:v>-90</c:v>
                </c:pt>
                <c:pt idx="795">
                  <c:v>-90</c:v>
                </c:pt>
                <c:pt idx="796">
                  <c:v>-90</c:v>
                </c:pt>
                <c:pt idx="797">
                  <c:v>-90</c:v>
                </c:pt>
                <c:pt idx="798">
                  <c:v>-90</c:v>
                </c:pt>
                <c:pt idx="799">
                  <c:v>-90</c:v>
                </c:pt>
                <c:pt idx="800">
                  <c:v>-90</c:v>
                </c:pt>
                <c:pt idx="801">
                  <c:v>-90</c:v>
                </c:pt>
                <c:pt idx="802">
                  <c:v>-90</c:v>
                </c:pt>
                <c:pt idx="803">
                  <c:v>-90</c:v>
                </c:pt>
                <c:pt idx="804">
                  <c:v>-90</c:v>
                </c:pt>
                <c:pt idx="805">
                  <c:v>-90</c:v>
                </c:pt>
                <c:pt idx="806">
                  <c:v>-90</c:v>
                </c:pt>
                <c:pt idx="807">
                  <c:v>-90</c:v>
                </c:pt>
                <c:pt idx="808">
                  <c:v>-90</c:v>
                </c:pt>
                <c:pt idx="809">
                  <c:v>-90</c:v>
                </c:pt>
                <c:pt idx="810">
                  <c:v>-90</c:v>
                </c:pt>
                <c:pt idx="811">
                  <c:v>-90</c:v>
                </c:pt>
                <c:pt idx="812">
                  <c:v>-90</c:v>
                </c:pt>
                <c:pt idx="813">
                  <c:v>-90</c:v>
                </c:pt>
                <c:pt idx="814">
                  <c:v>-90</c:v>
                </c:pt>
                <c:pt idx="815">
                  <c:v>-90</c:v>
                </c:pt>
                <c:pt idx="816">
                  <c:v>-90</c:v>
                </c:pt>
                <c:pt idx="817">
                  <c:v>-90</c:v>
                </c:pt>
                <c:pt idx="818">
                  <c:v>-90</c:v>
                </c:pt>
                <c:pt idx="819">
                  <c:v>-90</c:v>
                </c:pt>
                <c:pt idx="820">
                  <c:v>-90</c:v>
                </c:pt>
                <c:pt idx="821">
                  <c:v>-90</c:v>
                </c:pt>
                <c:pt idx="822">
                  <c:v>-90</c:v>
                </c:pt>
                <c:pt idx="823">
                  <c:v>-90</c:v>
                </c:pt>
                <c:pt idx="824">
                  <c:v>-90</c:v>
                </c:pt>
                <c:pt idx="825">
                  <c:v>-90</c:v>
                </c:pt>
                <c:pt idx="826">
                  <c:v>-90</c:v>
                </c:pt>
                <c:pt idx="827">
                  <c:v>-90</c:v>
                </c:pt>
                <c:pt idx="828">
                  <c:v>-90</c:v>
                </c:pt>
                <c:pt idx="829">
                  <c:v>-90</c:v>
                </c:pt>
                <c:pt idx="830">
                  <c:v>-90</c:v>
                </c:pt>
                <c:pt idx="831">
                  <c:v>-90</c:v>
                </c:pt>
                <c:pt idx="832">
                  <c:v>-90</c:v>
                </c:pt>
                <c:pt idx="833">
                  <c:v>-90</c:v>
                </c:pt>
                <c:pt idx="834">
                  <c:v>-90</c:v>
                </c:pt>
                <c:pt idx="835">
                  <c:v>-90</c:v>
                </c:pt>
                <c:pt idx="836">
                  <c:v>-90</c:v>
                </c:pt>
                <c:pt idx="837">
                  <c:v>-90</c:v>
                </c:pt>
                <c:pt idx="838">
                  <c:v>-90</c:v>
                </c:pt>
                <c:pt idx="839">
                  <c:v>-90</c:v>
                </c:pt>
                <c:pt idx="840">
                  <c:v>-90</c:v>
                </c:pt>
                <c:pt idx="841">
                  <c:v>-90</c:v>
                </c:pt>
                <c:pt idx="842">
                  <c:v>-90</c:v>
                </c:pt>
                <c:pt idx="843">
                  <c:v>-90</c:v>
                </c:pt>
                <c:pt idx="844">
                  <c:v>-90</c:v>
                </c:pt>
                <c:pt idx="845">
                  <c:v>-90</c:v>
                </c:pt>
                <c:pt idx="846">
                  <c:v>-90</c:v>
                </c:pt>
                <c:pt idx="847">
                  <c:v>-90</c:v>
                </c:pt>
                <c:pt idx="848">
                  <c:v>-90</c:v>
                </c:pt>
                <c:pt idx="849">
                  <c:v>-90</c:v>
                </c:pt>
                <c:pt idx="850">
                  <c:v>-90</c:v>
                </c:pt>
                <c:pt idx="851">
                  <c:v>-90</c:v>
                </c:pt>
                <c:pt idx="852">
                  <c:v>-90</c:v>
                </c:pt>
                <c:pt idx="853">
                  <c:v>-90</c:v>
                </c:pt>
                <c:pt idx="854">
                  <c:v>-90</c:v>
                </c:pt>
                <c:pt idx="855">
                  <c:v>-90</c:v>
                </c:pt>
                <c:pt idx="856">
                  <c:v>-90</c:v>
                </c:pt>
                <c:pt idx="857">
                  <c:v>-90</c:v>
                </c:pt>
                <c:pt idx="858">
                  <c:v>-90</c:v>
                </c:pt>
                <c:pt idx="859">
                  <c:v>-90</c:v>
                </c:pt>
                <c:pt idx="860">
                  <c:v>-90</c:v>
                </c:pt>
                <c:pt idx="861">
                  <c:v>-90</c:v>
                </c:pt>
                <c:pt idx="862">
                  <c:v>-90</c:v>
                </c:pt>
                <c:pt idx="863">
                  <c:v>-90</c:v>
                </c:pt>
                <c:pt idx="864">
                  <c:v>-90</c:v>
                </c:pt>
                <c:pt idx="865">
                  <c:v>-90</c:v>
                </c:pt>
                <c:pt idx="866">
                  <c:v>-90</c:v>
                </c:pt>
                <c:pt idx="867">
                  <c:v>-90</c:v>
                </c:pt>
                <c:pt idx="868">
                  <c:v>-90</c:v>
                </c:pt>
                <c:pt idx="869">
                  <c:v>-90</c:v>
                </c:pt>
                <c:pt idx="870">
                  <c:v>-90</c:v>
                </c:pt>
                <c:pt idx="871">
                  <c:v>-90</c:v>
                </c:pt>
                <c:pt idx="872">
                  <c:v>-90</c:v>
                </c:pt>
                <c:pt idx="873">
                  <c:v>-90</c:v>
                </c:pt>
                <c:pt idx="874">
                  <c:v>-90</c:v>
                </c:pt>
                <c:pt idx="875">
                  <c:v>-90</c:v>
                </c:pt>
                <c:pt idx="876">
                  <c:v>-90</c:v>
                </c:pt>
                <c:pt idx="877">
                  <c:v>-90</c:v>
                </c:pt>
                <c:pt idx="878">
                  <c:v>-90</c:v>
                </c:pt>
                <c:pt idx="879">
                  <c:v>-90</c:v>
                </c:pt>
                <c:pt idx="880">
                  <c:v>-90</c:v>
                </c:pt>
                <c:pt idx="881">
                  <c:v>-90</c:v>
                </c:pt>
                <c:pt idx="882">
                  <c:v>-90</c:v>
                </c:pt>
                <c:pt idx="883">
                  <c:v>-90</c:v>
                </c:pt>
                <c:pt idx="884">
                  <c:v>-90</c:v>
                </c:pt>
                <c:pt idx="885">
                  <c:v>-90</c:v>
                </c:pt>
                <c:pt idx="886">
                  <c:v>-90</c:v>
                </c:pt>
                <c:pt idx="887">
                  <c:v>-90</c:v>
                </c:pt>
                <c:pt idx="888">
                  <c:v>-90</c:v>
                </c:pt>
                <c:pt idx="889">
                  <c:v>-90</c:v>
                </c:pt>
                <c:pt idx="890">
                  <c:v>-90</c:v>
                </c:pt>
                <c:pt idx="891">
                  <c:v>-90</c:v>
                </c:pt>
                <c:pt idx="892">
                  <c:v>-90</c:v>
                </c:pt>
                <c:pt idx="893">
                  <c:v>-90</c:v>
                </c:pt>
                <c:pt idx="894">
                  <c:v>-90</c:v>
                </c:pt>
                <c:pt idx="895">
                  <c:v>-90</c:v>
                </c:pt>
                <c:pt idx="896">
                  <c:v>-90</c:v>
                </c:pt>
                <c:pt idx="897">
                  <c:v>-90</c:v>
                </c:pt>
                <c:pt idx="898">
                  <c:v>-90</c:v>
                </c:pt>
                <c:pt idx="899">
                  <c:v>-90</c:v>
                </c:pt>
                <c:pt idx="900">
                  <c:v>-90</c:v>
                </c:pt>
                <c:pt idx="901">
                  <c:v>-90</c:v>
                </c:pt>
                <c:pt idx="902">
                  <c:v>-90</c:v>
                </c:pt>
                <c:pt idx="903">
                  <c:v>-90</c:v>
                </c:pt>
                <c:pt idx="904">
                  <c:v>-90</c:v>
                </c:pt>
                <c:pt idx="905">
                  <c:v>-90</c:v>
                </c:pt>
                <c:pt idx="906">
                  <c:v>-90</c:v>
                </c:pt>
                <c:pt idx="907">
                  <c:v>-90</c:v>
                </c:pt>
                <c:pt idx="908">
                  <c:v>-90</c:v>
                </c:pt>
                <c:pt idx="909">
                  <c:v>-90</c:v>
                </c:pt>
                <c:pt idx="910">
                  <c:v>-90</c:v>
                </c:pt>
                <c:pt idx="911">
                  <c:v>-90</c:v>
                </c:pt>
                <c:pt idx="912">
                  <c:v>-90</c:v>
                </c:pt>
                <c:pt idx="913">
                  <c:v>-90</c:v>
                </c:pt>
                <c:pt idx="914">
                  <c:v>-90</c:v>
                </c:pt>
                <c:pt idx="915">
                  <c:v>-90</c:v>
                </c:pt>
                <c:pt idx="916">
                  <c:v>-90</c:v>
                </c:pt>
                <c:pt idx="917">
                  <c:v>-90</c:v>
                </c:pt>
                <c:pt idx="918">
                  <c:v>-90</c:v>
                </c:pt>
                <c:pt idx="919">
                  <c:v>-90</c:v>
                </c:pt>
                <c:pt idx="920">
                  <c:v>-90</c:v>
                </c:pt>
                <c:pt idx="921">
                  <c:v>-90</c:v>
                </c:pt>
                <c:pt idx="922">
                  <c:v>-90</c:v>
                </c:pt>
                <c:pt idx="923">
                  <c:v>-90</c:v>
                </c:pt>
                <c:pt idx="924">
                  <c:v>-90</c:v>
                </c:pt>
                <c:pt idx="925">
                  <c:v>-90</c:v>
                </c:pt>
                <c:pt idx="926">
                  <c:v>-90</c:v>
                </c:pt>
                <c:pt idx="927">
                  <c:v>-90</c:v>
                </c:pt>
                <c:pt idx="928">
                  <c:v>-90</c:v>
                </c:pt>
                <c:pt idx="929">
                  <c:v>-90</c:v>
                </c:pt>
                <c:pt idx="930">
                  <c:v>-90</c:v>
                </c:pt>
                <c:pt idx="931">
                  <c:v>-90</c:v>
                </c:pt>
                <c:pt idx="932">
                  <c:v>-90</c:v>
                </c:pt>
                <c:pt idx="933">
                  <c:v>-90</c:v>
                </c:pt>
                <c:pt idx="934">
                  <c:v>-90</c:v>
                </c:pt>
                <c:pt idx="935">
                  <c:v>-90</c:v>
                </c:pt>
                <c:pt idx="936">
                  <c:v>-90</c:v>
                </c:pt>
                <c:pt idx="937">
                  <c:v>-90</c:v>
                </c:pt>
                <c:pt idx="938">
                  <c:v>-90</c:v>
                </c:pt>
                <c:pt idx="939">
                  <c:v>-90</c:v>
                </c:pt>
                <c:pt idx="940">
                  <c:v>-90</c:v>
                </c:pt>
                <c:pt idx="941">
                  <c:v>-90</c:v>
                </c:pt>
                <c:pt idx="942">
                  <c:v>-90</c:v>
                </c:pt>
                <c:pt idx="943">
                  <c:v>-90</c:v>
                </c:pt>
                <c:pt idx="944">
                  <c:v>-90</c:v>
                </c:pt>
                <c:pt idx="945">
                  <c:v>-90</c:v>
                </c:pt>
                <c:pt idx="946">
                  <c:v>-90</c:v>
                </c:pt>
                <c:pt idx="947">
                  <c:v>-90</c:v>
                </c:pt>
                <c:pt idx="948">
                  <c:v>-90</c:v>
                </c:pt>
                <c:pt idx="949">
                  <c:v>-90</c:v>
                </c:pt>
                <c:pt idx="950">
                  <c:v>-90</c:v>
                </c:pt>
                <c:pt idx="951">
                  <c:v>-90</c:v>
                </c:pt>
                <c:pt idx="952">
                  <c:v>-90</c:v>
                </c:pt>
                <c:pt idx="953">
                  <c:v>-90</c:v>
                </c:pt>
                <c:pt idx="954">
                  <c:v>-90</c:v>
                </c:pt>
                <c:pt idx="955">
                  <c:v>-90</c:v>
                </c:pt>
                <c:pt idx="956">
                  <c:v>-90</c:v>
                </c:pt>
                <c:pt idx="957">
                  <c:v>-90</c:v>
                </c:pt>
                <c:pt idx="958">
                  <c:v>-90</c:v>
                </c:pt>
                <c:pt idx="959">
                  <c:v>-90</c:v>
                </c:pt>
                <c:pt idx="960">
                  <c:v>-90</c:v>
                </c:pt>
                <c:pt idx="961">
                  <c:v>-90</c:v>
                </c:pt>
                <c:pt idx="962">
                  <c:v>-90</c:v>
                </c:pt>
                <c:pt idx="963">
                  <c:v>-90</c:v>
                </c:pt>
                <c:pt idx="964">
                  <c:v>-90</c:v>
                </c:pt>
                <c:pt idx="965">
                  <c:v>-90</c:v>
                </c:pt>
                <c:pt idx="966">
                  <c:v>-90</c:v>
                </c:pt>
                <c:pt idx="967">
                  <c:v>-90</c:v>
                </c:pt>
                <c:pt idx="968">
                  <c:v>-90</c:v>
                </c:pt>
                <c:pt idx="969">
                  <c:v>-90</c:v>
                </c:pt>
                <c:pt idx="970">
                  <c:v>-90</c:v>
                </c:pt>
                <c:pt idx="971">
                  <c:v>-90</c:v>
                </c:pt>
                <c:pt idx="972">
                  <c:v>-90</c:v>
                </c:pt>
                <c:pt idx="973">
                  <c:v>-90</c:v>
                </c:pt>
                <c:pt idx="974">
                  <c:v>-90</c:v>
                </c:pt>
                <c:pt idx="975">
                  <c:v>-90</c:v>
                </c:pt>
                <c:pt idx="976">
                  <c:v>-90</c:v>
                </c:pt>
                <c:pt idx="977">
                  <c:v>-90</c:v>
                </c:pt>
                <c:pt idx="978">
                  <c:v>-90</c:v>
                </c:pt>
                <c:pt idx="979">
                  <c:v>-90</c:v>
                </c:pt>
                <c:pt idx="980">
                  <c:v>-90</c:v>
                </c:pt>
                <c:pt idx="981">
                  <c:v>-90</c:v>
                </c:pt>
                <c:pt idx="982">
                  <c:v>-90</c:v>
                </c:pt>
                <c:pt idx="983">
                  <c:v>-90</c:v>
                </c:pt>
                <c:pt idx="984">
                  <c:v>-90</c:v>
                </c:pt>
                <c:pt idx="985">
                  <c:v>-90</c:v>
                </c:pt>
                <c:pt idx="986">
                  <c:v>-90</c:v>
                </c:pt>
                <c:pt idx="987">
                  <c:v>-90</c:v>
                </c:pt>
                <c:pt idx="988">
                  <c:v>-90</c:v>
                </c:pt>
                <c:pt idx="989">
                  <c:v>-90</c:v>
                </c:pt>
                <c:pt idx="990">
                  <c:v>-90</c:v>
                </c:pt>
                <c:pt idx="991">
                  <c:v>-90</c:v>
                </c:pt>
                <c:pt idx="992">
                  <c:v>-90</c:v>
                </c:pt>
                <c:pt idx="993">
                  <c:v>-90</c:v>
                </c:pt>
                <c:pt idx="994">
                  <c:v>-90</c:v>
                </c:pt>
                <c:pt idx="995">
                  <c:v>-90</c:v>
                </c:pt>
                <c:pt idx="996">
                  <c:v>-90</c:v>
                </c:pt>
                <c:pt idx="997">
                  <c:v>-90</c:v>
                </c:pt>
                <c:pt idx="998">
                  <c:v>-90</c:v>
                </c:pt>
                <c:pt idx="999">
                  <c:v>-90</c:v>
                </c:pt>
                <c:pt idx="1000">
                  <c:v>-90</c:v>
                </c:pt>
                <c:pt idx="1001">
                  <c:v>-90</c:v>
                </c:pt>
                <c:pt idx="1002">
                  <c:v>-90</c:v>
                </c:pt>
                <c:pt idx="1003">
                  <c:v>-90</c:v>
                </c:pt>
                <c:pt idx="1004">
                  <c:v>-90</c:v>
                </c:pt>
                <c:pt idx="1005">
                  <c:v>-90</c:v>
                </c:pt>
                <c:pt idx="1006">
                  <c:v>-90</c:v>
                </c:pt>
                <c:pt idx="1007">
                  <c:v>-90</c:v>
                </c:pt>
                <c:pt idx="1008">
                  <c:v>-90</c:v>
                </c:pt>
                <c:pt idx="1009">
                  <c:v>-90</c:v>
                </c:pt>
                <c:pt idx="1010">
                  <c:v>-90</c:v>
                </c:pt>
                <c:pt idx="1011">
                  <c:v>-90</c:v>
                </c:pt>
                <c:pt idx="1012">
                  <c:v>-90</c:v>
                </c:pt>
                <c:pt idx="1013">
                  <c:v>-90</c:v>
                </c:pt>
                <c:pt idx="1014">
                  <c:v>-90</c:v>
                </c:pt>
                <c:pt idx="1015">
                  <c:v>-90</c:v>
                </c:pt>
                <c:pt idx="1016">
                  <c:v>-90</c:v>
                </c:pt>
                <c:pt idx="1017">
                  <c:v>-90</c:v>
                </c:pt>
                <c:pt idx="1018">
                  <c:v>-90</c:v>
                </c:pt>
                <c:pt idx="1019">
                  <c:v>-90</c:v>
                </c:pt>
                <c:pt idx="1020">
                  <c:v>-90</c:v>
                </c:pt>
                <c:pt idx="1021">
                  <c:v>-90</c:v>
                </c:pt>
                <c:pt idx="1022">
                  <c:v>-90</c:v>
                </c:pt>
                <c:pt idx="1023">
                  <c:v>-90</c:v>
                </c:pt>
                <c:pt idx="1024">
                  <c:v>-90</c:v>
                </c:pt>
                <c:pt idx="1025">
                  <c:v>-90</c:v>
                </c:pt>
                <c:pt idx="1026">
                  <c:v>-90</c:v>
                </c:pt>
                <c:pt idx="1027">
                  <c:v>-90</c:v>
                </c:pt>
                <c:pt idx="1028">
                  <c:v>-90</c:v>
                </c:pt>
                <c:pt idx="1029">
                  <c:v>-90</c:v>
                </c:pt>
                <c:pt idx="1030">
                  <c:v>-90</c:v>
                </c:pt>
                <c:pt idx="1031">
                  <c:v>-90</c:v>
                </c:pt>
                <c:pt idx="1032">
                  <c:v>-90</c:v>
                </c:pt>
                <c:pt idx="1033">
                  <c:v>-90</c:v>
                </c:pt>
                <c:pt idx="1034">
                  <c:v>-90</c:v>
                </c:pt>
                <c:pt idx="1035">
                  <c:v>-90</c:v>
                </c:pt>
                <c:pt idx="1036">
                  <c:v>-90</c:v>
                </c:pt>
                <c:pt idx="1037">
                  <c:v>-90</c:v>
                </c:pt>
                <c:pt idx="1038">
                  <c:v>-90</c:v>
                </c:pt>
                <c:pt idx="1039">
                  <c:v>-90</c:v>
                </c:pt>
                <c:pt idx="1040">
                  <c:v>-90</c:v>
                </c:pt>
                <c:pt idx="1041">
                  <c:v>-90</c:v>
                </c:pt>
                <c:pt idx="1042">
                  <c:v>-90</c:v>
                </c:pt>
                <c:pt idx="1043">
                  <c:v>-90</c:v>
                </c:pt>
                <c:pt idx="1044">
                  <c:v>-90</c:v>
                </c:pt>
                <c:pt idx="1045">
                  <c:v>-90</c:v>
                </c:pt>
                <c:pt idx="1046">
                  <c:v>-90</c:v>
                </c:pt>
                <c:pt idx="1047">
                  <c:v>-90</c:v>
                </c:pt>
                <c:pt idx="1048">
                  <c:v>-90</c:v>
                </c:pt>
                <c:pt idx="1049">
                  <c:v>-90</c:v>
                </c:pt>
                <c:pt idx="1050">
                  <c:v>-90</c:v>
                </c:pt>
                <c:pt idx="1051">
                  <c:v>-90</c:v>
                </c:pt>
                <c:pt idx="1052">
                  <c:v>-90</c:v>
                </c:pt>
                <c:pt idx="1053">
                  <c:v>-90</c:v>
                </c:pt>
                <c:pt idx="1054">
                  <c:v>-90</c:v>
                </c:pt>
                <c:pt idx="1055">
                  <c:v>-90</c:v>
                </c:pt>
                <c:pt idx="1056">
                  <c:v>-90</c:v>
                </c:pt>
                <c:pt idx="1057">
                  <c:v>-90</c:v>
                </c:pt>
                <c:pt idx="1058">
                  <c:v>-90</c:v>
                </c:pt>
                <c:pt idx="1059">
                  <c:v>-90</c:v>
                </c:pt>
                <c:pt idx="1060">
                  <c:v>-90</c:v>
                </c:pt>
                <c:pt idx="1061">
                  <c:v>-90</c:v>
                </c:pt>
                <c:pt idx="1062">
                  <c:v>-90</c:v>
                </c:pt>
                <c:pt idx="1063">
                  <c:v>-90</c:v>
                </c:pt>
                <c:pt idx="1064">
                  <c:v>-90</c:v>
                </c:pt>
                <c:pt idx="1065">
                  <c:v>-90</c:v>
                </c:pt>
                <c:pt idx="1066">
                  <c:v>-90</c:v>
                </c:pt>
                <c:pt idx="1067">
                  <c:v>-90</c:v>
                </c:pt>
                <c:pt idx="1068">
                  <c:v>-90</c:v>
                </c:pt>
                <c:pt idx="1069">
                  <c:v>-90</c:v>
                </c:pt>
                <c:pt idx="1070">
                  <c:v>-90</c:v>
                </c:pt>
                <c:pt idx="1071">
                  <c:v>-90</c:v>
                </c:pt>
                <c:pt idx="1072">
                  <c:v>-90</c:v>
                </c:pt>
                <c:pt idx="1073">
                  <c:v>-90</c:v>
                </c:pt>
                <c:pt idx="1074">
                  <c:v>-90</c:v>
                </c:pt>
                <c:pt idx="1075">
                  <c:v>-90</c:v>
                </c:pt>
                <c:pt idx="1076">
                  <c:v>-90</c:v>
                </c:pt>
                <c:pt idx="1077">
                  <c:v>-90</c:v>
                </c:pt>
                <c:pt idx="1078">
                  <c:v>-90</c:v>
                </c:pt>
                <c:pt idx="1079">
                  <c:v>-90</c:v>
                </c:pt>
                <c:pt idx="1080">
                  <c:v>-90</c:v>
                </c:pt>
                <c:pt idx="1081">
                  <c:v>-90</c:v>
                </c:pt>
                <c:pt idx="1082">
                  <c:v>-90</c:v>
                </c:pt>
                <c:pt idx="1083">
                  <c:v>-90</c:v>
                </c:pt>
                <c:pt idx="1084">
                  <c:v>-90</c:v>
                </c:pt>
                <c:pt idx="1085">
                  <c:v>-90</c:v>
                </c:pt>
                <c:pt idx="1086">
                  <c:v>-90</c:v>
                </c:pt>
                <c:pt idx="1087">
                  <c:v>-90</c:v>
                </c:pt>
                <c:pt idx="1088">
                  <c:v>-90</c:v>
                </c:pt>
                <c:pt idx="1089">
                  <c:v>-90</c:v>
                </c:pt>
                <c:pt idx="1090">
                  <c:v>-90</c:v>
                </c:pt>
                <c:pt idx="1091">
                  <c:v>-90</c:v>
                </c:pt>
                <c:pt idx="1092">
                  <c:v>-90</c:v>
                </c:pt>
                <c:pt idx="1093">
                  <c:v>-90</c:v>
                </c:pt>
                <c:pt idx="1094">
                  <c:v>-90</c:v>
                </c:pt>
                <c:pt idx="1095">
                  <c:v>-90</c:v>
                </c:pt>
                <c:pt idx="1096">
                  <c:v>-90</c:v>
                </c:pt>
                <c:pt idx="1097">
                  <c:v>-90</c:v>
                </c:pt>
                <c:pt idx="1098">
                  <c:v>-90</c:v>
                </c:pt>
                <c:pt idx="1099">
                  <c:v>-90</c:v>
                </c:pt>
                <c:pt idx="1100">
                  <c:v>-90</c:v>
                </c:pt>
                <c:pt idx="1101">
                  <c:v>-90</c:v>
                </c:pt>
                <c:pt idx="1102">
                  <c:v>-90</c:v>
                </c:pt>
                <c:pt idx="1103">
                  <c:v>-90</c:v>
                </c:pt>
                <c:pt idx="1104">
                  <c:v>-90</c:v>
                </c:pt>
                <c:pt idx="1105">
                  <c:v>-90</c:v>
                </c:pt>
                <c:pt idx="1106">
                  <c:v>-90</c:v>
                </c:pt>
                <c:pt idx="1107">
                  <c:v>-90</c:v>
                </c:pt>
                <c:pt idx="1108">
                  <c:v>-90</c:v>
                </c:pt>
                <c:pt idx="1109">
                  <c:v>-90</c:v>
                </c:pt>
                <c:pt idx="1110">
                  <c:v>-90</c:v>
                </c:pt>
                <c:pt idx="1111">
                  <c:v>-90</c:v>
                </c:pt>
                <c:pt idx="1112">
                  <c:v>-90</c:v>
                </c:pt>
                <c:pt idx="1113">
                  <c:v>-90</c:v>
                </c:pt>
                <c:pt idx="1114">
                  <c:v>-90</c:v>
                </c:pt>
                <c:pt idx="1115">
                  <c:v>-90</c:v>
                </c:pt>
                <c:pt idx="1116">
                  <c:v>-90</c:v>
                </c:pt>
                <c:pt idx="1117">
                  <c:v>-90</c:v>
                </c:pt>
                <c:pt idx="1118">
                  <c:v>-90</c:v>
                </c:pt>
                <c:pt idx="1119">
                  <c:v>-90</c:v>
                </c:pt>
                <c:pt idx="1120">
                  <c:v>-90</c:v>
                </c:pt>
                <c:pt idx="1121">
                  <c:v>-90</c:v>
                </c:pt>
                <c:pt idx="1122">
                  <c:v>-90</c:v>
                </c:pt>
                <c:pt idx="1123">
                  <c:v>-90</c:v>
                </c:pt>
                <c:pt idx="1124">
                  <c:v>-90</c:v>
                </c:pt>
                <c:pt idx="1125">
                  <c:v>-90</c:v>
                </c:pt>
                <c:pt idx="1126">
                  <c:v>-90</c:v>
                </c:pt>
                <c:pt idx="1127">
                  <c:v>-90</c:v>
                </c:pt>
                <c:pt idx="1128">
                  <c:v>-90</c:v>
                </c:pt>
                <c:pt idx="1129">
                  <c:v>-90</c:v>
                </c:pt>
                <c:pt idx="1130">
                  <c:v>-90</c:v>
                </c:pt>
                <c:pt idx="1131">
                  <c:v>-90</c:v>
                </c:pt>
                <c:pt idx="1132">
                  <c:v>-90</c:v>
                </c:pt>
                <c:pt idx="1133">
                  <c:v>-90</c:v>
                </c:pt>
                <c:pt idx="1134">
                  <c:v>-90</c:v>
                </c:pt>
                <c:pt idx="1135">
                  <c:v>-90</c:v>
                </c:pt>
                <c:pt idx="1136">
                  <c:v>-90</c:v>
                </c:pt>
                <c:pt idx="1137">
                  <c:v>-90</c:v>
                </c:pt>
                <c:pt idx="1138">
                  <c:v>-90</c:v>
                </c:pt>
                <c:pt idx="1139">
                  <c:v>-90</c:v>
                </c:pt>
                <c:pt idx="1140">
                  <c:v>-90</c:v>
                </c:pt>
                <c:pt idx="1141">
                  <c:v>-90</c:v>
                </c:pt>
                <c:pt idx="1142">
                  <c:v>-90</c:v>
                </c:pt>
                <c:pt idx="1143">
                  <c:v>-90</c:v>
                </c:pt>
                <c:pt idx="1144">
                  <c:v>-90</c:v>
                </c:pt>
                <c:pt idx="1145">
                  <c:v>-90</c:v>
                </c:pt>
                <c:pt idx="1146">
                  <c:v>-90</c:v>
                </c:pt>
                <c:pt idx="1147">
                  <c:v>-90</c:v>
                </c:pt>
                <c:pt idx="1148">
                  <c:v>-90</c:v>
                </c:pt>
                <c:pt idx="1149">
                  <c:v>-90</c:v>
                </c:pt>
                <c:pt idx="1150">
                  <c:v>-90</c:v>
                </c:pt>
                <c:pt idx="1151">
                  <c:v>-90</c:v>
                </c:pt>
                <c:pt idx="1152">
                  <c:v>-90</c:v>
                </c:pt>
                <c:pt idx="1153">
                  <c:v>-90</c:v>
                </c:pt>
                <c:pt idx="1154">
                  <c:v>-90</c:v>
                </c:pt>
                <c:pt idx="1155">
                  <c:v>-90</c:v>
                </c:pt>
                <c:pt idx="1156">
                  <c:v>-90</c:v>
                </c:pt>
                <c:pt idx="1157">
                  <c:v>-90</c:v>
                </c:pt>
                <c:pt idx="1158">
                  <c:v>-90</c:v>
                </c:pt>
                <c:pt idx="1159">
                  <c:v>-90</c:v>
                </c:pt>
                <c:pt idx="1160">
                  <c:v>-90</c:v>
                </c:pt>
                <c:pt idx="1161">
                  <c:v>-90</c:v>
                </c:pt>
                <c:pt idx="1162">
                  <c:v>-90</c:v>
                </c:pt>
                <c:pt idx="1163">
                  <c:v>-90</c:v>
                </c:pt>
                <c:pt idx="1164">
                  <c:v>-90</c:v>
                </c:pt>
                <c:pt idx="1165">
                  <c:v>-90</c:v>
                </c:pt>
                <c:pt idx="1166">
                  <c:v>-90</c:v>
                </c:pt>
                <c:pt idx="1167">
                  <c:v>-90</c:v>
                </c:pt>
                <c:pt idx="1168">
                  <c:v>-90</c:v>
                </c:pt>
                <c:pt idx="1169">
                  <c:v>-90</c:v>
                </c:pt>
                <c:pt idx="1170">
                  <c:v>-90</c:v>
                </c:pt>
                <c:pt idx="1171">
                  <c:v>-90</c:v>
                </c:pt>
                <c:pt idx="1172">
                  <c:v>-90</c:v>
                </c:pt>
                <c:pt idx="1173">
                  <c:v>-90</c:v>
                </c:pt>
                <c:pt idx="1174">
                  <c:v>-90</c:v>
                </c:pt>
                <c:pt idx="1175">
                  <c:v>-90</c:v>
                </c:pt>
                <c:pt idx="1176">
                  <c:v>-90</c:v>
                </c:pt>
                <c:pt idx="1177">
                  <c:v>-90</c:v>
                </c:pt>
                <c:pt idx="1178">
                  <c:v>-90</c:v>
                </c:pt>
                <c:pt idx="1179">
                  <c:v>-90</c:v>
                </c:pt>
                <c:pt idx="1180">
                  <c:v>-90</c:v>
                </c:pt>
                <c:pt idx="1181">
                  <c:v>-90</c:v>
                </c:pt>
                <c:pt idx="1182">
                  <c:v>-90</c:v>
                </c:pt>
                <c:pt idx="1183">
                  <c:v>-90</c:v>
                </c:pt>
                <c:pt idx="1184">
                  <c:v>-90</c:v>
                </c:pt>
                <c:pt idx="1185">
                  <c:v>-90</c:v>
                </c:pt>
                <c:pt idx="1186">
                  <c:v>-90</c:v>
                </c:pt>
                <c:pt idx="1187">
                  <c:v>-90</c:v>
                </c:pt>
                <c:pt idx="1188">
                  <c:v>-90</c:v>
                </c:pt>
                <c:pt idx="1189">
                  <c:v>-90</c:v>
                </c:pt>
                <c:pt idx="1190">
                  <c:v>-90</c:v>
                </c:pt>
                <c:pt idx="1191">
                  <c:v>-90</c:v>
                </c:pt>
                <c:pt idx="1192">
                  <c:v>-90</c:v>
                </c:pt>
                <c:pt idx="1193">
                  <c:v>-90</c:v>
                </c:pt>
                <c:pt idx="1194">
                  <c:v>-90</c:v>
                </c:pt>
                <c:pt idx="1195">
                  <c:v>-90</c:v>
                </c:pt>
                <c:pt idx="1196">
                  <c:v>-90</c:v>
                </c:pt>
                <c:pt idx="1197">
                  <c:v>-90</c:v>
                </c:pt>
                <c:pt idx="1198">
                  <c:v>-90</c:v>
                </c:pt>
                <c:pt idx="1199">
                  <c:v>-90</c:v>
                </c:pt>
                <c:pt idx="1200">
                  <c:v>-90</c:v>
                </c:pt>
                <c:pt idx="1201">
                  <c:v>-90</c:v>
                </c:pt>
                <c:pt idx="1202">
                  <c:v>-90</c:v>
                </c:pt>
                <c:pt idx="1203">
                  <c:v>-90</c:v>
                </c:pt>
                <c:pt idx="1204">
                  <c:v>-90</c:v>
                </c:pt>
                <c:pt idx="1205">
                  <c:v>-90</c:v>
                </c:pt>
                <c:pt idx="1206">
                  <c:v>-90</c:v>
                </c:pt>
                <c:pt idx="1207">
                  <c:v>-90</c:v>
                </c:pt>
                <c:pt idx="1208">
                  <c:v>-90</c:v>
                </c:pt>
                <c:pt idx="1209">
                  <c:v>-90</c:v>
                </c:pt>
                <c:pt idx="1210">
                  <c:v>-90</c:v>
                </c:pt>
                <c:pt idx="1211">
                  <c:v>-90</c:v>
                </c:pt>
                <c:pt idx="1212">
                  <c:v>-90</c:v>
                </c:pt>
                <c:pt idx="1213">
                  <c:v>-90</c:v>
                </c:pt>
                <c:pt idx="1214">
                  <c:v>-90</c:v>
                </c:pt>
                <c:pt idx="1215">
                  <c:v>-90</c:v>
                </c:pt>
                <c:pt idx="1216">
                  <c:v>-90</c:v>
                </c:pt>
                <c:pt idx="1217">
                  <c:v>-90</c:v>
                </c:pt>
                <c:pt idx="1218">
                  <c:v>-90</c:v>
                </c:pt>
                <c:pt idx="1219">
                  <c:v>-90</c:v>
                </c:pt>
                <c:pt idx="1220">
                  <c:v>-90</c:v>
                </c:pt>
                <c:pt idx="1221">
                  <c:v>-90</c:v>
                </c:pt>
                <c:pt idx="1222">
                  <c:v>-90</c:v>
                </c:pt>
                <c:pt idx="1223">
                  <c:v>-90</c:v>
                </c:pt>
                <c:pt idx="1224">
                  <c:v>-90</c:v>
                </c:pt>
                <c:pt idx="1225">
                  <c:v>-90</c:v>
                </c:pt>
                <c:pt idx="1226">
                  <c:v>-90</c:v>
                </c:pt>
                <c:pt idx="1227">
                  <c:v>-90</c:v>
                </c:pt>
                <c:pt idx="1228">
                  <c:v>-90</c:v>
                </c:pt>
                <c:pt idx="1229">
                  <c:v>-90</c:v>
                </c:pt>
                <c:pt idx="1230">
                  <c:v>-90</c:v>
                </c:pt>
                <c:pt idx="1231">
                  <c:v>-90</c:v>
                </c:pt>
                <c:pt idx="1232">
                  <c:v>-90</c:v>
                </c:pt>
                <c:pt idx="1233">
                  <c:v>-90</c:v>
                </c:pt>
                <c:pt idx="1234">
                  <c:v>-90</c:v>
                </c:pt>
                <c:pt idx="1235">
                  <c:v>-90</c:v>
                </c:pt>
                <c:pt idx="1236">
                  <c:v>-90</c:v>
                </c:pt>
                <c:pt idx="1237">
                  <c:v>-90</c:v>
                </c:pt>
                <c:pt idx="1238">
                  <c:v>-90</c:v>
                </c:pt>
                <c:pt idx="1239">
                  <c:v>-90</c:v>
                </c:pt>
                <c:pt idx="1240">
                  <c:v>-90</c:v>
                </c:pt>
                <c:pt idx="1241">
                  <c:v>-90</c:v>
                </c:pt>
                <c:pt idx="1242">
                  <c:v>-90</c:v>
                </c:pt>
                <c:pt idx="1243">
                  <c:v>-90</c:v>
                </c:pt>
                <c:pt idx="1244">
                  <c:v>-90</c:v>
                </c:pt>
                <c:pt idx="1245">
                  <c:v>-90</c:v>
                </c:pt>
                <c:pt idx="1246">
                  <c:v>-90</c:v>
                </c:pt>
                <c:pt idx="1247">
                  <c:v>-90</c:v>
                </c:pt>
                <c:pt idx="1248">
                  <c:v>-90</c:v>
                </c:pt>
                <c:pt idx="1249">
                  <c:v>-90</c:v>
                </c:pt>
                <c:pt idx="1250">
                  <c:v>-90</c:v>
                </c:pt>
                <c:pt idx="1251">
                  <c:v>-90</c:v>
                </c:pt>
                <c:pt idx="1252">
                  <c:v>-90</c:v>
                </c:pt>
                <c:pt idx="1253">
                  <c:v>-90</c:v>
                </c:pt>
                <c:pt idx="1254">
                  <c:v>-90</c:v>
                </c:pt>
                <c:pt idx="1255">
                  <c:v>-90</c:v>
                </c:pt>
                <c:pt idx="1256">
                  <c:v>-90</c:v>
                </c:pt>
                <c:pt idx="1257">
                  <c:v>-90</c:v>
                </c:pt>
                <c:pt idx="1258">
                  <c:v>-90</c:v>
                </c:pt>
                <c:pt idx="1259">
                  <c:v>-90</c:v>
                </c:pt>
                <c:pt idx="1260">
                  <c:v>-90</c:v>
                </c:pt>
                <c:pt idx="1261">
                  <c:v>-90</c:v>
                </c:pt>
                <c:pt idx="1262">
                  <c:v>-90</c:v>
                </c:pt>
                <c:pt idx="1263">
                  <c:v>-90</c:v>
                </c:pt>
                <c:pt idx="1264">
                  <c:v>-90</c:v>
                </c:pt>
                <c:pt idx="1265">
                  <c:v>-90</c:v>
                </c:pt>
                <c:pt idx="1266">
                  <c:v>-90</c:v>
                </c:pt>
                <c:pt idx="1267">
                  <c:v>-90</c:v>
                </c:pt>
                <c:pt idx="1268">
                  <c:v>-90</c:v>
                </c:pt>
                <c:pt idx="1269">
                  <c:v>-90</c:v>
                </c:pt>
                <c:pt idx="1270">
                  <c:v>-90</c:v>
                </c:pt>
                <c:pt idx="1271">
                  <c:v>-90</c:v>
                </c:pt>
                <c:pt idx="1272">
                  <c:v>-90</c:v>
                </c:pt>
                <c:pt idx="1273">
                  <c:v>-90</c:v>
                </c:pt>
                <c:pt idx="1274">
                  <c:v>-90</c:v>
                </c:pt>
                <c:pt idx="1275">
                  <c:v>-90</c:v>
                </c:pt>
                <c:pt idx="1276">
                  <c:v>-90</c:v>
                </c:pt>
                <c:pt idx="1277">
                  <c:v>-90</c:v>
                </c:pt>
                <c:pt idx="1278">
                  <c:v>-90</c:v>
                </c:pt>
                <c:pt idx="1279">
                  <c:v>-90</c:v>
                </c:pt>
                <c:pt idx="1280">
                  <c:v>-90</c:v>
                </c:pt>
                <c:pt idx="1281">
                  <c:v>-90</c:v>
                </c:pt>
                <c:pt idx="1282">
                  <c:v>-90</c:v>
                </c:pt>
                <c:pt idx="1283">
                  <c:v>-90</c:v>
                </c:pt>
                <c:pt idx="1284">
                  <c:v>-90</c:v>
                </c:pt>
                <c:pt idx="1285">
                  <c:v>-90</c:v>
                </c:pt>
                <c:pt idx="1286">
                  <c:v>-90</c:v>
                </c:pt>
                <c:pt idx="1287">
                  <c:v>-90</c:v>
                </c:pt>
                <c:pt idx="1288">
                  <c:v>-90</c:v>
                </c:pt>
                <c:pt idx="1289">
                  <c:v>-90</c:v>
                </c:pt>
                <c:pt idx="1290">
                  <c:v>-90</c:v>
                </c:pt>
                <c:pt idx="1291">
                  <c:v>-90</c:v>
                </c:pt>
                <c:pt idx="1292">
                  <c:v>-90</c:v>
                </c:pt>
                <c:pt idx="1293">
                  <c:v>-90</c:v>
                </c:pt>
                <c:pt idx="1294">
                  <c:v>-90</c:v>
                </c:pt>
                <c:pt idx="1295">
                  <c:v>-90</c:v>
                </c:pt>
                <c:pt idx="1296">
                  <c:v>-90</c:v>
                </c:pt>
                <c:pt idx="1297">
                  <c:v>-90</c:v>
                </c:pt>
                <c:pt idx="1298">
                  <c:v>-90</c:v>
                </c:pt>
                <c:pt idx="1299">
                  <c:v>-90</c:v>
                </c:pt>
                <c:pt idx="1300">
                  <c:v>-90</c:v>
                </c:pt>
                <c:pt idx="1301">
                  <c:v>-90</c:v>
                </c:pt>
                <c:pt idx="1302">
                  <c:v>-90</c:v>
                </c:pt>
                <c:pt idx="1303">
                  <c:v>-90</c:v>
                </c:pt>
                <c:pt idx="1304">
                  <c:v>-90</c:v>
                </c:pt>
                <c:pt idx="1305">
                  <c:v>-90</c:v>
                </c:pt>
                <c:pt idx="1306">
                  <c:v>-90</c:v>
                </c:pt>
                <c:pt idx="1307">
                  <c:v>-90</c:v>
                </c:pt>
                <c:pt idx="1308">
                  <c:v>-90</c:v>
                </c:pt>
                <c:pt idx="1309">
                  <c:v>-90</c:v>
                </c:pt>
                <c:pt idx="1310">
                  <c:v>-90</c:v>
                </c:pt>
                <c:pt idx="1311">
                  <c:v>-90</c:v>
                </c:pt>
                <c:pt idx="1312">
                  <c:v>-90</c:v>
                </c:pt>
                <c:pt idx="1313">
                  <c:v>-90</c:v>
                </c:pt>
                <c:pt idx="1314">
                  <c:v>-90</c:v>
                </c:pt>
                <c:pt idx="1315">
                  <c:v>-90</c:v>
                </c:pt>
                <c:pt idx="1316">
                  <c:v>-90</c:v>
                </c:pt>
                <c:pt idx="1317">
                  <c:v>-90</c:v>
                </c:pt>
                <c:pt idx="1318">
                  <c:v>-90</c:v>
                </c:pt>
                <c:pt idx="1319">
                  <c:v>-90</c:v>
                </c:pt>
                <c:pt idx="1320">
                  <c:v>-90</c:v>
                </c:pt>
                <c:pt idx="1321">
                  <c:v>-90</c:v>
                </c:pt>
                <c:pt idx="1322">
                  <c:v>-90</c:v>
                </c:pt>
                <c:pt idx="1323">
                  <c:v>-90</c:v>
                </c:pt>
                <c:pt idx="1324">
                  <c:v>-90</c:v>
                </c:pt>
                <c:pt idx="1325">
                  <c:v>-90</c:v>
                </c:pt>
                <c:pt idx="1326">
                  <c:v>-90</c:v>
                </c:pt>
                <c:pt idx="1327">
                  <c:v>-90</c:v>
                </c:pt>
                <c:pt idx="1328">
                  <c:v>-90</c:v>
                </c:pt>
                <c:pt idx="1329">
                  <c:v>-90</c:v>
                </c:pt>
                <c:pt idx="1330">
                  <c:v>-90</c:v>
                </c:pt>
                <c:pt idx="1331">
                  <c:v>-90</c:v>
                </c:pt>
                <c:pt idx="1332">
                  <c:v>-90</c:v>
                </c:pt>
                <c:pt idx="1333">
                  <c:v>-90</c:v>
                </c:pt>
                <c:pt idx="1334">
                  <c:v>-90</c:v>
                </c:pt>
                <c:pt idx="1335">
                  <c:v>-90</c:v>
                </c:pt>
                <c:pt idx="1336">
                  <c:v>-90</c:v>
                </c:pt>
                <c:pt idx="1337">
                  <c:v>-90</c:v>
                </c:pt>
                <c:pt idx="1338">
                  <c:v>-90</c:v>
                </c:pt>
                <c:pt idx="1339">
                  <c:v>-90</c:v>
                </c:pt>
                <c:pt idx="1340">
                  <c:v>-90</c:v>
                </c:pt>
                <c:pt idx="1341">
                  <c:v>-90</c:v>
                </c:pt>
                <c:pt idx="1342">
                  <c:v>-90</c:v>
                </c:pt>
                <c:pt idx="1343">
                  <c:v>-90</c:v>
                </c:pt>
                <c:pt idx="1344">
                  <c:v>-90</c:v>
                </c:pt>
                <c:pt idx="1345">
                  <c:v>-90</c:v>
                </c:pt>
                <c:pt idx="1346">
                  <c:v>-90</c:v>
                </c:pt>
                <c:pt idx="1347">
                  <c:v>-90</c:v>
                </c:pt>
                <c:pt idx="1348">
                  <c:v>-90</c:v>
                </c:pt>
                <c:pt idx="1349">
                  <c:v>-90</c:v>
                </c:pt>
                <c:pt idx="1350">
                  <c:v>-90</c:v>
                </c:pt>
                <c:pt idx="1351">
                  <c:v>-90</c:v>
                </c:pt>
                <c:pt idx="1352">
                  <c:v>-90</c:v>
                </c:pt>
                <c:pt idx="1353">
                  <c:v>-90</c:v>
                </c:pt>
                <c:pt idx="1354">
                  <c:v>-90</c:v>
                </c:pt>
                <c:pt idx="1355">
                  <c:v>-90</c:v>
                </c:pt>
                <c:pt idx="1356">
                  <c:v>-90</c:v>
                </c:pt>
                <c:pt idx="1357">
                  <c:v>-90</c:v>
                </c:pt>
                <c:pt idx="1358">
                  <c:v>-90</c:v>
                </c:pt>
                <c:pt idx="1359">
                  <c:v>-90</c:v>
                </c:pt>
                <c:pt idx="1360">
                  <c:v>-90</c:v>
                </c:pt>
                <c:pt idx="1361">
                  <c:v>-90</c:v>
                </c:pt>
                <c:pt idx="1362">
                  <c:v>-90</c:v>
                </c:pt>
                <c:pt idx="1363">
                  <c:v>-90</c:v>
                </c:pt>
                <c:pt idx="1364">
                  <c:v>-90</c:v>
                </c:pt>
                <c:pt idx="1365">
                  <c:v>-90</c:v>
                </c:pt>
                <c:pt idx="1366">
                  <c:v>-90</c:v>
                </c:pt>
                <c:pt idx="1367">
                  <c:v>-90</c:v>
                </c:pt>
                <c:pt idx="1368">
                  <c:v>-90</c:v>
                </c:pt>
                <c:pt idx="1369">
                  <c:v>-90</c:v>
                </c:pt>
                <c:pt idx="1370">
                  <c:v>-90</c:v>
                </c:pt>
                <c:pt idx="1371">
                  <c:v>-90</c:v>
                </c:pt>
                <c:pt idx="1372">
                  <c:v>-90</c:v>
                </c:pt>
                <c:pt idx="1373">
                  <c:v>-90</c:v>
                </c:pt>
                <c:pt idx="1374">
                  <c:v>-90</c:v>
                </c:pt>
                <c:pt idx="1375">
                  <c:v>-90</c:v>
                </c:pt>
                <c:pt idx="1376">
                  <c:v>-90</c:v>
                </c:pt>
                <c:pt idx="1377">
                  <c:v>-90</c:v>
                </c:pt>
                <c:pt idx="1378">
                  <c:v>-90</c:v>
                </c:pt>
                <c:pt idx="1379">
                  <c:v>-90</c:v>
                </c:pt>
                <c:pt idx="1380">
                  <c:v>-90</c:v>
                </c:pt>
                <c:pt idx="1381">
                  <c:v>-90</c:v>
                </c:pt>
                <c:pt idx="1382">
                  <c:v>-90</c:v>
                </c:pt>
                <c:pt idx="1383">
                  <c:v>-90</c:v>
                </c:pt>
                <c:pt idx="1384">
                  <c:v>-90</c:v>
                </c:pt>
                <c:pt idx="1385">
                  <c:v>-90</c:v>
                </c:pt>
                <c:pt idx="1386">
                  <c:v>-90</c:v>
                </c:pt>
                <c:pt idx="1387">
                  <c:v>-90</c:v>
                </c:pt>
                <c:pt idx="1388">
                  <c:v>-90</c:v>
                </c:pt>
                <c:pt idx="1389">
                  <c:v>-90</c:v>
                </c:pt>
                <c:pt idx="1390">
                  <c:v>-90</c:v>
                </c:pt>
                <c:pt idx="1391">
                  <c:v>-90</c:v>
                </c:pt>
                <c:pt idx="1392">
                  <c:v>-90</c:v>
                </c:pt>
                <c:pt idx="1393">
                  <c:v>-90</c:v>
                </c:pt>
                <c:pt idx="1394">
                  <c:v>-90</c:v>
                </c:pt>
                <c:pt idx="1395">
                  <c:v>-90</c:v>
                </c:pt>
                <c:pt idx="1396">
                  <c:v>-90</c:v>
                </c:pt>
                <c:pt idx="1397">
                  <c:v>-90</c:v>
                </c:pt>
                <c:pt idx="1398">
                  <c:v>-90</c:v>
                </c:pt>
                <c:pt idx="1399">
                  <c:v>-90</c:v>
                </c:pt>
                <c:pt idx="1400">
                  <c:v>-90</c:v>
                </c:pt>
                <c:pt idx="1401">
                  <c:v>-90</c:v>
                </c:pt>
                <c:pt idx="1402">
                  <c:v>-90</c:v>
                </c:pt>
                <c:pt idx="1403">
                  <c:v>-90</c:v>
                </c:pt>
                <c:pt idx="1404">
                  <c:v>-90</c:v>
                </c:pt>
                <c:pt idx="1405">
                  <c:v>-90</c:v>
                </c:pt>
                <c:pt idx="1406">
                  <c:v>-90</c:v>
                </c:pt>
                <c:pt idx="1407">
                  <c:v>-90</c:v>
                </c:pt>
                <c:pt idx="1408">
                  <c:v>-90</c:v>
                </c:pt>
                <c:pt idx="1409">
                  <c:v>-90</c:v>
                </c:pt>
                <c:pt idx="1410">
                  <c:v>-90</c:v>
                </c:pt>
                <c:pt idx="1411">
                  <c:v>-90</c:v>
                </c:pt>
                <c:pt idx="1412">
                  <c:v>-90</c:v>
                </c:pt>
                <c:pt idx="1413">
                  <c:v>-90</c:v>
                </c:pt>
                <c:pt idx="1414">
                  <c:v>-90</c:v>
                </c:pt>
                <c:pt idx="1415">
                  <c:v>-90</c:v>
                </c:pt>
                <c:pt idx="1416">
                  <c:v>-90</c:v>
                </c:pt>
                <c:pt idx="1417">
                  <c:v>-90</c:v>
                </c:pt>
                <c:pt idx="1418">
                  <c:v>-90</c:v>
                </c:pt>
                <c:pt idx="1419">
                  <c:v>-90</c:v>
                </c:pt>
                <c:pt idx="1420">
                  <c:v>-90</c:v>
                </c:pt>
                <c:pt idx="1421">
                  <c:v>-90</c:v>
                </c:pt>
                <c:pt idx="1422">
                  <c:v>-90</c:v>
                </c:pt>
                <c:pt idx="1423">
                  <c:v>-90</c:v>
                </c:pt>
                <c:pt idx="1424">
                  <c:v>-90</c:v>
                </c:pt>
                <c:pt idx="1425">
                  <c:v>-90</c:v>
                </c:pt>
                <c:pt idx="1426">
                  <c:v>-90</c:v>
                </c:pt>
                <c:pt idx="1427">
                  <c:v>-90</c:v>
                </c:pt>
                <c:pt idx="1428">
                  <c:v>-90</c:v>
                </c:pt>
                <c:pt idx="1429">
                  <c:v>-90</c:v>
                </c:pt>
                <c:pt idx="1430">
                  <c:v>-90</c:v>
                </c:pt>
                <c:pt idx="1431">
                  <c:v>-90</c:v>
                </c:pt>
                <c:pt idx="1432">
                  <c:v>-90</c:v>
                </c:pt>
                <c:pt idx="1433">
                  <c:v>-90</c:v>
                </c:pt>
                <c:pt idx="1434">
                  <c:v>-90</c:v>
                </c:pt>
                <c:pt idx="1435">
                  <c:v>-90</c:v>
                </c:pt>
                <c:pt idx="1436">
                  <c:v>-90</c:v>
                </c:pt>
                <c:pt idx="1437">
                  <c:v>-90</c:v>
                </c:pt>
                <c:pt idx="1438">
                  <c:v>-90</c:v>
                </c:pt>
                <c:pt idx="1439">
                  <c:v>-90</c:v>
                </c:pt>
                <c:pt idx="1440">
                  <c:v>-90</c:v>
                </c:pt>
                <c:pt idx="1441">
                  <c:v>-90</c:v>
                </c:pt>
                <c:pt idx="1442">
                  <c:v>-90</c:v>
                </c:pt>
                <c:pt idx="1443">
                  <c:v>-90</c:v>
                </c:pt>
                <c:pt idx="1444">
                  <c:v>-90</c:v>
                </c:pt>
                <c:pt idx="1445">
                  <c:v>-90</c:v>
                </c:pt>
                <c:pt idx="1446">
                  <c:v>-90</c:v>
                </c:pt>
                <c:pt idx="1447">
                  <c:v>-90</c:v>
                </c:pt>
                <c:pt idx="1448">
                  <c:v>-90</c:v>
                </c:pt>
                <c:pt idx="1449">
                  <c:v>-90</c:v>
                </c:pt>
                <c:pt idx="1450">
                  <c:v>-90</c:v>
                </c:pt>
                <c:pt idx="1451">
                  <c:v>-90</c:v>
                </c:pt>
                <c:pt idx="1452">
                  <c:v>-90</c:v>
                </c:pt>
                <c:pt idx="1453">
                  <c:v>-90</c:v>
                </c:pt>
                <c:pt idx="1454">
                  <c:v>-90</c:v>
                </c:pt>
                <c:pt idx="1455">
                  <c:v>-90</c:v>
                </c:pt>
                <c:pt idx="1456">
                  <c:v>-90</c:v>
                </c:pt>
                <c:pt idx="1457">
                  <c:v>-90</c:v>
                </c:pt>
                <c:pt idx="1458">
                  <c:v>-90</c:v>
                </c:pt>
                <c:pt idx="1459">
                  <c:v>-90</c:v>
                </c:pt>
                <c:pt idx="1460">
                  <c:v>-90</c:v>
                </c:pt>
                <c:pt idx="1461">
                  <c:v>-90</c:v>
                </c:pt>
                <c:pt idx="1462">
                  <c:v>-90</c:v>
                </c:pt>
                <c:pt idx="1463">
                  <c:v>-90</c:v>
                </c:pt>
                <c:pt idx="1464">
                  <c:v>-90</c:v>
                </c:pt>
                <c:pt idx="1465">
                  <c:v>-90</c:v>
                </c:pt>
                <c:pt idx="1466">
                  <c:v>-90</c:v>
                </c:pt>
                <c:pt idx="1467">
                  <c:v>-90</c:v>
                </c:pt>
                <c:pt idx="1468">
                  <c:v>-90</c:v>
                </c:pt>
                <c:pt idx="1469">
                  <c:v>-90</c:v>
                </c:pt>
                <c:pt idx="1470">
                  <c:v>-90</c:v>
                </c:pt>
                <c:pt idx="1471">
                  <c:v>-90</c:v>
                </c:pt>
                <c:pt idx="1472">
                  <c:v>-90</c:v>
                </c:pt>
                <c:pt idx="1473">
                  <c:v>-90</c:v>
                </c:pt>
                <c:pt idx="1474">
                  <c:v>-90</c:v>
                </c:pt>
                <c:pt idx="1475">
                  <c:v>-90</c:v>
                </c:pt>
                <c:pt idx="1476">
                  <c:v>-90</c:v>
                </c:pt>
                <c:pt idx="1477">
                  <c:v>-90</c:v>
                </c:pt>
                <c:pt idx="1478">
                  <c:v>-90</c:v>
                </c:pt>
                <c:pt idx="1479">
                  <c:v>-90</c:v>
                </c:pt>
                <c:pt idx="1480">
                  <c:v>-90</c:v>
                </c:pt>
                <c:pt idx="1481">
                  <c:v>-90</c:v>
                </c:pt>
                <c:pt idx="1482">
                  <c:v>-90</c:v>
                </c:pt>
                <c:pt idx="1483">
                  <c:v>-90</c:v>
                </c:pt>
                <c:pt idx="1484">
                  <c:v>-90</c:v>
                </c:pt>
                <c:pt idx="1485">
                  <c:v>-90</c:v>
                </c:pt>
                <c:pt idx="1486">
                  <c:v>-90</c:v>
                </c:pt>
                <c:pt idx="1487">
                  <c:v>-90</c:v>
                </c:pt>
                <c:pt idx="1488">
                  <c:v>-90</c:v>
                </c:pt>
                <c:pt idx="1489">
                  <c:v>-90</c:v>
                </c:pt>
                <c:pt idx="1490">
                  <c:v>-90</c:v>
                </c:pt>
                <c:pt idx="1491">
                  <c:v>-90</c:v>
                </c:pt>
                <c:pt idx="1492">
                  <c:v>-90</c:v>
                </c:pt>
                <c:pt idx="1493">
                  <c:v>-90</c:v>
                </c:pt>
                <c:pt idx="1494">
                  <c:v>-90</c:v>
                </c:pt>
                <c:pt idx="1495">
                  <c:v>-90</c:v>
                </c:pt>
                <c:pt idx="1496">
                  <c:v>-90</c:v>
                </c:pt>
                <c:pt idx="1497">
                  <c:v>-90</c:v>
                </c:pt>
                <c:pt idx="1498">
                  <c:v>-90</c:v>
                </c:pt>
                <c:pt idx="1499">
                  <c:v>-90</c:v>
                </c:pt>
                <c:pt idx="1500">
                  <c:v>-90</c:v>
                </c:pt>
                <c:pt idx="1501">
                  <c:v>-90</c:v>
                </c:pt>
                <c:pt idx="1502">
                  <c:v>-90</c:v>
                </c:pt>
                <c:pt idx="1503">
                  <c:v>-90</c:v>
                </c:pt>
                <c:pt idx="1504">
                  <c:v>-90</c:v>
                </c:pt>
                <c:pt idx="1505">
                  <c:v>-90</c:v>
                </c:pt>
                <c:pt idx="1506">
                  <c:v>-90</c:v>
                </c:pt>
                <c:pt idx="1507">
                  <c:v>-90</c:v>
                </c:pt>
                <c:pt idx="1508">
                  <c:v>-90</c:v>
                </c:pt>
                <c:pt idx="1509">
                  <c:v>-90</c:v>
                </c:pt>
                <c:pt idx="1510">
                  <c:v>-90</c:v>
                </c:pt>
                <c:pt idx="1511">
                  <c:v>-90</c:v>
                </c:pt>
                <c:pt idx="1512">
                  <c:v>-90</c:v>
                </c:pt>
                <c:pt idx="1513">
                  <c:v>-90</c:v>
                </c:pt>
                <c:pt idx="1514">
                  <c:v>-90</c:v>
                </c:pt>
                <c:pt idx="1515">
                  <c:v>-90</c:v>
                </c:pt>
                <c:pt idx="1516">
                  <c:v>-90</c:v>
                </c:pt>
                <c:pt idx="1517">
                  <c:v>-90</c:v>
                </c:pt>
                <c:pt idx="1518">
                  <c:v>-90</c:v>
                </c:pt>
                <c:pt idx="1519">
                  <c:v>-90</c:v>
                </c:pt>
                <c:pt idx="1520">
                  <c:v>-90</c:v>
                </c:pt>
                <c:pt idx="1521">
                  <c:v>-90</c:v>
                </c:pt>
                <c:pt idx="1522">
                  <c:v>-90</c:v>
                </c:pt>
                <c:pt idx="1523">
                  <c:v>-90</c:v>
                </c:pt>
                <c:pt idx="1524">
                  <c:v>-90</c:v>
                </c:pt>
                <c:pt idx="1525">
                  <c:v>-90</c:v>
                </c:pt>
                <c:pt idx="1526">
                  <c:v>-90</c:v>
                </c:pt>
                <c:pt idx="1527">
                  <c:v>-90</c:v>
                </c:pt>
                <c:pt idx="1528">
                  <c:v>-90</c:v>
                </c:pt>
                <c:pt idx="1529">
                  <c:v>-90</c:v>
                </c:pt>
                <c:pt idx="1530">
                  <c:v>-90</c:v>
                </c:pt>
                <c:pt idx="1531">
                  <c:v>-90</c:v>
                </c:pt>
                <c:pt idx="1532">
                  <c:v>-90</c:v>
                </c:pt>
                <c:pt idx="1533">
                  <c:v>-90</c:v>
                </c:pt>
                <c:pt idx="1534">
                  <c:v>-90</c:v>
                </c:pt>
                <c:pt idx="1535">
                  <c:v>-90</c:v>
                </c:pt>
                <c:pt idx="1536">
                  <c:v>-90</c:v>
                </c:pt>
                <c:pt idx="1537">
                  <c:v>-90</c:v>
                </c:pt>
                <c:pt idx="1538">
                  <c:v>-90</c:v>
                </c:pt>
                <c:pt idx="1539">
                  <c:v>-90</c:v>
                </c:pt>
                <c:pt idx="1540">
                  <c:v>-90</c:v>
                </c:pt>
                <c:pt idx="1541">
                  <c:v>-90</c:v>
                </c:pt>
                <c:pt idx="1542">
                  <c:v>-90</c:v>
                </c:pt>
                <c:pt idx="1543">
                  <c:v>-90</c:v>
                </c:pt>
                <c:pt idx="1544">
                  <c:v>-90</c:v>
                </c:pt>
                <c:pt idx="1545">
                  <c:v>-90</c:v>
                </c:pt>
                <c:pt idx="1546">
                  <c:v>-90</c:v>
                </c:pt>
                <c:pt idx="1547">
                  <c:v>-90</c:v>
                </c:pt>
                <c:pt idx="1548">
                  <c:v>-90</c:v>
                </c:pt>
                <c:pt idx="1549">
                  <c:v>-90</c:v>
                </c:pt>
                <c:pt idx="1550">
                  <c:v>-90</c:v>
                </c:pt>
                <c:pt idx="1551">
                  <c:v>-90</c:v>
                </c:pt>
                <c:pt idx="1552">
                  <c:v>-90</c:v>
                </c:pt>
                <c:pt idx="1553">
                  <c:v>-90</c:v>
                </c:pt>
                <c:pt idx="1554">
                  <c:v>-90</c:v>
                </c:pt>
                <c:pt idx="1555">
                  <c:v>-90</c:v>
                </c:pt>
                <c:pt idx="1556">
                  <c:v>-90</c:v>
                </c:pt>
                <c:pt idx="1557">
                  <c:v>-90</c:v>
                </c:pt>
                <c:pt idx="1558">
                  <c:v>-90</c:v>
                </c:pt>
                <c:pt idx="1559">
                  <c:v>-90</c:v>
                </c:pt>
                <c:pt idx="1560">
                  <c:v>-90</c:v>
                </c:pt>
                <c:pt idx="1561">
                  <c:v>-90</c:v>
                </c:pt>
                <c:pt idx="1562">
                  <c:v>-90</c:v>
                </c:pt>
                <c:pt idx="1563">
                  <c:v>-90</c:v>
                </c:pt>
                <c:pt idx="1564">
                  <c:v>-90</c:v>
                </c:pt>
                <c:pt idx="1565">
                  <c:v>-90</c:v>
                </c:pt>
                <c:pt idx="1566">
                  <c:v>-90</c:v>
                </c:pt>
                <c:pt idx="1567">
                  <c:v>-90</c:v>
                </c:pt>
                <c:pt idx="1568">
                  <c:v>-90</c:v>
                </c:pt>
                <c:pt idx="1569">
                  <c:v>-90</c:v>
                </c:pt>
                <c:pt idx="1570">
                  <c:v>-90</c:v>
                </c:pt>
                <c:pt idx="1571">
                  <c:v>-90</c:v>
                </c:pt>
                <c:pt idx="1572">
                  <c:v>-90</c:v>
                </c:pt>
                <c:pt idx="1573">
                  <c:v>-90</c:v>
                </c:pt>
                <c:pt idx="1574">
                  <c:v>-90</c:v>
                </c:pt>
                <c:pt idx="1575">
                  <c:v>-90</c:v>
                </c:pt>
                <c:pt idx="1576">
                  <c:v>-90</c:v>
                </c:pt>
                <c:pt idx="1577">
                  <c:v>-90</c:v>
                </c:pt>
                <c:pt idx="1578">
                  <c:v>-90</c:v>
                </c:pt>
                <c:pt idx="1579">
                  <c:v>-90</c:v>
                </c:pt>
                <c:pt idx="1580">
                  <c:v>-90</c:v>
                </c:pt>
                <c:pt idx="1581">
                  <c:v>-90</c:v>
                </c:pt>
                <c:pt idx="1582">
                  <c:v>-90</c:v>
                </c:pt>
                <c:pt idx="1583">
                  <c:v>-90</c:v>
                </c:pt>
                <c:pt idx="1584">
                  <c:v>-90</c:v>
                </c:pt>
                <c:pt idx="1585">
                  <c:v>-90</c:v>
                </c:pt>
                <c:pt idx="1586">
                  <c:v>-90</c:v>
                </c:pt>
                <c:pt idx="1587">
                  <c:v>-90</c:v>
                </c:pt>
                <c:pt idx="1588">
                  <c:v>-90</c:v>
                </c:pt>
                <c:pt idx="1589">
                  <c:v>-90</c:v>
                </c:pt>
                <c:pt idx="1590">
                  <c:v>-90</c:v>
                </c:pt>
                <c:pt idx="1591">
                  <c:v>-90</c:v>
                </c:pt>
                <c:pt idx="1592">
                  <c:v>-90</c:v>
                </c:pt>
                <c:pt idx="1593">
                  <c:v>-90</c:v>
                </c:pt>
                <c:pt idx="1594">
                  <c:v>-90</c:v>
                </c:pt>
                <c:pt idx="1595">
                  <c:v>-90</c:v>
                </c:pt>
                <c:pt idx="1596">
                  <c:v>-90</c:v>
                </c:pt>
                <c:pt idx="1597">
                  <c:v>-90</c:v>
                </c:pt>
                <c:pt idx="1598">
                  <c:v>-90</c:v>
                </c:pt>
                <c:pt idx="1599">
                  <c:v>-90</c:v>
                </c:pt>
                <c:pt idx="1600">
                  <c:v>-90</c:v>
                </c:pt>
                <c:pt idx="1601">
                  <c:v>-90</c:v>
                </c:pt>
                <c:pt idx="1602">
                  <c:v>-90</c:v>
                </c:pt>
                <c:pt idx="1603">
                  <c:v>-90</c:v>
                </c:pt>
                <c:pt idx="1604">
                  <c:v>-90</c:v>
                </c:pt>
                <c:pt idx="1605">
                  <c:v>-90</c:v>
                </c:pt>
                <c:pt idx="1606">
                  <c:v>-90</c:v>
                </c:pt>
                <c:pt idx="1607">
                  <c:v>-90</c:v>
                </c:pt>
                <c:pt idx="1608">
                  <c:v>-90</c:v>
                </c:pt>
                <c:pt idx="1609">
                  <c:v>-90</c:v>
                </c:pt>
                <c:pt idx="1610">
                  <c:v>-90</c:v>
                </c:pt>
                <c:pt idx="1611">
                  <c:v>-90</c:v>
                </c:pt>
                <c:pt idx="1612">
                  <c:v>-90</c:v>
                </c:pt>
                <c:pt idx="1613">
                  <c:v>-90</c:v>
                </c:pt>
                <c:pt idx="1614">
                  <c:v>-90</c:v>
                </c:pt>
                <c:pt idx="1615">
                  <c:v>-90</c:v>
                </c:pt>
                <c:pt idx="1616">
                  <c:v>-90</c:v>
                </c:pt>
                <c:pt idx="1617">
                  <c:v>-90</c:v>
                </c:pt>
                <c:pt idx="1618">
                  <c:v>-90</c:v>
                </c:pt>
                <c:pt idx="1619">
                  <c:v>-90</c:v>
                </c:pt>
                <c:pt idx="1620">
                  <c:v>-90</c:v>
                </c:pt>
                <c:pt idx="1621">
                  <c:v>-90</c:v>
                </c:pt>
                <c:pt idx="1622">
                  <c:v>-90</c:v>
                </c:pt>
                <c:pt idx="1623">
                  <c:v>-90</c:v>
                </c:pt>
                <c:pt idx="1624">
                  <c:v>-90</c:v>
                </c:pt>
                <c:pt idx="1625">
                  <c:v>-90</c:v>
                </c:pt>
                <c:pt idx="1626">
                  <c:v>-90</c:v>
                </c:pt>
                <c:pt idx="1627">
                  <c:v>-90</c:v>
                </c:pt>
                <c:pt idx="1628">
                  <c:v>-90</c:v>
                </c:pt>
                <c:pt idx="1629">
                  <c:v>-90</c:v>
                </c:pt>
                <c:pt idx="1630">
                  <c:v>-90</c:v>
                </c:pt>
                <c:pt idx="1631">
                  <c:v>-90</c:v>
                </c:pt>
                <c:pt idx="1632">
                  <c:v>-90</c:v>
                </c:pt>
                <c:pt idx="1633">
                  <c:v>-90</c:v>
                </c:pt>
                <c:pt idx="1634">
                  <c:v>-90</c:v>
                </c:pt>
                <c:pt idx="1635">
                  <c:v>-90</c:v>
                </c:pt>
                <c:pt idx="1636">
                  <c:v>-90</c:v>
                </c:pt>
                <c:pt idx="1637">
                  <c:v>-90</c:v>
                </c:pt>
                <c:pt idx="1638">
                  <c:v>-90</c:v>
                </c:pt>
                <c:pt idx="1639">
                  <c:v>-90</c:v>
                </c:pt>
                <c:pt idx="1640">
                  <c:v>-90</c:v>
                </c:pt>
                <c:pt idx="1641">
                  <c:v>-90</c:v>
                </c:pt>
                <c:pt idx="1642">
                  <c:v>-90</c:v>
                </c:pt>
                <c:pt idx="1643">
                  <c:v>-90</c:v>
                </c:pt>
                <c:pt idx="1644">
                  <c:v>-90</c:v>
                </c:pt>
                <c:pt idx="1645">
                  <c:v>-90</c:v>
                </c:pt>
                <c:pt idx="1646">
                  <c:v>-90</c:v>
                </c:pt>
                <c:pt idx="1647">
                  <c:v>-90</c:v>
                </c:pt>
                <c:pt idx="1648">
                  <c:v>-90</c:v>
                </c:pt>
                <c:pt idx="1649">
                  <c:v>-90</c:v>
                </c:pt>
                <c:pt idx="1650">
                  <c:v>-90</c:v>
                </c:pt>
                <c:pt idx="1651">
                  <c:v>-90</c:v>
                </c:pt>
                <c:pt idx="1652">
                  <c:v>-90</c:v>
                </c:pt>
                <c:pt idx="1653">
                  <c:v>-90</c:v>
                </c:pt>
                <c:pt idx="1654">
                  <c:v>-90</c:v>
                </c:pt>
                <c:pt idx="1655">
                  <c:v>-90</c:v>
                </c:pt>
                <c:pt idx="1656">
                  <c:v>-90</c:v>
                </c:pt>
                <c:pt idx="1657">
                  <c:v>-90</c:v>
                </c:pt>
                <c:pt idx="1658">
                  <c:v>-90</c:v>
                </c:pt>
                <c:pt idx="1659">
                  <c:v>-90</c:v>
                </c:pt>
                <c:pt idx="1660">
                  <c:v>-90</c:v>
                </c:pt>
                <c:pt idx="1661">
                  <c:v>-90</c:v>
                </c:pt>
                <c:pt idx="1662">
                  <c:v>-90</c:v>
                </c:pt>
                <c:pt idx="1663">
                  <c:v>-90</c:v>
                </c:pt>
                <c:pt idx="1664">
                  <c:v>-90</c:v>
                </c:pt>
                <c:pt idx="1665">
                  <c:v>-90</c:v>
                </c:pt>
                <c:pt idx="1666">
                  <c:v>-90</c:v>
                </c:pt>
                <c:pt idx="1667">
                  <c:v>-90</c:v>
                </c:pt>
                <c:pt idx="1668">
                  <c:v>-90</c:v>
                </c:pt>
                <c:pt idx="1669">
                  <c:v>-90</c:v>
                </c:pt>
                <c:pt idx="1670">
                  <c:v>-90</c:v>
                </c:pt>
                <c:pt idx="1671">
                  <c:v>-90</c:v>
                </c:pt>
                <c:pt idx="1672">
                  <c:v>-90</c:v>
                </c:pt>
                <c:pt idx="1673">
                  <c:v>-90</c:v>
                </c:pt>
                <c:pt idx="1674">
                  <c:v>-90</c:v>
                </c:pt>
                <c:pt idx="1675">
                  <c:v>-90</c:v>
                </c:pt>
                <c:pt idx="1676">
                  <c:v>-90</c:v>
                </c:pt>
                <c:pt idx="1677">
                  <c:v>-90</c:v>
                </c:pt>
                <c:pt idx="1678">
                  <c:v>-90</c:v>
                </c:pt>
                <c:pt idx="1679">
                  <c:v>-90</c:v>
                </c:pt>
                <c:pt idx="1680">
                  <c:v>-90</c:v>
                </c:pt>
                <c:pt idx="1681">
                  <c:v>-90</c:v>
                </c:pt>
                <c:pt idx="1682">
                  <c:v>-90</c:v>
                </c:pt>
                <c:pt idx="1683">
                  <c:v>-90</c:v>
                </c:pt>
                <c:pt idx="1684">
                  <c:v>-90</c:v>
                </c:pt>
                <c:pt idx="1685">
                  <c:v>-90</c:v>
                </c:pt>
                <c:pt idx="1686">
                  <c:v>-90</c:v>
                </c:pt>
                <c:pt idx="1687">
                  <c:v>-90</c:v>
                </c:pt>
                <c:pt idx="1688">
                  <c:v>-90</c:v>
                </c:pt>
                <c:pt idx="1689">
                  <c:v>-90</c:v>
                </c:pt>
                <c:pt idx="1690">
                  <c:v>-90</c:v>
                </c:pt>
                <c:pt idx="1691">
                  <c:v>-90</c:v>
                </c:pt>
                <c:pt idx="1692">
                  <c:v>-90</c:v>
                </c:pt>
                <c:pt idx="1693">
                  <c:v>-90</c:v>
                </c:pt>
                <c:pt idx="1694">
                  <c:v>-90</c:v>
                </c:pt>
                <c:pt idx="1695">
                  <c:v>-90</c:v>
                </c:pt>
                <c:pt idx="1696">
                  <c:v>-90</c:v>
                </c:pt>
                <c:pt idx="1697">
                  <c:v>-90</c:v>
                </c:pt>
                <c:pt idx="1698">
                  <c:v>-90</c:v>
                </c:pt>
                <c:pt idx="1699">
                  <c:v>-90</c:v>
                </c:pt>
                <c:pt idx="1700">
                  <c:v>-90</c:v>
                </c:pt>
                <c:pt idx="1701">
                  <c:v>-90</c:v>
                </c:pt>
                <c:pt idx="1702">
                  <c:v>-90</c:v>
                </c:pt>
                <c:pt idx="1703">
                  <c:v>-90</c:v>
                </c:pt>
                <c:pt idx="1704">
                  <c:v>-90</c:v>
                </c:pt>
                <c:pt idx="1705">
                  <c:v>-90</c:v>
                </c:pt>
                <c:pt idx="1706">
                  <c:v>-90</c:v>
                </c:pt>
                <c:pt idx="1707">
                  <c:v>-90</c:v>
                </c:pt>
                <c:pt idx="1708">
                  <c:v>-90</c:v>
                </c:pt>
                <c:pt idx="1709">
                  <c:v>-90</c:v>
                </c:pt>
                <c:pt idx="1710">
                  <c:v>-90</c:v>
                </c:pt>
                <c:pt idx="1711">
                  <c:v>-90</c:v>
                </c:pt>
                <c:pt idx="1712">
                  <c:v>-90</c:v>
                </c:pt>
                <c:pt idx="1713">
                  <c:v>-90</c:v>
                </c:pt>
                <c:pt idx="1714">
                  <c:v>-90</c:v>
                </c:pt>
                <c:pt idx="1715">
                  <c:v>-90</c:v>
                </c:pt>
                <c:pt idx="1716">
                  <c:v>-90</c:v>
                </c:pt>
                <c:pt idx="1717">
                  <c:v>-90</c:v>
                </c:pt>
                <c:pt idx="1718">
                  <c:v>-90</c:v>
                </c:pt>
                <c:pt idx="1719">
                  <c:v>-90</c:v>
                </c:pt>
                <c:pt idx="1720">
                  <c:v>-90</c:v>
                </c:pt>
                <c:pt idx="1721">
                  <c:v>-90</c:v>
                </c:pt>
                <c:pt idx="1722">
                  <c:v>-90</c:v>
                </c:pt>
                <c:pt idx="1723">
                  <c:v>-90</c:v>
                </c:pt>
                <c:pt idx="1724">
                  <c:v>-90</c:v>
                </c:pt>
                <c:pt idx="1725">
                  <c:v>-90</c:v>
                </c:pt>
                <c:pt idx="1726">
                  <c:v>-90</c:v>
                </c:pt>
                <c:pt idx="1727">
                  <c:v>-90</c:v>
                </c:pt>
                <c:pt idx="1728">
                  <c:v>-90</c:v>
                </c:pt>
                <c:pt idx="1729">
                  <c:v>-90</c:v>
                </c:pt>
                <c:pt idx="1730">
                  <c:v>-90</c:v>
                </c:pt>
                <c:pt idx="1731">
                  <c:v>-90</c:v>
                </c:pt>
                <c:pt idx="1732">
                  <c:v>-90</c:v>
                </c:pt>
                <c:pt idx="1733">
                  <c:v>-90</c:v>
                </c:pt>
                <c:pt idx="1734">
                  <c:v>-90</c:v>
                </c:pt>
                <c:pt idx="1735">
                  <c:v>-90</c:v>
                </c:pt>
                <c:pt idx="1736">
                  <c:v>-90</c:v>
                </c:pt>
                <c:pt idx="1737">
                  <c:v>-90</c:v>
                </c:pt>
                <c:pt idx="1738">
                  <c:v>-90</c:v>
                </c:pt>
                <c:pt idx="1739">
                  <c:v>-90</c:v>
                </c:pt>
                <c:pt idx="1740">
                  <c:v>-90</c:v>
                </c:pt>
                <c:pt idx="1741">
                  <c:v>-90</c:v>
                </c:pt>
                <c:pt idx="1742">
                  <c:v>-90</c:v>
                </c:pt>
                <c:pt idx="1743">
                  <c:v>-90</c:v>
                </c:pt>
                <c:pt idx="1744">
                  <c:v>-90</c:v>
                </c:pt>
                <c:pt idx="1745">
                  <c:v>-90</c:v>
                </c:pt>
                <c:pt idx="1746">
                  <c:v>-90</c:v>
                </c:pt>
                <c:pt idx="1747">
                  <c:v>-90</c:v>
                </c:pt>
                <c:pt idx="1748">
                  <c:v>-90</c:v>
                </c:pt>
                <c:pt idx="1749">
                  <c:v>-90</c:v>
                </c:pt>
                <c:pt idx="1750">
                  <c:v>-90</c:v>
                </c:pt>
                <c:pt idx="1751">
                  <c:v>-90</c:v>
                </c:pt>
                <c:pt idx="1752">
                  <c:v>-90</c:v>
                </c:pt>
                <c:pt idx="1753">
                  <c:v>-90</c:v>
                </c:pt>
                <c:pt idx="1754">
                  <c:v>-90</c:v>
                </c:pt>
                <c:pt idx="1755">
                  <c:v>-90</c:v>
                </c:pt>
                <c:pt idx="1756">
                  <c:v>-90</c:v>
                </c:pt>
                <c:pt idx="1757">
                  <c:v>-90</c:v>
                </c:pt>
                <c:pt idx="1758">
                  <c:v>-90</c:v>
                </c:pt>
                <c:pt idx="1759">
                  <c:v>-90</c:v>
                </c:pt>
                <c:pt idx="1760">
                  <c:v>-90</c:v>
                </c:pt>
                <c:pt idx="1761">
                  <c:v>-90</c:v>
                </c:pt>
                <c:pt idx="1762">
                  <c:v>-90</c:v>
                </c:pt>
                <c:pt idx="1763">
                  <c:v>-90</c:v>
                </c:pt>
                <c:pt idx="1764">
                  <c:v>-90</c:v>
                </c:pt>
                <c:pt idx="1765">
                  <c:v>-90</c:v>
                </c:pt>
                <c:pt idx="1766">
                  <c:v>-90</c:v>
                </c:pt>
                <c:pt idx="1767">
                  <c:v>-90</c:v>
                </c:pt>
                <c:pt idx="1768">
                  <c:v>-90</c:v>
                </c:pt>
                <c:pt idx="1769">
                  <c:v>-90</c:v>
                </c:pt>
                <c:pt idx="1770">
                  <c:v>-90</c:v>
                </c:pt>
                <c:pt idx="1771">
                  <c:v>-90</c:v>
                </c:pt>
                <c:pt idx="1772">
                  <c:v>-90</c:v>
                </c:pt>
                <c:pt idx="1773">
                  <c:v>-90</c:v>
                </c:pt>
                <c:pt idx="1774">
                  <c:v>-90</c:v>
                </c:pt>
                <c:pt idx="1775">
                  <c:v>-90</c:v>
                </c:pt>
                <c:pt idx="1776">
                  <c:v>-90</c:v>
                </c:pt>
                <c:pt idx="1777">
                  <c:v>-90</c:v>
                </c:pt>
                <c:pt idx="1778">
                  <c:v>-90</c:v>
                </c:pt>
                <c:pt idx="1779">
                  <c:v>-90</c:v>
                </c:pt>
                <c:pt idx="1780">
                  <c:v>-90</c:v>
                </c:pt>
                <c:pt idx="1781">
                  <c:v>-90</c:v>
                </c:pt>
                <c:pt idx="1782">
                  <c:v>-90</c:v>
                </c:pt>
                <c:pt idx="1783">
                  <c:v>-90</c:v>
                </c:pt>
                <c:pt idx="1784">
                  <c:v>-90</c:v>
                </c:pt>
                <c:pt idx="1785">
                  <c:v>-90</c:v>
                </c:pt>
                <c:pt idx="1786">
                  <c:v>-90</c:v>
                </c:pt>
                <c:pt idx="1787">
                  <c:v>-90</c:v>
                </c:pt>
                <c:pt idx="1788">
                  <c:v>-90</c:v>
                </c:pt>
                <c:pt idx="1789">
                  <c:v>-90</c:v>
                </c:pt>
                <c:pt idx="1790">
                  <c:v>-90</c:v>
                </c:pt>
                <c:pt idx="1791">
                  <c:v>-90</c:v>
                </c:pt>
                <c:pt idx="1792">
                  <c:v>-90</c:v>
                </c:pt>
                <c:pt idx="1793">
                  <c:v>-90</c:v>
                </c:pt>
                <c:pt idx="1794">
                  <c:v>-90</c:v>
                </c:pt>
                <c:pt idx="1795">
                  <c:v>-90</c:v>
                </c:pt>
                <c:pt idx="1796">
                  <c:v>-90</c:v>
                </c:pt>
                <c:pt idx="1797">
                  <c:v>-90</c:v>
                </c:pt>
                <c:pt idx="1798">
                  <c:v>-90</c:v>
                </c:pt>
                <c:pt idx="1799">
                  <c:v>-90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971856"/>
        <c:axId val="208972416"/>
      </c:lineChart>
      <c:catAx>
        <c:axId val="2089718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972416"/>
        <c:crosses val="autoZero"/>
        <c:auto val="1"/>
        <c:lblAlgn val="ctr"/>
        <c:lblOffset val="100"/>
        <c:noMultiLvlLbl val="0"/>
      </c:catAx>
      <c:valAx>
        <c:axId val="20897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971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본선정지!$B$1</c:f>
              <c:strCache>
                <c:ptCount val="1"/>
                <c:pt idx="0">
                  <c:v>dcpa_mi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본선정지!$B$2:$B$1801</c:f>
              <c:numCache>
                <c:formatCode>General</c:formatCode>
                <c:ptCount val="1800"/>
                <c:pt idx="0">
                  <c:v>0.300000000000124</c:v>
                </c:pt>
                <c:pt idx="1">
                  <c:v>0.30000000000014698</c:v>
                </c:pt>
                <c:pt idx="2">
                  <c:v>0.30000000000013499</c:v>
                </c:pt>
                <c:pt idx="3">
                  <c:v>0.30000000000014698</c:v>
                </c:pt>
                <c:pt idx="4">
                  <c:v>0.30000000000014698</c:v>
                </c:pt>
                <c:pt idx="5">
                  <c:v>0.30000000000013499</c:v>
                </c:pt>
                <c:pt idx="6">
                  <c:v>0.30000000000013499</c:v>
                </c:pt>
                <c:pt idx="7">
                  <c:v>0.30000000000014698</c:v>
                </c:pt>
                <c:pt idx="8">
                  <c:v>0.30000000000013499</c:v>
                </c:pt>
                <c:pt idx="9">
                  <c:v>0.30000000000015897</c:v>
                </c:pt>
                <c:pt idx="10">
                  <c:v>0.30000000000015897</c:v>
                </c:pt>
                <c:pt idx="11">
                  <c:v>0.30000000000013499</c:v>
                </c:pt>
                <c:pt idx="12">
                  <c:v>0.30000000000014698</c:v>
                </c:pt>
                <c:pt idx="13">
                  <c:v>0.30000000000014698</c:v>
                </c:pt>
                <c:pt idx="14">
                  <c:v>0.30000000000013499</c:v>
                </c:pt>
                <c:pt idx="15">
                  <c:v>0.30000000000014698</c:v>
                </c:pt>
                <c:pt idx="16">
                  <c:v>0.30000000000015897</c:v>
                </c:pt>
                <c:pt idx="17">
                  <c:v>0.30000000000014698</c:v>
                </c:pt>
                <c:pt idx="18">
                  <c:v>0.30000000000014698</c:v>
                </c:pt>
                <c:pt idx="19">
                  <c:v>0.30000000000015897</c:v>
                </c:pt>
                <c:pt idx="20">
                  <c:v>0.30000000000014698</c:v>
                </c:pt>
                <c:pt idx="21">
                  <c:v>0.30000000000015897</c:v>
                </c:pt>
                <c:pt idx="22">
                  <c:v>0.30000000000015897</c:v>
                </c:pt>
                <c:pt idx="23">
                  <c:v>0.30000000000014698</c:v>
                </c:pt>
                <c:pt idx="24">
                  <c:v>0.30000000000014698</c:v>
                </c:pt>
                <c:pt idx="25">
                  <c:v>0.30000000000014698</c:v>
                </c:pt>
                <c:pt idx="26">
                  <c:v>0.30000000000013499</c:v>
                </c:pt>
                <c:pt idx="27">
                  <c:v>0.30000000000015897</c:v>
                </c:pt>
                <c:pt idx="28">
                  <c:v>0.30000000000014698</c:v>
                </c:pt>
                <c:pt idx="29">
                  <c:v>0.30000000000015897</c:v>
                </c:pt>
                <c:pt idx="30">
                  <c:v>0.30000000000014698</c:v>
                </c:pt>
                <c:pt idx="31">
                  <c:v>0.30000000000014698</c:v>
                </c:pt>
                <c:pt idx="32">
                  <c:v>0.30000000000015897</c:v>
                </c:pt>
                <c:pt idx="33">
                  <c:v>0.30000000000015897</c:v>
                </c:pt>
                <c:pt idx="34">
                  <c:v>0.30000000000015897</c:v>
                </c:pt>
                <c:pt idx="35">
                  <c:v>0.30000000000015897</c:v>
                </c:pt>
                <c:pt idx="36">
                  <c:v>0.30000000000014698</c:v>
                </c:pt>
                <c:pt idx="37">
                  <c:v>0.30000000000015897</c:v>
                </c:pt>
                <c:pt idx="38">
                  <c:v>0.30000000000014698</c:v>
                </c:pt>
                <c:pt idx="39">
                  <c:v>0.30000000000015897</c:v>
                </c:pt>
                <c:pt idx="40">
                  <c:v>0.30000000000014698</c:v>
                </c:pt>
                <c:pt idx="41">
                  <c:v>0.30000000000015897</c:v>
                </c:pt>
                <c:pt idx="42">
                  <c:v>0.30000000000014698</c:v>
                </c:pt>
                <c:pt idx="43">
                  <c:v>0.30000000000015897</c:v>
                </c:pt>
                <c:pt idx="44">
                  <c:v>0.30000000000015897</c:v>
                </c:pt>
                <c:pt idx="45">
                  <c:v>0.30000000000016502</c:v>
                </c:pt>
                <c:pt idx="46">
                  <c:v>0.30000000000014099</c:v>
                </c:pt>
                <c:pt idx="47">
                  <c:v>0.30000000000014099</c:v>
                </c:pt>
                <c:pt idx="48">
                  <c:v>0.30000000000014698</c:v>
                </c:pt>
                <c:pt idx="49">
                  <c:v>0.30000000000014698</c:v>
                </c:pt>
                <c:pt idx="50">
                  <c:v>0.30000000000014099</c:v>
                </c:pt>
                <c:pt idx="51">
                  <c:v>0.30000000000014698</c:v>
                </c:pt>
                <c:pt idx="52">
                  <c:v>0.30000000000015897</c:v>
                </c:pt>
                <c:pt idx="53">
                  <c:v>0.30000000000014698</c:v>
                </c:pt>
                <c:pt idx="54">
                  <c:v>0.30000000000014099</c:v>
                </c:pt>
                <c:pt idx="55">
                  <c:v>0.30000000000015298</c:v>
                </c:pt>
                <c:pt idx="56">
                  <c:v>0.30000000000014099</c:v>
                </c:pt>
                <c:pt idx="57">
                  <c:v>0.30000000000014698</c:v>
                </c:pt>
                <c:pt idx="58">
                  <c:v>0.30000000000014099</c:v>
                </c:pt>
                <c:pt idx="59">
                  <c:v>0.30000000000014698</c:v>
                </c:pt>
                <c:pt idx="60">
                  <c:v>0.30000000000015897</c:v>
                </c:pt>
                <c:pt idx="61">
                  <c:v>0.30000000000016502</c:v>
                </c:pt>
                <c:pt idx="62">
                  <c:v>0.30000000000015897</c:v>
                </c:pt>
                <c:pt idx="63">
                  <c:v>0.30000000000014099</c:v>
                </c:pt>
                <c:pt idx="64">
                  <c:v>0.30000000000014698</c:v>
                </c:pt>
                <c:pt idx="65">
                  <c:v>0.30000000000014099</c:v>
                </c:pt>
                <c:pt idx="66">
                  <c:v>0.30000000000015298</c:v>
                </c:pt>
                <c:pt idx="67">
                  <c:v>0.30000000000014698</c:v>
                </c:pt>
                <c:pt idx="68">
                  <c:v>0.30000000000015298</c:v>
                </c:pt>
                <c:pt idx="69">
                  <c:v>0.30000000000014698</c:v>
                </c:pt>
                <c:pt idx="70">
                  <c:v>0.30000000000014099</c:v>
                </c:pt>
                <c:pt idx="71">
                  <c:v>0.30000000000015298</c:v>
                </c:pt>
                <c:pt idx="72">
                  <c:v>0.30000000000013499</c:v>
                </c:pt>
                <c:pt idx="73">
                  <c:v>0.30000000000015298</c:v>
                </c:pt>
                <c:pt idx="74">
                  <c:v>0.30000000000014698</c:v>
                </c:pt>
                <c:pt idx="75">
                  <c:v>0.30000000000014099</c:v>
                </c:pt>
                <c:pt idx="76">
                  <c:v>0.30000000000015298</c:v>
                </c:pt>
                <c:pt idx="77">
                  <c:v>0.30000000000014099</c:v>
                </c:pt>
                <c:pt idx="78">
                  <c:v>0.30000000000015298</c:v>
                </c:pt>
                <c:pt idx="79">
                  <c:v>0.30000000000014698</c:v>
                </c:pt>
                <c:pt idx="80">
                  <c:v>0.30000000000014099</c:v>
                </c:pt>
                <c:pt idx="81">
                  <c:v>0.30000000000015897</c:v>
                </c:pt>
                <c:pt idx="82">
                  <c:v>0.30000000000015897</c:v>
                </c:pt>
                <c:pt idx="83">
                  <c:v>0.30000000000014698</c:v>
                </c:pt>
                <c:pt idx="84">
                  <c:v>0.30000000000015298</c:v>
                </c:pt>
                <c:pt idx="85">
                  <c:v>0.30000000000013499</c:v>
                </c:pt>
                <c:pt idx="86">
                  <c:v>0.30000000000015298</c:v>
                </c:pt>
                <c:pt idx="87">
                  <c:v>0.30000000000014698</c:v>
                </c:pt>
                <c:pt idx="88">
                  <c:v>0.30000000000015298</c:v>
                </c:pt>
                <c:pt idx="89">
                  <c:v>0.30000000000015298</c:v>
                </c:pt>
                <c:pt idx="90">
                  <c:v>0.30000000000014698</c:v>
                </c:pt>
                <c:pt idx="91">
                  <c:v>0.30000000000014698</c:v>
                </c:pt>
                <c:pt idx="92">
                  <c:v>0.30000000000014698</c:v>
                </c:pt>
                <c:pt idx="93">
                  <c:v>0.30000000000014698</c:v>
                </c:pt>
                <c:pt idx="94">
                  <c:v>0.30000000000014698</c:v>
                </c:pt>
                <c:pt idx="95">
                  <c:v>0.30000000000015298</c:v>
                </c:pt>
                <c:pt idx="96">
                  <c:v>0.30000000000014698</c:v>
                </c:pt>
                <c:pt idx="97">
                  <c:v>0.30000000000014099</c:v>
                </c:pt>
                <c:pt idx="98">
                  <c:v>0.30000000000013499</c:v>
                </c:pt>
                <c:pt idx="99">
                  <c:v>0.30000000000014099</c:v>
                </c:pt>
                <c:pt idx="100">
                  <c:v>0.30000000000015298</c:v>
                </c:pt>
                <c:pt idx="101">
                  <c:v>0.30000000000014099</c:v>
                </c:pt>
                <c:pt idx="102">
                  <c:v>0.30000000000014099</c:v>
                </c:pt>
                <c:pt idx="103">
                  <c:v>0.30000000000015298</c:v>
                </c:pt>
                <c:pt idx="104">
                  <c:v>0.30000000000015897</c:v>
                </c:pt>
                <c:pt idx="105">
                  <c:v>0.30000000000015298</c:v>
                </c:pt>
                <c:pt idx="106">
                  <c:v>0.30000000000015897</c:v>
                </c:pt>
                <c:pt idx="107">
                  <c:v>0.30000000000015897</c:v>
                </c:pt>
                <c:pt idx="108">
                  <c:v>0.30000000000014099</c:v>
                </c:pt>
                <c:pt idx="109">
                  <c:v>0.30000000000014698</c:v>
                </c:pt>
                <c:pt idx="110">
                  <c:v>0.30000000000014698</c:v>
                </c:pt>
                <c:pt idx="111">
                  <c:v>0.30000000000015298</c:v>
                </c:pt>
                <c:pt idx="112">
                  <c:v>0.30000000000015897</c:v>
                </c:pt>
                <c:pt idx="113">
                  <c:v>0.30000000000015298</c:v>
                </c:pt>
                <c:pt idx="114">
                  <c:v>0.30000000000015298</c:v>
                </c:pt>
                <c:pt idx="115">
                  <c:v>0.30000000000014698</c:v>
                </c:pt>
                <c:pt idx="116">
                  <c:v>0.30000000000014698</c:v>
                </c:pt>
                <c:pt idx="117">
                  <c:v>0.30000000000015298</c:v>
                </c:pt>
                <c:pt idx="118">
                  <c:v>0.30000000000015298</c:v>
                </c:pt>
                <c:pt idx="119">
                  <c:v>0.30000000000013499</c:v>
                </c:pt>
                <c:pt idx="120">
                  <c:v>0.30000000000015298</c:v>
                </c:pt>
                <c:pt idx="121">
                  <c:v>0.30000000000014099</c:v>
                </c:pt>
                <c:pt idx="122">
                  <c:v>0.30000000000014698</c:v>
                </c:pt>
                <c:pt idx="123">
                  <c:v>0.30000000000015298</c:v>
                </c:pt>
                <c:pt idx="124">
                  <c:v>0.30000000000014099</c:v>
                </c:pt>
                <c:pt idx="125">
                  <c:v>0.30000000000016502</c:v>
                </c:pt>
                <c:pt idx="126">
                  <c:v>0.30000000000013499</c:v>
                </c:pt>
                <c:pt idx="127">
                  <c:v>0.30000000000015298</c:v>
                </c:pt>
                <c:pt idx="128">
                  <c:v>0.30000000000014698</c:v>
                </c:pt>
                <c:pt idx="129">
                  <c:v>0.30000000000014698</c:v>
                </c:pt>
                <c:pt idx="130">
                  <c:v>0.30000000000015897</c:v>
                </c:pt>
                <c:pt idx="131">
                  <c:v>0.30000000000014698</c:v>
                </c:pt>
                <c:pt idx="132">
                  <c:v>0.30000000000014698</c:v>
                </c:pt>
                <c:pt idx="133">
                  <c:v>0.30000000000016502</c:v>
                </c:pt>
                <c:pt idx="134">
                  <c:v>0.30000000000015298</c:v>
                </c:pt>
                <c:pt idx="135">
                  <c:v>0.30000000000015897</c:v>
                </c:pt>
                <c:pt idx="136">
                  <c:v>0.30000000000015298</c:v>
                </c:pt>
                <c:pt idx="137">
                  <c:v>0.30000000000014698</c:v>
                </c:pt>
                <c:pt idx="138">
                  <c:v>0.30000000000015298</c:v>
                </c:pt>
                <c:pt idx="139">
                  <c:v>0.30000000000014099</c:v>
                </c:pt>
                <c:pt idx="140">
                  <c:v>0.30000000000015298</c:v>
                </c:pt>
                <c:pt idx="141">
                  <c:v>0.30000000000015298</c:v>
                </c:pt>
                <c:pt idx="142">
                  <c:v>0.30000000000014698</c:v>
                </c:pt>
                <c:pt idx="143">
                  <c:v>0.30000000000015298</c:v>
                </c:pt>
                <c:pt idx="144">
                  <c:v>0.30000000000014698</c:v>
                </c:pt>
                <c:pt idx="145">
                  <c:v>0.30000000000015298</c:v>
                </c:pt>
                <c:pt idx="146">
                  <c:v>0.30000000000015298</c:v>
                </c:pt>
                <c:pt idx="147">
                  <c:v>0.30000000000014099</c:v>
                </c:pt>
                <c:pt idx="148">
                  <c:v>0.30000000000015897</c:v>
                </c:pt>
                <c:pt idx="149">
                  <c:v>0.30000000000015897</c:v>
                </c:pt>
                <c:pt idx="150">
                  <c:v>0.30000000000016502</c:v>
                </c:pt>
                <c:pt idx="151">
                  <c:v>0.30000000000014099</c:v>
                </c:pt>
                <c:pt idx="152">
                  <c:v>0.30000000000014698</c:v>
                </c:pt>
                <c:pt idx="153">
                  <c:v>0.30000000000015298</c:v>
                </c:pt>
                <c:pt idx="154">
                  <c:v>0.30000000000015298</c:v>
                </c:pt>
                <c:pt idx="155">
                  <c:v>0.30000000000014099</c:v>
                </c:pt>
                <c:pt idx="156">
                  <c:v>0.30000000000014698</c:v>
                </c:pt>
                <c:pt idx="157">
                  <c:v>0.30000000000015298</c:v>
                </c:pt>
                <c:pt idx="158">
                  <c:v>0.30000000000015298</c:v>
                </c:pt>
                <c:pt idx="159">
                  <c:v>0.30000000000015897</c:v>
                </c:pt>
                <c:pt idx="160">
                  <c:v>0.30000000000016502</c:v>
                </c:pt>
                <c:pt idx="161">
                  <c:v>0.30000000000015897</c:v>
                </c:pt>
                <c:pt idx="162">
                  <c:v>0.30000000000015298</c:v>
                </c:pt>
                <c:pt idx="163">
                  <c:v>0.30000000000015897</c:v>
                </c:pt>
                <c:pt idx="164">
                  <c:v>0.30000000000015298</c:v>
                </c:pt>
                <c:pt idx="165">
                  <c:v>0.30000000000015897</c:v>
                </c:pt>
                <c:pt idx="166">
                  <c:v>0.30000000000015897</c:v>
                </c:pt>
                <c:pt idx="167">
                  <c:v>0.30000000000015298</c:v>
                </c:pt>
                <c:pt idx="168">
                  <c:v>0.30000000000015897</c:v>
                </c:pt>
                <c:pt idx="169">
                  <c:v>0.30000000000015298</c:v>
                </c:pt>
                <c:pt idx="170">
                  <c:v>0.30000000000015298</c:v>
                </c:pt>
                <c:pt idx="171">
                  <c:v>0.30000000000015298</c:v>
                </c:pt>
                <c:pt idx="172">
                  <c:v>0.30000000000015897</c:v>
                </c:pt>
                <c:pt idx="173">
                  <c:v>0.30000000000015897</c:v>
                </c:pt>
                <c:pt idx="174">
                  <c:v>0.30000000000015897</c:v>
                </c:pt>
                <c:pt idx="175">
                  <c:v>0.30000000000014698</c:v>
                </c:pt>
                <c:pt idx="176">
                  <c:v>0.30000000000015298</c:v>
                </c:pt>
                <c:pt idx="177">
                  <c:v>0.30000000000015298</c:v>
                </c:pt>
                <c:pt idx="178">
                  <c:v>0.30000000000015897</c:v>
                </c:pt>
                <c:pt idx="179">
                  <c:v>0.30000000000015298</c:v>
                </c:pt>
                <c:pt idx="180">
                  <c:v>0.30000000000015298</c:v>
                </c:pt>
                <c:pt idx="181">
                  <c:v>0.30000000000014698</c:v>
                </c:pt>
                <c:pt idx="182">
                  <c:v>0.30000000000015897</c:v>
                </c:pt>
                <c:pt idx="183">
                  <c:v>0.30000000000014698</c:v>
                </c:pt>
                <c:pt idx="184">
                  <c:v>0.30000000000017102</c:v>
                </c:pt>
                <c:pt idx="185">
                  <c:v>0.30000000000014099</c:v>
                </c:pt>
                <c:pt idx="186">
                  <c:v>0.30000000000015897</c:v>
                </c:pt>
                <c:pt idx="187">
                  <c:v>0.30000000000015897</c:v>
                </c:pt>
                <c:pt idx="188">
                  <c:v>0.30000000000015298</c:v>
                </c:pt>
                <c:pt idx="189">
                  <c:v>0.30000000000015897</c:v>
                </c:pt>
                <c:pt idx="190">
                  <c:v>0.30000000000015298</c:v>
                </c:pt>
                <c:pt idx="191">
                  <c:v>0.30000000000014698</c:v>
                </c:pt>
                <c:pt idx="192">
                  <c:v>0.30000000000016502</c:v>
                </c:pt>
                <c:pt idx="193">
                  <c:v>0.30000000000015298</c:v>
                </c:pt>
                <c:pt idx="194">
                  <c:v>0.30000000000015897</c:v>
                </c:pt>
                <c:pt idx="195">
                  <c:v>0.30000000000015298</c:v>
                </c:pt>
                <c:pt idx="196">
                  <c:v>0.30000000000015298</c:v>
                </c:pt>
                <c:pt idx="197">
                  <c:v>0.30000000000015298</c:v>
                </c:pt>
                <c:pt idx="198">
                  <c:v>0.30000000000015298</c:v>
                </c:pt>
                <c:pt idx="199">
                  <c:v>0.30000000000015897</c:v>
                </c:pt>
                <c:pt idx="200">
                  <c:v>0.30000000000015897</c:v>
                </c:pt>
                <c:pt idx="201">
                  <c:v>0.30000000000014698</c:v>
                </c:pt>
                <c:pt idx="202">
                  <c:v>0.30000000000015298</c:v>
                </c:pt>
                <c:pt idx="203">
                  <c:v>0.30000000000015897</c:v>
                </c:pt>
                <c:pt idx="204">
                  <c:v>0.30000000000015897</c:v>
                </c:pt>
                <c:pt idx="205">
                  <c:v>0.30000000000015298</c:v>
                </c:pt>
                <c:pt idx="206">
                  <c:v>0.30000000000016502</c:v>
                </c:pt>
                <c:pt idx="207">
                  <c:v>0.30000000000016502</c:v>
                </c:pt>
                <c:pt idx="208">
                  <c:v>0.30000000000015298</c:v>
                </c:pt>
                <c:pt idx="209">
                  <c:v>0.30000000000015298</c:v>
                </c:pt>
                <c:pt idx="210">
                  <c:v>0.30000000000015298</c:v>
                </c:pt>
                <c:pt idx="211">
                  <c:v>0.30000000000017102</c:v>
                </c:pt>
                <c:pt idx="212">
                  <c:v>0.30000000000014698</c:v>
                </c:pt>
                <c:pt idx="213">
                  <c:v>0.30000000000015897</c:v>
                </c:pt>
                <c:pt idx="214">
                  <c:v>0.30000000000015897</c:v>
                </c:pt>
                <c:pt idx="215">
                  <c:v>0.30000000000015298</c:v>
                </c:pt>
                <c:pt idx="216">
                  <c:v>0.30000000000015298</c:v>
                </c:pt>
                <c:pt idx="217">
                  <c:v>0.30000000000015298</c:v>
                </c:pt>
                <c:pt idx="218">
                  <c:v>0.30000000000015298</c:v>
                </c:pt>
                <c:pt idx="219">
                  <c:v>0.30000000000015298</c:v>
                </c:pt>
                <c:pt idx="220">
                  <c:v>0.30000000000015298</c:v>
                </c:pt>
                <c:pt idx="221">
                  <c:v>0.30000000000016502</c:v>
                </c:pt>
                <c:pt idx="222">
                  <c:v>0.30000000000015298</c:v>
                </c:pt>
                <c:pt idx="223">
                  <c:v>0.30000000000015298</c:v>
                </c:pt>
                <c:pt idx="224">
                  <c:v>0.30000000000015298</c:v>
                </c:pt>
                <c:pt idx="225">
                  <c:v>0.30000000000015897</c:v>
                </c:pt>
                <c:pt idx="226">
                  <c:v>0.30000000000016502</c:v>
                </c:pt>
                <c:pt idx="227">
                  <c:v>0.30000000000015897</c:v>
                </c:pt>
                <c:pt idx="228">
                  <c:v>0.30000000000015897</c:v>
                </c:pt>
                <c:pt idx="229">
                  <c:v>0.30000000000015897</c:v>
                </c:pt>
                <c:pt idx="230">
                  <c:v>0.30000000000014698</c:v>
                </c:pt>
                <c:pt idx="231">
                  <c:v>0.30000000000014099</c:v>
                </c:pt>
                <c:pt idx="232">
                  <c:v>0.30000000000015897</c:v>
                </c:pt>
                <c:pt idx="233">
                  <c:v>0.30000000000016502</c:v>
                </c:pt>
                <c:pt idx="234">
                  <c:v>0.30000000000014698</c:v>
                </c:pt>
                <c:pt idx="235">
                  <c:v>0.30000000000014698</c:v>
                </c:pt>
                <c:pt idx="236">
                  <c:v>0.30000000000015298</c:v>
                </c:pt>
                <c:pt idx="237">
                  <c:v>0.30000000000015298</c:v>
                </c:pt>
                <c:pt idx="238">
                  <c:v>0.30000000000016502</c:v>
                </c:pt>
                <c:pt idx="239">
                  <c:v>0.30000000000015897</c:v>
                </c:pt>
                <c:pt idx="240">
                  <c:v>0.30000000000016502</c:v>
                </c:pt>
                <c:pt idx="241">
                  <c:v>0.30000000000015897</c:v>
                </c:pt>
                <c:pt idx="242">
                  <c:v>0.30000000000015298</c:v>
                </c:pt>
                <c:pt idx="243">
                  <c:v>0.30000000000015298</c:v>
                </c:pt>
                <c:pt idx="244">
                  <c:v>0.30000000000017102</c:v>
                </c:pt>
                <c:pt idx="245">
                  <c:v>0.30000000000015897</c:v>
                </c:pt>
                <c:pt idx="246">
                  <c:v>0.30000000000015298</c:v>
                </c:pt>
                <c:pt idx="247">
                  <c:v>0.30000000000015298</c:v>
                </c:pt>
                <c:pt idx="248">
                  <c:v>0.30000000000015897</c:v>
                </c:pt>
                <c:pt idx="249">
                  <c:v>0.30000000000016502</c:v>
                </c:pt>
                <c:pt idx="250">
                  <c:v>0.30000000000014099</c:v>
                </c:pt>
                <c:pt idx="251">
                  <c:v>0.30000000000014099</c:v>
                </c:pt>
                <c:pt idx="252">
                  <c:v>0.30000000000015298</c:v>
                </c:pt>
                <c:pt idx="253">
                  <c:v>0.30000000000014698</c:v>
                </c:pt>
                <c:pt idx="254">
                  <c:v>0.30000000000015298</c:v>
                </c:pt>
                <c:pt idx="255">
                  <c:v>0.30000000000014698</c:v>
                </c:pt>
                <c:pt idx="256">
                  <c:v>0.30000000000015897</c:v>
                </c:pt>
                <c:pt idx="257">
                  <c:v>0.30000000000014099</c:v>
                </c:pt>
                <c:pt idx="258">
                  <c:v>0.30000000000015897</c:v>
                </c:pt>
                <c:pt idx="259">
                  <c:v>0.30000000000016502</c:v>
                </c:pt>
                <c:pt idx="260">
                  <c:v>0.30000000000014698</c:v>
                </c:pt>
                <c:pt idx="261">
                  <c:v>0.30000000000014698</c:v>
                </c:pt>
                <c:pt idx="262">
                  <c:v>0.30000000000015897</c:v>
                </c:pt>
                <c:pt idx="263">
                  <c:v>0.30000000000016502</c:v>
                </c:pt>
                <c:pt idx="264">
                  <c:v>0.30000000000015298</c:v>
                </c:pt>
                <c:pt idx="265">
                  <c:v>0.30000000000014698</c:v>
                </c:pt>
                <c:pt idx="266">
                  <c:v>0.30000000000015897</c:v>
                </c:pt>
                <c:pt idx="267">
                  <c:v>0.30000000000016502</c:v>
                </c:pt>
                <c:pt idx="268">
                  <c:v>0.30000000000014698</c:v>
                </c:pt>
                <c:pt idx="269">
                  <c:v>0.30000000000015897</c:v>
                </c:pt>
                <c:pt idx="270">
                  <c:v>0.30000000000015298</c:v>
                </c:pt>
                <c:pt idx="271">
                  <c:v>0.30000000000015897</c:v>
                </c:pt>
                <c:pt idx="272">
                  <c:v>0.30000000000014099</c:v>
                </c:pt>
                <c:pt idx="273">
                  <c:v>0.30000000000015298</c:v>
                </c:pt>
                <c:pt idx="274">
                  <c:v>0.30000000000014099</c:v>
                </c:pt>
                <c:pt idx="275">
                  <c:v>0.30000000000015897</c:v>
                </c:pt>
                <c:pt idx="276">
                  <c:v>0.30000000000015298</c:v>
                </c:pt>
                <c:pt idx="277">
                  <c:v>0.30000000000014099</c:v>
                </c:pt>
                <c:pt idx="278">
                  <c:v>0.30000000000015298</c:v>
                </c:pt>
                <c:pt idx="279">
                  <c:v>0.30000000000015298</c:v>
                </c:pt>
                <c:pt idx="280">
                  <c:v>0.30000000000015897</c:v>
                </c:pt>
                <c:pt idx="281">
                  <c:v>0.30000000000014099</c:v>
                </c:pt>
                <c:pt idx="282">
                  <c:v>0.30000000000015298</c:v>
                </c:pt>
                <c:pt idx="283">
                  <c:v>0.30000000000014698</c:v>
                </c:pt>
                <c:pt idx="284">
                  <c:v>0.30000000000015897</c:v>
                </c:pt>
                <c:pt idx="285">
                  <c:v>0.30000000000015298</c:v>
                </c:pt>
                <c:pt idx="286">
                  <c:v>0.30000000000014698</c:v>
                </c:pt>
                <c:pt idx="287">
                  <c:v>0.30000000000015298</c:v>
                </c:pt>
                <c:pt idx="288">
                  <c:v>0.30000000000014698</c:v>
                </c:pt>
                <c:pt idx="289">
                  <c:v>0.30000000000014698</c:v>
                </c:pt>
                <c:pt idx="290">
                  <c:v>0.30000000000015298</c:v>
                </c:pt>
                <c:pt idx="291">
                  <c:v>0.30000000000015897</c:v>
                </c:pt>
                <c:pt idx="292">
                  <c:v>0.30000000000015298</c:v>
                </c:pt>
                <c:pt idx="293">
                  <c:v>0.30000000000014698</c:v>
                </c:pt>
                <c:pt idx="294">
                  <c:v>0.30000000000015897</c:v>
                </c:pt>
                <c:pt idx="295">
                  <c:v>0.30000000000015897</c:v>
                </c:pt>
                <c:pt idx="296">
                  <c:v>0.30000000000014698</c:v>
                </c:pt>
                <c:pt idx="297">
                  <c:v>0.30000000000014698</c:v>
                </c:pt>
                <c:pt idx="298">
                  <c:v>0.30000000000015897</c:v>
                </c:pt>
                <c:pt idx="299">
                  <c:v>0.30000000000014698</c:v>
                </c:pt>
                <c:pt idx="300">
                  <c:v>0.30000000000015298</c:v>
                </c:pt>
                <c:pt idx="301">
                  <c:v>0.30000000000015298</c:v>
                </c:pt>
                <c:pt idx="302">
                  <c:v>0.30000000000016502</c:v>
                </c:pt>
                <c:pt idx="303">
                  <c:v>0.30000000000015897</c:v>
                </c:pt>
                <c:pt idx="304">
                  <c:v>0.30000000000014698</c:v>
                </c:pt>
                <c:pt idx="305">
                  <c:v>0.30000000000015897</c:v>
                </c:pt>
                <c:pt idx="306">
                  <c:v>0.30000000000016502</c:v>
                </c:pt>
                <c:pt idx="307">
                  <c:v>0.30000000000015298</c:v>
                </c:pt>
                <c:pt idx="308">
                  <c:v>0.30000000000015298</c:v>
                </c:pt>
                <c:pt idx="309">
                  <c:v>0.30000000000015298</c:v>
                </c:pt>
                <c:pt idx="310">
                  <c:v>0.30000000000015298</c:v>
                </c:pt>
                <c:pt idx="311">
                  <c:v>0.30000000000016502</c:v>
                </c:pt>
                <c:pt idx="312">
                  <c:v>0.30000000000014099</c:v>
                </c:pt>
                <c:pt idx="313">
                  <c:v>0.30000000000015897</c:v>
                </c:pt>
                <c:pt idx="314">
                  <c:v>0.30000000000015298</c:v>
                </c:pt>
                <c:pt idx="315">
                  <c:v>0.30000000000015298</c:v>
                </c:pt>
                <c:pt idx="316">
                  <c:v>0.30000000000014698</c:v>
                </c:pt>
                <c:pt idx="317">
                  <c:v>0.30000000000015298</c:v>
                </c:pt>
                <c:pt idx="318">
                  <c:v>0.30000000000015298</c:v>
                </c:pt>
                <c:pt idx="319">
                  <c:v>0.30000000000015298</c:v>
                </c:pt>
                <c:pt idx="320">
                  <c:v>0.30000000000015897</c:v>
                </c:pt>
                <c:pt idx="321">
                  <c:v>0.30000000000014698</c:v>
                </c:pt>
                <c:pt idx="322">
                  <c:v>0.30000000000015298</c:v>
                </c:pt>
                <c:pt idx="323">
                  <c:v>0.30000000000015298</c:v>
                </c:pt>
                <c:pt idx="324">
                  <c:v>0.30000000000015897</c:v>
                </c:pt>
                <c:pt idx="325">
                  <c:v>0.30000000000015298</c:v>
                </c:pt>
                <c:pt idx="326">
                  <c:v>0.30000000000015298</c:v>
                </c:pt>
                <c:pt idx="327">
                  <c:v>0.30000000000016502</c:v>
                </c:pt>
                <c:pt idx="328">
                  <c:v>0.30000000000015298</c:v>
                </c:pt>
                <c:pt idx="329">
                  <c:v>0.30000000000014698</c:v>
                </c:pt>
                <c:pt idx="330">
                  <c:v>0.30000000000014698</c:v>
                </c:pt>
                <c:pt idx="331">
                  <c:v>0.30000000000015298</c:v>
                </c:pt>
                <c:pt idx="332">
                  <c:v>0.30000000000015298</c:v>
                </c:pt>
                <c:pt idx="333">
                  <c:v>0.30000000000016502</c:v>
                </c:pt>
                <c:pt idx="334">
                  <c:v>0.30000000000015897</c:v>
                </c:pt>
                <c:pt idx="335">
                  <c:v>0.30000000000015897</c:v>
                </c:pt>
                <c:pt idx="336">
                  <c:v>0.30000000000015897</c:v>
                </c:pt>
                <c:pt idx="337">
                  <c:v>0.30000000000015897</c:v>
                </c:pt>
                <c:pt idx="338">
                  <c:v>0.30000000000015298</c:v>
                </c:pt>
                <c:pt idx="339">
                  <c:v>0.30000000000015298</c:v>
                </c:pt>
                <c:pt idx="340">
                  <c:v>0.30000000000015298</c:v>
                </c:pt>
                <c:pt idx="341">
                  <c:v>0.30000000000015298</c:v>
                </c:pt>
                <c:pt idx="342">
                  <c:v>0.30000000000015298</c:v>
                </c:pt>
                <c:pt idx="343">
                  <c:v>0.30000000000015298</c:v>
                </c:pt>
                <c:pt idx="344">
                  <c:v>0.30000000000014099</c:v>
                </c:pt>
                <c:pt idx="345">
                  <c:v>0.30000000000014099</c:v>
                </c:pt>
                <c:pt idx="346">
                  <c:v>0.30000000000015897</c:v>
                </c:pt>
                <c:pt idx="347">
                  <c:v>0.30000000000015298</c:v>
                </c:pt>
                <c:pt idx="348">
                  <c:v>0.30000000000015897</c:v>
                </c:pt>
                <c:pt idx="349">
                  <c:v>0.30000000000015298</c:v>
                </c:pt>
                <c:pt idx="350">
                  <c:v>0.30000000000015298</c:v>
                </c:pt>
                <c:pt idx="351">
                  <c:v>0.30000000000016502</c:v>
                </c:pt>
                <c:pt idx="352">
                  <c:v>0.30000000000014698</c:v>
                </c:pt>
                <c:pt idx="353">
                  <c:v>0.30000000000015298</c:v>
                </c:pt>
                <c:pt idx="354">
                  <c:v>0.30000000000015298</c:v>
                </c:pt>
                <c:pt idx="355">
                  <c:v>0.30000000000015298</c:v>
                </c:pt>
                <c:pt idx="356">
                  <c:v>0.30000000000016502</c:v>
                </c:pt>
                <c:pt idx="357">
                  <c:v>0.30000000000014698</c:v>
                </c:pt>
                <c:pt idx="358">
                  <c:v>0.30000000000015897</c:v>
                </c:pt>
                <c:pt idx="359">
                  <c:v>0.30000000000015897</c:v>
                </c:pt>
                <c:pt idx="360">
                  <c:v>0.30000000000015897</c:v>
                </c:pt>
                <c:pt idx="361">
                  <c:v>0.30000000000014698</c:v>
                </c:pt>
                <c:pt idx="362">
                  <c:v>0.30000000000015897</c:v>
                </c:pt>
                <c:pt idx="363">
                  <c:v>0.30000000000015897</c:v>
                </c:pt>
                <c:pt idx="364">
                  <c:v>0.30000000000015298</c:v>
                </c:pt>
                <c:pt idx="365">
                  <c:v>0.30000000000015298</c:v>
                </c:pt>
                <c:pt idx="366">
                  <c:v>0.30000000000015897</c:v>
                </c:pt>
                <c:pt idx="367">
                  <c:v>0.30000000000014698</c:v>
                </c:pt>
                <c:pt idx="368">
                  <c:v>0.30000000000016502</c:v>
                </c:pt>
                <c:pt idx="369">
                  <c:v>0.30000000000014698</c:v>
                </c:pt>
                <c:pt idx="370">
                  <c:v>0.30000000000015897</c:v>
                </c:pt>
                <c:pt idx="371">
                  <c:v>0.30000000000015298</c:v>
                </c:pt>
                <c:pt idx="372">
                  <c:v>0.30000000000015298</c:v>
                </c:pt>
                <c:pt idx="373">
                  <c:v>0.30000000000014698</c:v>
                </c:pt>
                <c:pt idx="374">
                  <c:v>0.30000000000015298</c:v>
                </c:pt>
                <c:pt idx="375">
                  <c:v>0.30000000000015298</c:v>
                </c:pt>
                <c:pt idx="376">
                  <c:v>0.30000000000015298</c:v>
                </c:pt>
                <c:pt idx="377">
                  <c:v>0.30000000000015897</c:v>
                </c:pt>
                <c:pt idx="378">
                  <c:v>0.30000000000015298</c:v>
                </c:pt>
                <c:pt idx="379">
                  <c:v>0.30000000000015897</c:v>
                </c:pt>
                <c:pt idx="380">
                  <c:v>0.30000000000015298</c:v>
                </c:pt>
                <c:pt idx="381">
                  <c:v>0.30000000000015298</c:v>
                </c:pt>
                <c:pt idx="382">
                  <c:v>0.30000000000015897</c:v>
                </c:pt>
                <c:pt idx="383">
                  <c:v>0.30000000000015298</c:v>
                </c:pt>
                <c:pt idx="384">
                  <c:v>0.30000000000015298</c:v>
                </c:pt>
                <c:pt idx="385">
                  <c:v>0.30000000000016502</c:v>
                </c:pt>
                <c:pt idx="386">
                  <c:v>0.30000000000015298</c:v>
                </c:pt>
                <c:pt idx="387">
                  <c:v>0.30000000000014099</c:v>
                </c:pt>
                <c:pt idx="388">
                  <c:v>0.30000000000015298</c:v>
                </c:pt>
                <c:pt idx="389">
                  <c:v>0.30000000000014698</c:v>
                </c:pt>
                <c:pt idx="390">
                  <c:v>0.30000000000015298</c:v>
                </c:pt>
                <c:pt idx="391">
                  <c:v>0.30000000000015298</c:v>
                </c:pt>
                <c:pt idx="392">
                  <c:v>0.30000000000015298</c:v>
                </c:pt>
                <c:pt idx="393">
                  <c:v>0.30000000000015298</c:v>
                </c:pt>
                <c:pt idx="394">
                  <c:v>0.30000000000015298</c:v>
                </c:pt>
                <c:pt idx="395">
                  <c:v>0.30000000000015298</c:v>
                </c:pt>
                <c:pt idx="396">
                  <c:v>0.30000000000014698</c:v>
                </c:pt>
                <c:pt idx="397">
                  <c:v>0.30000000000014698</c:v>
                </c:pt>
                <c:pt idx="398">
                  <c:v>0.30000000000015298</c:v>
                </c:pt>
                <c:pt idx="399">
                  <c:v>0.30000000000015897</c:v>
                </c:pt>
                <c:pt idx="400">
                  <c:v>0.30000000000014099</c:v>
                </c:pt>
                <c:pt idx="401">
                  <c:v>0.30000000000015298</c:v>
                </c:pt>
                <c:pt idx="402">
                  <c:v>0.30000000000016502</c:v>
                </c:pt>
                <c:pt idx="403">
                  <c:v>0.30000000000015897</c:v>
                </c:pt>
                <c:pt idx="404">
                  <c:v>0.30000000000015897</c:v>
                </c:pt>
                <c:pt idx="405">
                  <c:v>0.30000000000015897</c:v>
                </c:pt>
                <c:pt idx="406">
                  <c:v>0.30000000000014698</c:v>
                </c:pt>
                <c:pt idx="407">
                  <c:v>0.30000000000014698</c:v>
                </c:pt>
                <c:pt idx="408">
                  <c:v>0.30000000000016502</c:v>
                </c:pt>
                <c:pt idx="409">
                  <c:v>0.30000000000015298</c:v>
                </c:pt>
                <c:pt idx="410">
                  <c:v>0.30000000000015897</c:v>
                </c:pt>
                <c:pt idx="411">
                  <c:v>0.30000000000015298</c:v>
                </c:pt>
                <c:pt idx="412">
                  <c:v>0.30000000000014698</c:v>
                </c:pt>
                <c:pt idx="413">
                  <c:v>0.30000000000014698</c:v>
                </c:pt>
                <c:pt idx="414">
                  <c:v>0.30000000000015298</c:v>
                </c:pt>
                <c:pt idx="415">
                  <c:v>0.30000000000014698</c:v>
                </c:pt>
                <c:pt idx="416">
                  <c:v>0.30000000000014698</c:v>
                </c:pt>
                <c:pt idx="417">
                  <c:v>0.30000000000015298</c:v>
                </c:pt>
                <c:pt idx="418">
                  <c:v>0.30000000000015298</c:v>
                </c:pt>
                <c:pt idx="419">
                  <c:v>0.30000000000015298</c:v>
                </c:pt>
                <c:pt idx="420">
                  <c:v>0.30000000000016502</c:v>
                </c:pt>
                <c:pt idx="421">
                  <c:v>0.30000000000014698</c:v>
                </c:pt>
                <c:pt idx="422">
                  <c:v>0.30000000000015897</c:v>
                </c:pt>
                <c:pt idx="423">
                  <c:v>0.30000000000015298</c:v>
                </c:pt>
                <c:pt idx="424">
                  <c:v>0.30000000000015897</c:v>
                </c:pt>
                <c:pt idx="425">
                  <c:v>0.30000000000016502</c:v>
                </c:pt>
                <c:pt idx="426">
                  <c:v>0.30000000000015897</c:v>
                </c:pt>
                <c:pt idx="427">
                  <c:v>0.30000000000015897</c:v>
                </c:pt>
                <c:pt idx="428">
                  <c:v>0.30000000000015897</c:v>
                </c:pt>
                <c:pt idx="429">
                  <c:v>0.30000000000015298</c:v>
                </c:pt>
                <c:pt idx="430">
                  <c:v>0.30000000000015897</c:v>
                </c:pt>
                <c:pt idx="431">
                  <c:v>0.30000000000015897</c:v>
                </c:pt>
                <c:pt idx="432">
                  <c:v>0.30000000000015298</c:v>
                </c:pt>
                <c:pt idx="433">
                  <c:v>0.30000000000016502</c:v>
                </c:pt>
                <c:pt idx="434">
                  <c:v>0.30000000000016502</c:v>
                </c:pt>
                <c:pt idx="435">
                  <c:v>0.30000000000015897</c:v>
                </c:pt>
                <c:pt idx="436">
                  <c:v>0.30000000000015897</c:v>
                </c:pt>
                <c:pt idx="437">
                  <c:v>0.30000000000015298</c:v>
                </c:pt>
                <c:pt idx="438">
                  <c:v>0.30000000000015897</c:v>
                </c:pt>
                <c:pt idx="439">
                  <c:v>0.30000000000014698</c:v>
                </c:pt>
                <c:pt idx="440">
                  <c:v>0.30000000000014698</c:v>
                </c:pt>
                <c:pt idx="441">
                  <c:v>0.30000000000015897</c:v>
                </c:pt>
                <c:pt idx="442">
                  <c:v>0.30000000000016203</c:v>
                </c:pt>
                <c:pt idx="443">
                  <c:v>0.30000000000016502</c:v>
                </c:pt>
                <c:pt idx="444">
                  <c:v>0.30000000000015298</c:v>
                </c:pt>
                <c:pt idx="445">
                  <c:v>0.30000000000015298</c:v>
                </c:pt>
                <c:pt idx="446">
                  <c:v>0.30000000000015598</c:v>
                </c:pt>
                <c:pt idx="447">
                  <c:v>0.30000000000015298</c:v>
                </c:pt>
                <c:pt idx="448">
                  <c:v>0.30000000000015897</c:v>
                </c:pt>
                <c:pt idx="449">
                  <c:v>0.30000000000016203</c:v>
                </c:pt>
                <c:pt idx="450">
                  <c:v>0.30000000000014998</c:v>
                </c:pt>
                <c:pt idx="451">
                  <c:v>0.30000000000015598</c:v>
                </c:pt>
                <c:pt idx="452">
                  <c:v>0.30000000000015298</c:v>
                </c:pt>
                <c:pt idx="453">
                  <c:v>0.30000000000014998</c:v>
                </c:pt>
                <c:pt idx="454">
                  <c:v>0.30000000000015897</c:v>
                </c:pt>
                <c:pt idx="455">
                  <c:v>0.30000000000015598</c:v>
                </c:pt>
                <c:pt idx="456">
                  <c:v>0.30000000000015897</c:v>
                </c:pt>
                <c:pt idx="457">
                  <c:v>0.30000000000015897</c:v>
                </c:pt>
                <c:pt idx="458">
                  <c:v>0.30000000000015897</c:v>
                </c:pt>
                <c:pt idx="459">
                  <c:v>0.30000000000014998</c:v>
                </c:pt>
                <c:pt idx="460">
                  <c:v>0.30000000000015298</c:v>
                </c:pt>
                <c:pt idx="461">
                  <c:v>0.30000000000014998</c:v>
                </c:pt>
                <c:pt idx="462">
                  <c:v>0.30000000000014998</c:v>
                </c:pt>
                <c:pt idx="463">
                  <c:v>0.30000000000015298</c:v>
                </c:pt>
                <c:pt idx="464">
                  <c:v>0.30000000000015598</c:v>
                </c:pt>
                <c:pt idx="465">
                  <c:v>0.30000000000015598</c:v>
                </c:pt>
                <c:pt idx="466">
                  <c:v>0.30000000000015598</c:v>
                </c:pt>
                <c:pt idx="467">
                  <c:v>0.30000000000015298</c:v>
                </c:pt>
                <c:pt idx="468">
                  <c:v>0.30000000000014998</c:v>
                </c:pt>
                <c:pt idx="469">
                  <c:v>0.30000000000015897</c:v>
                </c:pt>
                <c:pt idx="470">
                  <c:v>0.30000000000014698</c:v>
                </c:pt>
                <c:pt idx="471">
                  <c:v>0.30000000000014998</c:v>
                </c:pt>
                <c:pt idx="472">
                  <c:v>0.30000000000014998</c:v>
                </c:pt>
                <c:pt idx="473">
                  <c:v>0.30000000000015897</c:v>
                </c:pt>
                <c:pt idx="474">
                  <c:v>0.30000000000015598</c:v>
                </c:pt>
                <c:pt idx="475">
                  <c:v>0.30000000000015897</c:v>
                </c:pt>
                <c:pt idx="476">
                  <c:v>0.30000000000014698</c:v>
                </c:pt>
                <c:pt idx="477">
                  <c:v>0.30000000000014398</c:v>
                </c:pt>
                <c:pt idx="478">
                  <c:v>0.30000000000015897</c:v>
                </c:pt>
                <c:pt idx="479">
                  <c:v>0.30000000000014998</c:v>
                </c:pt>
                <c:pt idx="480">
                  <c:v>0.30000000000015598</c:v>
                </c:pt>
                <c:pt idx="481">
                  <c:v>0.30000000000015598</c:v>
                </c:pt>
                <c:pt idx="482">
                  <c:v>0.30000000000015897</c:v>
                </c:pt>
                <c:pt idx="483">
                  <c:v>0.30000000000014698</c:v>
                </c:pt>
                <c:pt idx="484">
                  <c:v>0.30000000000015298</c:v>
                </c:pt>
                <c:pt idx="485">
                  <c:v>0.30000000000015298</c:v>
                </c:pt>
                <c:pt idx="486">
                  <c:v>0.30000000000016203</c:v>
                </c:pt>
                <c:pt idx="487">
                  <c:v>0.30000000000014698</c:v>
                </c:pt>
                <c:pt idx="488">
                  <c:v>0.30000000000015598</c:v>
                </c:pt>
                <c:pt idx="489">
                  <c:v>0.30000000000015897</c:v>
                </c:pt>
                <c:pt idx="490">
                  <c:v>0.30000000000015897</c:v>
                </c:pt>
                <c:pt idx="491">
                  <c:v>0.30000000000015897</c:v>
                </c:pt>
                <c:pt idx="492">
                  <c:v>0.30000000000015598</c:v>
                </c:pt>
                <c:pt idx="493">
                  <c:v>0.30000000000015598</c:v>
                </c:pt>
                <c:pt idx="494">
                  <c:v>0.30000000000015298</c:v>
                </c:pt>
                <c:pt idx="495">
                  <c:v>0.30000000000015897</c:v>
                </c:pt>
                <c:pt idx="496">
                  <c:v>0.30000000000015298</c:v>
                </c:pt>
                <c:pt idx="497">
                  <c:v>0.30000000000014998</c:v>
                </c:pt>
                <c:pt idx="498">
                  <c:v>0.30000000000015298</c:v>
                </c:pt>
                <c:pt idx="499">
                  <c:v>0.30000000000015298</c:v>
                </c:pt>
                <c:pt idx="500">
                  <c:v>0.30000000000015298</c:v>
                </c:pt>
                <c:pt idx="501">
                  <c:v>0.30000000000015897</c:v>
                </c:pt>
                <c:pt idx="502">
                  <c:v>0.30000000000015598</c:v>
                </c:pt>
                <c:pt idx="503">
                  <c:v>0.30000000000014698</c:v>
                </c:pt>
                <c:pt idx="504">
                  <c:v>0.30000000000014698</c:v>
                </c:pt>
                <c:pt idx="505">
                  <c:v>0.30000000000015298</c:v>
                </c:pt>
                <c:pt idx="506">
                  <c:v>0.30000000000015298</c:v>
                </c:pt>
                <c:pt idx="507">
                  <c:v>0.30000000000014998</c:v>
                </c:pt>
                <c:pt idx="508">
                  <c:v>0.30000000000015598</c:v>
                </c:pt>
                <c:pt idx="509">
                  <c:v>0.30000000000014698</c:v>
                </c:pt>
                <c:pt idx="510">
                  <c:v>0.30000000000014698</c:v>
                </c:pt>
                <c:pt idx="511">
                  <c:v>0.30000000000014998</c:v>
                </c:pt>
                <c:pt idx="512">
                  <c:v>0.30000000000014698</c:v>
                </c:pt>
                <c:pt idx="513">
                  <c:v>0.30000000000014998</c:v>
                </c:pt>
                <c:pt idx="514">
                  <c:v>0.30000000000015598</c:v>
                </c:pt>
                <c:pt idx="515">
                  <c:v>0.30000000000015298</c:v>
                </c:pt>
                <c:pt idx="516">
                  <c:v>0.30000000000015598</c:v>
                </c:pt>
                <c:pt idx="517">
                  <c:v>0.30000000000015298</c:v>
                </c:pt>
                <c:pt idx="518">
                  <c:v>0.30000000000015298</c:v>
                </c:pt>
                <c:pt idx="519">
                  <c:v>0.30000000000014998</c:v>
                </c:pt>
                <c:pt idx="520">
                  <c:v>0.30000000000014698</c:v>
                </c:pt>
                <c:pt idx="521">
                  <c:v>0.30000000000014998</c:v>
                </c:pt>
                <c:pt idx="522">
                  <c:v>0.30000000000014998</c:v>
                </c:pt>
                <c:pt idx="523">
                  <c:v>0.30000000000015298</c:v>
                </c:pt>
                <c:pt idx="524">
                  <c:v>0.30000000000014998</c:v>
                </c:pt>
                <c:pt idx="525">
                  <c:v>0.30000000000015298</c:v>
                </c:pt>
                <c:pt idx="526">
                  <c:v>0.30000000000015298</c:v>
                </c:pt>
                <c:pt idx="527">
                  <c:v>0.30000000000015298</c:v>
                </c:pt>
                <c:pt idx="528">
                  <c:v>0.30000000000015298</c:v>
                </c:pt>
                <c:pt idx="529">
                  <c:v>0.30000000000014998</c:v>
                </c:pt>
                <c:pt idx="530">
                  <c:v>0.30000000000014998</c:v>
                </c:pt>
                <c:pt idx="531">
                  <c:v>0.30000000000014998</c:v>
                </c:pt>
                <c:pt idx="532">
                  <c:v>0.30000000000014998</c:v>
                </c:pt>
                <c:pt idx="533">
                  <c:v>0.30000000000015298</c:v>
                </c:pt>
                <c:pt idx="534">
                  <c:v>0.30000000000015298</c:v>
                </c:pt>
                <c:pt idx="535">
                  <c:v>0.30000000000014698</c:v>
                </c:pt>
                <c:pt idx="536">
                  <c:v>0.30000000000014998</c:v>
                </c:pt>
                <c:pt idx="537">
                  <c:v>0.30000000000015298</c:v>
                </c:pt>
                <c:pt idx="538">
                  <c:v>0.30000000000014698</c:v>
                </c:pt>
                <c:pt idx="539">
                  <c:v>0.30000000000014998</c:v>
                </c:pt>
                <c:pt idx="540">
                  <c:v>0.30000000000015298</c:v>
                </c:pt>
                <c:pt idx="541">
                  <c:v>0.30000000000014698</c:v>
                </c:pt>
                <c:pt idx="542">
                  <c:v>0.30000000000014998</c:v>
                </c:pt>
                <c:pt idx="543">
                  <c:v>0.30000000000015298</c:v>
                </c:pt>
                <c:pt idx="544">
                  <c:v>0.30000000000015298</c:v>
                </c:pt>
                <c:pt idx="545">
                  <c:v>0.30000000000014998</c:v>
                </c:pt>
                <c:pt idx="546">
                  <c:v>0.30000000000015298</c:v>
                </c:pt>
                <c:pt idx="547">
                  <c:v>0.30000000000015298</c:v>
                </c:pt>
                <c:pt idx="548">
                  <c:v>0.30000000000014998</c:v>
                </c:pt>
                <c:pt idx="549">
                  <c:v>0.30000000000015298</c:v>
                </c:pt>
                <c:pt idx="550">
                  <c:v>0.30000000000015298</c:v>
                </c:pt>
                <c:pt idx="551">
                  <c:v>0.30000000000014998</c:v>
                </c:pt>
                <c:pt idx="552">
                  <c:v>0.30000000000015298</c:v>
                </c:pt>
                <c:pt idx="553">
                  <c:v>0.30000000000014998</c:v>
                </c:pt>
                <c:pt idx="554">
                  <c:v>0.30000000000014998</c:v>
                </c:pt>
                <c:pt idx="555">
                  <c:v>0.30000000000014998</c:v>
                </c:pt>
                <c:pt idx="556">
                  <c:v>0.30000000000014698</c:v>
                </c:pt>
                <c:pt idx="557">
                  <c:v>0.30000000000015298</c:v>
                </c:pt>
                <c:pt idx="558">
                  <c:v>0.30000000000015298</c:v>
                </c:pt>
                <c:pt idx="559">
                  <c:v>0.30000000000015298</c:v>
                </c:pt>
                <c:pt idx="560">
                  <c:v>0.30000000000014698</c:v>
                </c:pt>
                <c:pt idx="561">
                  <c:v>0.30000000000015598</c:v>
                </c:pt>
                <c:pt idx="562">
                  <c:v>0.30000000000015298</c:v>
                </c:pt>
                <c:pt idx="563">
                  <c:v>0.30000000000014998</c:v>
                </c:pt>
                <c:pt idx="564">
                  <c:v>0.30000000000015298</c:v>
                </c:pt>
                <c:pt idx="565">
                  <c:v>0.30000000000014698</c:v>
                </c:pt>
                <c:pt idx="566">
                  <c:v>0.30000000000015298</c:v>
                </c:pt>
                <c:pt idx="567">
                  <c:v>0.30000000000015298</c:v>
                </c:pt>
                <c:pt idx="568">
                  <c:v>0.30000000000015598</c:v>
                </c:pt>
                <c:pt idx="569">
                  <c:v>0.30000000000014998</c:v>
                </c:pt>
                <c:pt idx="570">
                  <c:v>0.30000000000014698</c:v>
                </c:pt>
                <c:pt idx="571">
                  <c:v>0.30000000000015298</c:v>
                </c:pt>
                <c:pt idx="572">
                  <c:v>0.30000000000014998</c:v>
                </c:pt>
                <c:pt idx="573">
                  <c:v>0.30000000000015298</c:v>
                </c:pt>
                <c:pt idx="574">
                  <c:v>0.30000000000015298</c:v>
                </c:pt>
                <c:pt idx="575">
                  <c:v>0.30000000000014698</c:v>
                </c:pt>
                <c:pt idx="576">
                  <c:v>0.30000000000015298</c:v>
                </c:pt>
                <c:pt idx="577">
                  <c:v>0.30000000000015298</c:v>
                </c:pt>
                <c:pt idx="578">
                  <c:v>0.30000000000015298</c:v>
                </c:pt>
                <c:pt idx="579">
                  <c:v>0.30000000000014998</c:v>
                </c:pt>
                <c:pt idx="580">
                  <c:v>0.30000000000014998</c:v>
                </c:pt>
                <c:pt idx="581">
                  <c:v>0.30000000000015598</c:v>
                </c:pt>
                <c:pt idx="582">
                  <c:v>0.30000000000014998</c:v>
                </c:pt>
                <c:pt idx="583">
                  <c:v>0.30000000000015298</c:v>
                </c:pt>
                <c:pt idx="584">
                  <c:v>0.30000000000014698</c:v>
                </c:pt>
                <c:pt idx="585">
                  <c:v>0.30000000000014998</c:v>
                </c:pt>
                <c:pt idx="586">
                  <c:v>0.30000000000015298</c:v>
                </c:pt>
                <c:pt idx="587">
                  <c:v>0.30000000000015298</c:v>
                </c:pt>
                <c:pt idx="588">
                  <c:v>0.30000000000014698</c:v>
                </c:pt>
                <c:pt idx="589">
                  <c:v>0.30000000000015298</c:v>
                </c:pt>
                <c:pt idx="590">
                  <c:v>0.30000000000015298</c:v>
                </c:pt>
                <c:pt idx="591">
                  <c:v>0.30000000000015298</c:v>
                </c:pt>
                <c:pt idx="592">
                  <c:v>0.30000000000014998</c:v>
                </c:pt>
                <c:pt idx="593">
                  <c:v>0.30000000000014998</c:v>
                </c:pt>
                <c:pt idx="594">
                  <c:v>0.30000000000015298</c:v>
                </c:pt>
                <c:pt idx="595">
                  <c:v>0.30000000000015298</c:v>
                </c:pt>
                <c:pt idx="596">
                  <c:v>0.30000000000014998</c:v>
                </c:pt>
                <c:pt idx="597">
                  <c:v>0.30000000000015298</c:v>
                </c:pt>
                <c:pt idx="598">
                  <c:v>0.30000000000014998</c:v>
                </c:pt>
                <c:pt idx="599">
                  <c:v>0.30000000000014998</c:v>
                </c:pt>
                <c:pt idx="600">
                  <c:v>0.30000000000015298</c:v>
                </c:pt>
                <c:pt idx="601">
                  <c:v>0.30000000000015298</c:v>
                </c:pt>
                <c:pt idx="602">
                  <c:v>0.30000000000015298</c:v>
                </c:pt>
                <c:pt idx="603">
                  <c:v>0.30000000000015298</c:v>
                </c:pt>
                <c:pt idx="604">
                  <c:v>0.30000000000014998</c:v>
                </c:pt>
                <c:pt idx="605">
                  <c:v>0.30000000000015598</c:v>
                </c:pt>
                <c:pt idx="606">
                  <c:v>0.30000000000014998</c:v>
                </c:pt>
                <c:pt idx="607">
                  <c:v>0.30000000000015298</c:v>
                </c:pt>
                <c:pt idx="608">
                  <c:v>0.30000000000015298</c:v>
                </c:pt>
                <c:pt idx="609">
                  <c:v>0.30000000000014998</c:v>
                </c:pt>
                <c:pt idx="610">
                  <c:v>0.30000000000014698</c:v>
                </c:pt>
                <c:pt idx="611">
                  <c:v>0.30000000000015298</c:v>
                </c:pt>
                <c:pt idx="612">
                  <c:v>0.30000000000015298</c:v>
                </c:pt>
                <c:pt idx="613">
                  <c:v>0.30000000000014698</c:v>
                </c:pt>
                <c:pt idx="614">
                  <c:v>0.30000000000015298</c:v>
                </c:pt>
                <c:pt idx="615">
                  <c:v>0.30000000000015298</c:v>
                </c:pt>
                <c:pt idx="616">
                  <c:v>0.30000000000014998</c:v>
                </c:pt>
                <c:pt idx="617">
                  <c:v>0.30000000000014998</c:v>
                </c:pt>
                <c:pt idx="618">
                  <c:v>0.30000000000014998</c:v>
                </c:pt>
                <c:pt idx="619">
                  <c:v>0.30000000000015298</c:v>
                </c:pt>
                <c:pt idx="620">
                  <c:v>0.30000000000015298</c:v>
                </c:pt>
                <c:pt idx="621">
                  <c:v>0.30000000000015298</c:v>
                </c:pt>
                <c:pt idx="622">
                  <c:v>0.30000000000015298</c:v>
                </c:pt>
                <c:pt idx="623">
                  <c:v>0.30000000000015598</c:v>
                </c:pt>
                <c:pt idx="624">
                  <c:v>0.30000000000014698</c:v>
                </c:pt>
                <c:pt idx="625">
                  <c:v>0.30000000000015298</c:v>
                </c:pt>
                <c:pt idx="626">
                  <c:v>0.30000000000014998</c:v>
                </c:pt>
                <c:pt idx="627">
                  <c:v>0.30000000000014998</c:v>
                </c:pt>
                <c:pt idx="628">
                  <c:v>0.30000000000015598</c:v>
                </c:pt>
                <c:pt idx="629">
                  <c:v>0.30000000000015298</c:v>
                </c:pt>
                <c:pt idx="630">
                  <c:v>0.30000000000014998</c:v>
                </c:pt>
                <c:pt idx="631">
                  <c:v>0.30000000000014698</c:v>
                </c:pt>
                <c:pt idx="632">
                  <c:v>0.30000000000015298</c:v>
                </c:pt>
                <c:pt idx="633">
                  <c:v>0.30000000000014998</c:v>
                </c:pt>
                <c:pt idx="634">
                  <c:v>0.30000000000015298</c:v>
                </c:pt>
                <c:pt idx="635">
                  <c:v>0.30000000000015298</c:v>
                </c:pt>
                <c:pt idx="636">
                  <c:v>0.30000000000015298</c:v>
                </c:pt>
                <c:pt idx="637">
                  <c:v>0.30000000000014698</c:v>
                </c:pt>
                <c:pt idx="638">
                  <c:v>0.30000000000014998</c:v>
                </c:pt>
                <c:pt idx="639">
                  <c:v>0.30000000000015298</c:v>
                </c:pt>
                <c:pt idx="640">
                  <c:v>0.30000000000014998</c:v>
                </c:pt>
                <c:pt idx="641">
                  <c:v>0.30000000000015598</c:v>
                </c:pt>
                <c:pt idx="642">
                  <c:v>0.30000000000014998</c:v>
                </c:pt>
                <c:pt idx="643">
                  <c:v>0.30000000000014998</c:v>
                </c:pt>
                <c:pt idx="644">
                  <c:v>0.30000000000015298</c:v>
                </c:pt>
                <c:pt idx="645">
                  <c:v>0.30000000000015298</c:v>
                </c:pt>
                <c:pt idx="646">
                  <c:v>0.30000000000014698</c:v>
                </c:pt>
                <c:pt idx="647">
                  <c:v>0.30000000000015298</c:v>
                </c:pt>
                <c:pt idx="648">
                  <c:v>0.30000000000014698</c:v>
                </c:pt>
                <c:pt idx="649">
                  <c:v>0.30000000000014998</c:v>
                </c:pt>
                <c:pt idx="650">
                  <c:v>0.30000000000015298</c:v>
                </c:pt>
                <c:pt idx="651">
                  <c:v>0.30000000000015298</c:v>
                </c:pt>
                <c:pt idx="652">
                  <c:v>0.30000000000014998</c:v>
                </c:pt>
                <c:pt idx="653">
                  <c:v>0.30000000000015598</c:v>
                </c:pt>
                <c:pt idx="654">
                  <c:v>0.30000000000015298</c:v>
                </c:pt>
                <c:pt idx="655">
                  <c:v>0.30000000000014998</c:v>
                </c:pt>
                <c:pt idx="656">
                  <c:v>0.30000000000014998</c:v>
                </c:pt>
                <c:pt idx="657">
                  <c:v>0.30000000000015298</c:v>
                </c:pt>
                <c:pt idx="658">
                  <c:v>0.30000000000015298</c:v>
                </c:pt>
                <c:pt idx="659">
                  <c:v>0.30000000000014998</c:v>
                </c:pt>
                <c:pt idx="660">
                  <c:v>0.30000000000014998</c:v>
                </c:pt>
                <c:pt idx="661">
                  <c:v>0.30000000000014698</c:v>
                </c:pt>
                <c:pt idx="662">
                  <c:v>0.30000000000015298</c:v>
                </c:pt>
                <c:pt idx="663">
                  <c:v>0.30000000000015298</c:v>
                </c:pt>
                <c:pt idx="664">
                  <c:v>0.30000000000015298</c:v>
                </c:pt>
                <c:pt idx="665">
                  <c:v>0.30000000000015598</c:v>
                </c:pt>
                <c:pt idx="666">
                  <c:v>0.30000000000014698</c:v>
                </c:pt>
                <c:pt idx="667">
                  <c:v>0.30000000000015298</c:v>
                </c:pt>
                <c:pt idx="668">
                  <c:v>0.30000000000014698</c:v>
                </c:pt>
                <c:pt idx="669">
                  <c:v>0.30000000000014998</c:v>
                </c:pt>
                <c:pt idx="670">
                  <c:v>0.30000000000015298</c:v>
                </c:pt>
                <c:pt idx="671">
                  <c:v>0.30000000000015598</c:v>
                </c:pt>
                <c:pt idx="672">
                  <c:v>0.30000000000015298</c:v>
                </c:pt>
                <c:pt idx="673">
                  <c:v>0.30000000000014998</c:v>
                </c:pt>
                <c:pt idx="674">
                  <c:v>0.30000000000015298</c:v>
                </c:pt>
                <c:pt idx="675">
                  <c:v>0.30000000000014998</c:v>
                </c:pt>
                <c:pt idx="676">
                  <c:v>0.30000000000015298</c:v>
                </c:pt>
                <c:pt idx="677">
                  <c:v>0.30000000000014998</c:v>
                </c:pt>
                <c:pt idx="678">
                  <c:v>0.30000000000015298</c:v>
                </c:pt>
                <c:pt idx="679">
                  <c:v>0.30000000000014698</c:v>
                </c:pt>
                <c:pt idx="680">
                  <c:v>0.30000000000015598</c:v>
                </c:pt>
                <c:pt idx="681">
                  <c:v>0.30000000000015298</c:v>
                </c:pt>
                <c:pt idx="682">
                  <c:v>0.30000000000015598</c:v>
                </c:pt>
                <c:pt idx="683">
                  <c:v>0.30000000000015298</c:v>
                </c:pt>
                <c:pt idx="684">
                  <c:v>0.30000000000015598</c:v>
                </c:pt>
                <c:pt idx="685">
                  <c:v>0.30000000000015598</c:v>
                </c:pt>
                <c:pt idx="686">
                  <c:v>0.30000000000014998</c:v>
                </c:pt>
                <c:pt idx="687">
                  <c:v>0.30000000000014998</c:v>
                </c:pt>
                <c:pt idx="688">
                  <c:v>0.30000000000014998</c:v>
                </c:pt>
                <c:pt idx="689">
                  <c:v>0.30000000000015298</c:v>
                </c:pt>
                <c:pt idx="690">
                  <c:v>0.30000000000015298</c:v>
                </c:pt>
                <c:pt idx="691">
                  <c:v>0.30000000000015298</c:v>
                </c:pt>
                <c:pt idx="692">
                  <c:v>0.30000000000014698</c:v>
                </c:pt>
                <c:pt idx="693">
                  <c:v>0.30000000000015298</c:v>
                </c:pt>
                <c:pt idx="694">
                  <c:v>0.30000000000014998</c:v>
                </c:pt>
                <c:pt idx="695">
                  <c:v>0.30000000000014998</c:v>
                </c:pt>
                <c:pt idx="696">
                  <c:v>0.30000000000015298</c:v>
                </c:pt>
                <c:pt idx="697">
                  <c:v>0.30000000000015298</c:v>
                </c:pt>
                <c:pt idx="698">
                  <c:v>0.30000000000014998</c:v>
                </c:pt>
                <c:pt idx="699">
                  <c:v>0.30000000000014998</c:v>
                </c:pt>
                <c:pt idx="700">
                  <c:v>0.30000000000014998</c:v>
                </c:pt>
                <c:pt idx="701">
                  <c:v>0.30000000000015298</c:v>
                </c:pt>
                <c:pt idx="702">
                  <c:v>0.30000000000015298</c:v>
                </c:pt>
                <c:pt idx="703">
                  <c:v>0.30000000000014998</c:v>
                </c:pt>
                <c:pt idx="704">
                  <c:v>0.30000000000014998</c:v>
                </c:pt>
                <c:pt idx="705">
                  <c:v>0.30000000000014998</c:v>
                </c:pt>
                <c:pt idx="706">
                  <c:v>0.30000000000014998</c:v>
                </c:pt>
                <c:pt idx="707">
                  <c:v>0.30000000000014998</c:v>
                </c:pt>
                <c:pt idx="708">
                  <c:v>0.30000000000014998</c:v>
                </c:pt>
                <c:pt idx="709">
                  <c:v>0.30000000000014998</c:v>
                </c:pt>
                <c:pt idx="710">
                  <c:v>0.30000000000014998</c:v>
                </c:pt>
                <c:pt idx="711">
                  <c:v>0.30000000000015298</c:v>
                </c:pt>
                <c:pt idx="712">
                  <c:v>0.30000000000014998</c:v>
                </c:pt>
                <c:pt idx="713">
                  <c:v>0.30000000000015598</c:v>
                </c:pt>
                <c:pt idx="714">
                  <c:v>0.30000000000015598</c:v>
                </c:pt>
                <c:pt idx="715">
                  <c:v>0.30000000000014998</c:v>
                </c:pt>
                <c:pt idx="716">
                  <c:v>0.30000000000015298</c:v>
                </c:pt>
                <c:pt idx="717">
                  <c:v>0.30000000000014998</c:v>
                </c:pt>
                <c:pt idx="718">
                  <c:v>0.30000000000015598</c:v>
                </c:pt>
                <c:pt idx="719">
                  <c:v>0.30000000000014998</c:v>
                </c:pt>
                <c:pt idx="720">
                  <c:v>0.30000000000015298</c:v>
                </c:pt>
                <c:pt idx="721">
                  <c:v>0.30000000000015298</c:v>
                </c:pt>
                <c:pt idx="722">
                  <c:v>0.30000000000014998</c:v>
                </c:pt>
                <c:pt idx="723">
                  <c:v>0.30000000000015298</c:v>
                </c:pt>
                <c:pt idx="724">
                  <c:v>0.30000000000014998</c:v>
                </c:pt>
                <c:pt idx="725">
                  <c:v>0.30000000000015198</c:v>
                </c:pt>
                <c:pt idx="726">
                  <c:v>0.30000000000015298</c:v>
                </c:pt>
                <c:pt idx="727">
                  <c:v>0.30000000000014998</c:v>
                </c:pt>
                <c:pt idx="728">
                  <c:v>0.30000000000015198</c:v>
                </c:pt>
                <c:pt idx="729">
                  <c:v>0.30000000000015298</c:v>
                </c:pt>
                <c:pt idx="730">
                  <c:v>0.30000000000015198</c:v>
                </c:pt>
                <c:pt idx="731">
                  <c:v>0.30000000000015298</c:v>
                </c:pt>
                <c:pt idx="732">
                  <c:v>0.30000000000015198</c:v>
                </c:pt>
                <c:pt idx="733">
                  <c:v>0.30000000000014998</c:v>
                </c:pt>
                <c:pt idx="734">
                  <c:v>0.30000000000014698</c:v>
                </c:pt>
                <c:pt idx="735">
                  <c:v>0.30000000000014998</c:v>
                </c:pt>
                <c:pt idx="736">
                  <c:v>0.30000000000015198</c:v>
                </c:pt>
                <c:pt idx="737">
                  <c:v>0.30000000000015298</c:v>
                </c:pt>
                <c:pt idx="738">
                  <c:v>0.30000000000014998</c:v>
                </c:pt>
                <c:pt idx="739">
                  <c:v>0.30000000000014998</c:v>
                </c:pt>
                <c:pt idx="740">
                  <c:v>0.30000000000014998</c:v>
                </c:pt>
                <c:pt idx="741">
                  <c:v>0.30000000000015198</c:v>
                </c:pt>
                <c:pt idx="742">
                  <c:v>0.30000000000015298</c:v>
                </c:pt>
                <c:pt idx="743">
                  <c:v>0.30000000000015298</c:v>
                </c:pt>
                <c:pt idx="744">
                  <c:v>0.30000000000014998</c:v>
                </c:pt>
                <c:pt idx="745">
                  <c:v>0.30000000000014998</c:v>
                </c:pt>
                <c:pt idx="746">
                  <c:v>0.30000000000015298</c:v>
                </c:pt>
                <c:pt idx="747">
                  <c:v>0.30000000000014898</c:v>
                </c:pt>
                <c:pt idx="748">
                  <c:v>0.30000000000015198</c:v>
                </c:pt>
                <c:pt idx="749">
                  <c:v>0.30000000000014998</c:v>
                </c:pt>
                <c:pt idx="750">
                  <c:v>0.30000000000015498</c:v>
                </c:pt>
                <c:pt idx="751">
                  <c:v>0.30000000000015198</c:v>
                </c:pt>
                <c:pt idx="752">
                  <c:v>0.30000000000015198</c:v>
                </c:pt>
                <c:pt idx="753">
                  <c:v>0.30000000000015498</c:v>
                </c:pt>
                <c:pt idx="754">
                  <c:v>0.30000000000015298</c:v>
                </c:pt>
                <c:pt idx="755">
                  <c:v>0.30000000000015498</c:v>
                </c:pt>
                <c:pt idx="756">
                  <c:v>0.30000000000014698</c:v>
                </c:pt>
                <c:pt idx="757">
                  <c:v>0.30000000000015298</c:v>
                </c:pt>
                <c:pt idx="758">
                  <c:v>0.30000000000015498</c:v>
                </c:pt>
                <c:pt idx="759">
                  <c:v>0.30000000000015198</c:v>
                </c:pt>
                <c:pt idx="760">
                  <c:v>0.30000000000015198</c:v>
                </c:pt>
                <c:pt idx="761">
                  <c:v>0.30000000000014998</c:v>
                </c:pt>
                <c:pt idx="762">
                  <c:v>0.30000000000015298</c:v>
                </c:pt>
                <c:pt idx="763">
                  <c:v>0.30000000000015298</c:v>
                </c:pt>
                <c:pt idx="764">
                  <c:v>0.30000000000014898</c:v>
                </c:pt>
                <c:pt idx="765">
                  <c:v>0.30000000000014998</c:v>
                </c:pt>
                <c:pt idx="766">
                  <c:v>0.30000000000015298</c:v>
                </c:pt>
                <c:pt idx="767">
                  <c:v>0.30000000000014898</c:v>
                </c:pt>
                <c:pt idx="768">
                  <c:v>0.30000000000014998</c:v>
                </c:pt>
                <c:pt idx="769">
                  <c:v>0.30000000000015498</c:v>
                </c:pt>
                <c:pt idx="770">
                  <c:v>0.30000000000015498</c:v>
                </c:pt>
                <c:pt idx="771">
                  <c:v>0.30000000000015498</c:v>
                </c:pt>
                <c:pt idx="772">
                  <c:v>0.30000000000015198</c:v>
                </c:pt>
                <c:pt idx="773">
                  <c:v>0.30000000000015298</c:v>
                </c:pt>
                <c:pt idx="774">
                  <c:v>0.30000000000015498</c:v>
                </c:pt>
                <c:pt idx="775">
                  <c:v>0.30000000000015298</c:v>
                </c:pt>
                <c:pt idx="776">
                  <c:v>0.30000000000014998</c:v>
                </c:pt>
                <c:pt idx="777">
                  <c:v>0.30000000000015498</c:v>
                </c:pt>
                <c:pt idx="778">
                  <c:v>0.30000000000015298</c:v>
                </c:pt>
                <c:pt idx="779">
                  <c:v>0.30000000000015298</c:v>
                </c:pt>
                <c:pt idx="780">
                  <c:v>0.30000000000015298</c:v>
                </c:pt>
                <c:pt idx="781">
                  <c:v>0.30000000000014998</c:v>
                </c:pt>
                <c:pt idx="782">
                  <c:v>0.30000000000015298</c:v>
                </c:pt>
                <c:pt idx="783">
                  <c:v>0.30000000000015498</c:v>
                </c:pt>
                <c:pt idx="784">
                  <c:v>0.30000000000015498</c:v>
                </c:pt>
                <c:pt idx="785">
                  <c:v>0.30000000000015598</c:v>
                </c:pt>
                <c:pt idx="786">
                  <c:v>0.30000000000015598</c:v>
                </c:pt>
                <c:pt idx="787">
                  <c:v>0.30000000000015598</c:v>
                </c:pt>
                <c:pt idx="788">
                  <c:v>0.30000000000015298</c:v>
                </c:pt>
                <c:pt idx="789">
                  <c:v>0.30000000000015198</c:v>
                </c:pt>
                <c:pt idx="790">
                  <c:v>0.30000000000015498</c:v>
                </c:pt>
                <c:pt idx="791">
                  <c:v>0.30000000000015498</c:v>
                </c:pt>
                <c:pt idx="792">
                  <c:v>0.30000000000015298</c:v>
                </c:pt>
                <c:pt idx="793">
                  <c:v>0.30000000000015298</c:v>
                </c:pt>
                <c:pt idx="794">
                  <c:v>0.30000000000015198</c:v>
                </c:pt>
                <c:pt idx="795">
                  <c:v>0.30000000000015598</c:v>
                </c:pt>
                <c:pt idx="796">
                  <c:v>0.30000000000015198</c:v>
                </c:pt>
                <c:pt idx="797">
                  <c:v>0.30000000000015298</c:v>
                </c:pt>
                <c:pt idx="798">
                  <c:v>0.30000000000015298</c:v>
                </c:pt>
                <c:pt idx="799">
                  <c:v>0.30000000000015598</c:v>
                </c:pt>
                <c:pt idx="800">
                  <c:v>0.30000000000015298</c:v>
                </c:pt>
                <c:pt idx="801">
                  <c:v>0.30000000000015298</c:v>
                </c:pt>
                <c:pt idx="802">
                  <c:v>0.30000000000015198</c:v>
                </c:pt>
                <c:pt idx="803">
                  <c:v>0.30000000000015198</c:v>
                </c:pt>
                <c:pt idx="804">
                  <c:v>0.30000000000014998</c:v>
                </c:pt>
                <c:pt idx="805">
                  <c:v>0.30000000000015298</c:v>
                </c:pt>
                <c:pt idx="806">
                  <c:v>0.30000000000015298</c:v>
                </c:pt>
                <c:pt idx="807">
                  <c:v>0.30000000000015198</c:v>
                </c:pt>
                <c:pt idx="808">
                  <c:v>0.30000000000015298</c:v>
                </c:pt>
                <c:pt idx="809">
                  <c:v>0.30000000000015198</c:v>
                </c:pt>
                <c:pt idx="810">
                  <c:v>0.30000000000015298</c:v>
                </c:pt>
                <c:pt idx="811">
                  <c:v>0.30000000000015198</c:v>
                </c:pt>
                <c:pt idx="812">
                  <c:v>0.30000000000015198</c:v>
                </c:pt>
                <c:pt idx="813">
                  <c:v>0.30000000000015298</c:v>
                </c:pt>
                <c:pt idx="814">
                  <c:v>0.30000000000015298</c:v>
                </c:pt>
                <c:pt idx="815">
                  <c:v>0.30000000000015298</c:v>
                </c:pt>
                <c:pt idx="816">
                  <c:v>0.30000000000015298</c:v>
                </c:pt>
                <c:pt idx="817">
                  <c:v>0.30000000000015498</c:v>
                </c:pt>
                <c:pt idx="818">
                  <c:v>0.30000000000015598</c:v>
                </c:pt>
                <c:pt idx="819">
                  <c:v>0.30000000000015298</c:v>
                </c:pt>
                <c:pt idx="820">
                  <c:v>0.30000000000015598</c:v>
                </c:pt>
                <c:pt idx="821">
                  <c:v>0.30000000000015498</c:v>
                </c:pt>
                <c:pt idx="822">
                  <c:v>0.30000000000015797</c:v>
                </c:pt>
                <c:pt idx="823">
                  <c:v>0.30000000000015298</c:v>
                </c:pt>
                <c:pt idx="824">
                  <c:v>0.30000000000015198</c:v>
                </c:pt>
                <c:pt idx="825">
                  <c:v>0.30000000000015498</c:v>
                </c:pt>
                <c:pt idx="826">
                  <c:v>0.30000000000015298</c:v>
                </c:pt>
                <c:pt idx="827">
                  <c:v>0.30000000000015498</c:v>
                </c:pt>
                <c:pt idx="828">
                  <c:v>0.30000000000015498</c:v>
                </c:pt>
                <c:pt idx="829">
                  <c:v>0.30000000000015298</c:v>
                </c:pt>
                <c:pt idx="830">
                  <c:v>0.30000000000015797</c:v>
                </c:pt>
                <c:pt idx="831">
                  <c:v>0.30000000000015598</c:v>
                </c:pt>
                <c:pt idx="832">
                  <c:v>0.30000000000015498</c:v>
                </c:pt>
                <c:pt idx="833">
                  <c:v>0.30000000000015498</c:v>
                </c:pt>
                <c:pt idx="834">
                  <c:v>0.30000000000015298</c:v>
                </c:pt>
                <c:pt idx="835">
                  <c:v>0.30000000000014998</c:v>
                </c:pt>
                <c:pt idx="836">
                  <c:v>0.30000000000015498</c:v>
                </c:pt>
                <c:pt idx="837">
                  <c:v>0.30000000000015598</c:v>
                </c:pt>
                <c:pt idx="838">
                  <c:v>0.30000000000015598</c:v>
                </c:pt>
                <c:pt idx="839">
                  <c:v>0.30000000000015298</c:v>
                </c:pt>
                <c:pt idx="840">
                  <c:v>0.30000000000015498</c:v>
                </c:pt>
                <c:pt idx="841">
                  <c:v>0.30000000000015598</c:v>
                </c:pt>
                <c:pt idx="842">
                  <c:v>0.30000000000015198</c:v>
                </c:pt>
                <c:pt idx="843">
                  <c:v>0.30000000000015498</c:v>
                </c:pt>
                <c:pt idx="844">
                  <c:v>0.30000000000015198</c:v>
                </c:pt>
                <c:pt idx="845">
                  <c:v>0.30000000000015198</c:v>
                </c:pt>
                <c:pt idx="846">
                  <c:v>0.30000000000015598</c:v>
                </c:pt>
                <c:pt idx="847">
                  <c:v>0.30000000000014998</c:v>
                </c:pt>
                <c:pt idx="848">
                  <c:v>0.30000000000015298</c:v>
                </c:pt>
                <c:pt idx="849">
                  <c:v>0.30000000000015598</c:v>
                </c:pt>
                <c:pt idx="850">
                  <c:v>0.30000000000015198</c:v>
                </c:pt>
                <c:pt idx="851">
                  <c:v>0.30000000000015598</c:v>
                </c:pt>
                <c:pt idx="852">
                  <c:v>0.30000000000015298</c:v>
                </c:pt>
                <c:pt idx="853">
                  <c:v>0.30000000000015498</c:v>
                </c:pt>
                <c:pt idx="854">
                  <c:v>0.30000000000015198</c:v>
                </c:pt>
                <c:pt idx="855">
                  <c:v>0.30000000000015298</c:v>
                </c:pt>
                <c:pt idx="856">
                  <c:v>0.30000000000015298</c:v>
                </c:pt>
                <c:pt idx="857">
                  <c:v>0.30000000000015298</c:v>
                </c:pt>
                <c:pt idx="858">
                  <c:v>0.30000000000015498</c:v>
                </c:pt>
                <c:pt idx="859">
                  <c:v>0.30000000000015498</c:v>
                </c:pt>
                <c:pt idx="860">
                  <c:v>0.30000000000015298</c:v>
                </c:pt>
                <c:pt idx="861">
                  <c:v>0.30000000000015298</c:v>
                </c:pt>
                <c:pt idx="862">
                  <c:v>0.30000000000015298</c:v>
                </c:pt>
                <c:pt idx="863">
                  <c:v>0.30000000000015598</c:v>
                </c:pt>
                <c:pt idx="864">
                  <c:v>0.30000000000015198</c:v>
                </c:pt>
                <c:pt idx="865">
                  <c:v>0.30000000000015298</c:v>
                </c:pt>
                <c:pt idx="866">
                  <c:v>0.30000000000015598</c:v>
                </c:pt>
                <c:pt idx="867">
                  <c:v>0.30000000000015198</c:v>
                </c:pt>
                <c:pt idx="868">
                  <c:v>0.30000000000015198</c:v>
                </c:pt>
                <c:pt idx="869">
                  <c:v>0.30000000000015298</c:v>
                </c:pt>
                <c:pt idx="870">
                  <c:v>0.30000000000015498</c:v>
                </c:pt>
                <c:pt idx="871">
                  <c:v>0.30000000000015298</c:v>
                </c:pt>
                <c:pt idx="872">
                  <c:v>0.30000000000014998</c:v>
                </c:pt>
                <c:pt idx="873">
                  <c:v>0.30000000000015198</c:v>
                </c:pt>
                <c:pt idx="874">
                  <c:v>0.30000000000015498</c:v>
                </c:pt>
                <c:pt idx="875">
                  <c:v>0.30000000000015198</c:v>
                </c:pt>
                <c:pt idx="876">
                  <c:v>0.30000000000015198</c:v>
                </c:pt>
                <c:pt idx="877">
                  <c:v>0.30000000000015498</c:v>
                </c:pt>
                <c:pt idx="878">
                  <c:v>0.30000000000015498</c:v>
                </c:pt>
                <c:pt idx="879">
                  <c:v>0.30000000000015198</c:v>
                </c:pt>
                <c:pt idx="880">
                  <c:v>0.30000000000015298</c:v>
                </c:pt>
                <c:pt idx="881">
                  <c:v>0.30000000000015198</c:v>
                </c:pt>
                <c:pt idx="882">
                  <c:v>0.30000000000014998</c:v>
                </c:pt>
                <c:pt idx="883">
                  <c:v>0.30000000000015298</c:v>
                </c:pt>
                <c:pt idx="884">
                  <c:v>0.30000000000015298</c:v>
                </c:pt>
                <c:pt idx="885">
                  <c:v>0.30000000000015298</c:v>
                </c:pt>
                <c:pt idx="886">
                  <c:v>0.30000000000015198</c:v>
                </c:pt>
                <c:pt idx="887">
                  <c:v>0.30000000000015198</c:v>
                </c:pt>
                <c:pt idx="888">
                  <c:v>0.30000000000015298</c:v>
                </c:pt>
                <c:pt idx="889">
                  <c:v>0.30000000000015298</c:v>
                </c:pt>
                <c:pt idx="890">
                  <c:v>0.30000000000015198</c:v>
                </c:pt>
                <c:pt idx="891">
                  <c:v>0.30000000000015298</c:v>
                </c:pt>
                <c:pt idx="892">
                  <c:v>0.30000000000015298</c:v>
                </c:pt>
                <c:pt idx="893">
                  <c:v>0.30000000000015198</c:v>
                </c:pt>
                <c:pt idx="894">
                  <c:v>0.30000000000015498</c:v>
                </c:pt>
                <c:pt idx="895">
                  <c:v>0.30000000000015198</c:v>
                </c:pt>
                <c:pt idx="896">
                  <c:v>0.30000000000015498</c:v>
                </c:pt>
                <c:pt idx="897">
                  <c:v>0.30000000000015298</c:v>
                </c:pt>
                <c:pt idx="898">
                  <c:v>0.30000000000015498</c:v>
                </c:pt>
                <c:pt idx="899">
                  <c:v>0.30000000000015498</c:v>
                </c:pt>
                <c:pt idx="900">
                  <c:v>0.30000000000015198</c:v>
                </c:pt>
                <c:pt idx="901">
                  <c:v>0.30000000000015298</c:v>
                </c:pt>
                <c:pt idx="902">
                  <c:v>0.30000000000015498</c:v>
                </c:pt>
                <c:pt idx="903">
                  <c:v>0.30000000000015298</c:v>
                </c:pt>
                <c:pt idx="904">
                  <c:v>0.30000000000015498</c:v>
                </c:pt>
                <c:pt idx="905">
                  <c:v>0.30000000000015598</c:v>
                </c:pt>
                <c:pt idx="906">
                  <c:v>0.30000000000015498</c:v>
                </c:pt>
                <c:pt idx="907">
                  <c:v>0.30000000000015198</c:v>
                </c:pt>
                <c:pt idx="908">
                  <c:v>0.30000000000015498</c:v>
                </c:pt>
                <c:pt idx="909">
                  <c:v>0.30000000000015498</c:v>
                </c:pt>
                <c:pt idx="910">
                  <c:v>0.30000000000015298</c:v>
                </c:pt>
                <c:pt idx="911">
                  <c:v>0.30000000000015198</c:v>
                </c:pt>
                <c:pt idx="912">
                  <c:v>0.30000000000015298</c:v>
                </c:pt>
                <c:pt idx="913">
                  <c:v>0.30000000000015298</c:v>
                </c:pt>
                <c:pt idx="914">
                  <c:v>0.30000000000015198</c:v>
                </c:pt>
                <c:pt idx="915">
                  <c:v>0.30000000000015498</c:v>
                </c:pt>
                <c:pt idx="916">
                  <c:v>0.30000000000015298</c:v>
                </c:pt>
                <c:pt idx="917">
                  <c:v>0.30000000000014998</c:v>
                </c:pt>
                <c:pt idx="918">
                  <c:v>0.30000000000015198</c:v>
                </c:pt>
                <c:pt idx="919">
                  <c:v>0.30000000000015198</c:v>
                </c:pt>
                <c:pt idx="920">
                  <c:v>0.30000000000015498</c:v>
                </c:pt>
                <c:pt idx="921">
                  <c:v>0.30000000000015298</c:v>
                </c:pt>
                <c:pt idx="922">
                  <c:v>0.30000000000015398</c:v>
                </c:pt>
                <c:pt idx="923">
                  <c:v>0.30000000000015298</c:v>
                </c:pt>
                <c:pt idx="924">
                  <c:v>0.30000000000015398</c:v>
                </c:pt>
                <c:pt idx="925">
                  <c:v>0.30000000000015298</c:v>
                </c:pt>
                <c:pt idx="926">
                  <c:v>0.30000000000015298</c:v>
                </c:pt>
                <c:pt idx="927">
                  <c:v>0.30000000000015298</c:v>
                </c:pt>
                <c:pt idx="928">
                  <c:v>0.30000000000015298</c:v>
                </c:pt>
                <c:pt idx="929">
                  <c:v>0.30000000000015198</c:v>
                </c:pt>
                <c:pt idx="930">
                  <c:v>0.30000000000015298</c:v>
                </c:pt>
                <c:pt idx="931">
                  <c:v>0.30000000000015498</c:v>
                </c:pt>
                <c:pt idx="932">
                  <c:v>0.30000000000015398</c:v>
                </c:pt>
                <c:pt idx="933">
                  <c:v>0.30000000000015198</c:v>
                </c:pt>
                <c:pt idx="934">
                  <c:v>0.30000000000015298</c:v>
                </c:pt>
                <c:pt idx="935">
                  <c:v>0.30000000000015398</c:v>
                </c:pt>
                <c:pt idx="936">
                  <c:v>0.30000000000015398</c:v>
                </c:pt>
                <c:pt idx="937">
                  <c:v>0.30000000000015298</c:v>
                </c:pt>
                <c:pt idx="938">
                  <c:v>0.30000000000015298</c:v>
                </c:pt>
                <c:pt idx="939">
                  <c:v>0.30000000000015398</c:v>
                </c:pt>
                <c:pt idx="940">
                  <c:v>0.30000000000015298</c:v>
                </c:pt>
                <c:pt idx="941">
                  <c:v>0.30000000000015298</c:v>
                </c:pt>
                <c:pt idx="942">
                  <c:v>0.30000000000015298</c:v>
                </c:pt>
                <c:pt idx="943">
                  <c:v>0.30000000000015498</c:v>
                </c:pt>
                <c:pt idx="944">
                  <c:v>0.30000000000015298</c:v>
                </c:pt>
                <c:pt idx="945">
                  <c:v>0.30000000000015298</c:v>
                </c:pt>
                <c:pt idx="946">
                  <c:v>0.30000000000015498</c:v>
                </c:pt>
                <c:pt idx="947">
                  <c:v>0.30000000000015298</c:v>
                </c:pt>
                <c:pt idx="948">
                  <c:v>0.30000000000015398</c:v>
                </c:pt>
                <c:pt idx="949">
                  <c:v>0.30000000000015298</c:v>
                </c:pt>
                <c:pt idx="950">
                  <c:v>0.30000000000015498</c:v>
                </c:pt>
                <c:pt idx="951">
                  <c:v>0.30000000000015298</c:v>
                </c:pt>
                <c:pt idx="952">
                  <c:v>0.30000000000015298</c:v>
                </c:pt>
                <c:pt idx="953">
                  <c:v>0.30000000000015498</c:v>
                </c:pt>
                <c:pt idx="954">
                  <c:v>0.30000000000015298</c:v>
                </c:pt>
                <c:pt idx="955">
                  <c:v>0.30000000000015198</c:v>
                </c:pt>
                <c:pt idx="956">
                  <c:v>0.30000000000015498</c:v>
                </c:pt>
                <c:pt idx="957">
                  <c:v>0.30000000000015398</c:v>
                </c:pt>
                <c:pt idx="958">
                  <c:v>0.30000000000015198</c:v>
                </c:pt>
                <c:pt idx="959">
                  <c:v>0.30000000000015298</c:v>
                </c:pt>
                <c:pt idx="960">
                  <c:v>0.30000000000015198</c:v>
                </c:pt>
                <c:pt idx="961">
                  <c:v>0.30000000000015298</c:v>
                </c:pt>
                <c:pt idx="962">
                  <c:v>0.30000000000015298</c:v>
                </c:pt>
                <c:pt idx="963">
                  <c:v>0.30000000000015398</c:v>
                </c:pt>
                <c:pt idx="964">
                  <c:v>0.30000000000015298</c:v>
                </c:pt>
                <c:pt idx="965">
                  <c:v>0.30000000000015298</c:v>
                </c:pt>
                <c:pt idx="966">
                  <c:v>0.30000000000015398</c:v>
                </c:pt>
                <c:pt idx="967">
                  <c:v>0.30000000000015298</c:v>
                </c:pt>
                <c:pt idx="968">
                  <c:v>0.30000000000015298</c:v>
                </c:pt>
                <c:pt idx="969">
                  <c:v>0.30000000000015298</c:v>
                </c:pt>
                <c:pt idx="970">
                  <c:v>0.30000000000015298</c:v>
                </c:pt>
                <c:pt idx="971">
                  <c:v>0.30000000000015298</c:v>
                </c:pt>
                <c:pt idx="972">
                  <c:v>0.30000000000015298</c:v>
                </c:pt>
                <c:pt idx="973">
                  <c:v>0.30000000000015298</c:v>
                </c:pt>
                <c:pt idx="974">
                  <c:v>0.30000000000015298</c:v>
                </c:pt>
                <c:pt idx="975">
                  <c:v>0.30000000000015298</c:v>
                </c:pt>
                <c:pt idx="976">
                  <c:v>0.30000000000015298</c:v>
                </c:pt>
                <c:pt idx="977">
                  <c:v>0.30000000000015298</c:v>
                </c:pt>
                <c:pt idx="978">
                  <c:v>0.30000000000015298</c:v>
                </c:pt>
                <c:pt idx="979">
                  <c:v>0.30000000000015098</c:v>
                </c:pt>
                <c:pt idx="980">
                  <c:v>0.30000000000015298</c:v>
                </c:pt>
                <c:pt idx="981">
                  <c:v>0.30000000000015298</c:v>
                </c:pt>
                <c:pt idx="982">
                  <c:v>0.30000000000015298</c:v>
                </c:pt>
                <c:pt idx="983">
                  <c:v>0.30000000000015298</c:v>
                </c:pt>
                <c:pt idx="984">
                  <c:v>0.30000000000015298</c:v>
                </c:pt>
                <c:pt idx="985">
                  <c:v>0.30000000000015298</c:v>
                </c:pt>
                <c:pt idx="986">
                  <c:v>0.30000000000015398</c:v>
                </c:pt>
                <c:pt idx="987">
                  <c:v>0.30000000000015398</c:v>
                </c:pt>
                <c:pt idx="988">
                  <c:v>0.30000000000015298</c:v>
                </c:pt>
                <c:pt idx="989">
                  <c:v>0.30000000000015198</c:v>
                </c:pt>
                <c:pt idx="990">
                  <c:v>0.30000000000015298</c:v>
                </c:pt>
                <c:pt idx="991">
                  <c:v>0.30000000000015298</c:v>
                </c:pt>
                <c:pt idx="992">
                  <c:v>0.30000000000015298</c:v>
                </c:pt>
                <c:pt idx="993">
                  <c:v>0.30000000000015298</c:v>
                </c:pt>
                <c:pt idx="994">
                  <c:v>0.30000000000015298</c:v>
                </c:pt>
                <c:pt idx="995">
                  <c:v>0.30000000000015298</c:v>
                </c:pt>
                <c:pt idx="996">
                  <c:v>0.30000000000015298</c:v>
                </c:pt>
                <c:pt idx="997">
                  <c:v>0.30000000000015298</c:v>
                </c:pt>
                <c:pt idx="998">
                  <c:v>0.30000000000015298</c:v>
                </c:pt>
                <c:pt idx="999">
                  <c:v>0.30000000000015298</c:v>
                </c:pt>
                <c:pt idx="1000">
                  <c:v>0.30000000000015298</c:v>
                </c:pt>
                <c:pt idx="1001">
                  <c:v>0.30000000000015298</c:v>
                </c:pt>
                <c:pt idx="1002">
                  <c:v>0.30000000000015198</c:v>
                </c:pt>
                <c:pt idx="1003">
                  <c:v>0.30000000000015298</c:v>
                </c:pt>
                <c:pt idx="1004">
                  <c:v>0.30000000000015298</c:v>
                </c:pt>
                <c:pt idx="1005">
                  <c:v>0.30000000000015298</c:v>
                </c:pt>
                <c:pt idx="1006">
                  <c:v>0.30000000000015298</c:v>
                </c:pt>
                <c:pt idx="1007">
                  <c:v>0.30000000000015298</c:v>
                </c:pt>
                <c:pt idx="1008">
                  <c:v>0.30000000000015298</c:v>
                </c:pt>
                <c:pt idx="1009">
                  <c:v>0.30000000000015298</c:v>
                </c:pt>
                <c:pt idx="1010">
                  <c:v>0.30000000000015298</c:v>
                </c:pt>
                <c:pt idx="1011">
                  <c:v>0.30000000000015298</c:v>
                </c:pt>
                <c:pt idx="1012">
                  <c:v>0.30000000000015298</c:v>
                </c:pt>
                <c:pt idx="1013">
                  <c:v>0.30000000000015298</c:v>
                </c:pt>
                <c:pt idx="1014">
                  <c:v>0.30000000000015298</c:v>
                </c:pt>
                <c:pt idx="1015">
                  <c:v>0.30000000000015298</c:v>
                </c:pt>
                <c:pt idx="1016">
                  <c:v>0.30000000000015298</c:v>
                </c:pt>
                <c:pt idx="1017">
                  <c:v>0.30000000000015298</c:v>
                </c:pt>
                <c:pt idx="1018">
                  <c:v>0.30000000000015298</c:v>
                </c:pt>
                <c:pt idx="1019">
                  <c:v>0.30000000000015198</c:v>
                </c:pt>
                <c:pt idx="1020">
                  <c:v>0.30000000000015298</c:v>
                </c:pt>
                <c:pt idx="1021">
                  <c:v>0.30000000000015198</c:v>
                </c:pt>
                <c:pt idx="1022">
                  <c:v>0.30000000000015298</c:v>
                </c:pt>
                <c:pt idx="1023">
                  <c:v>0.30000000000015298</c:v>
                </c:pt>
                <c:pt idx="1024">
                  <c:v>0.30000000000015298</c:v>
                </c:pt>
                <c:pt idx="1025">
                  <c:v>0.30000000000015298</c:v>
                </c:pt>
                <c:pt idx="1026">
                  <c:v>0.30000000000015298</c:v>
                </c:pt>
                <c:pt idx="1027">
                  <c:v>0.30000000000015398</c:v>
                </c:pt>
                <c:pt idx="1028">
                  <c:v>0.30000000000015298</c:v>
                </c:pt>
                <c:pt idx="1029">
                  <c:v>0.30000000000015198</c:v>
                </c:pt>
                <c:pt idx="1030">
                  <c:v>0.30000000000015298</c:v>
                </c:pt>
                <c:pt idx="1031">
                  <c:v>0.30000000000015298</c:v>
                </c:pt>
                <c:pt idx="1032">
                  <c:v>0.30000000000015298</c:v>
                </c:pt>
                <c:pt idx="1033">
                  <c:v>0.30000000000015298</c:v>
                </c:pt>
                <c:pt idx="1034">
                  <c:v>0.30000000000015398</c:v>
                </c:pt>
                <c:pt idx="1035">
                  <c:v>0.30000000000015298</c:v>
                </c:pt>
                <c:pt idx="1036">
                  <c:v>0.30000000000015198</c:v>
                </c:pt>
                <c:pt idx="1037">
                  <c:v>0.30000000000015398</c:v>
                </c:pt>
                <c:pt idx="1038">
                  <c:v>0.30000000000015298</c:v>
                </c:pt>
                <c:pt idx="1039">
                  <c:v>0.30000000000015298</c:v>
                </c:pt>
                <c:pt idx="1040">
                  <c:v>0.30000000000015298</c:v>
                </c:pt>
                <c:pt idx="1041">
                  <c:v>0.30000000000015298</c:v>
                </c:pt>
                <c:pt idx="1042">
                  <c:v>0.30000000000015298</c:v>
                </c:pt>
                <c:pt idx="1043">
                  <c:v>0.30000000000015298</c:v>
                </c:pt>
                <c:pt idx="1044">
                  <c:v>0.30000000000015298</c:v>
                </c:pt>
                <c:pt idx="1045">
                  <c:v>0.30000000000015298</c:v>
                </c:pt>
                <c:pt idx="1046">
                  <c:v>0.30000000000015298</c:v>
                </c:pt>
                <c:pt idx="1047">
                  <c:v>0.30000000000015198</c:v>
                </c:pt>
                <c:pt idx="1048">
                  <c:v>0.30000000000015298</c:v>
                </c:pt>
                <c:pt idx="1049">
                  <c:v>0.30000000000015298</c:v>
                </c:pt>
                <c:pt idx="1050">
                  <c:v>0.30000000000015298</c:v>
                </c:pt>
                <c:pt idx="1051">
                  <c:v>0.30000000000015298</c:v>
                </c:pt>
                <c:pt idx="1052">
                  <c:v>0.30000000000015298</c:v>
                </c:pt>
                <c:pt idx="1053">
                  <c:v>0.30000000000015298</c:v>
                </c:pt>
                <c:pt idx="1054">
                  <c:v>0.30000000000015298</c:v>
                </c:pt>
                <c:pt idx="1055">
                  <c:v>0.30000000000015298</c:v>
                </c:pt>
                <c:pt idx="1056">
                  <c:v>0.30000000000015298</c:v>
                </c:pt>
                <c:pt idx="1057">
                  <c:v>0.30000000000015298</c:v>
                </c:pt>
                <c:pt idx="1058">
                  <c:v>0.30000000000015398</c:v>
                </c:pt>
                <c:pt idx="1059">
                  <c:v>0.30000000000015398</c:v>
                </c:pt>
                <c:pt idx="1060">
                  <c:v>0.30000000000015298</c:v>
                </c:pt>
                <c:pt idx="1061">
                  <c:v>0.30000000000015298</c:v>
                </c:pt>
                <c:pt idx="1062">
                  <c:v>0.30000000000015298</c:v>
                </c:pt>
                <c:pt idx="1063">
                  <c:v>0.30000000000015298</c:v>
                </c:pt>
                <c:pt idx="1064">
                  <c:v>0.30000000000015298</c:v>
                </c:pt>
                <c:pt idx="1065">
                  <c:v>0.30000000000015298</c:v>
                </c:pt>
                <c:pt idx="1066">
                  <c:v>0.30000000000015298</c:v>
                </c:pt>
                <c:pt idx="1067">
                  <c:v>0.30000000000015298</c:v>
                </c:pt>
                <c:pt idx="1068">
                  <c:v>0.30000000000015398</c:v>
                </c:pt>
                <c:pt idx="1069">
                  <c:v>0.30000000000015298</c:v>
                </c:pt>
                <c:pt idx="1070">
                  <c:v>0.30000000000015298</c:v>
                </c:pt>
                <c:pt idx="1071">
                  <c:v>0.30000000000015298</c:v>
                </c:pt>
                <c:pt idx="1072">
                  <c:v>0.30000000000015298</c:v>
                </c:pt>
                <c:pt idx="1073">
                  <c:v>0.30000000000015298</c:v>
                </c:pt>
                <c:pt idx="1074">
                  <c:v>0.30000000000015398</c:v>
                </c:pt>
                <c:pt idx="1075">
                  <c:v>0.30000000000015298</c:v>
                </c:pt>
                <c:pt idx="1076">
                  <c:v>0.30000000000015298</c:v>
                </c:pt>
                <c:pt idx="1077">
                  <c:v>0.30000000000015198</c:v>
                </c:pt>
                <c:pt idx="1078">
                  <c:v>0.30000000000015298</c:v>
                </c:pt>
                <c:pt idx="1079">
                  <c:v>0.30000000000015298</c:v>
                </c:pt>
                <c:pt idx="1080">
                  <c:v>0.30000000000015298</c:v>
                </c:pt>
                <c:pt idx="1081">
                  <c:v>0.30000000000015398</c:v>
                </c:pt>
                <c:pt idx="1082">
                  <c:v>0.30000000000015398</c:v>
                </c:pt>
                <c:pt idx="1083">
                  <c:v>0.30000000000015298</c:v>
                </c:pt>
                <c:pt idx="1084">
                  <c:v>0.30000000000015298</c:v>
                </c:pt>
                <c:pt idx="1085">
                  <c:v>0.30000000000015298</c:v>
                </c:pt>
                <c:pt idx="1086">
                  <c:v>0.30000000000015298</c:v>
                </c:pt>
                <c:pt idx="1087">
                  <c:v>0.30000000000015298</c:v>
                </c:pt>
                <c:pt idx="1088">
                  <c:v>0.30000000000015298</c:v>
                </c:pt>
                <c:pt idx="1089">
                  <c:v>0.30000000000015298</c:v>
                </c:pt>
                <c:pt idx="1090">
                  <c:v>0.30000000000015298</c:v>
                </c:pt>
                <c:pt idx="1091">
                  <c:v>0.30000000000015298</c:v>
                </c:pt>
                <c:pt idx="1092">
                  <c:v>0.30000000000015298</c:v>
                </c:pt>
                <c:pt idx="1093">
                  <c:v>0.30000000000015298</c:v>
                </c:pt>
                <c:pt idx="1094">
                  <c:v>0.30000000000015398</c:v>
                </c:pt>
                <c:pt idx="1095">
                  <c:v>0.30000000000015298</c:v>
                </c:pt>
                <c:pt idx="1096">
                  <c:v>0.30000000000015398</c:v>
                </c:pt>
                <c:pt idx="1097">
                  <c:v>0.30000000000015298</c:v>
                </c:pt>
                <c:pt idx="1098">
                  <c:v>0.30000000000015398</c:v>
                </c:pt>
                <c:pt idx="1099">
                  <c:v>0.30000000000015398</c:v>
                </c:pt>
                <c:pt idx="1100">
                  <c:v>0.30000000000015298</c:v>
                </c:pt>
                <c:pt idx="1101">
                  <c:v>0.30000000000015298</c:v>
                </c:pt>
                <c:pt idx="1102">
                  <c:v>0.30000000000015298</c:v>
                </c:pt>
                <c:pt idx="1103">
                  <c:v>0.30000000000015298</c:v>
                </c:pt>
                <c:pt idx="1104">
                  <c:v>0.30000000000015398</c:v>
                </c:pt>
                <c:pt idx="1105">
                  <c:v>0.30000000000015298</c:v>
                </c:pt>
                <c:pt idx="1106">
                  <c:v>0.30000000000015398</c:v>
                </c:pt>
                <c:pt idx="1107">
                  <c:v>0.30000000000015298</c:v>
                </c:pt>
                <c:pt idx="1108">
                  <c:v>0.30000000000015298</c:v>
                </c:pt>
                <c:pt idx="1109">
                  <c:v>0.30000000000015298</c:v>
                </c:pt>
                <c:pt idx="1110">
                  <c:v>0.30000000000015298</c:v>
                </c:pt>
                <c:pt idx="1111">
                  <c:v>0.30000000000015298</c:v>
                </c:pt>
                <c:pt idx="1112">
                  <c:v>0.30000000000015298</c:v>
                </c:pt>
                <c:pt idx="1113">
                  <c:v>0.30000000000015298</c:v>
                </c:pt>
                <c:pt idx="1114">
                  <c:v>0.30000000000015298</c:v>
                </c:pt>
                <c:pt idx="1115">
                  <c:v>0.30000000000015398</c:v>
                </c:pt>
                <c:pt idx="1116">
                  <c:v>0.30000000000015298</c:v>
                </c:pt>
                <c:pt idx="1117">
                  <c:v>0.30000000000015298</c:v>
                </c:pt>
                <c:pt idx="1118">
                  <c:v>0.30000000000015298</c:v>
                </c:pt>
                <c:pt idx="1119">
                  <c:v>0.30000000000015398</c:v>
                </c:pt>
                <c:pt idx="1120">
                  <c:v>0.30000000000015398</c:v>
                </c:pt>
                <c:pt idx="1121">
                  <c:v>0.30000000000015298</c:v>
                </c:pt>
                <c:pt idx="1122">
                  <c:v>0.30000000000015298</c:v>
                </c:pt>
                <c:pt idx="1123">
                  <c:v>0.30000000000015298</c:v>
                </c:pt>
                <c:pt idx="1124">
                  <c:v>0.30000000000015398</c:v>
                </c:pt>
                <c:pt idx="1125">
                  <c:v>0.30000000000015298</c:v>
                </c:pt>
                <c:pt idx="1126">
                  <c:v>0.30000000000015298</c:v>
                </c:pt>
                <c:pt idx="1127">
                  <c:v>0.30000000000015298</c:v>
                </c:pt>
                <c:pt idx="1128">
                  <c:v>0.30000000000015398</c:v>
                </c:pt>
                <c:pt idx="1129">
                  <c:v>0.30000000000015398</c:v>
                </c:pt>
                <c:pt idx="1130">
                  <c:v>0.30000000000015298</c:v>
                </c:pt>
                <c:pt idx="1131">
                  <c:v>0.30000000000015298</c:v>
                </c:pt>
                <c:pt idx="1132">
                  <c:v>0.30000000000015298</c:v>
                </c:pt>
                <c:pt idx="1133">
                  <c:v>0.30000000000015298</c:v>
                </c:pt>
                <c:pt idx="1134">
                  <c:v>0.30000000000015298</c:v>
                </c:pt>
                <c:pt idx="1135">
                  <c:v>0.30000000000015398</c:v>
                </c:pt>
                <c:pt idx="1136">
                  <c:v>0.30000000000015298</c:v>
                </c:pt>
                <c:pt idx="1137">
                  <c:v>0.30000000000015398</c:v>
                </c:pt>
                <c:pt idx="1138">
                  <c:v>0.30000000000015298</c:v>
                </c:pt>
                <c:pt idx="1139">
                  <c:v>0.30000000000015298</c:v>
                </c:pt>
                <c:pt idx="1140">
                  <c:v>0.30000000000015398</c:v>
                </c:pt>
                <c:pt idx="1141">
                  <c:v>0.30000000000015298</c:v>
                </c:pt>
                <c:pt idx="1142">
                  <c:v>0.30000000000015398</c:v>
                </c:pt>
                <c:pt idx="1143">
                  <c:v>0.30000000000015298</c:v>
                </c:pt>
                <c:pt idx="1144">
                  <c:v>0.30000000000015398</c:v>
                </c:pt>
                <c:pt idx="1145">
                  <c:v>0.30000000000015298</c:v>
                </c:pt>
                <c:pt idx="1146">
                  <c:v>0.30000000000015398</c:v>
                </c:pt>
                <c:pt idx="1147">
                  <c:v>0.30000000000015298</c:v>
                </c:pt>
                <c:pt idx="1148">
                  <c:v>0.30000000000015298</c:v>
                </c:pt>
                <c:pt idx="1149">
                  <c:v>0.30000000000015398</c:v>
                </c:pt>
                <c:pt idx="1150">
                  <c:v>0.30000000000015298</c:v>
                </c:pt>
                <c:pt idx="1151">
                  <c:v>0.30000000000015398</c:v>
                </c:pt>
                <c:pt idx="1152">
                  <c:v>0.30000000000015298</c:v>
                </c:pt>
                <c:pt idx="1153">
                  <c:v>0.30000000000015298</c:v>
                </c:pt>
                <c:pt idx="1154">
                  <c:v>0.30000000000015298</c:v>
                </c:pt>
                <c:pt idx="1155">
                  <c:v>0.30000000000015298</c:v>
                </c:pt>
                <c:pt idx="1156">
                  <c:v>0.30000000000015298</c:v>
                </c:pt>
                <c:pt idx="1157">
                  <c:v>0.30000000000015298</c:v>
                </c:pt>
                <c:pt idx="1158">
                  <c:v>0.30000000000015298</c:v>
                </c:pt>
                <c:pt idx="1159">
                  <c:v>0.30000000000015298</c:v>
                </c:pt>
                <c:pt idx="1160">
                  <c:v>0.30000000000015298</c:v>
                </c:pt>
                <c:pt idx="1161">
                  <c:v>0.30000000000015298</c:v>
                </c:pt>
                <c:pt idx="1162">
                  <c:v>0.30000000000015298</c:v>
                </c:pt>
                <c:pt idx="1163">
                  <c:v>0.30000000000015298</c:v>
                </c:pt>
                <c:pt idx="1164">
                  <c:v>0.30000000000015298</c:v>
                </c:pt>
                <c:pt idx="1165">
                  <c:v>0.30000000000015298</c:v>
                </c:pt>
                <c:pt idx="1166">
                  <c:v>0.30000000000015298</c:v>
                </c:pt>
                <c:pt idx="1167">
                  <c:v>0.30000000000015298</c:v>
                </c:pt>
                <c:pt idx="1168">
                  <c:v>0.30000000000015298</c:v>
                </c:pt>
                <c:pt idx="1169">
                  <c:v>0.30000000000015298</c:v>
                </c:pt>
                <c:pt idx="1170">
                  <c:v>0.30000000000015298</c:v>
                </c:pt>
                <c:pt idx="1171">
                  <c:v>0.30000000000015298</c:v>
                </c:pt>
                <c:pt idx="1172">
                  <c:v>0.30000000000015298</c:v>
                </c:pt>
                <c:pt idx="1173">
                  <c:v>0.30000000000015298</c:v>
                </c:pt>
                <c:pt idx="1174">
                  <c:v>0.30000000000015398</c:v>
                </c:pt>
                <c:pt idx="1175">
                  <c:v>0.30000000000015298</c:v>
                </c:pt>
                <c:pt idx="1176">
                  <c:v>0.30000000000015298</c:v>
                </c:pt>
                <c:pt idx="1177">
                  <c:v>0.30000000000015298</c:v>
                </c:pt>
                <c:pt idx="1178">
                  <c:v>0.30000000000015198</c:v>
                </c:pt>
                <c:pt idx="1179">
                  <c:v>0.30000000000015298</c:v>
                </c:pt>
                <c:pt idx="1180">
                  <c:v>0.30000000000015298</c:v>
                </c:pt>
                <c:pt idx="1181">
                  <c:v>0.30000000000015298</c:v>
                </c:pt>
                <c:pt idx="1182">
                  <c:v>0.30000000000015298</c:v>
                </c:pt>
                <c:pt idx="1183">
                  <c:v>0.30000000000015298</c:v>
                </c:pt>
                <c:pt idx="1184">
                  <c:v>0.30000000000015298</c:v>
                </c:pt>
                <c:pt idx="1185">
                  <c:v>0.30000000000015298</c:v>
                </c:pt>
                <c:pt idx="1186">
                  <c:v>0.30000000000015298</c:v>
                </c:pt>
                <c:pt idx="1187">
                  <c:v>0.30000000000015298</c:v>
                </c:pt>
                <c:pt idx="1188">
                  <c:v>0.30000000000015298</c:v>
                </c:pt>
                <c:pt idx="1189">
                  <c:v>0.30000000000015298</c:v>
                </c:pt>
                <c:pt idx="1190">
                  <c:v>0.30000000000015298</c:v>
                </c:pt>
                <c:pt idx="1191">
                  <c:v>0.30000000000015298</c:v>
                </c:pt>
                <c:pt idx="1192">
                  <c:v>0.30000000000015298</c:v>
                </c:pt>
                <c:pt idx="1193">
                  <c:v>0.30000000000015298</c:v>
                </c:pt>
                <c:pt idx="1194">
                  <c:v>0.30000000000015298</c:v>
                </c:pt>
                <c:pt idx="1195">
                  <c:v>0.30000000000015298</c:v>
                </c:pt>
                <c:pt idx="1196">
                  <c:v>0.30000000000015198</c:v>
                </c:pt>
                <c:pt idx="1197">
                  <c:v>0.30000000000015298</c:v>
                </c:pt>
                <c:pt idx="1198">
                  <c:v>0.30000000000015298</c:v>
                </c:pt>
                <c:pt idx="1199">
                  <c:v>0.30000000000015298</c:v>
                </c:pt>
                <c:pt idx="1200">
                  <c:v>0.30000000000015298</c:v>
                </c:pt>
                <c:pt idx="1201">
                  <c:v>0.30000000000015298</c:v>
                </c:pt>
                <c:pt idx="1202">
                  <c:v>0.30000000000015298</c:v>
                </c:pt>
                <c:pt idx="1203">
                  <c:v>0.30000000000015298</c:v>
                </c:pt>
                <c:pt idx="1204">
                  <c:v>0.30000000000015298</c:v>
                </c:pt>
                <c:pt idx="1205">
                  <c:v>0.30000000000015298</c:v>
                </c:pt>
                <c:pt idx="1206">
                  <c:v>0.30000000000015298</c:v>
                </c:pt>
                <c:pt idx="1207">
                  <c:v>0.30000000000015298</c:v>
                </c:pt>
                <c:pt idx="1208">
                  <c:v>0.30000000000015298</c:v>
                </c:pt>
                <c:pt idx="1209">
                  <c:v>0.30000000000015298</c:v>
                </c:pt>
                <c:pt idx="1210">
                  <c:v>0.30000000000015298</c:v>
                </c:pt>
                <c:pt idx="1211">
                  <c:v>0.30000000000015298</c:v>
                </c:pt>
                <c:pt idx="1212">
                  <c:v>0.30000000000015298</c:v>
                </c:pt>
                <c:pt idx="1213">
                  <c:v>0.30000000000015298</c:v>
                </c:pt>
                <c:pt idx="1214">
                  <c:v>0.30000000000015298</c:v>
                </c:pt>
                <c:pt idx="1215">
                  <c:v>0.30000000000015298</c:v>
                </c:pt>
                <c:pt idx="1216">
                  <c:v>0.30000000000015298</c:v>
                </c:pt>
                <c:pt idx="1217">
                  <c:v>0.30000000000015298</c:v>
                </c:pt>
                <c:pt idx="1218">
                  <c:v>0.30000000000015298</c:v>
                </c:pt>
                <c:pt idx="1219">
                  <c:v>0.30000000000015298</c:v>
                </c:pt>
                <c:pt idx="1220">
                  <c:v>0.30000000000015298</c:v>
                </c:pt>
                <c:pt idx="1221">
                  <c:v>0.30000000000015298</c:v>
                </c:pt>
                <c:pt idx="1222">
                  <c:v>0.30000000000015298</c:v>
                </c:pt>
                <c:pt idx="1223">
                  <c:v>0.30000000000015298</c:v>
                </c:pt>
                <c:pt idx="1224">
                  <c:v>0.30000000000015298</c:v>
                </c:pt>
                <c:pt idx="1225">
                  <c:v>0.30000000000015298</c:v>
                </c:pt>
                <c:pt idx="1226">
                  <c:v>0.30000000000015298</c:v>
                </c:pt>
                <c:pt idx="1227">
                  <c:v>0.30000000000015298</c:v>
                </c:pt>
                <c:pt idx="1228">
                  <c:v>0.30000000000015298</c:v>
                </c:pt>
                <c:pt idx="1229">
                  <c:v>0.30000000000015298</c:v>
                </c:pt>
                <c:pt idx="1230">
                  <c:v>0.30000000000015298</c:v>
                </c:pt>
                <c:pt idx="1231">
                  <c:v>0.30000000000015298</c:v>
                </c:pt>
                <c:pt idx="1232">
                  <c:v>0.30000000000015298</c:v>
                </c:pt>
                <c:pt idx="1233">
                  <c:v>0.30000000000015298</c:v>
                </c:pt>
                <c:pt idx="1234">
                  <c:v>0.30000000000015298</c:v>
                </c:pt>
                <c:pt idx="1235">
                  <c:v>0.30000000000015298</c:v>
                </c:pt>
                <c:pt idx="1236">
                  <c:v>0.30000000000015298</c:v>
                </c:pt>
                <c:pt idx="1237">
                  <c:v>0.30000000000015298</c:v>
                </c:pt>
                <c:pt idx="1238">
                  <c:v>0.30000000000015298</c:v>
                </c:pt>
                <c:pt idx="1239">
                  <c:v>0.30000000000015298</c:v>
                </c:pt>
                <c:pt idx="1240">
                  <c:v>0.30000000000015298</c:v>
                </c:pt>
                <c:pt idx="1241">
                  <c:v>0.30000000000015298</c:v>
                </c:pt>
                <c:pt idx="1242">
                  <c:v>0.30000000000015298</c:v>
                </c:pt>
                <c:pt idx="1243">
                  <c:v>0.30000000000015298</c:v>
                </c:pt>
                <c:pt idx="1244">
                  <c:v>0.30000000000015298</c:v>
                </c:pt>
                <c:pt idx="1245">
                  <c:v>0.30000000000015298</c:v>
                </c:pt>
                <c:pt idx="1246">
                  <c:v>0.30000000000015298</c:v>
                </c:pt>
                <c:pt idx="1247">
                  <c:v>0.30000000000015298</c:v>
                </c:pt>
                <c:pt idx="1248">
                  <c:v>0.30000000000015298</c:v>
                </c:pt>
                <c:pt idx="1249">
                  <c:v>0.30000000000015298</c:v>
                </c:pt>
                <c:pt idx="1250">
                  <c:v>0.30000000000015298</c:v>
                </c:pt>
                <c:pt idx="1251">
                  <c:v>0.30000000000015298</c:v>
                </c:pt>
                <c:pt idx="1252">
                  <c:v>0.30000000000015298</c:v>
                </c:pt>
                <c:pt idx="1253">
                  <c:v>0.30000000000015298</c:v>
                </c:pt>
                <c:pt idx="1254">
                  <c:v>0.30000000000015298</c:v>
                </c:pt>
                <c:pt idx="1255">
                  <c:v>0.30000000000015298</c:v>
                </c:pt>
                <c:pt idx="1256">
                  <c:v>0.30000000000015298</c:v>
                </c:pt>
                <c:pt idx="1257">
                  <c:v>0.30000000000015298</c:v>
                </c:pt>
                <c:pt idx="1258">
                  <c:v>0.30000000000015298</c:v>
                </c:pt>
                <c:pt idx="1259">
                  <c:v>0.30000000000015298</c:v>
                </c:pt>
                <c:pt idx="1260">
                  <c:v>0.30000000000015298</c:v>
                </c:pt>
                <c:pt idx="1261">
                  <c:v>0.30000000000015298</c:v>
                </c:pt>
                <c:pt idx="1262">
                  <c:v>0.30000000000015298</c:v>
                </c:pt>
                <c:pt idx="1263">
                  <c:v>0.30000000000015298</c:v>
                </c:pt>
                <c:pt idx="1264">
                  <c:v>0.30000000000015298</c:v>
                </c:pt>
                <c:pt idx="1265">
                  <c:v>0.30000000000015298</c:v>
                </c:pt>
                <c:pt idx="1266">
                  <c:v>0.30000000000015298</c:v>
                </c:pt>
                <c:pt idx="1267">
                  <c:v>0.30000000000015298</c:v>
                </c:pt>
                <c:pt idx="1268">
                  <c:v>0.30000000000015298</c:v>
                </c:pt>
                <c:pt idx="1269">
                  <c:v>0.30000000000015298</c:v>
                </c:pt>
                <c:pt idx="1270">
                  <c:v>0.30000000000015298</c:v>
                </c:pt>
                <c:pt idx="1271">
                  <c:v>0.30000000000015298</c:v>
                </c:pt>
                <c:pt idx="1272">
                  <c:v>0.30000000000015298</c:v>
                </c:pt>
                <c:pt idx="1273">
                  <c:v>0.30000000000015298</c:v>
                </c:pt>
                <c:pt idx="1274">
                  <c:v>0.30000000000015298</c:v>
                </c:pt>
                <c:pt idx="1275">
                  <c:v>0.30000000000015298</c:v>
                </c:pt>
                <c:pt idx="1276">
                  <c:v>0.30000000000015298</c:v>
                </c:pt>
                <c:pt idx="1277">
                  <c:v>0.30000000000015298</c:v>
                </c:pt>
                <c:pt idx="1278">
                  <c:v>0.30000000000015298</c:v>
                </c:pt>
                <c:pt idx="1279">
                  <c:v>0.30000000000015298</c:v>
                </c:pt>
                <c:pt idx="1280">
                  <c:v>0.30000000000015298</c:v>
                </c:pt>
                <c:pt idx="1281">
                  <c:v>0.30000000000015298</c:v>
                </c:pt>
                <c:pt idx="1282">
                  <c:v>0.30000000000015298</c:v>
                </c:pt>
                <c:pt idx="1283">
                  <c:v>0.30000000000015298</c:v>
                </c:pt>
                <c:pt idx="1284">
                  <c:v>0.30000000000015298</c:v>
                </c:pt>
                <c:pt idx="1285">
                  <c:v>0.30000000000015298</c:v>
                </c:pt>
                <c:pt idx="1286">
                  <c:v>0.30000000000015298</c:v>
                </c:pt>
                <c:pt idx="1287">
                  <c:v>0.30000000000015298</c:v>
                </c:pt>
                <c:pt idx="1288">
                  <c:v>0.30000000000015298</c:v>
                </c:pt>
                <c:pt idx="1289">
                  <c:v>0.30000000000015298</c:v>
                </c:pt>
                <c:pt idx="1290">
                  <c:v>0.30000000000015298</c:v>
                </c:pt>
                <c:pt idx="1291">
                  <c:v>0.30000000000015298</c:v>
                </c:pt>
                <c:pt idx="1292">
                  <c:v>0.30000000000015298</c:v>
                </c:pt>
                <c:pt idx="1293">
                  <c:v>0.30000000000015298</c:v>
                </c:pt>
                <c:pt idx="1294">
                  <c:v>0.30000000000015298</c:v>
                </c:pt>
                <c:pt idx="1295">
                  <c:v>0.30000000000015298</c:v>
                </c:pt>
                <c:pt idx="1296">
                  <c:v>0.30000000000015298</c:v>
                </c:pt>
                <c:pt idx="1297">
                  <c:v>0.30000000000015298</c:v>
                </c:pt>
                <c:pt idx="1298">
                  <c:v>0.30000000000015298</c:v>
                </c:pt>
                <c:pt idx="1299">
                  <c:v>0.30000000000015298</c:v>
                </c:pt>
                <c:pt idx="1300">
                  <c:v>0.30000000000015298</c:v>
                </c:pt>
                <c:pt idx="1301">
                  <c:v>0.30000000000015298</c:v>
                </c:pt>
                <c:pt idx="1302">
                  <c:v>0.30000000000015298</c:v>
                </c:pt>
                <c:pt idx="1303">
                  <c:v>0.30000000000015298</c:v>
                </c:pt>
                <c:pt idx="1304">
                  <c:v>0.30000000000015298</c:v>
                </c:pt>
                <c:pt idx="1305">
                  <c:v>0.30000000000015298</c:v>
                </c:pt>
                <c:pt idx="1306">
                  <c:v>0.30000000000015298</c:v>
                </c:pt>
                <c:pt idx="1307">
                  <c:v>0.30000000000015298</c:v>
                </c:pt>
                <c:pt idx="1308">
                  <c:v>0.30000000000015298</c:v>
                </c:pt>
                <c:pt idx="1309">
                  <c:v>0.30000000000015298</c:v>
                </c:pt>
                <c:pt idx="1310">
                  <c:v>0.30000000000015298</c:v>
                </c:pt>
                <c:pt idx="1311">
                  <c:v>0.30000000000015298</c:v>
                </c:pt>
                <c:pt idx="1312">
                  <c:v>0.30000000000015298</c:v>
                </c:pt>
                <c:pt idx="1313">
                  <c:v>0.30000000000015298</c:v>
                </c:pt>
                <c:pt idx="1314">
                  <c:v>0.30000000000015298</c:v>
                </c:pt>
                <c:pt idx="1315">
                  <c:v>0.30000000000015298</c:v>
                </c:pt>
                <c:pt idx="1316">
                  <c:v>0.30000000000015298</c:v>
                </c:pt>
                <c:pt idx="1317">
                  <c:v>0.30000000000015298</c:v>
                </c:pt>
                <c:pt idx="1318">
                  <c:v>0.30000000000015298</c:v>
                </c:pt>
                <c:pt idx="1319">
                  <c:v>0.30000000000015298</c:v>
                </c:pt>
                <c:pt idx="1320">
                  <c:v>0.30000000000015298</c:v>
                </c:pt>
                <c:pt idx="1321">
                  <c:v>0.30000000000015298</c:v>
                </c:pt>
                <c:pt idx="1322">
                  <c:v>0.30000000000015298</c:v>
                </c:pt>
                <c:pt idx="1323">
                  <c:v>0.30000000000015298</c:v>
                </c:pt>
                <c:pt idx="1324">
                  <c:v>0.30000000000015298</c:v>
                </c:pt>
                <c:pt idx="1325">
                  <c:v>0.30000000000015298</c:v>
                </c:pt>
                <c:pt idx="1326">
                  <c:v>0.30000000000015298</c:v>
                </c:pt>
                <c:pt idx="1327">
                  <c:v>0.30000000000015298</c:v>
                </c:pt>
                <c:pt idx="1328">
                  <c:v>0.30000000000015298</c:v>
                </c:pt>
                <c:pt idx="1329">
                  <c:v>0.30000000000015298</c:v>
                </c:pt>
                <c:pt idx="1330">
                  <c:v>0.30000000000015298</c:v>
                </c:pt>
                <c:pt idx="1331">
                  <c:v>0.30000000000015298</c:v>
                </c:pt>
                <c:pt idx="1332">
                  <c:v>0.30000000000015298</c:v>
                </c:pt>
                <c:pt idx="1333">
                  <c:v>0.30000000000015298</c:v>
                </c:pt>
                <c:pt idx="1334">
                  <c:v>0.30000000000015298</c:v>
                </c:pt>
                <c:pt idx="1335">
                  <c:v>0.30000000000015298</c:v>
                </c:pt>
                <c:pt idx="1336">
                  <c:v>0.30000000000015298</c:v>
                </c:pt>
                <c:pt idx="1337">
                  <c:v>0.30000000000015298</c:v>
                </c:pt>
                <c:pt idx="1338">
                  <c:v>0.30000000000015298</c:v>
                </c:pt>
                <c:pt idx="1339">
                  <c:v>0.30000000000015298</c:v>
                </c:pt>
                <c:pt idx="1340">
                  <c:v>0.30000000000015298</c:v>
                </c:pt>
                <c:pt idx="1341">
                  <c:v>0.30000000000015298</c:v>
                </c:pt>
                <c:pt idx="1342">
                  <c:v>0.30000000000015298</c:v>
                </c:pt>
                <c:pt idx="1343">
                  <c:v>0.30000000000015298</c:v>
                </c:pt>
                <c:pt idx="1344">
                  <c:v>0.30000000000015298</c:v>
                </c:pt>
                <c:pt idx="1345">
                  <c:v>0.30000000000015298</c:v>
                </c:pt>
                <c:pt idx="1346">
                  <c:v>0.30000000000015298</c:v>
                </c:pt>
                <c:pt idx="1347">
                  <c:v>0.30000000000015298</c:v>
                </c:pt>
                <c:pt idx="1348">
                  <c:v>0.30000000000015298</c:v>
                </c:pt>
                <c:pt idx="1349">
                  <c:v>0.30000000000015298</c:v>
                </c:pt>
                <c:pt idx="1350">
                  <c:v>0.30000000000015298</c:v>
                </c:pt>
                <c:pt idx="1351">
                  <c:v>0.30000000000015298</c:v>
                </c:pt>
                <c:pt idx="1352">
                  <c:v>0.30000000000015298</c:v>
                </c:pt>
                <c:pt idx="1353">
                  <c:v>0.30000000000015298</c:v>
                </c:pt>
                <c:pt idx="1354">
                  <c:v>0.30000000000015298</c:v>
                </c:pt>
                <c:pt idx="1355">
                  <c:v>0.30000000000015298</c:v>
                </c:pt>
                <c:pt idx="1356">
                  <c:v>0.30000000000015298</c:v>
                </c:pt>
                <c:pt idx="1357">
                  <c:v>0.30000000000015298</c:v>
                </c:pt>
                <c:pt idx="1358">
                  <c:v>0.30000000000015298</c:v>
                </c:pt>
                <c:pt idx="1359">
                  <c:v>0.30000000000015298</c:v>
                </c:pt>
                <c:pt idx="1360">
                  <c:v>0.30000000000015298</c:v>
                </c:pt>
                <c:pt idx="1361">
                  <c:v>0.30000000000015298</c:v>
                </c:pt>
                <c:pt idx="1362">
                  <c:v>0.30000000000015298</c:v>
                </c:pt>
                <c:pt idx="1363">
                  <c:v>0.30000000000015298</c:v>
                </c:pt>
                <c:pt idx="1364">
                  <c:v>0.30000000000015298</c:v>
                </c:pt>
                <c:pt idx="1365">
                  <c:v>0.30000000000015298</c:v>
                </c:pt>
                <c:pt idx="1366">
                  <c:v>0.30000000000015298</c:v>
                </c:pt>
                <c:pt idx="1367">
                  <c:v>0.30000000000015298</c:v>
                </c:pt>
                <c:pt idx="1368">
                  <c:v>0.30000000000015298</c:v>
                </c:pt>
                <c:pt idx="1369">
                  <c:v>0.30000000000015298</c:v>
                </c:pt>
                <c:pt idx="1370">
                  <c:v>0.30000000000015298</c:v>
                </c:pt>
                <c:pt idx="1371">
                  <c:v>0.30000000000015298</c:v>
                </c:pt>
                <c:pt idx="1372">
                  <c:v>0.30000000000015298</c:v>
                </c:pt>
                <c:pt idx="1373">
                  <c:v>0.30000000000015298</c:v>
                </c:pt>
                <c:pt idx="1374">
                  <c:v>0.30000000000015298</c:v>
                </c:pt>
                <c:pt idx="1375">
                  <c:v>0.30000000000015298</c:v>
                </c:pt>
                <c:pt idx="1376">
                  <c:v>0.30000000000015298</c:v>
                </c:pt>
                <c:pt idx="1377">
                  <c:v>0.30000000000015298</c:v>
                </c:pt>
                <c:pt idx="1378">
                  <c:v>0.30000000000015298</c:v>
                </c:pt>
                <c:pt idx="1379">
                  <c:v>0.30000000000015298</c:v>
                </c:pt>
                <c:pt idx="1380">
                  <c:v>0.30000000000015298</c:v>
                </c:pt>
                <c:pt idx="1381">
                  <c:v>0.30000000000015298</c:v>
                </c:pt>
                <c:pt idx="1382">
                  <c:v>0.30000000000015298</c:v>
                </c:pt>
                <c:pt idx="1383">
                  <c:v>0.30000000000015298</c:v>
                </c:pt>
                <c:pt idx="1384">
                  <c:v>0.30000000000015298</c:v>
                </c:pt>
                <c:pt idx="1385">
                  <c:v>0.30000000000015298</c:v>
                </c:pt>
                <c:pt idx="1386">
                  <c:v>0.30000000000015298</c:v>
                </c:pt>
                <c:pt idx="1387">
                  <c:v>0.30000000000015298</c:v>
                </c:pt>
                <c:pt idx="1388">
                  <c:v>0.30000000000015298</c:v>
                </c:pt>
                <c:pt idx="1389">
                  <c:v>0.30000000000015298</c:v>
                </c:pt>
                <c:pt idx="1390">
                  <c:v>0.30000000000015298</c:v>
                </c:pt>
                <c:pt idx="1391">
                  <c:v>0.30000000000015298</c:v>
                </c:pt>
                <c:pt idx="1392">
                  <c:v>0.30000000000015298</c:v>
                </c:pt>
                <c:pt idx="1393">
                  <c:v>0.30000000000015298</c:v>
                </c:pt>
                <c:pt idx="1394">
                  <c:v>0.30000000000015298</c:v>
                </c:pt>
                <c:pt idx="1395">
                  <c:v>0.30000000000015298</c:v>
                </c:pt>
                <c:pt idx="1396">
                  <c:v>0.30000000000015298</c:v>
                </c:pt>
                <c:pt idx="1397">
                  <c:v>0.30000000000015298</c:v>
                </c:pt>
                <c:pt idx="1398">
                  <c:v>0.30000000000015298</c:v>
                </c:pt>
                <c:pt idx="1399">
                  <c:v>0.30000000000015298</c:v>
                </c:pt>
                <c:pt idx="1400">
                  <c:v>0.30000000000015298</c:v>
                </c:pt>
                <c:pt idx="1401">
                  <c:v>0.30000000000015298</c:v>
                </c:pt>
                <c:pt idx="1402">
                  <c:v>0.30000000000015298</c:v>
                </c:pt>
                <c:pt idx="1403">
                  <c:v>0.30000000000015298</c:v>
                </c:pt>
                <c:pt idx="1404">
                  <c:v>0.30000000000015298</c:v>
                </c:pt>
                <c:pt idx="1405">
                  <c:v>0.30000000000015298</c:v>
                </c:pt>
                <c:pt idx="1406">
                  <c:v>0.30000000000015298</c:v>
                </c:pt>
                <c:pt idx="1407">
                  <c:v>0.30000000000015298</c:v>
                </c:pt>
                <c:pt idx="1408">
                  <c:v>0.30000000000015298</c:v>
                </c:pt>
                <c:pt idx="1409">
                  <c:v>0.30000000000015298</c:v>
                </c:pt>
                <c:pt idx="1410">
                  <c:v>0.30000000000015298</c:v>
                </c:pt>
                <c:pt idx="1411">
                  <c:v>0.30000000000015298</c:v>
                </c:pt>
                <c:pt idx="1412">
                  <c:v>0.30000000000015298</c:v>
                </c:pt>
                <c:pt idx="1413">
                  <c:v>0.30000000000015298</c:v>
                </c:pt>
                <c:pt idx="1414">
                  <c:v>0.30000000000015298</c:v>
                </c:pt>
                <c:pt idx="1415">
                  <c:v>0.30000000000015298</c:v>
                </c:pt>
                <c:pt idx="1416">
                  <c:v>0.30000000000015298</c:v>
                </c:pt>
                <c:pt idx="1417">
                  <c:v>0.30000000000015298</c:v>
                </c:pt>
                <c:pt idx="1418">
                  <c:v>0.30000000000015298</c:v>
                </c:pt>
                <c:pt idx="1419">
                  <c:v>0.30000000000015298</c:v>
                </c:pt>
                <c:pt idx="1420">
                  <c:v>0.30000000000015298</c:v>
                </c:pt>
                <c:pt idx="1421">
                  <c:v>0.30000000000015298</c:v>
                </c:pt>
                <c:pt idx="1422">
                  <c:v>0.30000000000015298</c:v>
                </c:pt>
                <c:pt idx="1423">
                  <c:v>0.30000000000015298</c:v>
                </c:pt>
                <c:pt idx="1424">
                  <c:v>0.30000000000015298</c:v>
                </c:pt>
                <c:pt idx="1425">
                  <c:v>0.30000000000015298</c:v>
                </c:pt>
                <c:pt idx="1426">
                  <c:v>0.30000000000015298</c:v>
                </c:pt>
                <c:pt idx="1427">
                  <c:v>0.30000000000015298</c:v>
                </c:pt>
                <c:pt idx="1428">
                  <c:v>0.30000000000015298</c:v>
                </c:pt>
                <c:pt idx="1429">
                  <c:v>0.30000000000015298</c:v>
                </c:pt>
                <c:pt idx="1430">
                  <c:v>0.30000000000015298</c:v>
                </c:pt>
                <c:pt idx="1431">
                  <c:v>0.30000000000015298</c:v>
                </c:pt>
                <c:pt idx="1432">
                  <c:v>0.30000000000015298</c:v>
                </c:pt>
                <c:pt idx="1433">
                  <c:v>0.30000000000015298</c:v>
                </c:pt>
                <c:pt idx="1434">
                  <c:v>0.30000000000015298</c:v>
                </c:pt>
                <c:pt idx="1435">
                  <c:v>0.30000000000015298</c:v>
                </c:pt>
                <c:pt idx="1436">
                  <c:v>0.30000000000015298</c:v>
                </c:pt>
                <c:pt idx="1437">
                  <c:v>0.30000000000015298</c:v>
                </c:pt>
                <c:pt idx="1438">
                  <c:v>0.30000000000015298</c:v>
                </c:pt>
                <c:pt idx="1439">
                  <c:v>0.30000000000015298</c:v>
                </c:pt>
                <c:pt idx="1440">
                  <c:v>0.30000000000015298</c:v>
                </c:pt>
                <c:pt idx="1441">
                  <c:v>0.30000000000015298</c:v>
                </c:pt>
                <c:pt idx="1442">
                  <c:v>0.30000000000015298</c:v>
                </c:pt>
                <c:pt idx="1443">
                  <c:v>0.30000000000015298</c:v>
                </c:pt>
                <c:pt idx="1444">
                  <c:v>0.30000000000015298</c:v>
                </c:pt>
                <c:pt idx="1445">
                  <c:v>0.30000000000015298</c:v>
                </c:pt>
                <c:pt idx="1446">
                  <c:v>0.30000000000015298</c:v>
                </c:pt>
                <c:pt idx="1447">
                  <c:v>0.30000000000015298</c:v>
                </c:pt>
                <c:pt idx="1448">
                  <c:v>0.30000000000015298</c:v>
                </c:pt>
                <c:pt idx="1449">
                  <c:v>0.30000000000015298</c:v>
                </c:pt>
                <c:pt idx="1450">
                  <c:v>0.30000000000015298</c:v>
                </c:pt>
                <c:pt idx="1451">
                  <c:v>0.30000000000015298</c:v>
                </c:pt>
                <c:pt idx="1452">
                  <c:v>0.30000000000015298</c:v>
                </c:pt>
                <c:pt idx="1453">
                  <c:v>0.30000000000015298</c:v>
                </c:pt>
                <c:pt idx="1454">
                  <c:v>0.30000000000015298</c:v>
                </c:pt>
                <c:pt idx="1455">
                  <c:v>0.30000000000015298</c:v>
                </c:pt>
                <c:pt idx="1456">
                  <c:v>0.30000000000015298</c:v>
                </c:pt>
                <c:pt idx="1457">
                  <c:v>0.30000000000015298</c:v>
                </c:pt>
                <c:pt idx="1458">
                  <c:v>0.30000000000015298</c:v>
                </c:pt>
                <c:pt idx="1459">
                  <c:v>0.30000000000015298</c:v>
                </c:pt>
                <c:pt idx="1460">
                  <c:v>0.30000000000015298</c:v>
                </c:pt>
                <c:pt idx="1461">
                  <c:v>0.30000000000015298</c:v>
                </c:pt>
                <c:pt idx="1462">
                  <c:v>0.30000000000015298</c:v>
                </c:pt>
                <c:pt idx="1463">
                  <c:v>0.30000000000015298</c:v>
                </c:pt>
                <c:pt idx="1464">
                  <c:v>0.30000000000015298</c:v>
                </c:pt>
                <c:pt idx="1465">
                  <c:v>0.30000000000015298</c:v>
                </c:pt>
                <c:pt idx="1466">
                  <c:v>0.30000000000015298</c:v>
                </c:pt>
                <c:pt idx="1467">
                  <c:v>0.30000000000015298</c:v>
                </c:pt>
                <c:pt idx="1468">
                  <c:v>0.30000000000015298</c:v>
                </c:pt>
                <c:pt idx="1469">
                  <c:v>0.30000000000015298</c:v>
                </c:pt>
                <c:pt idx="1470">
                  <c:v>0.30000000000015298</c:v>
                </c:pt>
                <c:pt idx="1471">
                  <c:v>0.30000000000015298</c:v>
                </c:pt>
                <c:pt idx="1472">
                  <c:v>0.30000000000015298</c:v>
                </c:pt>
                <c:pt idx="1473">
                  <c:v>0.30000000000015298</c:v>
                </c:pt>
                <c:pt idx="1474">
                  <c:v>0.30000000000015298</c:v>
                </c:pt>
                <c:pt idx="1475">
                  <c:v>0.30000000000015298</c:v>
                </c:pt>
                <c:pt idx="1476">
                  <c:v>0.30000000000015298</c:v>
                </c:pt>
                <c:pt idx="1477">
                  <c:v>0.30000000000015298</c:v>
                </c:pt>
                <c:pt idx="1478">
                  <c:v>0.30000000000015298</c:v>
                </c:pt>
                <c:pt idx="1479">
                  <c:v>0.30000000000015298</c:v>
                </c:pt>
                <c:pt idx="1480">
                  <c:v>0.30000000000015298</c:v>
                </c:pt>
                <c:pt idx="1481">
                  <c:v>0.30000000000015298</c:v>
                </c:pt>
                <c:pt idx="1482">
                  <c:v>0.30000000000015298</c:v>
                </c:pt>
                <c:pt idx="1483">
                  <c:v>0.30000000000015298</c:v>
                </c:pt>
                <c:pt idx="1484">
                  <c:v>0.30000000000015298</c:v>
                </c:pt>
                <c:pt idx="1485">
                  <c:v>0.30000000000015298</c:v>
                </c:pt>
                <c:pt idx="1486">
                  <c:v>0.30000000000015298</c:v>
                </c:pt>
                <c:pt idx="1487">
                  <c:v>0.30000000000015298</c:v>
                </c:pt>
                <c:pt idx="1488">
                  <c:v>0.30000000000015298</c:v>
                </c:pt>
                <c:pt idx="1489">
                  <c:v>0.30000000000015298</c:v>
                </c:pt>
                <c:pt idx="1490">
                  <c:v>0.30000000000015298</c:v>
                </c:pt>
                <c:pt idx="1491">
                  <c:v>0.30000000000015298</c:v>
                </c:pt>
                <c:pt idx="1492">
                  <c:v>0.30000000000015298</c:v>
                </c:pt>
                <c:pt idx="1493">
                  <c:v>0.30000000000015298</c:v>
                </c:pt>
                <c:pt idx="1494">
                  <c:v>0.30000000000015298</c:v>
                </c:pt>
                <c:pt idx="1495">
                  <c:v>0.30000000000015298</c:v>
                </c:pt>
                <c:pt idx="1496">
                  <c:v>0.30000000000015298</c:v>
                </c:pt>
                <c:pt idx="1497">
                  <c:v>0.30000000000015298</c:v>
                </c:pt>
                <c:pt idx="1498">
                  <c:v>0.30000000000015298</c:v>
                </c:pt>
                <c:pt idx="1499">
                  <c:v>0.30000000000015298</c:v>
                </c:pt>
                <c:pt idx="1500">
                  <c:v>0.30000000000015298</c:v>
                </c:pt>
                <c:pt idx="1501">
                  <c:v>0.30000000000015298</c:v>
                </c:pt>
                <c:pt idx="1502">
                  <c:v>0.30000000000015298</c:v>
                </c:pt>
                <c:pt idx="1503">
                  <c:v>0.30000000000015298</c:v>
                </c:pt>
                <c:pt idx="1504">
                  <c:v>0.30000000000015298</c:v>
                </c:pt>
                <c:pt idx="1505">
                  <c:v>0.30000000000015298</c:v>
                </c:pt>
                <c:pt idx="1506">
                  <c:v>0.30000000000015298</c:v>
                </c:pt>
                <c:pt idx="1507">
                  <c:v>0.30000000000015298</c:v>
                </c:pt>
                <c:pt idx="1508">
                  <c:v>0.30000000000015298</c:v>
                </c:pt>
                <c:pt idx="1509">
                  <c:v>0.30000000000015298</c:v>
                </c:pt>
                <c:pt idx="1510">
                  <c:v>0.30000000000015298</c:v>
                </c:pt>
                <c:pt idx="1511">
                  <c:v>0.30000000000015298</c:v>
                </c:pt>
                <c:pt idx="1512">
                  <c:v>0.30000000000015298</c:v>
                </c:pt>
                <c:pt idx="1513">
                  <c:v>0.30000000000015298</c:v>
                </c:pt>
                <c:pt idx="1514">
                  <c:v>0.30000000000015298</c:v>
                </c:pt>
                <c:pt idx="1515">
                  <c:v>0.30000000000015298</c:v>
                </c:pt>
                <c:pt idx="1516">
                  <c:v>0.30000000000015298</c:v>
                </c:pt>
                <c:pt idx="1517">
                  <c:v>0.30000000000015298</c:v>
                </c:pt>
                <c:pt idx="1518">
                  <c:v>0.30000000000015298</c:v>
                </c:pt>
                <c:pt idx="1519">
                  <c:v>0.30000000000015298</c:v>
                </c:pt>
                <c:pt idx="1520">
                  <c:v>0.30000000000015298</c:v>
                </c:pt>
                <c:pt idx="1521">
                  <c:v>0.30000000000015298</c:v>
                </c:pt>
                <c:pt idx="1522">
                  <c:v>0.30000000000015298</c:v>
                </c:pt>
                <c:pt idx="1523">
                  <c:v>0.30000000000015298</c:v>
                </c:pt>
                <c:pt idx="1524">
                  <c:v>0.30000000000015298</c:v>
                </c:pt>
                <c:pt idx="1525">
                  <c:v>0.30000000000015298</c:v>
                </c:pt>
                <c:pt idx="1526">
                  <c:v>0.30000000000015298</c:v>
                </c:pt>
                <c:pt idx="1527">
                  <c:v>0.30000000000015298</c:v>
                </c:pt>
                <c:pt idx="1528">
                  <c:v>0.30000000000015298</c:v>
                </c:pt>
                <c:pt idx="1529">
                  <c:v>0.30000000000015298</c:v>
                </c:pt>
                <c:pt idx="1530">
                  <c:v>0.30000000000015298</c:v>
                </c:pt>
                <c:pt idx="1531">
                  <c:v>0.30000000000015298</c:v>
                </c:pt>
                <c:pt idx="1532">
                  <c:v>0.30000000000015298</c:v>
                </c:pt>
                <c:pt idx="1533">
                  <c:v>0.30000000000015298</c:v>
                </c:pt>
                <c:pt idx="1534">
                  <c:v>0.30000000000015298</c:v>
                </c:pt>
                <c:pt idx="1535">
                  <c:v>0.30000000000015298</c:v>
                </c:pt>
                <c:pt idx="1536">
                  <c:v>0.30000000000015298</c:v>
                </c:pt>
                <c:pt idx="1537">
                  <c:v>0.30000000000015298</c:v>
                </c:pt>
                <c:pt idx="1538">
                  <c:v>0.30000000000015298</c:v>
                </c:pt>
                <c:pt idx="1539">
                  <c:v>0.30000000000015298</c:v>
                </c:pt>
                <c:pt idx="1540">
                  <c:v>0.30000000000015298</c:v>
                </c:pt>
                <c:pt idx="1541">
                  <c:v>0.30000000000015298</c:v>
                </c:pt>
                <c:pt idx="1542">
                  <c:v>0.30000000000015298</c:v>
                </c:pt>
                <c:pt idx="1543">
                  <c:v>0.30000000000015298</c:v>
                </c:pt>
                <c:pt idx="1544">
                  <c:v>0.30000000000015298</c:v>
                </c:pt>
                <c:pt idx="1545">
                  <c:v>0.30000000000015298</c:v>
                </c:pt>
                <c:pt idx="1546">
                  <c:v>0.30000000000015298</c:v>
                </c:pt>
                <c:pt idx="1547">
                  <c:v>0.30000000000015298</c:v>
                </c:pt>
                <c:pt idx="1548">
                  <c:v>0.30000000000015298</c:v>
                </c:pt>
                <c:pt idx="1549">
                  <c:v>0.30000000000015298</c:v>
                </c:pt>
                <c:pt idx="1550">
                  <c:v>0.30000000000015298</c:v>
                </c:pt>
                <c:pt idx="1551">
                  <c:v>0.30000000000015298</c:v>
                </c:pt>
                <c:pt idx="1552">
                  <c:v>0.30000000000015298</c:v>
                </c:pt>
                <c:pt idx="1553">
                  <c:v>0.30000000000015298</c:v>
                </c:pt>
                <c:pt idx="1554">
                  <c:v>0.30000000000015298</c:v>
                </c:pt>
                <c:pt idx="1555">
                  <c:v>0.30000000000015298</c:v>
                </c:pt>
                <c:pt idx="1556">
                  <c:v>0.30000000000015298</c:v>
                </c:pt>
                <c:pt idx="1557">
                  <c:v>0.30000000000015298</c:v>
                </c:pt>
                <c:pt idx="1558">
                  <c:v>0.30000000000015298</c:v>
                </c:pt>
                <c:pt idx="1559">
                  <c:v>0.30000000000015298</c:v>
                </c:pt>
                <c:pt idx="1560">
                  <c:v>0.30000000000015298</c:v>
                </c:pt>
                <c:pt idx="1561">
                  <c:v>0.30000000000015298</c:v>
                </c:pt>
                <c:pt idx="1562">
                  <c:v>0.30000000000015298</c:v>
                </c:pt>
                <c:pt idx="1563">
                  <c:v>0.30000000000015298</c:v>
                </c:pt>
                <c:pt idx="1564">
                  <c:v>0.30000000000015298</c:v>
                </c:pt>
                <c:pt idx="1565">
                  <c:v>0.30000000000015298</c:v>
                </c:pt>
                <c:pt idx="1566">
                  <c:v>0.30000000000015298</c:v>
                </c:pt>
                <c:pt idx="1567">
                  <c:v>0.30000000000015298</c:v>
                </c:pt>
                <c:pt idx="1568">
                  <c:v>0.30000000000015298</c:v>
                </c:pt>
                <c:pt idx="1569">
                  <c:v>0.30000000000015298</c:v>
                </c:pt>
                <c:pt idx="1570">
                  <c:v>0.30000000000015298</c:v>
                </c:pt>
                <c:pt idx="1571">
                  <c:v>0.30000000000015298</c:v>
                </c:pt>
                <c:pt idx="1572">
                  <c:v>0.30000000000015298</c:v>
                </c:pt>
                <c:pt idx="1573">
                  <c:v>0.30000000000015298</c:v>
                </c:pt>
                <c:pt idx="1574">
                  <c:v>0.30000000000015298</c:v>
                </c:pt>
                <c:pt idx="1575">
                  <c:v>0.30000000000015298</c:v>
                </c:pt>
                <c:pt idx="1576">
                  <c:v>0.30000000000015298</c:v>
                </c:pt>
                <c:pt idx="1577">
                  <c:v>0.30000000000015298</c:v>
                </c:pt>
                <c:pt idx="1578">
                  <c:v>0.30000000000015298</c:v>
                </c:pt>
                <c:pt idx="1579">
                  <c:v>0.30000000000015298</c:v>
                </c:pt>
                <c:pt idx="1580">
                  <c:v>0.30000000000015298</c:v>
                </c:pt>
                <c:pt idx="1581">
                  <c:v>0.30000000000015298</c:v>
                </c:pt>
                <c:pt idx="1582">
                  <c:v>0.30000000000015298</c:v>
                </c:pt>
                <c:pt idx="1583">
                  <c:v>0.30000000000015298</c:v>
                </c:pt>
                <c:pt idx="1584">
                  <c:v>0.30000000000015298</c:v>
                </c:pt>
                <c:pt idx="1585">
                  <c:v>0.30000000000015298</c:v>
                </c:pt>
                <c:pt idx="1586">
                  <c:v>0.30000000000015298</c:v>
                </c:pt>
                <c:pt idx="1587">
                  <c:v>0.30000000000015298</c:v>
                </c:pt>
                <c:pt idx="1588">
                  <c:v>0.30000000000015298</c:v>
                </c:pt>
                <c:pt idx="1589">
                  <c:v>0.30000000000015298</c:v>
                </c:pt>
                <c:pt idx="1590">
                  <c:v>0.30000000000015298</c:v>
                </c:pt>
                <c:pt idx="1591">
                  <c:v>0.30000000000015298</c:v>
                </c:pt>
                <c:pt idx="1592">
                  <c:v>0.30000000000015298</c:v>
                </c:pt>
                <c:pt idx="1593">
                  <c:v>0.30000000000015298</c:v>
                </c:pt>
                <c:pt idx="1594">
                  <c:v>0.30000000000015298</c:v>
                </c:pt>
                <c:pt idx="1595">
                  <c:v>0.30000000000015298</c:v>
                </c:pt>
                <c:pt idx="1596">
                  <c:v>0.30000000000015298</c:v>
                </c:pt>
                <c:pt idx="1597">
                  <c:v>0.30000000000015298</c:v>
                </c:pt>
                <c:pt idx="1598">
                  <c:v>0.30000000000015298</c:v>
                </c:pt>
                <c:pt idx="1599">
                  <c:v>0.30000000000015298</c:v>
                </c:pt>
                <c:pt idx="1600">
                  <c:v>0.30000000000015298</c:v>
                </c:pt>
                <c:pt idx="1601">
                  <c:v>0.30000000000015298</c:v>
                </c:pt>
                <c:pt idx="1602">
                  <c:v>0.30000000000015298</c:v>
                </c:pt>
                <c:pt idx="1603">
                  <c:v>0.30000000000015298</c:v>
                </c:pt>
                <c:pt idx="1604">
                  <c:v>0.30000000000015298</c:v>
                </c:pt>
                <c:pt idx="1605">
                  <c:v>0.30000000000015298</c:v>
                </c:pt>
                <c:pt idx="1606">
                  <c:v>0.30000000000015298</c:v>
                </c:pt>
                <c:pt idx="1607">
                  <c:v>0.30000000000015298</c:v>
                </c:pt>
                <c:pt idx="1608">
                  <c:v>0.30000000000015298</c:v>
                </c:pt>
                <c:pt idx="1609">
                  <c:v>0.30000000000015298</c:v>
                </c:pt>
                <c:pt idx="1610">
                  <c:v>0.30000000000015298</c:v>
                </c:pt>
                <c:pt idx="1611">
                  <c:v>0.30000000000015298</c:v>
                </c:pt>
                <c:pt idx="1612">
                  <c:v>0.30000000000015298</c:v>
                </c:pt>
                <c:pt idx="1613">
                  <c:v>0.30000000000015298</c:v>
                </c:pt>
                <c:pt idx="1614">
                  <c:v>0.30000000000015298</c:v>
                </c:pt>
                <c:pt idx="1615">
                  <c:v>0.30000000000015398</c:v>
                </c:pt>
                <c:pt idx="1616">
                  <c:v>0.30000000000015298</c:v>
                </c:pt>
                <c:pt idx="1617">
                  <c:v>0.30000000000015298</c:v>
                </c:pt>
                <c:pt idx="1618">
                  <c:v>0.30000000000015298</c:v>
                </c:pt>
                <c:pt idx="1619">
                  <c:v>0.30000000000015298</c:v>
                </c:pt>
                <c:pt idx="1620">
                  <c:v>0.30000000000015298</c:v>
                </c:pt>
                <c:pt idx="1621">
                  <c:v>0.30000000000015298</c:v>
                </c:pt>
                <c:pt idx="1622">
                  <c:v>0.30000000000015298</c:v>
                </c:pt>
                <c:pt idx="1623">
                  <c:v>0.30000000000015298</c:v>
                </c:pt>
                <c:pt idx="1624">
                  <c:v>0.30000000000015298</c:v>
                </c:pt>
                <c:pt idx="1625">
                  <c:v>0.30000000000015298</c:v>
                </c:pt>
                <c:pt idx="1626">
                  <c:v>0.30000000000015298</c:v>
                </c:pt>
                <c:pt idx="1627">
                  <c:v>0.30000000000015298</c:v>
                </c:pt>
                <c:pt idx="1628">
                  <c:v>0.30000000000015298</c:v>
                </c:pt>
                <c:pt idx="1629">
                  <c:v>0.30000000000015298</c:v>
                </c:pt>
                <c:pt idx="1630">
                  <c:v>0.30000000000015298</c:v>
                </c:pt>
                <c:pt idx="1631">
                  <c:v>0.30000000000015298</c:v>
                </c:pt>
                <c:pt idx="1632">
                  <c:v>0.30000000000015298</c:v>
                </c:pt>
                <c:pt idx="1633">
                  <c:v>0.30000000000015298</c:v>
                </c:pt>
                <c:pt idx="1634">
                  <c:v>0.30000000000015298</c:v>
                </c:pt>
                <c:pt idx="1635">
                  <c:v>0.30000000000015298</c:v>
                </c:pt>
                <c:pt idx="1636">
                  <c:v>0.30000000000015298</c:v>
                </c:pt>
                <c:pt idx="1637">
                  <c:v>0.30000000000015298</c:v>
                </c:pt>
                <c:pt idx="1638">
                  <c:v>0.30000000000015298</c:v>
                </c:pt>
                <c:pt idx="1639">
                  <c:v>0.30000000000015298</c:v>
                </c:pt>
                <c:pt idx="1640">
                  <c:v>0.30000000000015298</c:v>
                </c:pt>
                <c:pt idx="1641">
                  <c:v>0.30000000000015298</c:v>
                </c:pt>
                <c:pt idx="1642">
                  <c:v>0.30000000000015298</c:v>
                </c:pt>
                <c:pt idx="1643">
                  <c:v>0.30000000000015298</c:v>
                </c:pt>
                <c:pt idx="1644">
                  <c:v>0.30000000000015298</c:v>
                </c:pt>
                <c:pt idx="1645">
                  <c:v>0.30000000000015398</c:v>
                </c:pt>
                <c:pt idx="1646">
                  <c:v>0.30000000000015298</c:v>
                </c:pt>
                <c:pt idx="1647">
                  <c:v>0.30000000000015298</c:v>
                </c:pt>
                <c:pt idx="1648">
                  <c:v>0.30000000000015298</c:v>
                </c:pt>
                <c:pt idx="1649">
                  <c:v>0.30000000000015298</c:v>
                </c:pt>
                <c:pt idx="1650">
                  <c:v>0.30000000000015298</c:v>
                </c:pt>
                <c:pt idx="1651">
                  <c:v>0.30000000000015298</c:v>
                </c:pt>
                <c:pt idx="1652">
                  <c:v>0.30000000000015298</c:v>
                </c:pt>
                <c:pt idx="1653">
                  <c:v>0.30000000000015298</c:v>
                </c:pt>
                <c:pt idx="1654">
                  <c:v>0.30000000000015298</c:v>
                </c:pt>
                <c:pt idx="1655">
                  <c:v>0.30000000000015298</c:v>
                </c:pt>
                <c:pt idx="1656">
                  <c:v>0.30000000000015298</c:v>
                </c:pt>
                <c:pt idx="1657">
                  <c:v>0.30000000000015298</c:v>
                </c:pt>
                <c:pt idx="1658">
                  <c:v>0.30000000000015298</c:v>
                </c:pt>
                <c:pt idx="1659">
                  <c:v>0.30000000000015298</c:v>
                </c:pt>
                <c:pt idx="1660">
                  <c:v>0.30000000000015298</c:v>
                </c:pt>
                <c:pt idx="1661">
                  <c:v>0.30000000000015398</c:v>
                </c:pt>
                <c:pt idx="1662">
                  <c:v>0.30000000000015298</c:v>
                </c:pt>
                <c:pt idx="1663">
                  <c:v>0.30000000000015298</c:v>
                </c:pt>
                <c:pt idx="1664">
                  <c:v>0.30000000000015298</c:v>
                </c:pt>
                <c:pt idx="1665">
                  <c:v>0.30000000000015298</c:v>
                </c:pt>
                <c:pt idx="1666">
                  <c:v>0.30000000000015398</c:v>
                </c:pt>
                <c:pt idx="1667">
                  <c:v>0.30000000000015298</c:v>
                </c:pt>
                <c:pt idx="1668">
                  <c:v>0.30000000000015298</c:v>
                </c:pt>
                <c:pt idx="1669">
                  <c:v>0.30000000000015298</c:v>
                </c:pt>
                <c:pt idx="1670">
                  <c:v>0.30000000000015298</c:v>
                </c:pt>
                <c:pt idx="1671">
                  <c:v>0.30000000000015298</c:v>
                </c:pt>
                <c:pt idx="1672">
                  <c:v>0.30000000000015298</c:v>
                </c:pt>
                <c:pt idx="1673">
                  <c:v>0.30000000000015298</c:v>
                </c:pt>
                <c:pt idx="1674">
                  <c:v>0.30000000000015298</c:v>
                </c:pt>
                <c:pt idx="1675">
                  <c:v>0.30000000000015298</c:v>
                </c:pt>
                <c:pt idx="1676">
                  <c:v>0.30000000000015298</c:v>
                </c:pt>
                <c:pt idx="1677">
                  <c:v>0.30000000000015398</c:v>
                </c:pt>
                <c:pt idx="1678">
                  <c:v>0.30000000000015398</c:v>
                </c:pt>
                <c:pt idx="1679">
                  <c:v>0.30000000000015398</c:v>
                </c:pt>
                <c:pt idx="1680">
                  <c:v>0.30000000000015398</c:v>
                </c:pt>
                <c:pt idx="1681">
                  <c:v>0.30000000000015298</c:v>
                </c:pt>
                <c:pt idx="1682">
                  <c:v>0.30000000000015398</c:v>
                </c:pt>
                <c:pt idx="1683">
                  <c:v>0.30000000000015298</c:v>
                </c:pt>
                <c:pt idx="1684">
                  <c:v>0.30000000000015398</c:v>
                </c:pt>
                <c:pt idx="1685">
                  <c:v>0.30000000000015298</c:v>
                </c:pt>
                <c:pt idx="1686">
                  <c:v>0.30000000000015298</c:v>
                </c:pt>
                <c:pt idx="1687">
                  <c:v>0.30000000000015398</c:v>
                </c:pt>
                <c:pt idx="1688">
                  <c:v>0.30000000000015398</c:v>
                </c:pt>
                <c:pt idx="1689">
                  <c:v>0.30000000000015298</c:v>
                </c:pt>
                <c:pt idx="1690">
                  <c:v>0.30000000000015398</c:v>
                </c:pt>
                <c:pt idx="1691">
                  <c:v>0.30000000000015298</c:v>
                </c:pt>
                <c:pt idx="1692">
                  <c:v>0.30000000000015298</c:v>
                </c:pt>
                <c:pt idx="1693">
                  <c:v>0.30000000000015398</c:v>
                </c:pt>
                <c:pt idx="1694">
                  <c:v>0.30000000000015298</c:v>
                </c:pt>
                <c:pt idx="1695">
                  <c:v>0.30000000000015298</c:v>
                </c:pt>
                <c:pt idx="1696">
                  <c:v>0.30000000000015398</c:v>
                </c:pt>
                <c:pt idx="1697">
                  <c:v>0.30000000000015298</c:v>
                </c:pt>
                <c:pt idx="1698">
                  <c:v>0.30000000000015398</c:v>
                </c:pt>
                <c:pt idx="1699">
                  <c:v>0.30000000000015298</c:v>
                </c:pt>
                <c:pt idx="1700">
                  <c:v>0.30000000000015298</c:v>
                </c:pt>
                <c:pt idx="1701">
                  <c:v>0.30000000000015298</c:v>
                </c:pt>
                <c:pt idx="1702">
                  <c:v>0.30000000000015298</c:v>
                </c:pt>
                <c:pt idx="1703">
                  <c:v>0.30000000000015298</c:v>
                </c:pt>
                <c:pt idx="1704">
                  <c:v>0.30000000000015298</c:v>
                </c:pt>
                <c:pt idx="1705">
                  <c:v>0.30000000000015398</c:v>
                </c:pt>
                <c:pt idx="1706">
                  <c:v>0.30000000000015398</c:v>
                </c:pt>
                <c:pt idx="1707">
                  <c:v>0.30000000000015298</c:v>
                </c:pt>
                <c:pt idx="1708">
                  <c:v>0.30000000000015298</c:v>
                </c:pt>
                <c:pt idx="1709">
                  <c:v>0.30000000000015298</c:v>
                </c:pt>
                <c:pt idx="1710">
                  <c:v>0.30000000000015298</c:v>
                </c:pt>
                <c:pt idx="1711">
                  <c:v>0.30000000000015298</c:v>
                </c:pt>
                <c:pt idx="1712">
                  <c:v>0.30000000000015298</c:v>
                </c:pt>
                <c:pt idx="1713">
                  <c:v>0.30000000000015298</c:v>
                </c:pt>
                <c:pt idx="1714">
                  <c:v>0.30000000000015298</c:v>
                </c:pt>
                <c:pt idx="1715">
                  <c:v>0.30000000000015298</c:v>
                </c:pt>
                <c:pt idx="1716">
                  <c:v>0.30000000000015298</c:v>
                </c:pt>
                <c:pt idx="1717">
                  <c:v>0.30000000000015398</c:v>
                </c:pt>
                <c:pt idx="1718">
                  <c:v>0.30000000000015298</c:v>
                </c:pt>
                <c:pt idx="1719">
                  <c:v>0.30000000000015298</c:v>
                </c:pt>
                <c:pt idx="1720">
                  <c:v>0.30000000000015298</c:v>
                </c:pt>
                <c:pt idx="1721">
                  <c:v>0.30000000000015298</c:v>
                </c:pt>
                <c:pt idx="1722">
                  <c:v>0.30000000000015298</c:v>
                </c:pt>
                <c:pt idx="1723">
                  <c:v>0.30000000000015298</c:v>
                </c:pt>
                <c:pt idx="1724">
                  <c:v>0.30000000000015298</c:v>
                </c:pt>
                <c:pt idx="1725">
                  <c:v>0.30000000000015298</c:v>
                </c:pt>
                <c:pt idx="1726">
                  <c:v>0.30000000000015298</c:v>
                </c:pt>
                <c:pt idx="1727">
                  <c:v>0.30000000000015398</c:v>
                </c:pt>
                <c:pt idx="1728">
                  <c:v>0.30000000000015398</c:v>
                </c:pt>
                <c:pt idx="1729">
                  <c:v>0.30000000000015298</c:v>
                </c:pt>
                <c:pt idx="1730">
                  <c:v>0.30000000000015298</c:v>
                </c:pt>
                <c:pt idx="1731">
                  <c:v>0.30000000000015298</c:v>
                </c:pt>
                <c:pt idx="1732">
                  <c:v>0.30000000000015298</c:v>
                </c:pt>
                <c:pt idx="1733">
                  <c:v>0.30000000000015298</c:v>
                </c:pt>
                <c:pt idx="1734">
                  <c:v>0.30000000000015298</c:v>
                </c:pt>
                <c:pt idx="1735">
                  <c:v>0.30000000000015198</c:v>
                </c:pt>
                <c:pt idx="1736">
                  <c:v>0.30000000000015398</c:v>
                </c:pt>
                <c:pt idx="1737">
                  <c:v>0.30000000000015298</c:v>
                </c:pt>
                <c:pt idx="1738">
                  <c:v>0.30000000000015298</c:v>
                </c:pt>
                <c:pt idx="1739">
                  <c:v>0.30000000000015298</c:v>
                </c:pt>
                <c:pt idx="1740">
                  <c:v>0.30000000000015298</c:v>
                </c:pt>
                <c:pt idx="1741">
                  <c:v>0.30000000000015298</c:v>
                </c:pt>
                <c:pt idx="1742">
                  <c:v>0.30000000000015398</c:v>
                </c:pt>
                <c:pt idx="1743">
                  <c:v>0.30000000000015298</c:v>
                </c:pt>
                <c:pt idx="1744">
                  <c:v>0.30000000000015298</c:v>
                </c:pt>
                <c:pt idx="1745">
                  <c:v>0.30000000000015298</c:v>
                </c:pt>
                <c:pt idx="1746">
                  <c:v>0.30000000000015298</c:v>
                </c:pt>
                <c:pt idx="1747">
                  <c:v>0.30000000000015298</c:v>
                </c:pt>
                <c:pt idx="1748">
                  <c:v>0.30000000000015298</c:v>
                </c:pt>
                <c:pt idx="1749">
                  <c:v>0.30000000000015298</c:v>
                </c:pt>
                <c:pt idx="1750">
                  <c:v>0.30000000000015298</c:v>
                </c:pt>
                <c:pt idx="1751">
                  <c:v>0.30000000000015298</c:v>
                </c:pt>
                <c:pt idx="1752">
                  <c:v>0.30000000000015198</c:v>
                </c:pt>
                <c:pt idx="1753">
                  <c:v>0.30000000000015298</c:v>
                </c:pt>
                <c:pt idx="1754">
                  <c:v>0.30000000000015298</c:v>
                </c:pt>
                <c:pt idx="1755">
                  <c:v>0.30000000000015298</c:v>
                </c:pt>
                <c:pt idx="1756">
                  <c:v>0.30000000000015298</c:v>
                </c:pt>
                <c:pt idx="1757">
                  <c:v>0.30000000000015298</c:v>
                </c:pt>
                <c:pt idx="1758">
                  <c:v>0.30000000000015298</c:v>
                </c:pt>
                <c:pt idx="1759">
                  <c:v>0.30000000000015298</c:v>
                </c:pt>
                <c:pt idx="1760">
                  <c:v>0.30000000000015298</c:v>
                </c:pt>
                <c:pt idx="1761">
                  <c:v>0.30000000000015298</c:v>
                </c:pt>
                <c:pt idx="1762">
                  <c:v>0.30000000000015298</c:v>
                </c:pt>
                <c:pt idx="1763">
                  <c:v>0.30000000000015298</c:v>
                </c:pt>
                <c:pt idx="1764">
                  <c:v>0.30000000000015298</c:v>
                </c:pt>
                <c:pt idx="1765">
                  <c:v>0.30000000000015298</c:v>
                </c:pt>
                <c:pt idx="1766">
                  <c:v>0.30000000000015298</c:v>
                </c:pt>
                <c:pt idx="1767">
                  <c:v>0.30000000000015298</c:v>
                </c:pt>
                <c:pt idx="1768">
                  <c:v>0.30000000000015198</c:v>
                </c:pt>
                <c:pt idx="1769">
                  <c:v>0.30000000000015298</c:v>
                </c:pt>
                <c:pt idx="1770">
                  <c:v>0.30000000000015398</c:v>
                </c:pt>
                <c:pt idx="1771">
                  <c:v>0.30000000000015298</c:v>
                </c:pt>
                <c:pt idx="1772">
                  <c:v>0.30000000000015398</c:v>
                </c:pt>
                <c:pt idx="1773">
                  <c:v>0.30000000000015298</c:v>
                </c:pt>
                <c:pt idx="1774">
                  <c:v>0.30000000000015198</c:v>
                </c:pt>
                <c:pt idx="1775">
                  <c:v>0.30000000000015298</c:v>
                </c:pt>
                <c:pt idx="1776">
                  <c:v>0.30000000000015198</c:v>
                </c:pt>
                <c:pt idx="1777">
                  <c:v>0.30000000000015298</c:v>
                </c:pt>
                <c:pt idx="1778">
                  <c:v>0.30000000000015398</c:v>
                </c:pt>
                <c:pt idx="1779">
                  <c:v>0.30000000000015298</c:v>
                </c:pt>
                <c:pt idx="1780">
                  <c:v>0.30000000000015398</c:v>
                </c:pt>
                <c:pt idx="1781">
                  <c:v>0.30000000000015298</c:v>
                </c:pt>
                <c:pt idx="1782">
                  <c:v>0.30000000000015298</c:v>
                </c:pt>
                <c:pt idx="1783">
                  <c:v>0.30000000000015398</c:v>
                </c:pt>
                <c:pt idx="1784">
                  <c:v>0.30000000000015298</c:v>
                </c:pt>
                <c:pt idx="1785">
                  <c:v>0.30000000000015298</c:v>
                </c:pt>
                <c:pt idx="1786">
                  <c:v>0.30000000000015298</c:v>
                </c:pt>
                <c:pt idx="1787">
                  <c:v>0.30000000000015298</c:v>
                </c:pt>
                <c:pt idx="1788">
                  <c:v>0.30000000000015198</c:v>
                </c:pt>
                <c:pt idx="1789">
                  <c:v>0.30000000000015298</c:v>
                </c:pt>
                <c:pt idx="1790">
                  <c:v>0.30000000000015298</c:v>
                </c:pt>
                <c:pt idx="1791">
                  <c:v>0.30000000000015198</c:v>
                </c:pt>
                <c:pt idx="1792">
                  <c:v>0.30000000000015298</c:v>
                </c:pt>
                <c:pt idx="1793">
                  <c:v>0.30000000000015298</c:v>
                </c:pt>
                <c:pt idx="1794">
                  <c:v>0.30000000000015298</c:v>
                </c:pt>
                <c:pt idx="1795">
                  <c:v>0.30000000000015298</c:v>
                </c:pt>
                <c:pt idx="1796">
                  <c:v>0.30000000000015198</c:v>
                </c:pt>
                <c:pt idx="1797">
                  <c:v>0.30000000000015298</c:v>
                </c:pt>
                <c:pt idx="1798">
                  <c:v>0.30000000000015298</c:v>
                </c:pt>
                <c:pt idx="1799">
                  <c:v>0.30000000000015298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본선정지!$C$1</c:f>
              <c:strCache>
                <c:ptCount val="1"/>
                <c:pt idx="0">
                  <c:v>dist_mile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본선정지!$C$2:$C$1801</c:f>
              <c:numCache>
                <c:formatCode>General</c:formatCode>
                <c:ptCount val="1800"/>
                <c:pt idx="0">
                  <c:v>5.8457159791617901</c:v>
                </c:pt>
                <c:pt idx="1">
                  <c:v>5.84155480691091</c:v>
                </c:pt>
                <c:pt idx="2">
                  <c:v>5.8373936424985597</c:v>
                </c:pt>
                <c:pt idx="3">
                  <c:v>5.8332324859415303</c:v>
                </c:pt>
                <c:pt idx="4">
                  <c:v>5.8290713372583296</c:v>
                </c:pt>
                <c:pt idx="5">
                  <c:v>5.8249101964624304</c:v>
                </c:pt>
                <c:pt idx="6">
                  <c:v>5.8207490635724497</c:v>
                </c:pt>
                <c:pt idx="7">
                  <c:v>5.8165879386053598</c:v>
                </c:pt>
                <c:pt idx="8">
                  <c:v>5.81242682157818</c:v>
                </c:pt>
                <c:pt idx="9">
                  <c:v>5.8082657125079704</c:v>
                </c:pt>
                <c:pt idx="10">
                  <c:v>5.8041046114135497</c:v>
                </c:pt>
                <c:pt idx="11">
                  <c:v>5.7999435183086696</c:v>
                </c:pt>
                <c:pt idx="12">
                  <c:v>5.7957824332122501</c:v>
                </c:pt>
                <c:pt idx="13">
                  <c:v>5.7916213561415404</c:v>
                </c:pt>
                <c:pt idx="14">
                  <c:v>5.7874602871138796</c:v>
                </c:pt>
                <c:pt idx="15">
                  <c:v>5.7832992261465996</c:v>
                </c:pt>
                <c:pt idx="16">
                  <c:v>5.7791381732588301</c:v>
                </c:pt>
                <c:pt idx="17">
                  <c:v>5.7749771284646201</c:v>
                </c:pt>
                <c:pt idx="18">
                  <c:v>5.7708160917831801</c:v>
                </c:pt>
                <c:pt idx="19">
                  <c:v>5.7666550632320899</c:v>
                </c:pt>
                <c:pt idx="20">
                  <c:v>5.7624940428289397</c:v>
                </c:pt>
                <c:pt idx="21">
                  <c:v>5.7583330305914</c:v>
                </c:pt>
                <c:pt idx="22">
                  <c:v>5.7541720265388996</c:v>
                </c:pt>
                <c:pt idx="23">
                  <c:v>5.7500110306857799</c:v>
                </c:pt>
                <c:pt idx="24">
                  <c:v>5.74585004305158</c:v>
                </c:pt>
                <c:pt idx="25">
                  <c:v>5.7416890636541504</c:v>
                </c:pt>
                <c:pt idx="26">
                  <c:v>5.73752809251142</c:v>
                </c:pt>
                <c:pt idx="27">
                  <c:v>5.73336712964137</c:v>
                </c:pt>
                <c:pt idx="28">
                  <c:v>5.7292061750637098</c:v>
                </c:pt>
                <c:pt idx="29">
                  <c:v>5.7250452287931202</c:v>
                </c:pt>
                <c:pt idx="30">
                  <c:v>5.7208842908494404</c:v>
                </c:pt>
                <c:pt idx="31">
                  <c:v>5.7167233612508399</c:v>
                </c:pt>
                <c:pt idx="32">
                  <c:v>5.7125624400155601</c:v>
                </c:pt>
                <c:pt idx="33">
                  <c:v>5.7084015271618904</c:v>
                </c:pt>
                <c:pt idx="34">
                  <c:v>5.7042406227098699</c:v>
                </c:pt>
                <c:pt idx="35">
                  <c:v>5.7000797266744998</c:v>
                </c:pt>
                <c:pt idx="36">
                  <c:v>5.6959188390759197</c:v>
                </c:pt>
                <c:pt idx="37">
                  <c:v>5.69175795993264</c:v>
                </c:pt>
                <c:pt idx="38">
                  <c:v>5.6875970892632104</c:v>
                </c:pt>
                <c:pt idx="39">
                  <c:v>5.68343622708624</c:v>
                </c:pt>
                <c:pt idx="40">
                  <c:v>5.6792753734221098</c:v>
                </c:pt>
                <c:pt idx="41">
                  <c:v>5.6751145282861302</c:v>
                </c:pt>
                <c:pt idx="42">
                  <c:v>5.6709536916987799</c:v>
                </c:pt>
                <c:pt idx="43">
                  <c:v>5.6667928636788796</c:v>
                </c:pt>
                <c:pt idx="44">
                  <c:v>5.6626320442453304</c:v>
                </c:pt>
                <c:pt idx="45">
                  <c:v>5.6584712334170604</c:v>
                </c:pt>
                <c:pt idx="46">
                  <c:v>5.6543104312147801</c:v>
                </c:pt>
                <c:pt idx="47">
                  <c:v>5.6501496376541303</c:v>
                </c:pt>
                <c:pt idx="48">
                  <c:v>5.6459888527559201</c:v>
                </c:pt>
                <c:pt idx="49">
                  <c:v>5.6418280765393201</c:v>
                </c:pt>
                <c:pt idx="50">
                  <c:v>5.6376673090235503</c:v>
                </c:pt>
                <c:pt idx="51">
                  <c:v>5.6335065502278896</c:v>
                </c:pt>
                <c:pt idx="52">
                  <c:v>5.6293458001733798</c:v>
                </c:pt>
                <c:pt idx="53">
                  <c:v>5.6251850588760002</c:v>
                </c:pt>
                <c:pt idx="54">
                  <c:v>5.6210243263569097</c:v>
                </c:pt>
                <c:pt idx="55">
                  <c:v>5.61686360263562</c:v>
                </c:pt>
                <c:pt idx="56">
                  <c:v>5.6127028877316798</c:v>
                </c:pt>
                <c:pt idx="57">
                  <c:v>5.6085421816647401</c:v>
                </c:pt>
                <c:pt idx="58">
                  <c:v>5.6043814844561597</c:v>
                </c:pt>
                <c:pt idx="59">
                  <c:v>5.6002207961222803</c:v>
                </c:pt>
                <c:pt idx="60">
                  <c:v>5.59606011668461</c:v>
                </c:pt>
                <c:pt idx="61">
                  <c:v>5.5918994461630103</c:v>
                </c:pt>
                <c:pt idx="62">
                  <c:v>5.5877387845773798</c:v>
                </c:pt>
                <c:pt idx="63">
                  <c:v>5.5835781319477196</c:v>
                </c:pt>
                <c:pt idx="64">
                  <c:v>5.5794174882957401</c:v>
                </c:pt>
                <c:pt idx="65">
                  <c:v>5.5752568536381499</c:v>
                </c:pt>
                <c:pt idx="66">
                  <c:v>5.5710962279968097</c:v>
                </c:pt>
                <c:pt idx="67">
                  <c:v>5.5669356113919202</c:v>
                </c:pt>
                <c:pt idx="68">
                  <c:v>5.56277500384377</c:v>
                </c:pt>
                <c:pt idx="69">
                  <c:v>5.5586144053726896</c:v>
                </c:pt>
                <c:pt idx="70">
                  <c:v>5.5544538160007901</c:v>
                </c:pt>
                <c:pt idx="71">
                  <c:v>5.5502932357451096</c:v>
                </c:pt>
                <c:pt idx="72">
                  <c:v>5.5461326646278799</c:v>
                </c:pt>
                <c:pt idx="73">
                  <c:v>5.5419721026696802</c:v>
                </c:pt>
                <c:pt idx="74">
                  <c:v>5.53781154989115</c:v>
                </c:pt>
                <c:pt idx="75">
                  <c:v>5.5336510063129998</c:v>
                </c:pt>
                <c:pt idx="76">
                  <c:v>5.5294904719560103</c:v>
                </c:pt>
                <c:pt idx="77">
                  <c:v>5.5253299468426897</c:v>
                </c:pt>
                <c:pt idx="78">
                  <c:v>5.5211694309905397</c:v>
                </c:pt>
                <c:pt idx="79">
                  <c:v>5.5170089244222202</c:v>
                </c:pt>
                <c:pt idx="80">
                  <c:v>5.5128484271587403</c:v>
                </c:pt>
                <c:pt idx="81">
                  <c:v>5.5086879392211898</c:v>
                </c:pt>
                <c:pt idx="82">
                  <c:v>5.5045274606307197</c:v>
                </c:pt>
                <c:pt idx="83">
                  <c:v>5.5003669914102398</c:v>
                </c:pt>
                <c:pt idx="84">
                  <c:v>5.4962065315776201</c:v>
                </c:pt>
                <c:pt idx="85">
                  <c:v>5.4920460811558902</c:v>
                </c:pt>
                <c:pt idx="86">
                  <c:v>5.4878856401664704</c:v>
                </c:pt>
                <c:pt idx="87">
                  <c:v>5.4837252086308199</c:v>
                </c:pt>
                <c:pt idx="88">
                  <c:v>5.4795647865704797</c:v>
                </c:pt>
                <c:pt idx="89">
                  <c:v>5.4754043740087397</c:v>
                </c:pt>
                <c:pt idx="90">
                  <c:v>5.4712439709638696</c:v>
                </c:pt>
                <c:pt idx="91">
                  <c:v>5.4670835774592996</c:v>
                </c:pt>
                <c:pt idx="92">
                  <c:v>5.4629231935168301</c:v>
                </c:pt>
                <c:pt idx="93">
                  <c:v>5.4587628191583102</c:v>
                </c:pt>
                <c:pt idx="94">
                  <c:v>5.4546024544056904</c:v>
                </c:pt>
                <c:pt idx="95">
                  <c:v>5.4504420992826601</c:v>
                </c:pt>
                <c:pt idx="96">
                  <c:v>5.4462817538078703</c:v>
                </c:pt>
                <c:pt idx="97">
                  <c:v>5.4421214180051702</c:v>
                </c:pt>
                <c:pt idx="98">
                  <c:v>5.4379610918967396</c:v>
                </c:pt>
                <c:pt idx="99">
                  <c:v>5.4338007755048698</c:v>
                </c:pt>
                <c:pt idx="100">
                  <c:v>5.42964046885188</c:v>
                </c:pt>
                <c:pt idx="101">
                  <c:v>5.4254801719618699</c:v>
                </c:pt>
                <c:pt idx="102">
                  <c:v>5.4213198848539301</c:v>
                </c:pt>
                <c:pt idx="103">
                  <c:v>5.4171596075522803</c:v>
                </c:pt>
                <c:pt idx="104">
                  <c:v>5.4129993400795398</c:v>
                </c:pt>
                <c:pt idx="105">
                  <c:v>5.4088390824583996</c:v>
                </c:pt>
                <c:pt idx="106">
                  <c:v>5.4046788347115902</c:v>
                </c:pt>
                <c:pt idx="107">
                  <c:v>5.40051859686365</c:v>
                </c:pt>
                <c:pt idx="108">
                  <c:v>5.3963583689340604</c:v>
                </c:pt>
                <c:pt idx="109">
                  <c:v>5.3921981509474701</c:v>
                </c:pt>
                <c:pt idx="110">
                  <c:v>5.3880379429269301</c:v>
                </c:pt>
                <c:pt idx="111">
                  <c:v>5.3838777448955399</c:v>
                </c:pt>
                <c:pt idx="112">
                  <c:v>5.3797175568764697</c:v>
                </c:pt>
                <c:pt idx="113">
                  <c:v>5.3755573788946602</c:v>
                </c:pt>
                <c:pt idx="114">
                  <c:v>5.3713972109700396</c:v>
                </c:pt>
                <c:pt idx="115">
                  <c:v>5.3672370531276803</c:v>
                </c:pt>
                <c:pt idx="116">
                  <c:v>5.3630769053910701</c:v>
                </c:pt>
                <c:pt idx="117">
                  <c:v>5.3589167677837297</c:v>
                </c:pt>
                <c:pt idx="118">
                  <c:v>5.3547566403292599</c:v>
                </c:pt>
                <c:pt idx="119">
                  <c:v>5.3505965230530599</c:v>
                </c:pt>
                <c:pt idx="120">
                  <c:v>5.3464364159754796</c:v>
                </c:pt>
                <c:pt idx="121">
                  <c:v>5.3422763191220399</c:v>
                </c:pt>
                <c:pt idx="122">
                  <c:v>5.3381162325166498</c:v>
                </c:pt>
                <c:pt idx="123">
                  <c:v>5.33395615618329</c:v>
                </c:pt>
                <c:pt idx="124">
                  <c:v>5.3297960901460097</c:v>
                </c:pt>
                <c:pt idx="125">
                  <c:v>5.3256360344306497</c:v>
                </c:pt>
                <c:pt idx="126">
                  <c:v>5.3214759890579897</c:v>
                </c:pt>
                <c:pt idx="127">
                  <c:v>5.3173159540540302</c:v>
                </c:pt>
                <c:pt idx="128">
                  <c:v>5.3131559294431101</c:v>
                </c:pt>
                <c:pt idx="129">
                  <c:v>5.3089959152496702</c:v>
                </c:pt>
                <c:pt idx="130">
                  <c:v>5.3048359114982198</c:v>
                </c:pt>
                <c:pt idx="131">
                  <c:v>5.30067591821504</c:v>
                </c:pt>
                <c:pt idx="132">
                  <c:v>5.2965159354214002</c:v>
                </c:pt>
                <c:pt idx="133">
                  <c:v>5.29235596314372</c:v>
                </c:pt>
                <c:pt idx="134">
                  <c:v>5.2881960014068303</c:v>
                </c:pt>
                <c:pt idx="135">
                  <c:v>5.2840360502356303</c:v>
                </c:pt>
                <c:pt idx="136">
                  <c:v>5.2798761096550901</c:v>
                </c:pt>
                <c:pt idx="137">
                  <c:v>5.2757161796919601</c:v>
                </c:pt>
                <c:pt idx="138">
                  <c:v>5.27155626036798</c:v>
                </c:pt>
                <c:pt idx="139">
                  <c:v>5.2673963517100404</c:v>
                </c:pt>
                <c:pt idx="140">
                  <c:v>5.2632364537434499</c:v>
                </c:pt>
                <c:pt idx="141">
                  <c:v>5.2590765664935804</c:v>
                </c:pt>
                <c:pt idx="142">
                  <c:v>5.2549166899858699</c:v>
                </c:pt>
                <c:pt idx="143">
                  <c:v>5.2507568242475502</c:v>
                </c:pt>
                <c:pt idx="144">
                  <c:v>5.2465969693008496</c:v>
                </c:pt>
                <c:pt idx="145">
                  <c:v>5.2424371251731401</c:v>
                </c:pt>
                <c:pt idx="146">
                  <c:v>5.2382772918902196</c:v>
                </c:pt>
                <c:pt idx="147">
                  <c:v>5.23411746947792</c:v>
                </c:pt>
                <c:pt idx="148">
                  <c:v>5.2299576579622</c:v>
                </c:pt>
                <c:pt idx="149">
                  <c:v>5.22579785737077</c:v>
                </c:pt>
                <c:pt idx="150">
                  <c:v>5.2216380677263396</c:v>
                </c:pt>
                <c:pt idx="151">
                  <c:v>5.2174782890567997</c:v>
                </c:pt>
                <c:pt idx="152">
                  <c:v>5.2133185213884099</c:v>
                </c:pt>
                <c:pt idx="153">
                  <c:v>5.2091587647475297</c:v>
                </c:pt>
                <c:pt idx="154">
                  <c:v>5.2049990191606001</c:v>
                </c:pt>
                <c:pt idx="155">
                  <c:v>5.2008392846541502</c:v>
                </c:pt>
                <c:pt idx="156">
                  <c:v>5.1966795612564898</c:v>
                </c:pt>
                <c:pt idx="157">
                  <c:v>5.1925198489908899</c:v>
                </c:pt>
                <c:pt idx="158">
                  <c:v>5.1883601478858496</c:v>
                </c:pt>
                <c:pt idx="159">
                  <c:v>5.1842004579682399</c:v>
                </c:pt>
                <c:pt idx="160">
                  <c:v>5.1800407792649903</c:v>
                </c:pt>
                <c:pt idx="161">
                  <c:v>5.17588111180316</c:v>
                </c:pt>
                <c:pt idx="162">
                  <c:v>5.1717214556115598</c:v>
                </c:pt>
                <c:pt idx="163">
                  <c:v>5.167561810714</c:v>
                </c:pt>
                <c:pt idx="164">
                  <c:v>5.1634021771394902</c:v>
                </c:pt>
                <c:pt idx="165">
                  <c:v>5.1592425549154202</c:v>
                </c:pt>
                <c:pt idx="166">
                  <c:v>5.1550829440692496</c:v>
                </c:pt>
                <c:pt idx="167">
                  <c:v>5.1509233446285601</c:v>
                </c:pt>
                <c:pt idx="168">
                  <c:v>5.1467637566226898</c:v>
                </c:pt>
                <c:pt idx="169">
                  <c:v>5.1426041800759998</c:v>
                </c:pt>
                <c:pt idx="170">
                  <c:v>5.1384446150180096</c:v>
                </c:pt>
                <c:pt idx="171">
                  <c:v>5.13428506147664</c:v>
                </c:pt>
                <c:pt idx="172">
                  <c:v>5.13012551947992</c:v>
                </c:pt>
                <c:pt idx="173">
                  <c:v>5.1259659890559401</c:v>
                </c:pt>
                <c:pt idx="174">
                  <c:v>5.1218064702346</c:v>
                </c:pt>
                <c:pt idx="175">
                  <c:v>5.1176469630407802</c:v>
                </c:pt>
                <c:pt idx="176">
                  <c:v>5.1134874675045703</c:v>
                </c:pt>
                <c:pt idx="177">
                  <c:v>5.1093279836544303</c:v>
                </c:pt>
                <c:pt idx="178">
                  <c:v>5.10516851151894</c:v>
                </c:pt>
                <c:pt idx="179">
                  <c:v>5.1010090511267396</c:v>
                </c:pt>
                <c:pt idx="180">
                  <c:v>5.0968496025082999</c:v>
                </c:pt>
                <c:pt idx="181">
                  <c:v>5.0926901656890404</c:v>
                </c:pt>
                <c:pt idx="182">
                  <c:v>5.0885307406996203</c:v>
                </c:pt>
                <c:pt idx="183">
                  <c:v>5.0843713275690599</c:v>
                </c:pt>
                <c:pt idx="184">
                  <c:v>5.0802119263264904</c:v>
                </c:pt>
                <c:pt idx="185">
                  <c:v>5.0760525370011402</c:v>
                </c:pt>
                <c:pt idx="186">
                  <c:v>5.0718931596240298</c:v>
                </c:pt>
                <c:pt idx="187">
                  <c:v>5.0677337942211604</c:v>
                </c:pt>
                <c:pt idx="188">
                  <c:v>5.0635744408237597</c:v>
                </c:pt>
                <c:pt idx="189">
                  <c:v>5.0594150994614404</c:v>
                </c:pt>
                <c:pt idx="190">
                  <c:v>5.0552557701638898</c:v>
                </c:pt>
                <c:pt idx="191">
                  <c:v>5.0510964529609303</c:v>
                </c:pt>
                <c:pt idx="192">
                  <c:v>5.04693714788415</c:v>
                </c:pt>
                <c:pt idx="193">
                  <c:v>5.0427778549601596</c:v>
                </c:pt>
                <c:pt idx="194">
                  <c:v>5.0386185742207603</c:v>
                </c:pt>
                <c:pt idx="195">
                  <c:v>5.0344593056961404</c:v>
                </c:pt>
                <c:pt idx="196">
                  <c:v>5.0303000494166099</c:v>
                </c:pt>
                <c:pt idx="197">
                  <c:v>5.0261408054125596</c:v>
                </c:pt>
                <c:pt idx="198">
                  <c:v>5.0219815737162001</c:v>
                </c:pt>
                <c:pt idx="199">
                  <c:v>5.0178223543547196</c:v>
                </c:pt>
                <c:pt idx="200">
                  <c:v>5.0136631473605302</c:v>
                </c:pt>
                <c:pt idx="201">
                  <c:v>5.0095039527644296</c:v>
                </c:pt>
                <c:pt idx="202">
                  <c:v>5.0053447705973397</c:v>
                </c:pt>
                <c:pt idx="203">
                  <c:v>5.00118560089025</c:v>
                </c:pt>
                <c:pt idx="204">
                  <c:v>4.9970264436759804</c:v>
                </c:pt>
                <c:pt idx="205">
                  <c:v>4.9928672989823504</c:v>
                </c:pt>
                <c:pt idx="206">
                  <c:v>4.9887081668423798</c:v>
                </c:pt>
                <c:pt idx="207">
                  <c:v>4.9845490472874801</c:v>
                </c:pt>
                <c:pt idx="208">
                  <c:v>4.9803899403492</c:v>
                </c:pt>
                <c:pt idx="209">
                  <c:v>4.9762308460591598</c:v>
                </c:pt>
                <c:pt idx="210">
                  <c:v>4.9720717644508099</c:v>
                </c:pt>
                <c:pt idx="211">
                  <c:v>4.9679126955525996</c:v>
                </c:pt>
                <c:pt idx="212">
                  <c:v>4.9637536393981598</c:v>
                </c:pt>
                <c:pt idx="213">
                  <c:v>4.9595945960195804</c:v>
                </c:pt>
                <c:pt idx="214">
                  <c:v>4.9554355654490001</c:v>
                </c:pt>
                <c:pt idx="215">
                  <c:v>4.9512765477187202</c:v>
                </c:pt>
                <c:pt idx="216">
                  <c:v>4.94711754286282</c:v>
                </c:pt>
                <c:pt idx="217">
                  <c:v>4.9429585509103804</c:v>
                </c:pt>
                <c:pt idx="218">
                  <c:v>4.9387995718957098</c:v>
                </c:pt>
                <c:pt idx="219">
                  <c:v>4.93464060585152</c:v>
                </c:pt>
                <c:pt idx="220">
                  <c:v>4.9304816528106299</c:v>
                </c:pt>
                <c:pt idx="221">
                  <c:v>4.9263227128059901</c:v>
                </c:pt>
                <c:pt idx="222">
                  <c:v>4.9221637858723302</c:v>
                </c:pt>
                <c:pt idx="223">
                  <c:v>4.9180048720394103</c:v>
                </c:pt>
                <c:pt idx="224">
                  <c:v>4.91384597134219</c:v>
                </c:pt>
                <c:pt idx="225">
                  <c:v>4.9096870838140703</c:v>
                </c:pt>
                <c:pt idx="226">
                  <c:v>4.9055282094885202</c:v>
                </c:pt>
                <c:pt idx="227">
                  <c:v>4.9013693483991698</c:v>
                </c:pt>
                <c:pt idx="228">
                  <c:v>4.89721050057973</c:v>
                </c:pt>
                <c:pt idx="229">
                  <c:v>4.8930516660657402</c:v>
                </c:pt>
                <c:pt idx="230">
                  <c:v>4.8888928448877396</c:v>
                </c:pt>
                <c:pt idx="231">
                  <c:v>4.88473403708152</c:v>
                </c:pt>
                <c:pt idx="232">
                  <c:v>4.8805752426812399</c:v>
                </c:pt>
                <c:pt idx="233">
                  <c:v>4.8764164617212096</c:v>
                </c:pt>
                <c:pt idx="234">
                  <c:v>4.8722576942358504</c:v>
                </c:pt>
                <c:pt idx="235">
                  <c:v>4.8680989402613903</c:v>
                </c:pt>
                <c:pt idx="236">
                  <c:v>4.8639401998290701</c:v>
                </c:pt>
                <c:pt idx="237">
                  <c:v>4.8597814729753797</c:v>
                </c:pt>
                <c:pt idx="238">
                  <c:v>4.8556227597352004</c:v>
                </c:pt>
                <c:pt idx="239">
                  <c:v>4.8514640601435302</c:v>
                </c:pt>
                <c:pt idx="240">
                  <c:v>4.8473053742355203</c:v>
                </c:pt>
                <c:pt idx="241">
                  <c:v>4.8431467020480996</c:v>
                </c:pt>
                <c:pt idx="242">
                  <c:v>4.8389880436132504</c:v>
                </c:pt>
                <c:pt idx="243">
                  <c:v>4.8348293989681599</c:v>
                </c:pt>
                <c:pt idx="244">
                  <c:v>4.8306707681484404</c:v>
                </c:pt>
                <c:pt idx="245">
                  <c:v>4.8265121511898297</c:v>
                </c:pt>
                <c:pt idx="246">
                  <c:v>4.8223535481281896</c:v>
                </c:pt>
                <c:pt idx="247">
                  <c:v>4.8181949590012101</c:v>
                </c:pt>
                <c:pt idx="248">
                  <c:v>4.8140363838415903</c:v>
                </c:pt>
                <c:pt idx="249">
                  <c:v>4.8098778226872696</c:v>
                </c:pt>
                <c:pt idx="250">
                  <c:v>4.8057192755745897</c:v>
                </c:pt>
                <c:pt idx="251">
                  <c:v>4.8015607425400599</c:v>
                </c:pt>
                <c:pt idx="252">
                  <c:v>4.7974022236202698</c:v>
                </c:pt>
                <c:pt idx="253">
                  <c:v>4.7932437188536596</c:v>
                </c:pt>
                <c:pt idx="254">
                  <c:v>4.7890852282737004</c:v>
                </c:pt>
                <c:pt idx="255">
                  <c:v>4.7849267519190803</c:v>
                </c:pt>
                <c:pt idx="256">
                  <c:v>4.7807682898269199</c:v>
                </c:pt>
                <c:pt idx="257">
                  <c:v>4.7766098420344703</c:v>
                </c:pt>
                <c:pt idx="258">
                  <c:v>4.7724514085791103</c:v>
                </c:pt>
                <c:pt idx="259">
                  <c:v>4.7682929895000603</c:v>
                </c:pt>
                <c:pt idx="260">
                  <c:v>4.76413458483154</c:v>
                </c:pt>
                <c:pt idx="261">
                  <c:v>4.7599761946130403</c:v>
                </c:pt>
                <c:pt idx="262">
                  <c:v>4.75581781888246</c:v>
                </c:pt>
                <c:pt idx="263">
                  <c:v>4.7516594576778397</c:v>
                </c:pt>
                <c:pt idx="264">
                  <c:v>4.74750111103734</c:v>
                </c:pt>
                <c:pt idx="265">
                  <c:v>4.7433427790009803</c:v>
                </c:pt>
                <c:pt idx="266">
                  <c:v>4.7391844616037799</c:v>
                </c:pt>
                <c:pt idx="267">
                  <c:v>4.7350261588860203</c:v>
                </c:pt>
                <c:pt idx="268">
                  <c:v>4.73086787088641</c:v>
                </c:pt>
                <c:pt idx="269">
                  <c:v>4.7267095976437998</c:v>
                </c:pt>
                <c:pt idx="270">
                  <c:v>4.7225513391971603</c:v>
                </c:pt>
                <c:pt idx="271">
                  <c:v>4.7183930955873201</c:v>
                </c:pt>
                <c:pt idx="272">
                  <c:v>4.7142348668501199</c:v>
                </c:pt>
                <c:pt idx="273">
                  <c:v>4.71007665302667</c:v>
                </c:pt>
                <c:pt idx="274">
                  <c:v>4.7059184541564996</c:v>
                </c:pt>
                <c:pt idx="275">
                  <c:v>4.70176027027928</c:v>
                </c:pt>
                <c:pt idx="276">
                  <c:v>4.6976021014348301</c:v>
                </c:pt>
                <c:pt idx="277">
                  <c:v>4.6934439476648002</c:v>
                </c:pt>
                <c:pt idx="278">
                  <c:v>4.6892858090058898</c:v>
                </c:pt>
                <c:pt idx="279">
                  <c:v>4.6851276855000403</c:v>
                </c:pt>
                <c:pt idx="280">
                  <c:v>4.6809695771876196</c:v>
                </c:pt>
                <c:pt idx="281">
                  <c:v>4.6768114841091704</c:v>
                </c:pt>
                <c:pt idx="282">
                  <c:v>4.6726534063053498</c:v>
                </c:pt>
                <c:pt idx="283">
                  <c:v>4.6684953438186803</c:v>
                </c:pt>
                <c:pt idx="284">
                  <c:v>4.6643372966867096</c:v>
                </c:pt>
                <c:pt idx="285">
                  <c:v>4.6601792649522604</c:v>
                </c:pt>
                <c:pt idx="286">
                  <c:v>4.6560212486565602</c:v>
                </c:pt>
                <c:pt idx="287">
                  <c:v>4.65186324784103</c:v>
                </c:pt>
                <c:pt idx="288">
                  <c:v>4.6477052625472099</c:v>
                </c:pt>
                <c:pt idx="289">
                  <c:v>4.6435472928185</c:v>
                </c:pt>
                <c:pt idx="290">
                  <c:v>4.6393893386933396</c:v>
                </c:pt>
                <c:pt idx="291">
                  <c:v>4.63523140021542</c:v>
                </c:pt>
                <c:pt idx="292">
                  <c:v>4.6310734774268898</c:v>
                </c:pt>
                <c:pt idx="293">
                  <c:v>4.6269155703700502</c:v>
                </c:pt>
                <c:pt idx="294">
                  <c:v>4.6227576790873597</c:v>
                </c:pt>
                <c:pt idx="295">
                  <c:v>4.6185998036231002</c:v>
                </c:pt>
                <c:pt idx="296">
                  <c:v>4.6144419440166402</c:v>
                </c:pt>
                <c:pt idx="297">
                  <c:v>4.6102841003125796</c:v>
                </c:pt>
                <c:pt idx="298">
                  <c:v>4.6061262725540004</c:v>
                </c:pt>
                <c:pt idx="299">
                  <c:v>4.6019684607841</c:v>
                </c:pt>
                <c:pt idx="300">
                  <c:v>4.5978106650462696</c:v>
                </c:pt>
                <c:pt idx="301">
                  <c:v>4.5936528853840297</c:v>
                </c:pt>
                <c:pt idx="302">
                  <c:v>4.5894951218427904</c:v>
                </c:pt>
                <c:pt idx="303">
                  <c:v>4.5853373744629797</c:v>
                </c:pt>
                <c:pt idx="304">
                  <c:v>4.5811796432903096</c:v>
                </c:pt>
                <c:pt idx="305">
                  <c:v>4.5770219283689597</c:v>
                </c:pt>
                <c:pt idx="306">
                  <c:v>4.5728642297432396</c:v>
                </c:pt>
                <c:pt idx="307">
                  <c:v>4.5687065474576496</c:v>
                </c:pt>
                <c:pt idx="308">
                  <c:v>4.56454888155855</c:v>
                </c:pt>
                <c:pt idx="309">
                  <c:v>4.5603912320873299</c:v>
                </c:pt>
                <c:pt idx="310">
                  <c:v>4.5562335990906897</c:v>
                </c:pt>
                <c:pt idx="311">
                  <c:v>4.5520759826137498</c:v>
                </c:pt>
                <c:pt idx="312">
                  <c:v>4.5479183827018401</c:v>
                </c:pt>
                <c:pt idx="313">
                  <c:v>4.5437607994004097</c:v>
                </c:pt>
                <c:pt idx="314">
                  <c:v>4.5396032327568099</c:v>
                </c:pt>
                <c:pt idx="315">
                  <c:v>4.5354456828134397</c:v>
                </c:pt>
                <c:pt idx="316">
                  <c:v>4.5312881496179704</c:v>
                </c:pt>
                <c:pt idx="317">
                  <c:v>4.52713063321655</c:v>
                </c:pt>
                <c:pt idx="318">
                  <c:v>4.5229731336554897</c:v>
                </c:pt>
                <c:pt idx="319">
                  <c:v>4.51881565098126</c:v>
                </c:pt>
                <c:pt idx="320">
                  <c:v>4.5146581852422303</c:v>
                </c:pt>
                <c:pt idx="321">
                  <c:v>4.5105007364818199</c:v>
                </c:pt>
                <c:pt idx="322">
                  <c:v>4.5063433047487198</c:v>
                </c:pt>
                <c:pt idx="323">
                  <c:v>4.5021858900901002</c:v>
                </c:pt>
                <c:pt idx="324">
                  <c:v>4.4980284925533098</c:v>
                </c:pt>
                <c:pt idx="325">
                  <c:v>4.4938711121858601</c:v>
                </c:pt>
                <c:pt idx="326">
                  <c:v>4.4897137490371701</c:v>
                </c:pt>
                <c:pt idx="327">
                  <c:v>4.4855564031516799</c:v>
                </c:pt>
                <c:pt idx="328">
                  <c:v>4.4813990745791603</c:v>
                </c:pt>
                <c:pt idx="329">
                  <c:v>4.4772417633678296</c:v>
                </c:pt>
                <c:pt idx="330">
                  <c:v>4.4730844695660998</c:v>
                </c:pt>
                <c:pt idx="331">
                  <c:v>4.4689271932225498</c:v>
                </c:pt>
                <c:pt idx="332">
                  <c:v>4.4647699343876601</c:v>
                </c:pt>
                <c:pt idx="333">
                  <c:v>4.4606126931069703</c:v>
                </c:pt>
                <c:pt idx="334">
                  <c:v>4.4564554694313196</c:v>
                </c:pt>
                <c:pt idx="335">
                  <c:v>4.4522982634100101</c:v>
                </c:pt>
                <c:pt idx="336">
                  <c:v>4.4481410750925496</c:v>
                </c:pt>
                <c:pt idx="337">
                  <c:v>4.4439839045286202</c:v>
                </c:pt>
                <c:pt idx="338">
                  <c:v>4.4398267517697896</c:v>
                </c:pt>
                <c:pt idx="339">
                  <c:v>4.4356696168627199</c:v>
                </c:pt>
                <c:pt idx="340">
                  <c:v>4.43151249985935</c:v>
                </c:pt>
                <c:pt idx="341">
                  <c:v>4.4273554008101099</c:v>
                </c:pt>
                <c:pt idx="342">
                  <c:v>4.4231983197656302</c:v>
                </c:pt>
                <c:pt idx="343">
                  <c:v>4.4190412567767199</c:v>
                </c:pt>
                <c:pt idx="344">
                  <c:v>4.41488421189608</c:v>
                </c:pt>
                <c:pt idx="345">
                  <c:v>4.4107271851715097</c:v>
                </c:pt>
                <c:pt idx="346">
                  <c:v>4.4065701766560998</c:v>
                </c:pt>
                <c:pt idx="347">
                  <c:v>4.4024131864014198</c:v>
                </c:pt>
                <c:pt idx="348">
                  <c:v>4.3982562144592698</c:v>
                </c:pt>
                <c:pt idx="349">
                  <c:v>4.3940992608815899</c:v>
                </c:pt>
                <c:pt idx="350">
                  <c:v>4.3899423257222798</c:v>
                </c:pt>
                <c:pt idx="351">
                  <c:v>4.3857854090302997</c:v>
                </c:pt>
                <c:pt idx="352">
                  <c:v>4.3816285108599002</c:v>
                </c:pt>
                <c:pt idx="353">
                  <c:v>4.3774716312638597</c:v>
                </c:pt>
                <c:pt idx="354">
                  <c:v>4.3733147702951296</c:v>
                </c:pt>
                <c:pt idx="355">
                  <c:v>4.3691579280069002</c:v>
                </c:pt>
                <c:pt idx="356">
                  <c:v>4.3650011044542296</c:v>
                </c:pt>
                <c:pt idx="357">
                  <c:v>4.3608442996872796</c:v>
                </c:pt>
                <c:pt idx="358">
                  <c:v>4.3566875137615302</c:v>
                </c:pt>
                <c:pt idx="359">
                  <c:v>4.3525307467309799</c:v>
                </c:pt>
                <c:pt idx="360">
                  <c:v>4.3483739986497998</c:v>
                </c:pt>
                <c:pt idx="361">
                  <c:v>4.34421726957238</c:v>
                </c:pt>
                <c:pt idx="362">
                  <c:v>4.3400605595550497</c:v>
                </c:pt>
                <c:pt idx="363">
                  <c:v>4.33590386864919</c:v>
                </c:pt>
                <c:pt idx="364">
                  <c:v>4.3317471969115404</c:v>
                </c:pt>
                <c:pt idx="365">
                  <c:v>4.3275905443973297</c:v>
                </c:pt>
                <c:pt idx="366">
                  <c:v>4.3234339111620104</c:v>
                </c:pt>
                <c:pt idx="367">
                  <c:v>4.3192772972612303</c:v>
                </c:pt>
                <c:pt idx="368">
                  <c:v>4.31512070275258</c:v>
                </c:pt>
                <c:pt idx="369">
                  <c:v>4.3109641276887203</c:v>
                </c:pt>
                <c:pt idx="370">
                  <c:v>4.3068075721276804</c:v>
                </c:pt>
                <c:pt idx="371">
                  <c:v>4.3026510361259698</c:v>
                </c:pt>
                <c:pt idx="372">
                  <c:v>4.2984945197403297</c:v>
                </c:pt>
                <c:pt idx="373">
                  <c:v>4.2943380230277297</c:v>
                </c:pt>
                <c:pt idx="374">
                  <c:v>4.2901815460470303</c:v>
                </c:pt>
                <c:pt idx="375">
                  <c:v>4.2860250888522504</c:v>
                </c:pt>
                <c:pt idx="376">
                  <c:v>4.2818686515027098</c:v>
                </c:pt>
                <c:pt idx="377">
                  <c:v>4.2777122340562599</c:v>
                </c:pt>
                <c:pt idx="378">
                  <c:v>4.2735558365709601</c:v>
                </c:pt>
                <c:pt idx="379">
                  <c:v>4.2693994591051201</c:v>
                </c:pt>
                <c:pt idx="380">
                  <c:v>4.2652431017172603</c:v>
                </c:pt>
                <c:pt idx="381">
                  <c:v>4.2610867644678398</c:v>
                </c:pt>
                <c:pt idx="382">
                  <c:v>4.2569304474124303</c:v>
                </c:pt>
                <c:pt idx="383">
                  <c:v>4.2527741506119598</c:v>
                </c:pt>
                <c:pt idx="384">
                  <c:v>4.24861787412586</c:v>
                </c:pt>
                <c:pt idx="385">
                  <c:v>4.2444616180138102</c:v>
                </c:pt>
                <c:pt idx="386">
                  <c:v>4.2403053823357304</c:v>
                </c:pt>
                <c:pt idx="387">
                  <c:v>4.2361491671534601</c:v>
                </c:pt>
                <c:pt idx="388">
                  <c:v>4.2319929725239804</c:v>
                </c:pt>
                <c:pt idx="389">
                  <c:v>4.2278367985095997</c:v>
                </c:pt>
                <c:pt idx="390">
                  <c:v>4.2236806451711901</c:v>
                </c:pt>
                <c:pt idx="391">
                  <c:v>4.2195245125698504</c:v>
                </c:pt>
                <c:pt idx="392">
                  <c:v>4.2153684007669003</c:v>
                </c:pt>
                <c:pt idx="393">
                  <c:v>4.2112123098256298</c:v>
                </c:pt>
                <c:pt idx="394">
                  <c:v>4.2070562398044604</c:v>
                </c:pt>
                <c:pt idx="395">
                  <c:v>4.2029001907671599</c:v>
                </c:pt>
                <c:pt idx="396">
                  <c:v>4.1987441627760296</c:v>
                </c:pt>
                <c:pt idx="397">
                  <c:v>4.1945881558936398</c:v>
                </c:pt>
                <c:pt idx="398">
                  <c:v>4.1904321701827802</c:v>
                </c:pt>
                <c:pt idx="399">
                  <c:v>4.1862762057082303</c:v>
                </c:pt>
                <c:pt idx="400">
                  <c:v>4.1821202625298799</c:v>
                </c:pt>
                <c:pt idx="401">
                  <c:v>4.1779643407129798</c:v>
                </c:pt>
                <c:pt idx="402">
                  <c:v>4.17380844032136</c:v>
                </c:pt>
                <c:pt idx="403">
                  <c:v>4.1696525614190598</c:v>
                </c:pt>
                <c:pt idx="404">
                  <c:v>4.1654967040704198</c:v>
                </c:pt>
                <c:pt idx="405">
                  <c:v>4.1613408683416999</c:v>
                </c:pt>
                <c:pt idx="406">
                  <c:v>4.1571850542943496</c:v>
                </c:pt>
                <c:pt idx="407">
                  <c:v>4.1530292619951403</c:v>
                </c:pt>
                <c:pt idx="408">
                  <c:v>4.1488734915094501</c:v>
                </c:pt>
                <c:pt idx="409">
                  <c:v>4.1447177429028699</c:v>
                </c:pt>
                <c:pt idx="410">
                  <c:v>4.1405620162412999</c:v>
                </c:pt>
                <c:pt idx="411">
                  <c:v>4.1364063115925704</c:v>
                </c:pt>
                <c:pt idx="412">
                  <c:v>4.1322506290196896</c:v>
                </c:pt>
                <c:pt idx="413">
                  <c:v>4.1280949685910304</c:v>
                </c:pt>
                <c:pt idx="414">
                  <c:v>4.1239393303735499</c:v>
                </c:pt>
                <c:pt idx="415">
                  <c:v>4.1197837144344396</c:v>
                </c:pt>
                <c:pt idx="416">
                  <c:v>4.11562812084121</c:v>
                </c:pt>
                <c:pt idx="417">
                  <c:v>4.1114725496632998</c:v>
                </c:pt>
                <c:pt idx="418">
                  <c:v>4.1073170009653399</c:v>
                </c:pt>
                <c:pt idx="419">
                  <c:v>4.1031614748173499</c:v>
                </c:pt>
                <c:pt idx="420">
                  <c:v>4.0990059712878999</c:v>
                </c:pt>
                <c:pt idx="421">
                  <c:v>4.0948504904458503</c:v>
                </c:pt>
                <c:pt idx="422">
                  <c:v>4.0906950323603501</c:v>
                </c:pt>
                <c:pt idx="423">
                  <c:v>4.0865395971025098</c:v>
                </c:pt>
                <c:pt idx="424">
                  <c:v>4.0823841847386504</c:v>
                </c:pt>
                <c:pt idx="425">
                  <c:v>4.0782287953404399</c:v>
                </c:pt>
                <c:pt idx="426">
                  <c:v>4.0740734289781599</c:v>
                </c:pt>
                <c:pt idx="427">
                  <c:v>4.0699180857223602</c:v>
                </c:pt>
                <c:pt idx="428">
                  <c:v>4.0657627656438997</c:v>
                </c:pt>
                <c:pt idx="429">
                  <c:v>4.0616074688156099</c:v>
                </c:pt>
                <c:pt idx="430">
                  <c:v>4.0574521953055198</c:v>
                </c:pt>
                <c:pt idx="431">
                  <c:v>4.0532969451870402</c:v>
                </c:pt>
                <c:pt idx="432">
                  <c:v>4.0491417185321898</c:v>
                </c:pt>
                <c:pt idx="433">
                  <c:v>4.0449865154132896</c:v>
                </c:pt>
                <c:pt idx="434">
                  <c:v>4.0408313359029302</c:v>
                </c:pt>
                <c:pt idx="435">
                  <c:v>4.0366761800757196</c:v>
                </c:pt>
                <c:pt idx="436">
                  <c:v>4.0325210480014704</c:v>
                </c:pt>
                <c:pt idx="437">
                  <c:v>4.0283659397553802</c:v>
                </c:pt>
                <c:pt idx="438">
                  <c:v>4.0242108554112601</c:v>
                </c:pt>
                <c:pt idx="439">
                  <c:v>4.0200557950432296</c:v>
                </c:pt>
                <c:pt idx="440">
                  <c:v>4.0159007587257101</c:v>
                </c:pt>
                <c:pt idx="441">
                  <c:v>4.0117457465351301</c:v>
                </c:pt>
                <c:pt idx="442">
                  <c:v>4.0075907585431096</c:v>
                </c:pt>
                <c:pt idx="443">
                  <c:v>4.0034357948267303</c:v>
                </c:pt>
                <c:pt idx="444">
                  <c:v>3.9992808554616199</c:v>
                </c:pt>
                <c:pt idx="445">
                  <c:v>3.99512594052378</c:v>
                </c:pt>
                <c:pt idx="446">
                  <c:v>3.9909710500894899</c:v>
                </c:pt>
                <c:pt idx="447">
                  <c:v>3.9868161842370702</c:v>
                </c:pt>
                <c:pt idx="448">
                  <c:v>3.9826613430400402</c:v>
                </c:pt>
                <c:pt idx="449">
                  <c:v>3.97850652657735</c:v>
                </c:pt>
                <c:pt idx="450">
                  <c:v>3.9743517349265698</c:v>
                </c:pt>
                <c:pt idx="451">
                  <c:v>3.97019696816561</c:v>
                </c:pt>
                <c:pt idx="452">
                  <c:v>3.9660422263726698</c:v>
                </c:pt>
                <c:pt idx="453">
                  <c:v>3.96188750962633</c:v>
                </c:pt>
                <c:pt idx="454">
                  <c:v>3.9577328180071398</c:v>
                </c:pt>
                <c:pt idx="455">
                  <c:v>3.9535781515909298</c:v>
                </c:pt>
                <c:pt idx="456">
                  <c:v>3.9494235104589399</c:v>
                </c:pt>
                <c:pt idx="457">
                  <c:v>3.9452688946910501</c:v>
                </c:pt>
                <c:pt idx="458">
                  <c:v>3.9411143043674599</c:v>
                </c:pt>
                <c:pt idx="459">
                  <c:v>3.9369597395687399</c:v>
                </c:pt>
                <c:pt idx="460">
                  <c:v>3.9328052003774698</c:v>
                </c:pt>
                <c:pt idx="461">
                  <c:v>3.9286506868714901</c:v>
                </c:pt>
                <c:pt idx="462">
                  <c:v>3.9244961991340799</c:v>
                </c:pt>
                <c:pt idx="463">
                  <c:v>3.9203417372471598</c:v>
                </c:pt>
                <c:pt idx="464">
                  <c:v>3.91618730129299</c:v>
                </c:pt>
                <c:pt idx="465">
                  <c:v>3.91203289135421</c:v>
                </c:pt>
                <c:pt idx="466">
                  <c:v>3.9078785075154698</c:v>
                </c:pt>
                <c:pt idx="467">
                  <c:v>3.9037241498567101</c:v>
                </c:pt>
                <c:pt idx="468">
                  <c:v>3.8995698184632901</c:v>
                </c:pt>
                <c:pt idx="469">
                  <c:v>3.8954155134192598</c:v>
                </c:pt>
                <c:pt idx="470">
                  <c:v>3.8912612348089901</c:v>
                </c:pt>
                <c:pt idx="471">
                  <c:v>3.88710698271725</c:v>
                </c:pt>
                <c:pt idx="472">
                  <c:v>3.88295275723085</c:v>
                </c:pt>
                <c:pt idx="473">
                  <c:v>3.8787985584318698</c:v>
                </c:pt>
                <c:pt idx="474">
                  <c:v>3.8746443864078399</c:v>
                </c:pt>
                <c:pt idx="475">
                  <c:v>3.87049024124499</c:v>
                </c:pt>
                <c:pt idx="476">
                  <c:v>3.8663361230299</c:v>
                </c:pt>
                <c:pt idx="477">
                  <c:v>3.8621820318495099</c:v>
                </c:pt>
                <c:pt idx="478">
                  <c:v>3.8580279677928702</c:v>
                </c:pt>
                <c:pt idx="479">
                  <c:v>3.85387393094426</c:v>
                </c:pt>
                <c:pt idx="480">
                  <c:v>3.8497199213934801</c:v>
                </c:pt>
                <c:pt idx="481">
                  <c:v>3.84556593922898</c:v>
                </c:pt>
                <c:pt idx="482">
                  <c:v>3.8414119845396102</c:v>
                </c:pt>
                <c:pt idx="483">
                  <c:v>3.8372580574146</c:v>
                </c:pt>
                <c:pt idx="484">
                  <c:v>3.83310415794526</c:v>
                </c:pt>
                <c:pt idx="485">
                  <c:v>3.8289502862182001</c:v>
                </c:pt>
                <c:pt idx="486">
                  <c:v>3.8247964423254999</c:v>
                </c:pt>
                <c:pt idx="487">
                  <c:v>3.8206426263579498</c:v>
                </c:pt>
                <c:pt idx="488">
                  <c:v>3.8164888384067401</c:v>
                </c:pt>
                <c:pt idx="489">
                  <c:v>3.8123350785634398</c:v>
                </c:pt>
                <c:pt idx="490">
                  <c:v>3.8081813469217201</c:v>
                </c:pt>
                <c:pt idx="491">
                  <c:v>3.8040276435705702</c:v>
                </c:pt>
                <c:pt idx="492">
                  <c:v>3.79987396860446</c:v>
                </c:pt>
                <c:pt idx="493">
                  <c:v>3.7957203221165701</c:v>
                </c:pt>
                <c:pt idx="494">
                  <c:v>3.7915667042005099</c:v>
                </c:pt>
                <c:pt idx="495">
                  <c:v>3.7874131149502701</c:v>
                </c:pt>
                <c:pt idx="496">
                  <c:v>3.78325955446198</c:v>
                </c:pt>
                <c:pt idx="497">
                  <c:v>3.7791060228270501</c:v>
                </c:pt>
                <c:pt idx="498">
                  <c:v>3.7749525201424401</c:v>
                </c:pt>
                <c:pt idx="499">
                  <c:v>3.7707990465038099</c:v>
                </c:pt>
                <c:pt idx="500">
                  <c:v>3.7666456020072498</c:v>
                </c:pt>
                <c:pt idx="501">
                  <c:v>3.76249218674928</c:v>
                </c:pt>
                <c:pt idx="502">
                  <c:v>3.7583388008285099</c:v>
                </c:pt>
                <c:pt idx="503">
                  <c:v>3.7541854443389302</c:v>
                </c:pt>
                <c:pt idx="504">
                  <c:v>3.7500321173800302</c:v>
                </c:pt>
                <c:pt idx="505">
                  <c:v>3.7458788200500299</c:v>
                </c:pt>
                <c:pt idx="506">
                  <c:v>3.7417255524475999</c:v>
                </c:pt>
                <c:pt idx="507">
                  <c:v>3.73757231467183</c:v>
                </c:pt>
                <c:pt idx="508">
                  <c:v>3.7334191068239799</c:v>
                </c:pt>
                <c:pt idx="509">
                  <c:v>3.72926592900063</c:v>
                </c:pt>
                <c:pt idx="510">
                  <c:v>3.7251127813039</c:v>
                </c:pt>
                <c:pt idx="511">
                  <c:v>3.7209596638346798</c:v>
                </c:pt>
                <c:pt idx="512">
                  <c:v>3.7168065766942902</c:v>
                </c:pt>
                <c:pt idx="513">
                  <c:v>3.7126535199845101</c:v>
                </c:pt>
                <c:pt idx="514">
                  <c:v>3.70850049380928</c:v>
                </c:pt>
                <c:pt idx="515">
                  <c:v>3.7043474982678899</c:v>
                </c:pt>
                <c:pt idx="516">
                  <c:v>3.70019453346519</c:v>
                </c:pt>
                <c:pt idx="517">
                  <c:v>3.6960415995048002</c:v>
                </c:pt>
                <c:pt idx="518">
                  <c:v>3.69188869649081</c:v>
                </c:pt>
                <c:pt idx="519">
                  <c:v>3.6877358245277598</c:v>
                </c:pt>
                <c:pt idx="520">
                  <c:v>3.6835829837223599</c:v>
                </c:pt>
                <c:pt idx="521">
                  <c:v>3.6794301741767299</c:v>
                </c:pt>
                <c:pt idx="522">
                  <c:v>3.6752773959985201</c:v>
                </c:pt>
                <c:pt idx="523">
                  <c:v>3.67112464929418</c:v>
                </c:pt>
                <c:pt idx="524">
                  <c:v>3.6669719341706499</c:v>
                </c:pt>
                <c:pt idx="525">
                  <c:v>3.6628192507353399</c:v>
                </c:pt>
                <c:pt idx="526">
                  <c:v>3.6586665990961502</c:v>
                </c:pt>
                <c:pt idx="527">
                  <c:v>3.6545139793631698</c:v>
                </c:pt>
                <c:pt idx="528">
                  <c:v>3.65036139164188</c:v>
                </c:pt>
                <c:pt idx="529">
                  <c:v>3.64620883604336</c:v>
                </c:pt>
                <c:pt idx="530">
                  <c:v>3.6420563126774899</c:v>
                </c:pt>
                <c:pt idx="531">
                  <c:v>3.63790382165464</c:v>
                </c:pt>
                <c:pt idx="532">
                  <c:v>3.6337513630856999</c:v>
                </c:pt>
                <c:pt idx="533">
                  <c:v>3.62959893708374</c:v>
                </c:pt>
                <c:pt idx="534">
                  <c:v>3.6254465437572798</c:v>
                </c:pt>
                <c:pt idx="535">
                  <c:v>3.6212941832204102</c:v>
                </c:pt>
                <c:pt idx="536">
                  <c:v>3.6171418555860599</c:v>
                </c:pt>
                <c:pt idx="537">
                  <c:v>3.6129895609676801</c:v>
                </c:pt>
                <c:pt idx="538">
                  <c:v>3.6088372994792199</c:v>
                </c:pt>
                <c:pt idx="539">
                  <c:v>3.6046850712368799</c:v>
                </c:pt>
                <c:pt idx="540">
                  <c:v>3.6005328763522702</c:v>
                </c:pt>
                <c:pt idx="541">
                  <c:v>3.5963807149426299</c:v>
                </c:pt>
                <c:pt idx="542">
                  <c:v>3.5922285871240498</c:v>
                </c:pt>
                <c:pt idx="543">
                  <c:v>3.5880764930131401</c:v>
                </c:pt>
                <c:pt idx="544">
                  <c:v>3.5839244327270401</c:v>
                </c:pt>
                <c:pt idx="545">
                  <c:v>3.5797724063851701</c:v>
                </c:pt>
                <c:pt idx="546">
                  <c:v>3.5756204141023602</c:v>
                </c:pt>
                <c:pt idx="547">
                  <c:v>3.5714684559991001</c:v>
                </c:pt>
                <c:pt idx="548">
                  <c:v>3.5673165321947402</c:v>
                </c:pt>
                <c:pt idx="549">
                  <c:v>3.5631646428091801</c:v>
                </c:pt>
                <c:pt idx="550">
                  <c:v>3.5590127879628701</c:v>
                </c:pt>
                <c:pt idx="551">
                  <c:v>3.5548609677785299</c:v>
                </c:pt>
                <c:pt idx="552">
                  <c:v>3.55070918237434</c:v>
                </c:pt>
                <c:pt idx="553">
                  <c:v>3.5465574318741702</c:v>
                </c:pt>
                <c:pt idx="554">
                  <c:v>3.5424057164007299</c:v>
                </c:pt>
                <c:pt idx="555">
                  <c:v>3.53825403607732</c:v>
                </c:pt>
                <c:pt idx="556">
                  <c:v>3.5341023910278202</c:v>
                </c:pt>
                <c:pt idx="557">
                  <c:v>3.5299507813783899</c:v>
                </c:pt>
                <c:pt idx="558">
                  <c:v>3.5257992072506701</c:v>
                </c:pt>
                <c:pt idx="559">
                  <c:v>3.52164766877199</c:v>
                </c:pt>
                <c:pt idx="560">
                  <c:v>3.5174961660685899</c:v>
                </c:pt>
                <c:pt idx="561">
                  <c:v>3.5133446992672699</c:v>
                </c:pt>
                <c:pt idx="562">
                  <c:v>3.5091932684954701</c:v>
                </c:pt>
                <c:pt idx="563">
                  <c:v>3.5050418738828899</c:v>
                </c:pt>
                <c:pt idx="564">
                  <c:v>3.5008905155547798</c:v>
                </c:pt>
                <c:pt idx="565">
                  <c:v>3.49673919364206</c:v>
                </c:pt>
                <c:pt idx="566">
                  <c:v>3.4925879082745901</c:v>
                </c:pt>
                <c:pt idx="567">
                  <c:v>3.4884366595828298</c:v>
                </c:pt>
                <c:pt idx="568">
                  <c:v>3.4842854476978902</c:v>
                </c:pt>
                <c:pt idx="569">
                  <c:v>3.4801342727531499</c:v>
                </c:pt>
                <c:pt idx="570">
                  <c:v>3.47598313487758</c:v>
                </c:pt>
                <c:pt idx="571">
                  <c:v>3.4718320342058302</c:v>
                </c:pt>
                <c:pt idx="572">
                  <c:v>3.4676809708715299</c:v>
                </c:pt>
                <c:pt idx="573">
                  <c:v>3.4635299450089101</c:v>
                </c:pt>
                <c:pt idx="574">
                  <c:v>3.4593789567528699</c:v>
                </c:pt>
                <c:pt idx="575">
                  <c:v>3.4552280062406502</c:v>
                </c:pt>
                <c:pt idx="576">
                  <c:v>3.4510770936050199</c:v>
                </c:pt>
                <c:pt idx="577">
                  <c:v>3.44692621898455</c:v>
                </c:pt>
                <c:pt idx="578">
                  <c:v>3.4427753825167202</c:v>
                </c:pt>
                <c:pt idx="579">
                  <c:v>3.4386245843397099</c:v>
                </c:pt>
                <c:pt idx="580">
                  <c:v>3.4344738245923399</c:v>
                </c:pt>
                <c:pt idx="581">
                  <c:v>3.4303231034158199</c:v>
                </c:pt>
                <c:pt idx="582">
                  <c:v>3.4261724209469202</c:v>
                </c:pt>
                <c:pt idx="583">
                  <c:v>3.4220217773281898</c:v>
                </c:pt>
                <c:pt idx="584">
                  <c:v>3.4178711727011901</c:v>
                </c:pt>
                <c:pt idx="585">
                  <c:v>3.4137206072081301</c:v>
                </c:pt>
                <c:pt idx="586">
                  <c:v>3.4095700809919198</c:v>
                </c:pt>
                <c:pt idx="587">
                  <c:v>3.4054195941978902</c:v>
                </c:pt>
                <c:pt idx="588">
                  <c:v>3.40126914696694</c:v>
                </c:pt>
                <c:pt idx="589">
                  <c:v>3.39711873944578</c:v>
                </c:pt>
                <c:pt idx="590">
                  <c:v>3.39296837178015</c:v>
                </c:pt>
                <c:pt idx="591">
                  <c:v>3.3888180441164799</c:v>
                </c:pt>
                <c:pt idx="592">
                  <c:v>3.3846677566019099</c:v>
                </c:pt>
                <c:pt idx="593">
                  <c:v>3.38051750938603</c:v>
                </c:pt>
                <c:pt idx="594">
                  <c:v>3.37636730261403</c:v>
                </c:pt>
                <c:pt idx="595">
                  <c:v>3.3722171364369502</c:v>
                </c:pt>
                <c:pt idx="596">
                  <c:v>3.3680670110048401</c:v>
                </c:pt>
                <c:pt idx="597">
                  <c:v>3.3639169264685198</c:v>
                </c:pt>
                <c:pt idx="598">
                  <c:v>3.3597668829795202</c:v>
                </c:pt>
                <c:pt idx="599">
                  <c:v>3.35561688069185</c:v>
                </c:pt>
                <c:pt idx="600">
                  <c:v>3.3514669197551501</c:v>
                </c:pt>
                <c:pt idx="601">
                  <c:v>3.3473170003249302</c:v>
                </c:pt>
                <c:pt idx="602">
                  <c:v>3.3431671225557502</c:v>
                </c:pt>
                <c:pt idx="603">
                  <c:v>3.3390172866029602</c:v>
                </c:pt>
                <c:pt idx="604">
                  <c:v>3.3348674926226498</c:v>
                </c:pt>
                <c:pt idx="605">
                  <c:v>3.3307177407717101</c:v>
                </c:pt>
                <c:pt idx="606">
                  <c:v>3.3265680312094998</c:v>
                </c:pt>
                <c:pt idx="607">
                  <c:v>3.3224183640910701</c:v>
                </c:pt>
                <c:pt idx="608">
                  <c:v>3.3182687395773698</c:v>
                </c:pt>
                <c:pt idx="609">
                  <c:v>3.3141191578284199</c:v>
                </c:pt>
                <c:pt idx="610">
                  <c:v>3.30996961900507</c:v>
                </c:pt>
                <c:pt idx="611">
                  <c:v>3.3058201232689699</c:v>
                </c:pt>
                <c:pt idx="612">
                  <c:v>3.3016706707842598</c:v>
                </c:pt>
                <c:pt idx="613">
                  <c:v>3.2975212617108101</c:v>
                </c:pt>
                <c:pt idx="614">
                  <c:v>3.2933718962144201</c:v>
                </c:pt>
                <c:pt idx="615">
                  <c:v>3.2892225744600099</c:v>
                </c:pt>
                <c:pt idx="616">
                  <c:v>3.2850732966133198</c:v>
                </c:pt>
                <c:pt idx="617">
                  <c:v>3.28092406284095</c:v>
                </c:pt>
                <c:pt idx="618">
                  <c:v>3.2767748733120001</c:v>
                </c:pt>
                <c:pt idx="619">
                  <c:v>3.2726257281913802</c:v>
                </c:pt>
                <c:pt idx="620">
                  <c:v>3.26847662764989</c:v>
                </c:pt>
                <c:pt idx="621">
                  <c:v>3.2643275718575402</c:v>
                </c:pt>
                <c:pt idx="622">
                  <c:v>3.2601785609851599</c:v>
                </c:pt>
                <c:pt idx="623">
                  <c:v>3.25602959520447</c:v>
                </c:pt>
                <c:pt idx="624">
                  <c:v>3.2518806746897799</c:v>
                </c:pt>
                <c:pt idx="625">
                  <c:v>3.2477317996111399</c:v>
                </c:pt>
                <c:pt idx="626">
                  <c:v>3.2435829701446299</c:v>
                </c:pt>
                <c:pt idx="627">
                  <c:v>3.2394341864654801</c:v>
                </c:pt>
                <c:pt idx="628">
                  <c:v>3.2352854487498601</c:v>
                </c:pt>
                <c:pt idx="629">
                  <c:v>3.2311367571748</c:v>
                </c:pt>
                <c:pt idx="630">
                  <c:v>3.2269881119199599</c:v>
                </c:pt>
                <c:pt idx="631">
                  <c:v>3.2228395131608298</c:v>
                </c:pt>
                <c:pt idx="632">
                  <c:v>3.2186909610788801</c:v>
                </c:pt>
                <c:pt idx="633">
                  <c:v>3.2145424558548399</c:v>
                </c:pt>
                <c:pt idx="634">
                  <c:v>3.2103939976703599</c:v>
                </c:pt>
                <c:pt idx="635">
                  <c:v>3.2062455867080302</c:v>
                </c:pt>
                <c:pt idx="636">
                  <c:v>3.2020972231530802</c:v>
                </c:pt>
                <c:pt idx="637">
                  <c:v>3.1979489071865999</c:v>
                </c:pt>
                <c:pt idx="638">
                  <c:v>3.1938006389957199</c:v>
                </c:pt>
                <c:pt idx="639">
                  <c:v>3.1896524187668498</c:v>
                </c:pt>
                <c:pt idx="640">
                  <c:v>3.1855042466873602</c:v>
                </c:pt>
                <c:pt idx="641">
                  <c:v>3.1813561229455898</c:v>
                </c:pt>
                <c:pt idx="642">
                  <c:v>3.1772080477325702</c:v>
                </c:pt>
                <c:pt idx="643">
                  <c:v>3.1730600212352198</c:v>
                </c:pt>
                <c:pt idx="644">
                  <c:v>3.1689120436465399</c:v>
                </c:pt>
                <c:pt idx="645">
                  <c:v>3.1647641151588499</c:v>
                </c:pt>
                <c:pt idx="646">
                  <c:v>3.1606162359654699</c:v>
                </c:pt>
                <c:pt idx="647">
                  <c:v>3.15646840626072</c:v>
                </c:pt>
                <c:pt idx="648">
                  <c:v>3.1523206262416501</c:v>
                </c:pt>
                <c:pt idx="649">
                  <c:v>3.1481728961012498</c:v>
                </c:pt>
                <c:pt idx="650">
                  <c:v>3.1440252160386302</c:v>
                </c:pt>
                <c:pt idx="651">
                  <c:v>3.1398775862522399</c:v>
                </c:pt>
                <c:pt idx="652">
                  <c:v>3.1357300069415799</c:v>
                </c:pt>
                <c:pt idx="653">
                  <c:v>3.1315824783072101</c:v>
                </c:pt>
                <c:pt idx="654">
                  <c:v>3.1274350005524401</c:v>
                </c:pt>
                <c:pt idx="655">
                  <c:v>3.1232875738765702</c:v>
                </c:pt>
                <c:pt idx="656">
                  <c:v>3.11914019848505</c:v>
                </c:pt>
                <c:pt idx="657">
                  <c:v>3.11499287458272</c:v>
                </c:pt>
                <c:pt idx="658">
                  <c:v>3.1108456023755302</c:v>
                </c:pt>
                <c:pt idx="659">
                  <c:v>3.1066983820704901</c:v>
                </c:pt>
                <c:pt idx="660">
                  <c:v>3.1025512138774398</c:v>
                </c:pt>
                <c:pt idx="661">
                  <c:v>3.09840409800224</c:v>
                </c:pt>
                <c:pt idx="662">
                  <c:v>3.0942570346569398</c:v>
                </c:pt>
                <c:pt idx="663">
                  <c:v>3.0901100240530401</c:v>
                </c:pt>
                <c:pt idx="664">
                  <c:v>3.0859630664031701</c:v>
                </c:pt>
                <c:pt idx="665">
                  <c:v>3.0818161619210902</c:v>
                </c:pt>
                <c:pt idx="666">
                  <c:v>3.0776693108234201</c:v>
                </c:pt>
                <c:pt idx="667">
                  <c:v>3.0735225133228399</c:v>
                </c:pt>
                <c:pt idx="668">
                  <c:v>3.0693757696382802</c:v>
                </c:pt>
                <c:pt idx="669">
                  <c:v>3.0652290799881601</c:v>
                </c:pt>
                <c:pt idx="670">
                  <c:v>3.0610824445920701</c:v>
                </c:pt>
                <c:pt idx="671">
                  <c:v>3.0569358636707902</c:v>
                </c:pt>
                <c:pt idx="672">
                  <c:v>3.052789337448</c:v>
                </c:pt>
                <c:pt idx="673">
                  <c:v>3.0486428661434899</c:v>
                </c:pt>
                <c:pt idx="674">
                  <c:v>3.0444964499833498</c:v>
                </c:pt>
                <c:pt idx="675">
                  <c:v>3.0403500891931898</c:v>
                </c:pt>
                <c:pt idx="676">
                  <c:v>3.0362037839998601</c:v>
                </c:pt>
                <c:pt idx="677">
                  <c:v>3.0320575346314498</c:v>
                </c:pt>
                <c:pt idx="678">
                  <c:v>3.02791134131729</c:v>
                </c:pt>
                <c:pt idx="679">
                  <c:v>3.0237652042896501</c:v>
                </c:pt>
                <c:pt idx="680">
                  <c:v>3.0196191237769998</c:v>
                </c:pt>
                <c:pt idx="681">
                  <c:v>3.0154731000141499</c:v>
                </c:pt>
                <c:pt idx="682">
                  <c:v>3.0113271332355098</c:v>
                </c:pt>
                <c:pt idx="683">
                  <c:v>3.0071812236767501</c:v>
                </c:pt>
                <c:pt idx="684">
                  <c:v>3.0030353715748799</c:v>
                </c:pt>
                <c:pt idx="685">
                  <c:v>2.9988895771698698</c:v>
                </c:pt>
                <c:pt idx="686">
                  <c:v>2.9947438406979701</c:v>
                </c:pt>
                <c:pt idx="687">
                  <c:v>2.9905981624017799</c:v>
                </c:pt>
                <c:pt idx="688">
                  <c:v>2.9864525425236002</c:v>
                </c:pt>
                <c:pt idx="689">
                  <c:v>2.9823069813070302</c:v>
                </c:pt>
                <c:pt idx="690">
                  <c:v>2.9781614789970399</c:v>
                </c:pt>
                <c:pt idx="691">
                  <c:v>2.9740160358416601</c:v>
                </c:pt>
                <c:pt idx="692">
                  <c:v>2.9698706520852101</c:v>
                </c:pt>
                <c:pt idx="693">
                  <c:v>2.9657253279784501</c:v>
                </c:pt>
                <c:pt idx="694">
                  <c:v>2.9615800637718701</c:v>
                </c:pt>
                <c:pt idx="695">
                  <c:v>2.9574348597173299</c:v>
                </c:pt>
                <c:pt idx="696">
                  <c:v>2.9532897160681402</c:v>
                </c:pt>
                <c:pt idx="697">
                  <c:v>2.9491446330806901</c:v>
                </c:pt>
                <c:pt idx="698">
                  <c:v>2.9449996110077201</c:v>
                </c:pt>
                <c:pt idx="699">
                  <c:v>2.94085465010851</c:v>
                </c:pt>
                <c:pt idx="700">
                  <c:v>2.9367097506420801</c:v>
                </c:pt>
                <c:pt idx="701">
                  <c:v>2.93256491286893</c:v>
                </c:pt>
                <c:pt idx="702">
                  <c:v>2.9284201370509999</c:v>
                </c:pt>
                <c:pt idx="703">
                  <c:v>2.9242754234534498</c:v>
                </c:pt>
                <c:pt idx="704">
                  <c:v>2.92013077233781</c:v>
                </c:pt>
                <c:pt idx="705">
                  <c:v>2.9159861839721999</c:v>
                </c:pt>
                <c:pt idx="706">
                  <c:v>2.9118416586245801</c:v>
                </c:pt>
                <c:pt idx="707">
                  <c:v>2.9076971965644201</c:v>
                </c:pt>
                <c:pt idx="708">
                  <c:v>2.90355279806271</c:v>
                </c:pt>
                <c:pt idx="709">
                  <c:v>2.89940846339372</c:v>
                </c:pt>
                <c:pt idx="710">
                  <c:v>2.8952641928281402</c:v>
                </c:pt>
                <c:pt idx="711">
                  <c:v>2.8911199866433601</c:v>
                </c:pt>
                <c:pt idx="712">
                  <c:v>2.8869758451166199</c:v>
                </c:pt>
                <c:pt idx="713">
                  <c:v>2.8828317685267701</c:v>
                </c:pt>
                <c:pt idx="714">
                  <c:v>2.87868775715426</c:v>
                </c:pt>
                <c:pt idx="715">
                  <c:v>2.8745438112828201</c:v>
                </c:pt>
                <c:pt idx="716">
                  <c:v>2.8703999311927602</c:v>
                </c:pt>
                <c:pt idx="717">
                  <c:v>2.8662561171710799</c:v>
                </c:pt>
                <c:pt idx="718">
                  <c:v>2.8621123695047599</c:v>
                </c:pt>
                <c:pt idx="719">
                  <c:v>2.8579686884824098</c:v>
                </c:pt>
                <c:pt idx="720">
                  <c:v>2.8538250743943299</c:v>
                </c:pt>
                <c:pt idx="721">
                  <c:v>2.84968152753419</c:v>
                </c:pt>
                <c:pt idx="722">
                  <c:v>2.8455380481922901</c:v>
                </c:pt>
                <c:pt idx="723">
                  <c:v>2.8413946366656999</c:v>
                </c:pt>
                <c:pt idx="724">
                  <c:v>2.8372512932515201</c:v>
                </c:pt>
                <c:pt idx="725">
                  <c:v>2.8331080182485899</c:v>
                </c:pt>
                <c:pt idx="726">
                  <c:v>2.8289648119574999</c:v>
                </c:pt>
                <c:pt idx="727">
                  <c:v>2.8248216746822901</c:v>
                </c:pt>
                <c:pt idx="728">
                  <c:v>2.82067860672367</c:v>
                </c:pt>
                <c:pt idx="729">
                  <c:v>2.8165356083892399</c:v>
                </c:pt>
                <c:pt idx="730">
                  <c:v>2.8123926799866901</c:v>
                </c:pt>
                <c:pt idx="731">
                  <c:v>2.8082498218255298</c:v>
                </c:pt>
                <c:pt idx="732">
                  <c:v>2.80410703421708</c:v>
                </c:pt>
                <c:pt idx="733">
                  <c:v>2.7999643174762201</c:v>
                </c:pt>
                <c:pt idx="734">
                  <c:v>2.7958216719145699</c:v>
                </c:pt>
                <c:pt idx="735">
                  <c:v>2.79167909785069</c:v>
                </c:pt>
                <c:pt idx="736">
                  <c:v>2.7875365956033602</c:v>
                </c:pt>
                <c:pt idx="737">
                  <c:v>2.7833941654932302</c:v>
                </c:pt>
                <c:pt idx="738">
                  <c:v>2.7792518078428401</c:v>
                </c:pt>
                <c:pt idx="739">
                  <c:v>2.77510952297839</c:v>
                </c:pt>
                <c:pt idx="740">
                  <c:v>2.7709673112228801</c:v>
                </c:pt>
                <c:pt idx="741">
                  <c:v>2.76682517290637</c:v>
                </c:pt>
                <c:pt idx="742">
                  <c:v>2.7626831083591998</c:v>
                </c:pt>
                <c:pt idx="743">
                  <c:v>2.7585411179136599</c:v>
                </c:pt>
                <c:pt idx="744">
                  <c:v>2.7543992019040502</c:v>
                </c:pt>
                <c:pt idx="745">
                  <c:v>2.7502573606683698</c:v>
                </c:pt>
                <c:pt idx="746">
                  <c:v>2.7461155945415601</c:v>
                </c:pt>
                <c:pt idx="747">
                  <c:v>2.7419739038656701</c:v>
                </c:pt>
                <c:pt idx="748">
                  <c:v>2.7378322889831201</c:v>
                </c:pt>
                <c:pt idx="749">
                  <c:v>2.7336907502384</c:v>
                </c:pt>
                <c:pt idx="750">
                  <c:v>2.7295492879780801</c:v>
                </c:pt>
                <c:pt idx="751">
                  <c:v>2.72540790255084</c:v>
                </c:pt>
                <c:pt idx="752">
                  <c:v>2.7212665943091499</c:v>
                </c:pt>
                <c:pt idx="753">
                  <c:v>2.7171253636025399</c:v>
                </c:pt>
                <c:pt idx="754">
                  <c:v>2.7129842107877802</c:v>
                </c:pt>
                <c:pt idx="755">
                  <c:v>2.7088431362221002</c:v>
                </c:pt>
                <c:pt idx="756">
                  <c:v>2.7047021402649198</c:v>
                </c:pt>
                <c:pt idx="757">
                  <c:v>2.70056122327783</c:v>
                </c:pt>
                <c:pt idx="758">
                  <c:v>2.6964203856263702</c:v>
                </c:pt>
                <c:pt idx="759">
                  <c:v>2.6922796276732002</c:v>
                </c:pt>
                <c:pt idx="760">
                  <c:v>2.6881389497883301</c:v>
                </c:pt>
                <c:pt idx="761">
                  <c:v>2.6839983523423099</c:v>
                </c:pt>
                <c:pt idx="762">
                  <c:v>2.6798578357079998</c:v>
                </c:pt>
                <c:pt idx="763">
                  <c:v>2.6757174002605701</c:v>
                </c:pt>
                <c:pt idx="764">
                  <c:v>2.6715770463791699</c:v>
                </c:pt>
                <c:pt idx="765">
                  <c:v>2.6674367744402301</c:v>
                </c:pt>
                <c:pt idx="766">
                  <c:v>2.6632965848276</c:v>
                </c:pt>
                <c:pt idx="767">
                  <c:v>2.6591564779258201</c:v>
                </c:pt>
                <c:pt idx="768">
                  <c:v>2.6550164541218102</c:v>
                </c:pt>
                <c:pt idx="769">
                  <c:v>2.65087651380491</c:v>
                </c:pt>
                <c:pt idx="770">
                  <c:v>2.64673665736859</c:v>
                </c:pt>
                <c:pt idx="771">
                  <c:v>2.6425968852036501</c:v>
                </c:pt>
                <c:pt idx="772">
                  <c:v>2.6384571977084699</c:v>
                </c:pt>
                <c:pt idx="773">
                  <c:v>2.63431759528221</c:v>
                </c:pt>
                <c:pt idx="774">
                  <c:v>2.63017807832655</c:v>
                </c:pt>
                <c:pt idx="775">
                  <c:v>2.6260386472456601</c:v>
                </c:pt>
                <c:pt idx="776">
                  <c:v>2.62189930244798</c:v>
                </c:pt>
                <c:pt idx="777">
                  <c:v>2.6177600443394198</c:v>
                </c:pt>
                <c:pt idx="778">
                  <c:v>2.6136208733335602</c:v>
                </c:pt>
                <c:pt idx="779">
                  <c:v>2.6094817898448901</c:v>
                </c:pt>
                <c:pt idx="780">
                  <c:v>2.6053427942905101</c:v>
                </c:pt>
                <c:pt idx="781">
                  <c:v>2.6012038870901901</c:v>
                </c:pt>
                <c:pt idx="782">
                  <c:v>2.5970650686680501</c:v>
                </c:pt>
                <c:pt idx="783">
                  <c:v>2.59292633944581</c:v>
                </c:pt>
                <c:pt idx="784">
                  <c:v>2.5887876998529902</c:v>
                </c:pt>
                <c:pt idx="785">
                  <c:v>2.5846491503201499</c:v>
                </c:pt>
                <c:pt idx="786">
                  <c:v>2.58051069128059</c:v>
                </c:pt>
                <c:pt idx="787">
                  <c:v>2.5763723231703999</c:v>
                </c:pt>
                <c:pt idx="788">
                  <c:v>2.5722340464301299</c:v>
                </c:pt>
                <c:pt idx="789">
                  <c:v>2.56809586149812</c:v>
                </c:pt>
                <c:pt idx="790">
                  <c:v>2.5639577688205799</c:v>
                </c:pt>
                <c:pt idx="791">
                  <c:v>2.55981976884493</c:v>
                </c:pt>
                <c:pt idx="792">
                  <c:v>2.5556818620214399</c:v>
                </c:pt>
                <c:pt idx="793">
                  <c:v>2.5515440488033398</c:v>
                </c:pt>
                <c:pt idx="794">
                  <c:v>2.5474063296484299</c:v>
                </c:pt>
                <c:pt idx="795">
                  <c:v>2.5432687050124398</c:v>
                </c:pt>
                <c:pt idx="796">
                  <c:v>2.5391311753591399</c:v>
                </c:pt>
                <c:pt idx="797">
                  <c:v>2.5349937411535901</c:v>
                </c:pt>
                <c:pt idx="798">
                  <c:v>2.5308564028639302</c:v>
                </c:pt>
                <c:pt idx="799">
                  <c:v>2.52671916096131</c:v>
                </c:pt>
                <c:pt idx="800">
                  <c:v>2.5225820159216799</c:v>
                </c:pt>
                <c:pt idx="801">
                  <c:v>2.5184449682190002</c:v>
                </c:pt>
                <c:pt idx="802">
                  <c:v>2.5143080183354498</c:v>
                </c:pt>
                <c:pt idx="803">
                  <c:v>2.5101711667546698</c:v>
                </c:pt>
                <c:pt idx="804">
                  <c:v>2.50603441396348</c:v>
                </c:pt>
                <c:pt idx="805">
                  <c:v>2.5018977604519201</c:v>
                </c:pt>
                <c:pt idx="806">
                  <c:v>2.4977612067149302</c:v>
                </c:pt>
                <c:pt idx="807">
                  <c:v>2.4936247532456601</c:v>
                </c:pt>
                <c:pt idx="808">
                  <c:v>2.4894884005456199</c:v>
                </c:pt>
                <c:pt idx="809">
                  <c:v>2.4853521491179298</c:v>
                </c:pt>
                <c:pt idx="810">
                  <c:v>2.4812159994690601</c:v>
                </c:pt>
                <c:pt idx="811">
                  <c:v>2.47707995210886</c:v>
                </c:pt>
                <c:pt idx="812">
                  <c:v>2.47294400755225</c:v>
                </c:pt>
                <c:pt idx="813">
                  <c:v>2.4688081663125199</c:v>
                </c:pt>
                <c:pt idx="814">
                  <c:v>2.4646724289114799</c:v>
                </c:pt>
                <c:pt idx="815">
                  <c:v>2.46053679587274</c:v>
                </c:pt>
                <c:pt idx="816">
                  <c:v>2.4564012677234102</c:v>
                </c:pt>
                <c:pt idx="817">
                  <c:v>2.4522658449941601</c:v>
                </c:pt>
                <c:pt idx="818">
                  <c:v>2.4481305282208998</c:v>
                </c:pt>
                <c:pt idx="819">
                  <c:v>2.4439953179380902</c:v>
                </c:pt>
                <c:pt idx="820">
                  <c:v>2.4398602146888799</c:v>
                </c:pt>
                <c:pt idx="821">
                  <c:v>2.4357252190184102</c:v>
                </c:pt>
                <c:pt idx="822">
                  <c:v>2.4315903314754999</c:v>
                </c:pt>
                <c:pt idx="823">
                  <c:v>2.42745555261269</c:v>
                </c:pt>
                <c:pt idx="824">
                  <c:v>2.4233208829879902</c:v>
                </c:pt>
                <c:pt idx="825">
                  <c:v>2.4191863231581001</c:v>
                </c:pt>
                <c:pt idx="826">
                  <c:v>2.4150518736886202</c:v>
                </c:pt>
                <c:pt idx="827">
                  <c:v>2.41091753514733</c:v>
                </c:pt>
                <c:pt idx="828">
                  <c:v>2.4067833081058798</c:v>
                </c:pt>
                <c:pt idx="829">
                  <c:v>2.4026491931398302</c:v>
                </c:pt>
                <c:pt idx="830">
                  <c:v>2.3985151908287201</c:v>
                </c:pt>
                <c:pt idx="831">
                  <c:v>2.3943813017577402</c:v>
                </c:pt>
                <c:pt idx="832">
                  <c:v>2.3902475265110499</c:v>
                </c:pt>
                <c:pt idx="833">
                  <c:v>2.3861138656819101</c:v>
                </c:pt>
                <c:pt idx="834">
                  <c:v>2.3819803198660199</c:v>
                </c:pt>
                <c:pt idx="835">
                  <c:v>2.3778468896631599</c:v>
                </c:pt>
                <c:pt idx="836">
                  <c:v>2.3737135756773098</c:v>
                </c:pt>
                <c:pt idx="837">
                  <c:v>2.36958037851831</c:v>
                </c:pt>
                <c:pt idx="838">
                  <c:v>2.3654472987951798</c:v>
                </c:pt>
                <c:pt idx="839">
                  <c:v>2.3613143371262701</c:v>
                </c:pt>
                <c:pt idx="840">
                  <c:v>2.3571814941325502</c:v>
                </c:pt>
                <c:pt idx="841">
                  <c:v>2.3530487704393299</c:v>
                </c:pt>
                <c:pt idx="842">
                  <c:v>2.3489161666763199</c:v>
                </c:pt>
                <c:pt idx="843">
                  <c:v>2.3447836834793301</c:v>
                </c:pt>
                <c:pt idx="844">
                  <c:v>2.34065132148354</c:v>
                </c:pt>
                <c:pt idx="845">
                  <c:v>2.3365190813337402</c:v>
                </c:pt>
                <c:pt idx="846">
                  <c:v>2.3323869636775298</c:v>
                </c:pt>
                <c:pt idx="847">
                  <c:v>2.3282549691671099</c:v>
                </c:pt>
                <c:pt idx="848">
                  <c:v>2.3241230984592902</c:v>
                </c:pt>
                <c:pt idx="849">
                  <c:v>2.3199913522172402</c:v>
                </c:pt>
                <c:pt idx="850">
                  <c:v>2.3158597311037399</c:v>
                </c:pt>
                <c:pt idx="851">
                  <c:v>2.3117282357914002</c:v>
                </c:pt>
                <c:pt idx="852">
                  <c:v>2.3075968669559299</c:v>
                </c:pt>
                <c:pt idx="853">
                  <c:v>2.3034656252778398</c:v>
                </c:pt>
                <c:pt idx="854">
                  <c:v>2.2993345114425301</c:v>
                </c:pt>
                <c:pt idx="855">
                  <c:v>2.2952035261420001</c:v>
                </c:pt>
                <c:pt idx="856">
                  <c:v>2.2910726700681301</c:v>
                </c:pt>
                <c:pt idx="857">
                  <c:v>2.2869419439228902</c:v>
                </c:pt>
                <c:pt idx="858">
                  <c:v>2.2828113484115899</c:v>
                </c:pt>
                <c:pt idx="859">
                  <c:v>2.27868088424463</c:v>
                </c:pt>
                <c:pt idx="860">
                  <c:v>2.2745505521375602</c:v>
                </c:pt>
                <c:pt idx="861">
                  <c:v>2.2704203528127902</c:v>
                </c:pt>
                <c:pt idx="862">
                  <c:v>2.2662902869928998</c:v>
                </c:pt>
                <c:pt idx="863">
                  <c:v>2.2621603554108201</c:v>
                </c:pt>
                <c:pt idx="864">
                  <c:v>2.2580305588031102</c:v>
                </c:pt>
                <c:pt idx="865">
                  <c:v>2.2539008979116999</c:v>
                </c:pt>
                <c:pt idx="866">
                  <c:v>2.2497713734839602</c:v>
                </c:pt>
                <c:pt idx="867">
                  <c:v>2.2456419862743999</c:v>
                </c:pt>
                <c:pt idx="868">
                  <c:v>2.2415127370380001</c:v>
                </c:pt>
                <c:pt idx="869">
                  <c:v>2.2373836265403799</c:v>
                </c:pt>
                <c:pt idx="870">
                  <c:v>2.2332546555510899</c:v>
                </c:pt>
                <c:pt idx="871">
                  <c:v>2.2291258248453398</c:v>
                </c:pt>
                <c:pt idx="872">
                  <c:v>2.2249971352041098</c:v>
                </c:pt>
                <c:pt idx="873">
                  <c:v>2.2208685874158101</c:v>
                </c:pt>
                <c:pt idx="874">
                  <c:v>2.21674018226964</c:v>
                </c:pt>
                <c:pt idx="875">
                  <c:v>2.2126119205657302</c:v>
                </c:pt>
                <c:pt idx="876">
                  <c:v>2.2084838031084901</c:v>
                </c:pt>
                <c:pt idx="877">
                  <c:v>2.2043558307083102</c:v>
                </c:pt>
                <c:pt idx="878">
                  <c:v>2.20022800418164</c:v>
                </c:pt>
                <c:pt idx="879">
                  <c:v>2.1961003243527402</c:v>
                </c:pt>
                <c:pt idx="880">
                  <c:v>2.1919727920469398</c:v>
                </c:pt>
                <c:pt idx="881">
                  <c:v>2.1878454081008898</c:v>
                </c:pt>
                <c:pt idx="882">
                  <c:v>2.18371817335581</c:v>
                </c:pt>
                <c:pt idx="883">
                  <c:v>2.17959108865929</c:v>
                </c:pt>
                <c:pt idx="884">
                  <c:v>2.1754641548652902</c:v>
                </c:pt>
                <c:pt idx="885">
                  <c:v>2.1713373728359402</c:v>
                </c:pt>
                <c:pt idx="886">
                  <c:v>2.16721074343481</c:v>
                </c:pt>
                <c:pt idx="887">
                  <c:v>2.16308426753714</c:v>
                </c:pt>
                <c:pt idx="888">
                  <c:v>2.1589579460231199</c:v>
                </c:pt>
                <c:pt idx="889">
                  <c:v>2.1548317797796299</c:v>
                </c:pt>
                <c:pt idx="890">
                  <c:v>2.15070576970035</c:v>
                </c:pt>
                <c:pt idx="891">
                  <c:v>2.1465799166874602</c:v>
                </c:pt>
                <c:pt idx="892">
                  <c:v>2.142454221645</c:v>
                </c:pt>
                <c:pt idx="893">
                  <c:v>2.1383286854890402</c:v>
                </c:pt>
                <c:pt idx="894">
                  <c:v>2.13420330914097</c:v>
                </c:pt>
                <c:pt idx="895">
                  <c:v>2.13007809352932</c:v>
                </c:pt>
                <c:pt idx="896">
                  <c:v>2.1259530395897701</c:v>
                </c:pt>
                <c:pt idx="897">
                  <c:v>2.1218281482669199</c:v>
                </c:pt>
                <c:pt idx="898">
                  <c:v>2.1177034205076302</c:v>
                </c:pt>
                <c:pt idx="899">
                  <c:v>2.1135788572712002</c:v>
                </c:pt>
                <c:pt idx="900">
                  <c:v>2.1094544595226998</c:v>
                </c:pt>
                <c:pt idx="901">
                  <c:v>2.1053302282347</c:v>
                </c:pt>
                <c:pt idx="902">
                  <c:v>2.1012061643873898</c:v>
                </c:pt>
                <c:pt idx="903">
                  <c:v>2.0970822689686299</c:v>
                </c:pt>
                <c:pt idx="904">
                  <c:v>2.0929585429756901</c:v>
                </c:pt>
                <c:pt idx="905">
                  <c:v>2.0888349874086298</c:v>
                </c:pt>
                <c:pt idx="906">
                  <c:v>2.0847116032804398</c:v>
                </c:pt>
                <c:pt idx="907">
                  <c:v>2.0805883916104202</c:v>
                </c:pt>
                <c:pt idx="908">
                  <c:v>2.0764653534259101</c:v>
                </c:pt>
                <c:pt idx="909">
                  <c:v>2.0723424897623799</c:v>
                </c:pt>
                <c:pt idx="910">
                  <c:v>2.0682198016652298</c:v>
                </c:pt>
                <c:pt idx="911">
                  <c:v>2.0640972901830401</c:v>
                </c:pt>
                <c:pt idx="912">
                  <c:v>2.0599749563778702</c:v>
                </c:pt>
                <c:pt idx="913">
                  <c:v>2.0558528013185402</c:v>
                </c:pt>
                <c:pt idx="914">
                  <c:v>2.0517308260823999</c:v>
                </c:pt>
                <c:pt idx="915">
                  <c:v>2.0476090317554498</c:v>
                </c:pt>
                <c:pt idx="916">
                  <c:v>2.0434874194340802</c:v>
                </c:pt>
                <c:pt idx="917">
                  <c:v>2.03936599021841</c:v>
                </c:pt>
                <c:pt idx="918">
                  <c:v>2.03524474522253</c:v>
                </c:pt>
                <c:pt idx="919">
                  <c:v>2.0311236855677999</c:v>
                </c:pt>
                <c:pt idx="920">
                  <c:v>2.0270028123846799</c:v>
                </c:pt>
                <c:pt idx="921">
                  <c:v>2.0228821268127501</c:v>
                </c:pt>
                <c:pt idx="922">
                  <c:v>2.0187616300025502</c:v>
                </c:pt>
                <c:pt idx="923">
                  <c:v>2.01464132310893</c:v>
                </c:pt>
                <c:pt idx="924">
                  <c:v>2.0105212073011902</c:v>
                </c:pt>
                <c:pt idx="925">
                  <c:v>2.0064012837565102</c:v>
                </c:pt>
                <c:pt idx="926">
                  <c:v>2.00228155366172</c:v>
                </c:pt>
                <c:pt idx="927">
                  <c:v>1.9981620182133399</c:v>
                </c:pt>
                <c:pt idx="928">
                  <c:v>1.9940426786194401</c:v>
                </c:pt>
                <c:pt idx="929">
                  <c:v>1.9899235360929399</c:v>
                </c:pt>
                <c:pt idx="930">
                  <c:v>1.9858045918618801</c:v>
                </c:pt>
                <c:pt idx="931">
                  <c:v>1.9816858471627199</c:v>
                </c:pt>
                <c:pt idx="932">
                  <c:v>1.9775673032421901</c:v>
                </c:pt>
                <c:pt idx="933">
                  <c:v>1.97344896135734</c:v>
                </c:pt>
                <c:pt idx="934">
                  <c:v>1.96933082277737</c:v>
                </c:pt>
                <c:pt idx="935">
                  <c:v>1.96521288877699</c:v>
                </c:pt>
                <c:pt idx="936">
                  <c:v>1.96109516064663</c:v>
                </c:pt>
                <c:pt idx="937">
                  <c:v>1.9569776396858201</c:v>
                </c:pt>
                <c:pt idx="938">
                  <c:v>1.95286032720499</c:v>
                </c:pt>
                <c:pt idx="939">
                  <c:v>1.94874322452556</c:v>
                </c:pt>
                <c:pt idx="940">
                  <c:v>1.9446263329817901</c:v>
                </c:pt>
                <c:pt idx="941">
                  <c:v>1.94050965391408</c:v>
                </c:pt>
                <c:pt idx="942">
                  <c:v>1.93639318867928</c:v>
                </c:pt>
                <c:pt idx="943">
                  <c:v>1.9322769386440299</c:v>
                </c:pt>
                <c:pt idx="944">
                  <c:v>1.92816090518654</c:v>
                </c:pt>
                <c:pt idx="945">
                  <c:v>1.92404508969676</c:v>
                </c:pt>
                <c:pt idx="946">
                  <c:v>1.9199294935781901</c:v>
                </c:pt>
                <c:pt idx="947">
                  <c:v>1.9158141182412001</c:v>
                </c:pt>
                <c:pt idx="948">
                  <c:v>1.91169896511334</c:v>
                </c:pt>
                <c:pt idx="949">
                  <c:v>1.9075840356327101</c:v>
                </c:pt>
                <c:pt idx="950">
                  <c:v>1.9034693312497499</c:v>
                </c:pt>
                <c:pt idx="951">
                  <c:v>1.8993548534273901</c:v>
                </c:pt>
                <c:pt idx="952">
                  <c:v>1.8952406036428699</c:v>
                </c:pt>
                <c:pt idx="953">
                  <c:v>1.8911265833811399</c:v>
                </c:pt>
                <c:pt idx="954">
                  <c:v>1.8870127941451</c:v>
                </c:pt>
                <c:pt idx="955">
                  <c:v>1.8828992374489999</c:v>
                </c:pt>
                <c:pt idx="956">
                  <c:v>1.8787859148202499</c:v>
                </c:pt>
                <c:pt idx="957">
                  <c:v>1.8746728277995901</c:v>
                </c:pt>
                <c:pt idx="958">
                  <c:v>1.8705599779429101</c:v>
                </c:pt>
                <c:pt idx="959">
                  <c:v>1.8664473668146599</c:v>
                </c:pt>
                <c:pt idx="960">
                  <c:v>1.8623349959980899</c:v>
                </c:pt>
                <c:pt idx="961">
                  <c:v>1.85822286708867</c:v>
                </c:pt>
                <c:pt idx="962">
                  <c:v>1.85411098169595</c:v>
                </c:pt>
                <c:pt idx="963">
                  <c:v>1.8499993414436799</c:v>
                </c:pt>
                <c:pt idx="964">
                  <c:v>1.8458879479716499</c:v>
                </c:pt>
                <c:pt idx="965">
                  <c:v>1.8417768029291499</c:v>
                </c:pt>
                <c:pt idx="966">
                  <c:v>1.83766590798521</c:v>
                </c:pt>
                <c:pt idx="967">
                  <c:v>1.8335552648219999</c:v>
                </c:pt>
                <c:pt idx="968">
                  <c:v>1.82944487513675</c:v>
                </c:pt>
                <c:pt idx="969">
                  <c:v>1.8253347406418301</c:v>
                </c:pt>
                <c:pt idx="970">
                  <c:v>1.8212248630666601</c:v>
                </c:pt>
                <c:pt idx="971">
                  <c:v>1.81711524415114</c:v>
                </c:pt>
                <c:pt idx="972">
                  <c:v>1.8130058856559099</c:v>
                </c:pt>
                <c:pt idx="973">
                  <c:v>1.8088967893557999</c:v>
                </c:pt>
                <c:pt idx="974">
                  <c:v>1.80478795704168</c:v>
                </c:pt>
                <c:pt idx="975">
                  <c:v>1.8006793905206699</c:v>
                </c:pt>
                <c:pt idx="976">
                  <c:v>1.79657109161628</c:v>
                </c:pt>
                <c:pt idx="977">
                  <c:v>1.7924630621703199</c:v>
                </c:pt>
                <c:pt idx="978">
                  <c:v>1.78835530403633</c:v>
                </c:pt>
                <c:pt idx="979">
                  <c:v>1.7842478190898701</c:v>
                </c:pt>
                <c:pt idx="980">
                  <c:v>1.780140609222</c:v>
                </c:pt>
                <c:pt idx="981">
                  <c:v>1.77603367634114</c:v>
                </c:pt>
                <c:pt idx="982">
                  <c:v>1.7719270223732699</c:v>
                </c:pt>
                <c:pt idx="983">
                  <c:v>1.76782064926381</c:v>
                </c:pt>
                <c:pt idx="984">
                  <c:v>1.76371455897114</c:v>
                </c:pt>
                <c:pt idx="985">
                  <c:v>1.7596087534767999</c:v>
                </c:pt>
                <c:pt idx="986">
                  <c:v>1.75550323477909</c:v>
                </c:pt>
                <c:pt idx="987">
                  <c:v>1.7513980048948701</c:v>
                </c:pt>
                <c:pt idx="988">
                  <c:v>1.74729306585984</c:v>
                </c:pt>
                <c:pt idx="989">
                  <c:v>1.74318841973037</c:v>
                </c:pt>
                <c:pt idx="990">
                  <c:v>1.7390840685770801</c:v>
                </c:pt>
                <c:pt idx="991">
                  <c:v>1.7349800144951</c:v>
                </c:pt>
                <c:pt idx="992">
                  <c:v>1.73087625959756</c:v>
                </c:pt>
                <c:pt idx="993">
                  <c:v>1.72677280601753</c:v>
                </c:pt>
                <c:pt idx="994">
                  <c:v>1.7226696559082699</c:v>
                </c:pt>
                <c:pt idx="995">
                  <c:v>1.71856681144511</c:v>
                </c:pt>
                <c:pt idx="996">
                  <c:v>1.71446427481896</c:v>
                </c:pt>
                <c:pt idx="997">
                  <c:v>1.7103620482466999</c:v>
                </c:pt>
                <c:pt idx="998">
                  <c:v>1.7062601339646299</c:v>
                </c:pt>
                <c:pt idx="999">
                  <c:v>1.7021585342304599</c:v>
                </c:pt>
                <c:pt idx="1000">
                  <c:v>1.6980572513235199</c:v>
                </c:pt>
                <c:pt idx="1001">
                  <c:v>1.69395628754674</c:v>
                </c:pt>
                <c:pt idx="1002">
                  <c:v>1.6898556452201401</c:v>
                </c:pt>
                <c:pt idx="1003">
                  <c:v>1.68575532669123</c:v>
                </c:pt>
                <c:pt idx="1004">
                  <c:v>1.6816553343285201</c:v>
                </c:pt>
                <c:pt idx="1005">
                  <c:v>1.67755567052349</c:v>
                </c:pt>
                <c:pt idx="1006">
                  <c:v>1.67345633769085</c:v>
                </c:pt>
                <c:pt idx="1007">
                  <c:v>1.66935733827053</c:v>
                </c:pt>
                <c:pt idx="1008">
                  <c:v>1.6652586747212099</c:v>
                </c:pt>
                <c:pt idx="1009">
                  <c:v>1.6611603495307401</c:v>
                </c:pt>
                <c:pt idx="1010">
                  <c:v>1.6570623652096299</c:v>
                </c:pt>
                <c:pt idx="1011">
                  <c:v>1.65296472429312</c:v>
                </c:pt>
                <c:pt idx="1012">
                  <c:v>1.6488674293414001</c:v>
                </c:pt>
                <c:pt idx="1013">
                  <c:v>1.6447704829416701</c:v>
                </c:pt>
                <c:pt idx="1014">
                  <c:v>1.64067388770167</c:v>
                </c:pt>
                <c:pt idx="1015">
                  <c:v>1.63657764626012</c:v>
                </c:pt>
                <c:pt idx="1016">
                  <c:v>1.63248176128026</c:v>
                </c:pt>
                <c:pt idx="1017">
                  <c:v>1.6283862354519401</c:v>
                </c:pt>
                <c:pt idx="1018">
                  <c:v>1.6242910714918599</c:v>
                </c:pt>
                <c:pt idx="1019">
                  <c:v>1.62019627214566</c:v>
                </c:pt>
                <c:pt idx="1020">
                  <c:v>1.6161018401814899</c:v>
                </c:pt>
                <c:pt idx="1021">
                  <c:v>1.6120077784004401</c:v>
                </c:pt>
                <c:pt idx="1022">
                  <c:v>1.60791408963018</c:v>
                </c:pt>
                <c:pt idx="1023">
                  <c:v>1.6038207767270101</c:v>
                </c:pt>
                <c:pt idx="1024">
                  <c:v>1.5997278425761801</c:v>
                </c:pt>
                <c:pt idx="1025">
                  <c:v>1.5956352900939501</c:v>
                </c:pt>
                <c:pt idx="1026">
                  <c:v>1.5915431222212799</c:v>
                </c:pt>
                <c:pt idx="1027">
                  <c:v>1.58745134193421</c:v>
                </c:pt>
                <c:pt idx="1028">
                  <c:v>1.5833599522375901</c:v>
                </c:pt>
                <c:pt idx="1029">
                  <c:v>1.57926895616711</c:v>
                </c:pt>
                <c:pt idx="1030">
                  <c:v>1.5751783567897</c:v>
                </c:pt>
                <c:pt idx="1031">
                  <c:v>1.5710881572056099</c:v>
                </c:pt>
                <c:pt idx="1032">
                  <c:v>1.56699836054213</c:v>
                </c:pt>
                <c:pt idx="1033">
                  <c:v>1.562908969964</c:v>
                </c:pt>
                <c:pt idx="1034">
                  <c:v>1.5588199886671901</c:v>
                </c:pt>
                <c:pt idx="1035">
                  <c:v>1.5547314198809601</c:v>
                </c:pt>
                <c:pt idx="1036">
                  <c:v>1.5506432668682899</c:v>
                </c:pt>
                <c:pt idx="1037">
                  <c:v>1.5465555329280101</c:v>
                </c:pt>
                <c:pt idx="1038">
                  <c:v>1.5424682213885601</c:v>
                </c:pt>
                <c:pt idx="1039">
                  <c:v>1.5383813356184299</c:v>
                </c:pt>
                <c:pt idx="1040">
                  <c:v>1.53429487901998</c:v>
                </c:pt>
                <c:pt idx="1041">
                  <c:v>1.53020885503155</c:v>
                </c:pt>
                <c:pt idx="1042">
                  <c:v>1.5261232671279199</c:v>
                </c:pt>
                <c:pt idx="1043">
                  <c:v>1.5220381188225101</c:v>
                </c:pt>
                <c:pt idx="1044">
                  <c:v>1.5179534136611199</c:v>
                </c:pt>
                <c:pt idx="1045">
                  <c:v>1.5138691552325001</c:v>
                </c:pt>
                <c:pt idx="1046">
                  <c:v>1.5097853471621401</c:v>
                </c:pt>
                <c:pt idx="1047">
                  <c:v>1.50570199311446</c:v>
                </c:pt>
                <c:pt idx="1048">
                  <c:v>1.50161909679334</c:v>
                </c:pt>
                <c:pt idx="1049">
                  <c:v>1.4975366619443</c:v>
                </c:pt>
                <c:pt idx="1050">
                  <c:v>1.49345469234835</c:v>
                </c:pt>
                <c:pt idx="1051">
                  <c:v>1.4893731918325801</c:v>
                </c:pt>
                <c:pt idx="1052">
                  <c:v>1.485292164264</c:v>
                </c:pt>
                <c:pt idx="1053">
                  <c:v>1.4812116135518101</c:v>
                </c:pt>
                <c:pt idx="1054">
                  <c:v>1.47713154364792</c:v>
                </c:pt>
                <c:pt idx="1055">
                  <c:v>1.4730519585475801</c:v>
                </c:pt>
                <c:pt idx="1056">
                  <c:v>1.4689728622915901</c:v>
                </c:pt>
                <c:pt idx="1057">
                  <c:v>1.46489425896027</c:v>
                </c:pt>
                <c:pt idx="1058">
                  <c:v>1.46081615268404</c:v>
                </c:pt>
                <c:pt idx="1059">
                  <c:v>1.45673854763738</c:v>
                </c:pt>
                <c:pt idx="1060">
                  <c:v>1.45266144804113</c:v>
                </c:pt>
                <c:pt idx="1061">
                  <c:v>1.44858485816311</c:v>
                </c:pt>
                <c:pt idx="1062">
                  <c:v>1.4445087823204801</c:v>
                </c:pt>
                <c:pt idx="1063">
                  <c:v>1.44043322487367</c:v>
                </c:pt>
                <c:pt idx="1064">
                  <c:v>1.4363581902370799</c:v>
                </c:pt>
                <c:pt idx="1065">
                  <c:v>1.43228368287311</c:v>
                </c:pt>
                <c:pt idx="1066">
                  <c:v>1.4282097072944799</c:v>
                </c:pt>
                <c:pt idx="1067">
                  <c:v>1.4241362680649801</c:v>
                </c:pt>
                <c:pt idx="1068">
                  <c:v>1.4200633698018099</c:v>
                </c:pt>
                <c:pt idx="1069">
                  <c:v>1.4159910171696599</c:v>
                </c:pt>
                <c:pt idx="1070">
                  <c:v>1.4119192148914499</c:v>
                </c:pt>
                <c:pt idx="1071">
                  <c:v>1.4078479677424101</c:v>
                </c:pt>
                <c:pt idx="1072">
                  <c:v>1.4037772805525199</c:v>
                </c:pt>
                <c:pt idx="1073">
                  <c:v>1.39970715820725</c:v>
                </c:pt>
                <c:pt idx="1074">
                  <c:v>1.3956376056500901</c:v>
                </c:pt>
                <c:pt idx="1075">
                  <c:v>1.3915686278766</c:v>
                </c:pt>
                <c:pt idx="1076">
                  <c:v>1.3875002299452901</c:v>
                </c:pt>
                <c:pt idx="1077">
                  <c:v>1.38343241697176</c:v>
                </c:pt>
                <c:pt idx="1078">
                  <c:v>1.3793651941312199</c:v>
                </c:pt>
                <c:pt idx="1079">
                  <c:v>1.37529856665933</c:v>
                </c:pt>
                <c:pt idx="1080">
                  <c:v>1.37123253985477</c:v>
                </c:pt>
                <c:pt idx="1081">
                  <c:v>1.36716711907343</c:v>
                </c:pt>
                <c:pt idx="1082">
                  <c:v>1.36310230973936</c:v>
                </c:pt>
                <c:pt idx="1083">
                  <c:v>1.3590381173389601</c:v>
                </c:pt>
                <c:pt idx="1084">
                  <c:v>1.3549745474236401</c:v>
                </c:pt>
                <c:pt idx="1085">
                  <c:v>1.35091160561074</c:v>
                </c:pt>
                <c:pt idx="1086">
                  <c:v>1.3468492975861801</c:v>
                </c:pt>
                <c:pt idx="1087">
                  <c:v>1.3427876290987899</c:v>
                </c:pt>
                <c:pt idx="1088">
                  <c:v>1.3387266059712499</c:v>
                </c:pt>
                <c:pt idx="1089">
                  <c:v>1.3346662340945401</c:v>
                </c:pt>
                <c:pt idx="1090">
                  <c:v>1.3306065194305601</c:v>
                </c:pt>
                <c:pt idx="1091">
                  <c:v>1.3265474680132501</c:v>
                </c:pt>
                <c:pt idx="1092">
                  <c:v>1.3224890859512799</c:v>
                </c:pt>
                <c:pt idx="1093">
                  <c:v>1.3184313794225</c:v>
                </c:pt>
                <c:pt idx="1094">
                  <c:v>1.3143743546850899</c:v>
                </c:pt>
                <c:pt idx="1095">
                  <c:v>1.31031801807194</c:v>
                </c:pt>
                <c:pt idx="1096">
                  <c:v>1.3062623759935601</c:v>
                </c:pt>
                <c:pt idx="1097">
                  <c:v>1.3022074349392101</c:v>
                </c:pt>
                <c:pt idx="1098">
                  <c:v>1.2981532014797299</c:v>
                </c:pt>
                <c:pt idx="1099">
                  <c:v>1.29409968226219</c:v>
                </c:pt>
                <c:pt idx="1100">
                  <c:v>1.29004688402103</c:v>
                </c:pt>
                <c:pt idx="1101">
                  <c:v>1.28599481357269</c:v>
                </c:pt>
                <c:pt idx="1102">
                  <c:v>1.2819434778185701</c:v>
                </c:pt>
                <c:pt idx="1103">
                  <c:v>1.2778928837463299</c:v>
                </c:pt>
                <c:pt idx="1104">
                  <c:v>1.27384303843288</c:v>
                </c:pt>
                <c:pt idx="1105">
                  <c:v>1.2697939490390899</c:v>
                </c:pt>
                <c:pt idx="1106">
                  <c:v>1.2657456228211501</c:v>
                </c:pt>
                <c:pt idx="1107">
                  <c:v>1.26169806712531</c:v>
                </c:pt>
                <c:pt idx="1108">
                  <c:v>1.2576512893909799</c:v>
                </c:pt>
                <c:pt idx="1109">
                  <c:v>1.25360529715222</c:v>
                </c:pt>
                <c:pt idx="1110">
                  <c:v>1.2495600980408099</c:v>
                </c:pt>
                <c:pt idx="1111">
                  <c:v>1.24551569978121</c:v>
                </c:pt>
                <c:pt idx="1112">
                  <c:v>1.2414721102020101</c:v>
                </c:pt>
                <c:pt idx="1113">
                  <c:v>1.23742933723087</c:v>
                </c:pt>
                <c:pt idx="1114">
                  <c:v>1.23338738889776</c:v>
                </c:pt>
                <c:pt idx="1115">
                  <c:v>1.22934627333663</c:v>
                </c:pt>
                <c:pt idx="1116">
                  <c:v>1.2253059987887001</c:v>
                </c:pt>
                <c:pt idx="1117">
                  <c:v>1.2212665735975301</c:v>
                </c:pt>
                <c:pt idx="1118">
                  <c:v>1.2172280062206799</c:v>
                </c:pt>
                <c:pt idx="1119">
                  <c:v>1.2131903052248201</c:v>
                </c:pt>
                <c:pt idx="1120">
                  <c:v>1.20915347928923</c:v>
                </c:pt>
                <c:pt idx="1121">
                  <c:v>1.20511753720757</c:v>
                </c:pt>
                <c:pt idx="1122">
                  <c:v>1.2010824878914099</c:v>
                </c:pt>
                <c:pt idx="1123">
                  <c:v>1.1970483403655201</c:v>
                </c:pt>
                <c:pt idx="1124">
                  <c:v>1.1930151037797001</c:v>
                </c:pt>
                <c:pt idx="1125">
                  <c:v>1.1889827874041601</c:v>
                </c:pt>
                <c:pt idx="1126">
                  <c:v>1.1849514006331501</c:v>
                </c:pt>
                <c:pt idx="1127">
                  <c:v>1.1809209529870299</c:v>
                </c:pt>
                <c:pt idx="1128">
                  <c:v>1.17689145411434</c:v>
                </c:pt>
                <c:pt idx="1129">
                  <c:v>1.17286291379556</c:v>
                </c:pt>
                <c:pt idx="1130">
                  <c:v>1.1688353419387201</c:v>
                </c:pt>
                <c:pt idx="1131">
                  <c:v>1.16480874859147</c:v>
                </c:pt>
                <c:pt idx="1132">
                  <c:v>1.16078314393675</c:v>
                </c:pt>
                <c:pt idx="1133">
                  <c:v>1.15675853829672</c:v>
                </c:pt>
                <c:pt idx="1134">
                  <c:v>1.1527349421351201</c:v>
                </c:pt>
                <c:pt idx="1135">
                  <c:v>1.1487123660613101</c:v>
                </c:pt>
                <c:pt idx="1136">
                  <c:v>1.1446908208261</c:v>
                </c:pt>
                <c:pt idx="1137">
                  <c:v>1.14067031733411</c:v>
                </c:pt>
                <c:pt idx="1138">
                  <c:v>1.1366508666397499</c:v>
                </c:pt>
                <c:pt idx="1139">
                  <c:v>1.13263247995143</c:v>
                </c:pt>
                <c:pt idx="1140">
                  <c:v>1.1286151686341901</c:v>
                </c:pt>
                <c:pt idx="1141">
                  <c:v>1.12459894421405</c:v>
                </c:pt>
                <c:pt idx="1142">
                  <c:v>1.1205838183741701</c:v>
                </c:pt>
                <c:pt idx="1143">
                  <c:v>1.1165698029675399</c:v>
                </c:pt>
                <c:pt idx="1144">
                  <c:v>1.1125569100132</c:v>
                </c:pt>
                <c:pt idx="1145">
                  <c:v>1.10854515170086</c:v>
                </c:pt>
                <c:pt idx="1146">
                  <c:v>1.10453454039386</c:v>
                </c:pt>
                <c:pt idx="1147">
                  <c:v>1.10052508863384</c:v>
                </c:pt>
                <c:pt idx="1148">
                  <c:v>1.0965168091372599</c:v>
                </c:pt>
                <c:pt idx="1149">
                  <c:v>1.0925097148084399</c:v>
                </c:pt>
                <c:pt idx="1150">
                  <c:v>1.0885038187362099</c:v>
                </c:pt>
                <c:pt idx="1151">
                  <c:v>1.0844991341988399</c:v>
                </c:pt>
                <c:pt idx="1152">
                  <c:v>1.0804956746674099</c:v>
                </c:pt>
                <c:pt idx="1153">
                  <c:v>1.0764934538108799</c:v>
                </c:pt>
                <c:pt idx="1154">
                  <c:v>1.07249248549306</c:v>
                </c:pt>
                <c:pt idx="1155">
                  <c:v>1.0684927837859699</c:v>
                </c:pt>
                <c:pt idx="1156">
                  <c:v>1.0644943629670001</c:v>
                </c:pt>
                <c:pt idx="1157">
                  <c:v>1.0604972375242601</c:v>
                </c:pt>
                <c:pt idx="1158">
                  <c:v>1.0565014221603699</c:v>
                </c:pt>
                <c:pt idx="1159">
                  <c:v>1.052506931798</c:v>
                </c:pt>
                <c:pt idx="1160">
                  <c:v>1.04851378157733</c:v>
                </c:pt>
                <c:pt idx="1161">
                  <c:v>1.0445219868698501</c:v>
                </c:pt>
                <c:pt idx="1162">
                  <c:v>1.0405315632760599</c:v>
                </c:pt>
                <c:pt idx="1163">
                  <c:v>1.03654252663127</c:v>
                </c:pt>
                <c:pt idx="1164">
                  <c:v>1.03255489300995</c:v>
                </c:pt>
                <c:pt idx="1165">
                  <c:v>1.02856867873177</c:v>
                </c:pt>
                <c:pt idx="1166">
                  <c:v>1.0245839003596</c:v>
                </c:pt>
                <c:pt idx="1167">
                  <c:v>1.02060057471393</c:v>
                </c:pt>
                <c:pt idx="1168">
                  <c:v>1.0166187188710101</c:v>
                </c:pt>
                <c:pt idx="1169">
                  <c:v>1.0126383501693501</c:v>
                </c:pt>
                <c:pt idx="1170">
                  <c:v>1.0086594862145899</c:v>
                </c:pt>
                <c:pt idx="1171">
                  <c:v>1.00468214488622</c:v>
                </c:pt>
                <c:pt idx="1172">
                  <c:v>1.0007063443361399</c:v>
                </c:pt>
                <c:pt idx="1173">
                  <c:v>0.99673210300374204</c:v>
                </c:pt>
                <c:pt idx="1174">
                  <c:v>0.99275943961472501</c:v>
                </c:pt>
                <c:pt idx="1175">
                  <c:v>0.98878837318824297</c:v>
                </c:pt>
                <c:pt idx="1176">
                  <c:v>0.98481892304249896</c:v>
                </c:pt>
                <c:pt idx="1177">
                  <c:v>0.98085110880211301</c:v>
                </c:pt>
                <c:pt idx="1178">
                  <c:v>0.97688495039749201</c:v>
                </c:pt>
                <c:pt idx="1179">
                  <c:v>0.97292046808056798</c:v>
                </c:pt>
                <c:pt idx="1180">
                  <c:v>0.96895768242444003</c:v>
                </c:pt>
                <c:pt idx="1181">
                  <c:v>0.96499661433126105</c:v>
                </c:pt>
                <c:pt idx="1182">
                  <c:v>0.96103728503866104</c:v>
                </c:pt>
                <c:pt idx="1183">
                  <c:v>0.95707971612791398</c:v>
                </c:pt>
                <c:pt idx="1184">
                  <c:v>0.95312392952417901</c:v>
                </c:pt>
                <c:pt idx="1185">
                  <c:v>0.94916994751306805</c:v>
                </c:pt>
                <c:pt idx="1186">
                  <c:v>0.945217792741195</c:v>
                </c:pt>
                <c:pt idx="1187">
                  <c:v>0.94126748822496797</c:v>
                </c:pt>
                <c:pt idx="1188">
                  <c:v>0.93731905735793597</c:v>
                </c:pt>
                <c:pt idx="1189">
                  <c:v>0.93337252391991998</c:v>
                </c:pt>
                <c:pt idx="1190">
                  <c:v>0.92942791207823705</c:v>
                </c:pt>
                <c:pt idx="1191">
                  <c:v>0.92548524640526098</c:v>
                </c:pt>
                <c:pt idx="1192">
                  <c:v>0.92154455188001105</c:v>
                </c:pt>
                <c:pt idx="1193">
                  <c:v>0.91760585389800098</c:v>
                </c:pt>
                <c:pt idx="1194">
                  <c:v>0.91366917827967598</c:v>
                </c:pt>
                <c:pt idx="1195">
                  <c:v>0.90973455128064196</c:v>
                </c:pt>
                <c:pt idx="1196">
                  <c:v>0.90580199959406504</c:v>
                </c:pt>
                <c:pt idx="1197">
                  <c:v>0.90187155036936995</c:v>
                </c:pt>
                <c:pt idx="1198">
                  <c:v>0.89794323121504804</c:v>
                </c:pt>
                <c:pt idx="1199">
                  <c:v>0.89401707020974597</c:v>
                </c:pt>
                <c:pt idx="1200">
                  <c:v>0.89009309591196295</c:v>
                </c:pt>
                <c:pt idx="1201">
                  <c:v>0.886171337369977</c:v>
                </c:pt>
                <c:pt idx="1202">
                  <c:v>0.88225182413362102</c:v>
                </c:pt>
                <c:pt idx="1203">
                  <c:v>0.87833458625827399</c:v>
                </c:pt>
                <c:pt idx="1204">
                  <c:v>0.87441965432514701</c:v>
                </c:pt>
                <c:pt idx="1205">
                  <c:v>0.87050705944578899</c:v>
                </c:pt>
                <c:pt idx="1206">
                  <c:v>0.86659683327486603</c:v>
                </c:pt>
                <c:pt idx="1207">
                  <c:v>0.86268900802161896</c:v>
                </c:pt>
                <c:pt idx="1208">
                  <c:v>0.85878361646318901</c:v>
                </c:pt>
                <c:pt idx="1209">
                  <c:v>0.85488069195024596</c:v>
                </c:pt>
                <c:pt idx="1210">
                  <c:v>0.85098026842888497</c:v>
                </c:pt>
                <c:pt idx="1211">
                  <c:v>0.84708238044684203</c:v>
                </c:pt>
                <c:pt idx="1212">
                  <c:v>0.84318706316801795</c:v>
                </c:pt>
                <c:pt idx="1213">
                  <c:v>0.83929435238571204</c:v>
                </c:pt>
                <c:pt idx="1214">
                  <c:v>0.83540428453778204</c:v>
                </c:pt>
                <c:pt idx="1215">
                  <c:v>0.83151689671417295</c:v>
                </c:pt>
                <c:pt idx="1216">
                  <c:v>0.82763222668071701</c:v>
                </c:pt>
                <c:pt idx="1217">
                  <c:v>0.823750312887358</c:v>
                </c:pt>
                <c:pt idx="1218">
                  <c:v>0.81987119448471002</c:v>
                </c:pt>
                <c:pt idx="1219">
                  <c:v>0.81599491133938995</c:v>
                </c:pt>
                <c:pt idx="1220">
                  <c:v>0.812121504051316</c:v>
                </c:pt>
                <c:pt idx="1221">
                  <c:v>0.80825101396348598</c:v>
                </c:pt>
                <c:pt idx="1222">
                  <c:v>0.80438348318800201</c:v>
                </c:pt>
                <c:pt idx="1223">
                  <c:v>0.80051895461665901</c:v>
                </c:pt>
                <c:pt idx="1224">
                  <c:v>0.796657471939893</c:v>
                </c:pt>
                <c:pt idx="1225">
                  <c:v>0.79279907966457797</c:v>
                </c:pt>
                <c:pt idx="1226">
                  <c:v>0.78894382313385103</c:v>
                </c:pt>
                <c:pt idx="1227">
                  <c:v>0.78509174853951702</c:v>
                </c:pt>
                <c:pt idx="1228">
                  <c:v>0.78124290295070398</c:v>
                </c:pt>
                <c:pt idx="1229">
                  <c:v>0.77739733432722502</c:v>
                </c:pt>
                <c:pt idx="1230">
                  <c:v>0.77355509154134305</c:v>
                </c:pt>
                <c:pt idx="1231">
                  <c:v>0.76971622439846199</c:v>
                </c:pt>
                <c:pt idx="1232">
                  <c:v>0.76588078365992496</c:v>
                </c:pt>
                <c:pt idx="1233">
                  <c:v>0.76204882105851102</c:v>
                </c:pt>
                <c:pt idx="1234">
                  <c:v>0.75822038933018698</c:v>
                </c:pt>
                <c:pt idx="1235">
                  <c:v>0.75439554223073202</c:v>
                </c:pt>
                <c:pt idx="1236">
                  <c:v>0.75057433456081302</c:v>
                </c:pt>
                <c:pt idx="1237">
                  <c:v>0.74675682219008999</c:v>
                </c:pt>
                <c:pt idx="1238">
                  <c:v>0.74294306208350902</c:v>
                </c:pt>
                <c:pt idx="1239">
                  <c:v>0.73913311232043599</c:v>
                </c:pt>
                <c:pt idx="1240">
                  <c:v>0.73532703213005501</c:v>
                </c:pt>
                <c:pt idx="1241">
                  <c:v>0.73152488191183396</c:v>
                </c:pt>
                <c:pt idx="1242">
                  <c:v>0.72772672326449395</c:v>
                </c:pt>
                <c:pt idx="1243">
                  <c:v>0.72393261901413097</c:v>
                </c:pt>
                <c:pt idx="1244">
                  <c:v>0.72014263324462302</c:v>
                </c:pt>
                <c:pt idx="1245">
                  <c:v>0.71635683132104</c:v>
                </c:pt>
                <c:pt idx="1246">
                  <c:v>0.712575279929334</c:v>
                </c:pt>
                <c:pt idx="1247">
                  <c:v>0.708798047101318</c:v>
                </c:pt>
                <c:pt idx="1248">
                  <c:v>0.70502520224822096</c:v>
                </c:pt>
                <c:pt idx="1249">
                  <c:v>0.70125681619351998</c:v>
                </c:pt>
                <c:pt idx="1250">
                  <c:v>0.69749296120819404</c:v>
                </c:pt>
                <c:pt idx="1251">
                  <c:v>0.69373371103914505</c:v>
                </c:pt>
                <c:pt idx="1252">
                  <c:v>0.68997914095394097</c:v>
                </c:pt>
                <c:pt idx="1253">
                  <c:v>0.68622932777108903</c:v>
                </c:pt>
                <c:pt idx="1254">
                  <c:v>0.68248434989896201</c:v>
                </c:pt>
                <c:pt idx="1255">
                  <c:v>0.67874428737418102</c:v>
                </c:pt>
                <c:pt idx="1256">
                  <c:v>0.67500922190252299</c:v>
                </c:pt>
                <c:pt idx="1257">
                  <c:v>0.67127923689323599</c:v>
                </c:pt>
                <c:pt idx="1258">
                  <c:v>0.66755441750969402</c:v>
                </c:pt>
                <c:pt idx="1259">
                  <c:v>0.66383485070586401</c:v>
                </c:pt>
                <c:pt idx="1260">
                  <c:v>0.66012062527152704</c:v>
                </c:pt>
                <c:pt idx="1261">
                  <c:v>0.65641183187713403</c:v>
                </c:pt>
                <c:pt idx="1262">
                  <c:v>0.65270856312133796</c:v>
                </c:pt>
                <c:pt idx="1263">
                  <c:v>0.649010913572171</c:v>
                </c:pt>
                <c:pt idx="1264">
                  <c:v>0.64531897982460795</c:v>
                </c:pt>
                <c:pt idx="1265">
                  <c:v>0.64163286054424395</c:v>
                </c:pt>
                <c:pt idx="1266">
                  <c:v>0.637952656519849</c:v>
                </c:pt>
                <c:pt idx="1267">
                  <c:v>0.63427847071574395</c:v>
                </c:pt>
                <c:pt idx="1268">
                  <c:v>0.63061040832703597</c:v>
                </c:pt>
                <c:pt idx="1269">
                  <c:v>0.62694857682875405</c:v>
                </c:pt>
                <c:pt idx="1270">
                  <c:v>0.62329308604141997</c:v>
                </c:pt>
                <c:pt idx="1271">
                  <c:v>0.61964404818306795</c:v>
                </c:pt>
                <c:pt idx="1272">
                  <c:v>0.61600157793027699</c:v>
                </c:pt>
                <c:pt idx="1273">
                  <c:v>0.61236579247922396</c:v>
                </c:pt>
                <c:pt idx="1274">
                  <c:v>0.60873681160979398</c:v>
                </c:pt>
                <c:pt idx="1275">
                  <c:v>0.60511475774386403</c:v>
                </c:pt>
                <c:pt idx="1276">
                  <c:v>0.601499756020066</c:v>
                </c:pt>
                <c:pt idx="1277">
                  <c:v>0.59789193435537302</c:v>
                </c:pt>
                <c:pt idx="1278">
                  <c:v>0.59429142351580899</c:v>
                </c:pt>
                <c:pt idx="1279">
                  <c:v>0.59069835718741504</c:v>
                </c:pt>
                <c:pt idx="1280">
                  <c:v>0.58711287204897999</c:v>
                </c:pt>
                <c:pt idx="1281">
                  <c:v>0.58353510784804297</c:v>
                </c:pt>
                <c:pt idx="1282">
                  <c:v>0.579965207471412</c:v>
                </c:pt>
                <c:pt idx="1283">
                  <c:v>0.57640331703219405</c:v>
                </c:pt>
                <c:pt idx="1284">
                  <c:v>0.57284958594407698</c:v>
                </c:pt>
                <c:pt idx="1285">
                  <c:v>0.56930416700487196</c:v>
                </c:pt>
                <c:pt idx="1286">
                  <c:v>0.56576721648054995</c:v>
                </c:pt>
                <c:pt idx="1287">
                  <c:v>0.56223889419270601</c:v>
                </c:pt>
                <c:pt idx="1288">
                  <c:v>0.55871936360082897</c:v>
                </c:pt>
                <c:pt idx="1289">
                  <c:v>0.55520879190104699</c:v>
                </c:pt>
                <c:pt idx="1290">
                  <c:v>0.55170735011249505</c:v>
                </c:pt>
                <c:pt idx="1291">
                  <c:v>0.54821521317299304</c:v>
                </c:pt>
                <c:pt idx="1292">
                  <c:v>0.54473256003537696</c:v>
                </c:pt>
                <c:pt idx="1293">
                  <c:v>0.54125957376737899</c:v>
                </c:pt>
                <c:pt idx="1294">
                  <c:v>0.53779644164652995</c:v>
                </c:pt>
                <c:pt idx="1295">
                  <c:v>0.53434335527142196</c:v>
                </c:pt>
                <c:pt idx="1296">
                  <c:v>0.53090051066089605</c:v>
                </c:pt>
                <c:pt idx="1297">
                  <c:v>0.52746810836249303</c:v>
                </c:pt>
                <c:pt idx="1298">
                  <c:v>0.52404635356162799</c:v>
                </c:pt>
                <c:pt idx="1299">
                  <c:v>0.52063545619430296</c:v>
                </c:pt>
                <c:pt idx="1300">
                  <c:v>0.51723563105495896</c:v>
                </c:pt>
                <c:pt idx="1301">
                  <c:v>0.51384709792040395</c:v>
                </c:pt>
                <c:pt idx="1302">
                  <c:v>0.51047008166184205</c:v>
                </c:pt>
                <c:pt idx="1303">
                  <c:v>0.50710481236594496</c:v>
                </c:pt>
                <c:pt idx="1304">
                  <c:v>0.50375152545652901</c:v>
                </c:pt>
                <c:pt idx="1305">
                  <c:v>0.50041046181954696</c:v>
                </c:pt>
                <c:pt idx="1306">
                  <c:v>0.49708186792315401</c:v>
                </c:pt>
                <c:pt idx="1307">
                  <c:v>0.49376599595326398</c:v>
                </c:pt>
                <c:pt idx="1308">
                  <c:v>0.49046310393717901</c:v>
                </c:pt>
                <c:pt idx="1309">
                  <c:v>0.48717345587571997</c:v>
                </c:pt>
                <c:pt idx="1310">
                  <c:v>0.48389732187553902</c:v>
                </c:pt>
                <c:pt idx="1311">
                  <c:v>0.48063497828419999</c:v>
                </c:pt>
                <c:pt idx="1312">
                  <c:v>0.477386707819897</c:v>
                </c:pt>
                <c:pt idx="1313">
                  <c:v>0.47415279971567498</c:v>
                </c:pt>
                <c:pt idx="1314">
                  <c:v>0.47093354985128599</c:v>
                </c:pt>
                <c:pt idx="1315">
                  <c:v>0.46772926089253902</c:v>
                </c:pt>
                <c:pt idx="1316">
                  <c:v>0.46454024242992698</c:v>
                </c:pt>
                <c:pt idx="1317">
                  <c:v>0.46136681111893202</c:v>
                </c:pt>
                <c:pt idx="1318">
                  <c:v>0.45820929081399597</c:v>
                </c:pt>
                <c:pt idx="1319">
                  <c:v>0.45506801271535902</c:v>
                </c:pt>
                <c:pt idx="1320">
                  <c:v>0.45194331550248001</c:v>
                </c:pt>
                <c:pt idx="1321">
                  <c:v>0.448835545473248</c:v>
                </c:pt>
                <c:pt idx="1322">
                  <c:v>0.44574505668082198</c:v>
                </c:pt>
                <c:pt idx="1323">
                  <c:v>0.44267221107027699</c:v>
                </c:pt>
                <c:pt idx="1324">
                  <c:v>0.43961737860713501</c:v>
                </c:pt>
                <c:pt idx="1325">
                  <c:v>0.43658093741618698</c:v>
                </c:pt>
                <c:pt idx="1326">
                  <c:v>0.433563273904988</c:v>
                </c:pt>
                <c:pt idx="1327">
                  <c:v>0.43056478289039501</c:v>
                </c:pt>
                <c:pt idx="1328">
                  <c:v>0.42758586772006602</c:v>
                </c:pt>
                <c:pt idx="1329">
                  <c:v>0.42462694039078802</c:v>
                </c:pt>
                <c:pt idx="1330">
                  <c:v>0.42168842165578801</c:v>
                </c:pt>
                <c:pt idx="1331">
                  <c:v>0.41877074113849599</c:v>
                </c:pt>
                <c:pt idx="1332">
                  <c:v>0.41587433742784202</c:v>
                </c:pt>
                <c:pt idx="1333">
                  <c:v>0.41299965817254097</c:v>
                </c:pt>
                <c:pt idx="1334">
                  <c:v>0.41014716016626401</c:v>
                </c:pt>
                <c:pt idx="1335">
                  <c:v>0.40731730942526101</c:v>
                </c:pt>
                <c:pt idx="1336">
                  <c:v>0.40451058125058797</c:v>
                </c:pt>
                <c:pt idx="1337">
                  <c:v>0.401727460291391</c:v>
                </c:pt>
                <c:pt idx="1338">
                  <c:v>0.39896844058506697</c:v>
                </c:pt>
                <c:pt idx="1339">
                  <c:v>0.39623402559070597</c:v>
                </c:pt>
                <c:pt idx="1340">
                  <c:v>0.39352472820774398</c:v>
                </c:pt>
                <c:pt idx="1341">
                  <c:v>0.39084107078098002</c:v>
                </c:pt>
                <c:pt idx="1342">
                  <c:v>0.38818358508420397</c:v>
                </c:pt>
                <c:pt idx="1343">
                  <c:v>0.38555281229768601</c:v>
                </c:pt>
                <c:pt idx="1344">
                  <c:v>0.38294930295629298</c:v>
                </c:pt>
                <c:pt idx="1345">
                  <c:v>0.38037361688344501</c:v>
                </c:pt>
                <c:pt idx="1346">
                  <c:v>0.37782632310296199</c:v>
                </c:pt>
                <c:pt idx="1347">
                  <c:v>0.37530799972956902</c:v>
                </c:pt>
                <c:pt idx="1348">
                  <c:v>0.37281923383049798</c:v>
                </c:pt>
                <c:pt idx="1349">
                  <c:v>0.37036062127220798</c:v>
                </c:pt>
                <c:pt idx="1350">
                  <c:v>0.36793276653016299</c:v>
                </c:pt>
                <c:pt idx="1351">
                  <c:v>0.36553628247572001</c:v>
                </c:pt>
                <c:pt idx="1352">
                  <c:v>0.36317179013247503</c:v>
                </c:pt>
                <c:pt idx="1353">
                  <c:v>0.36083991840165203</c:v>
                </c:pt>
                <c:pt idx="1354">
                  <c:v>0.35854130375605497</c:v>
                </c:pt>
                <c:pt idx="1355">
                  <c:v>0.35627658989556898</c:v>
                </c:pt>
                <c:pt idx="1356">
                  <c:v>0.35404642737692699</c:v>
                </c:pt>
                <c:pt idx="1357">
                  <c:v>0.35185147319763099</c:v>
                </c:pt>
                <c:pt idx="1358">
                  <c:v>0.34969239034692701</c:v>
                </c:pt>
                <c:pt idx="1359">
                  <c:v>0.34756984731702301</c:v>
                </c:pt>
                <c:pt idx="1360">
                  <c:v>0.34548451757527598</c:v>
                </c:pt>
                <c:pt idx="1361">
                  <c:v>0.34343707899132297</c:v>
                </c:pt>
                <c:pt idx="1362">
                  <c:v>0.341428213231112</c:v>
                </c:pt>
                <c:pt idx="1363">
                  <c:v>0.339458605100113</c:v>
                </c:pt>
                <c:pt idx="1364">
                  <c:v>0.33752894184805199</c:v>
                </c:pt>
                <c:pt idx="1365">
                  <c:v>0.33563991242974101</c:v>
                </c:pt>
                <c:pt idx="1366">
                  <c:v>0.33379220672350701</c:v>
                </c:pt>
                <c:pt idx="1367">
                  <c:v>0.33198651470288199</c:v>
                </c:pt>
                <c:pt idx="1368">
                  <c:v>0.33022352557322698</c:v>
                </c:pt>
                <c:pt idx="1369">
                  <c:v>0.32850392685884799</c:v>
                </c:pt>
                <c:pt idx="1370">
                  <c:v>0.32682840345291603</c:v>
                </c:pt>
                <c:pt idx="1371">
                  <c:v>0.32519763662687901</c:v>
                </c:pt>
                <c:pt idx="1372">
                  <c:v>0.32361230300233301</c:v>
                </c:pt>
                <c:pt idx="1373">
                  <c:v>0.32207307348339298</c:v>
                </c:pt>
                <c:pt idx="1374">
                  <c:v>0.32058061216148298</c:v>
                </c:pt>
                <c:pt idx="1375">
                  <c:v>0.31913557518216301</c:v>
                </c:pt>
                <c:pt idx="1376">
                  <c:v>0.31773860958671002</c:v>
                </c:pt>
                <c:pt idx="1377">
                  <c:v>0.31639035212782401</c:v>
                </c:pt>
                <c:pt idx="1378">
                  <c:v>0.31509142806429502</c:v>
                </c:pt>
                <c:pt idx="1379">
                  <c:v>0.31384244993548699</c:v>
                </c:pt>
                <c:pt idx="1380">
                  <c:v>0.312644016327913</c:v>
                </c:pt>
                <c:pt idx="1381">
                  <c:v>0.31149671062792</c:v>
                </c:pt>
                <c:pt idx="1382">
                  <c:v>0.31040109977351399</c:v>
                </c:pt>
                <c:pt idx="1383">
                  <c:v>0.309357733007318</c:v>
                </c:pt>
                <c:pt idx="1384">
                  <c:v>0.308367140637126</c:v>
                </c:pt>
                <c:pt idx="1385">
                  <c:v>0.30742983280738501</c:v>
                </c:pt>
                <c:pt idx="1386">
                  <c:v>0.30654629829352498</c:v>
                </c:pt>
                <c:pt idx="1387">
                  <c:v>0.30571700331708102</c:v>
                </c:pt>
                <c:pt idx="1388">
                  <c:v>0.30494239039385201</c:v>
                </c:pt>
                <c:pt idx="1389">
                  <c:v>0.30422287721879698</c:v>
                </c:pt>
                <c:pt idx="1390">
                  <c:v>0.30355885559448897</c:v>
                </c:pt>
                <c:pt idx="1391">
                  <c:v>0.30295069040760098</c:v>
                </c:pt>
                <c:pt idx="1392">
                  <c:v>0.302398718663416</c:v>
                </c:pt>
                <c:pt idx="1393">
                  <c:v>0.30190324857863998</c:v>
                </c:pt>
                <c:pt idx="1394">
                  <c:v>0.30146455874219003</c:v>
                </c:pt>
                <c:pt idx="1395">
                  <c:v>0.30108289734745403</c:v>
                </c:pt>
                <c:pt idx="1396">
                  <c:v>0.30075848150127299</c:v>
                </c:pt>
                <c:pt idx="1397">
                  <c:v>0.30049149661330699</c:v>
                </c:pt>
                <c:pt idx="1398">
                  <c:v>0.30028209587167498</c:v>
                </c:pt>
                <c:pt idx="1399">
                  <c:v>0.30013039980564099</c:v>
                </c:pt>
                <c:pt idx="1400">
                  <c:v>0.30003649594029103</c:v>
                </c:pt>
                <c:pt idx="1401">
                  <c:v>0.30000043854466202</c:v>
                </c:pt>
                <c:pt idx="1402">
                  <c:v>0.30002224847511799</c:v>
                </c:pt>
                <c:pt idx="1403">
                  <c:v>0.30010191311513901</c:v>
                </c:pt>
                <c:pt idx="1404">
                  <c:v>0.30023938641173298</c:v>
                </c:pt>
                <c:pt idx="1405">
                  <c:v>0.30043458900840397</c:v>
                </c:pt>
                <c:pt idx="1406">
                  <c:v>0.30068740847370101</c:v>
                </c:pt>
                <c:pt idx="1407">
                  <c:v>0.30099769962383299</c:v>
                </c:pt>
                <c:pt idx="1408">
                  <c:v>0.30136528493702902</c:v>
                </c:pt>
                <c:pt idx="1409">
                  <c:v>0.30178995505785999</c:v>
                </c:pt>
                <c:pt idx="1410">
                  <c:v>0.30227146938588201</c:v>
                </c:pt>
                <c:pt idx="1411">
                  <c:v>0.30280955674780502</c:v>
                </c:pt>
                <c:pt idx="1412">
                  <c:v>0.30340391614666201</c:v>
                </c:pt>
                <c:pt idx="1413">
                  <c:v>0.304054217584112</c:v>
                </c:pt>
                <c:pt idx="1414">
                  <c:v>0.30476010295031403</c:v>
                </c:pt>
                <c:pt idx="1415">
                  <c:v>0.30552118697773001</c:v>
                </c:pt>
                <c:pt idx="1416">
                  <c:v>0.30633705824875901</c:v>
                </c:pt>
                <c:pt idx="1417">
                  <c:v>0.30720728025708099</c:v>
                </c:pt>
                <c:pt idx="1418">
                  <c:v>0.30813139251239602</c:v>
                </c:pt>
                <c:pt idx="1419">
                  <c:v>0.30910891168410398</c:v>
                </c:pt>
                <c:pt idx="1420">
                  <c:v>0.31013933277704903</c:v>
                </c:pt>
                <c:pt idx="1421">
                  <c:v>0.31122213033577101</c:v>
                </c:pt>
                <c:pt idx="1422">
                  <c:v>0.31235675966481802</c:v>
                </c:pt>
                <c:pt idx="1423">
                  <c:v>0.313542658067608</c:v>
                </c:pt>
                <c:pt idx="1424">
                  <c:v>0.31477924609180302</c:v>
                </c:pt>
                <c:pt idx="1425">
                  <c:v>0.31606592877811801</c:v>
                </c:pt>
                <c:pt idx="1426">
                  <c:v>0.31740209690682702</c:v>
                </c:pt>
                <c:pt idx="1427">
                  <c:v>0.31878712823636302</c:v>
                </c:pt>
                <c:pt idx="1428">
                  <c:v>0.320220388732672</c:v>
                </c:pt>
                <c:pt idx="1429">
                  <c:v>0.32170123377638299</c:v>
                </c:pt>
                <c:pt idx="1430">
                  <c:v>0.32322900935500398</c:v>
                </c:pt>
                <c:pt idx="1431">
                  <c:v>0.32480305322797498</c:v>
                </c:pt>
                <c:pt idx="1432">
                  <c:v>0.326422696064533</c:v>
                </c:pt>
                <c:pt idx="1433">
                  <c:v>0.32808726255012799</c:v>
                </c:pt>
                <c:pt idx="1434">
                  <c:v>0.329796072462818</c:v>
                </c:pt>
                <c:pt idx="1435">
                  <c:v>0.33154844170707698</c:v>
                </c:pt>
                <c:pt idx="1436">
                  <c:v>0.33334368331664599</c:v>
                </c:pt>
                <c:pt idx="1437">
                  <c:v>0.33518110841461901</c:v>
                </c:pt>
                <c:pt idx="1438">
                  <c:v>0.33706002713348299</c:v>
                </c:pt>
                <c:pt idx="1439">
                  <c:v>0.33897974949262699</c:v>
                </c:pt>
                <c:pt idx="1440">
                  <c:v>0.34093958623734899</c:v>
                </c:pt>
                <c:pt idx="1441">
                  <c:v>0.342938849627062</c:v>
                </c:pt>
                <c:pt idx="1442">
                  <c:v>0.344976854188216</c:v>
                </c:pt>
                <c:pt idx="1443">
                  <c:v>0.34705291742022398</c:v>
                </c:pt>
                <c:pt idx="1444">
                  <c:v>0.34916636045931898</c:v>
                </c:pt>
                <c:pt idx="1445">
                  <c:v>0.35131650869910602</c:v>
                </c:pt>
                <c:pt idx="1446">
                  <c:v>0.35350269237374599</c:v>
                </c:pt>
                <c:pt idx="1447">
                  <c:v>0.35572424709130002</c:v>
                </c:pt>
                <c:pt idx="1448">
                  <c:v>0.35798051433574402</c:v>
                </c:pt>
                <c:pt idx="1449">
                  <c:v>0.360270841925519</c:v>
                </c:pt>
                <c:pt idx="1450">
                  <c:v>0.36259458443499698</c:v>
                </c:pt>
                <c:pt idx="1451">
                  <c:v>0.36495110357823501</c:v>
                </c:pt>
                <c:pt idx="1452">
                  <c:v>0.36733976856212702</c:v>
                </c:pt>
                <c:pt idx="1453">
                  <c:v>0.36975995639578002</c:v>
                </c:pt>
                <c:pt idx="1454">
                  <c:v>0.37221105217681</c:v>
                </c:pt>
                <c:pt idx="1455">
                  <c:v>0.37469244934152801</c:v>
                </c:pt>
                <c:pt idx="1456">
                  <c:v>0.37720354988622101</c:v>
                </c:pt>
                <c:pt idx="1457">
                  <c:v>0.37974376455896203</c:v>
                </c:pt>
                <c:pt idx="1458">
                  <c:v>0.38231251302967401</c:v>
                </c:pt>
                <c:pt idx="1459">
                  <c:v>0.38490922402424199</c:v>
                </c:pt>
                <c:pt idx="1460">
                  <c:v>0.38753333544490098</c:v>
                </c:pt>
                <c:pt idx="1461">
                  <c:v>0.390184294462736</c:v>
                </c:pt>
                <c:pt idx="1462">
                  <c:v>0.39286155758987501</c:v>
                </c:pt>
                <c:pt idx="1463">
                  <c:v>0.39556459073057898</c:v>
                </c:pt>
                <c:pt idx="1464">
                  <c:v>0.398292869219184</c:v>
                </c:pt>
                <c:pt idx="1465">
                  <c:v>0.40104587782955198</c:v>
                </c:pt>
                <c:pt idx="1466">
                  <c:v>0.403823110779373</c:v>
                </c:pt>
                <c:pt idx="1467">
                  <c:v>0.40662407171392301</c:v>
                </c:pt>
                <c:pt idx="1468">
                  <c:v>0.409448273677051</c:v>
                </c:pt>
                <c:pt idx="1469">
                  <c:v>0.412295239068178</c:v>
                </c:pt>
                <c:pt idx="1470">
                  <c:v>0.41516449959339402</c:v>
                </c:pt>
                <c:pt idx="1471">
                  <c:v>0.41805559619410299</c:v>
                </c:pt>
                <c:pt idx="1472">
                  <c:v>0.42096807897749999</c:v>
                </c:pt>
                <c:pt idx="1473">
                  <c:v>0.42390150713229902</c:v>
                </c:pt>
                <c:pt idx="1474">
                  <c:v>0.42685544883752902</c:v>
                </c:pt>
                <c:pt idx="1475">
                  <c:v>0.42982948116284397</c:v>
                </c:pt>
                <c:pt idx="1476">
                  <c:v>0.43282318996839098</c:v>
                </c:pt>
                <c:pt idx="1477">
                  <c:v>0.43583616978669198</c:v>
                </c:pt>
                <c:pt idx="1478">
                  <c:v>0.43886802371155098</c:v>
                </c:pt>
                <c:pt idx="1479">
                  <c:v>0.44191836327636003</c:v>
                </c:pt>
                <c:pt idx="1480">
                  <c:v>0.444986808329706</c:v>
                </c:pt>
                <c:pt idx="1481">
                  <c:v>0.44807298690632003</c:v>
                </c:pt>
                <c:pt idx="1482">
                  <c:v>0.45117653510149702</c:v>
                </c:pt>
                <c:pt idx="1483">
                  <c:v>0.45429709693047798</c:v>
                </c:pt>
                <c:pt idx="1484">
                  <c:v>0.45743432419851798</c:v>
                </c:pt>
                <c:pt idx="1485">
                  <c:v>0.460587876363107</c:v>
                </c:pt>
                <c:pt idx="1486">
                  <c:v>0.46375742039629397</c:v>
                </c:pt>
                <c:pt idx="1487">
                  <c:v>0.46694263064490099</c:v>
                </c:pt>
                <c:pt idx="1488">
                  <c:v>0.47014318869677202</c:v>
                </c:pt>
                <c:pt idx="1489">
                  <c:v>0.47335878323379998</c:v>
                </c:pt>
                <c:pt idx="1490">
                  <c:v>0.47658910989806003</c:v>
                </c:pt>
                <c:pt idx="1491">
                  <c:v>0.47983387115177101</c:v>
                </c:pt>
                <c:pt idx="1492">
                  <c:v>0.483092776139108</c:v>
                </c:pt>
                <c:pt idx="1493">
                  <c:v>0.48636554054744402</c:v>
                </c:pt>
                <c:pt idx="1494">
                  <c:v>0.48965188647624203</c:v>
                </c:pt>
                <c:pt idx="1495">
                  <c:v>0.492951542293667</c:v>
                </c:pt>
                <c:pt idx="1496">
                  <c:v>0.496264242507854</c:v>
                </c:pt>
                <c:pt idx="1497">
                  <c:v>0.499589727632895</c:v>
                </c:pt>
                <c:pt idx="1498">
                  <c:v>0.50292774405768603</c:v>
                </c:pt>
                <c:pt idx="1499">
                  <c:v>0.50627804391503295</c:v>
                </c:pt>
                <c:pt idx="1500">
                  <c:v>0.50964038495935005</c:v>
                </c:pt>
                <c:pt idx="1501">
                  <c:v>0.51301453043244605</c:v>
                </c:pt>
                <c:pt idx="1502">
                  <c:v>0.51640024894490499</c:v>
                </c:pt>
                <c:pt idx="1503">
                  <c:v>0.51979731435254894</c:v>
                </c:pt>
                <c:pt idx="1504">
                  <c:v>0.52320550563627799</c:v>
                </c:pt>
                <c:pt idx="1505">
                  <c:v>0.52662460678393097</c:v>
                </c:pt>
                <c:pt idx="1506">
                  <c:v>0.53005440667282799</c:v>
                </c:pt>
                <c:pt idx="1507">
                  <c:v>0.53349469896142399</c:v>
                </c:pt>
                <c:pt idx="1508">
                  <c:v>0.536945281969051</c:v>
                </c:pt>
                <c:pt idx="1509">
                  <c:v>0.54040595857182605</c:v>
                </c:pt>
                <c:pt idx="1510">
                  <c:v>0.54387653609369002</c:v>
                </c:pt>
                <c:pt idx="1511">
                  <c:v>0.54735682620100301</c:v>
                </c:pt>
                <c:pt idx="1512">
                  <c:v>0.55084664479785195</c:v>
                </c:pt>
                <c:pt idx="1513">
                  <c:v>0.55434581193065302</c:v>
                </c:pt>
                <c:pt idx="1514">
                  <c:v>0.55785415168060304</c:v>
                </c:pt>
                <c:pt idx="1515">
                  <c:v>0.56137149207253401</c:v>
                </c:pt>
                <c:pt idx="1516">
                  <c:v>0.56489766497873495</c:v>
                </c:pt>
                <c:pt idx="1517">
                  <c:v>0.56843250602629902</c:v>
                </c:pt>
                <c:pt idx="1518">
                  <c:v>0.57197585450507904</c:v>
                </c:pt>
                <c:pt idx="1519">
                  <c:v>0.57552755328495497</c:v>
                </c:pt>
                <c:pt idx="1520">
                  <c:v>0.57908744872060902</c:v>
                </c:pt>
                <c:pt idx="1521">
                  <c:v>0.58265539057280602</c:v>
                </c:pt>
                <c:pt idx="1522">
                  <c:v>0.58623123192438398</c:v>
                </c:pt>
                <c:pt idx="1523">
                  <c:v>0.589814829099641</c:v>
                </c:pt>
                <c:pt idx="1524">
                  <c:v>0.593406041584157</c:v>
                </c:pt>
                <c:pt idx="1525">
                  <c:v>0.59700473195383996</c:v>
                </c:pt>
                <c:pt idx="1526">
                  <c:v>0.60061076579112505</c:v>
                </c:pt>
                <c:pt idx="1527">
                  <c:v>0.60422401161767203</c:v>
                </c:pt>
                <c:pt idx="1528">
                  <c:v>0.60784434082150696</c:v>
                </c:pt>
                <c:pt idx="1529">
                  <c:v>0.61147162758736195</c:v>
                </c:pt>
                <c:pt idx="1530">
                  <c:v>0.61510574882725499</c:v>
                </c:pt>
                <c:pt idx="1531">
                  <c:v>0.61874658412017403</c:v>
                </c:pt>
                <c:pt idx="1532">
                  <c:v>0.62239401563853103</c:v>
                </c:pt>
                <c:pt idx="1533">
                  <c:v>0.62604792809109699</c:v>
                </c:pt>
                <c:pt idx="1534">
                  <c:v>0.62970820866007504</c:v>
                </c:pt>
                <c:pt idx="1535">
                  <c:v>0.63337474694120399</c:v>
                </c:pt>
                <c:pt idx="1536">
                  <c:v>0.63704743488385296</c:v>
                </c:pt>
                <c:pt idx="1537">
                  <c:v>0.64072616674012095</c:v>
                </c:pt>
                <c:pt idx="1538">
                  <c:v>0.64441083900032903</c:v>
                </c:pt>
                <c:pt idx="1539">
                  <c:v>0.64810135034495497</c:v>
                </c:pt>
                <c:pt idx="1540">
                  <c:v>0.65179760159042299</c:v>
                </c:pt>
                <c:pt idx="1541">
                  <c:v>0.65549949563773702</c:v>
                </c:pt>
                <c:pt idx="1542">
                  <c:v>0.65920693742090797</c:v>
                </c:pt>
                <c:pt idx="1543">
                  <c:v>0.66291983386424003</c:v>
                </c:pt>
                <c:pt idx="1544">
                  <c:v>0.66663809382569705</c:v>
                </c:pt>
                <c:pt idx="1545">
                  <c:v>0.67036162805664201</c:v>
                </c:pt>
                <c:pt idx="1546">
                  <c:v>0.67409034915519495</c:v>
                </c:pt>
                <c:pt idx="1547">
                  <c:v>0.67782417152224606</c:v>
                </c:pt>
                <c:pt idx="1548">
                  <c:v>0.68156301131707997</c:v>
                </c:pt>
                <c:pt idx="1549">
                  <c:v>0.68530678642174003</c:v>
                </c:pt>
                <c:pt idx="1550">
                  <c:v>0.68905541639116796</c:v>
                </c:pt>
                <c:pt idx="1551">
                  <c:v>0.692808822419682</c:v>
                </c:pt>
                <c:pt idx="1552">
                  <c:v>0.69656692730082603</c:v>
                </c:pt>
                <c:pt idx="1553">
                  <c:v>0.70032965538973702</c:v>
                </c:pt>
                <c:pt idx="1554">
                  <c:v>0.70409693256493999</c:v>
                </c:pt>
                <c:pt idx="1555">
                  <c:v>0.70786868619878296</c:v>
                </c:pt>
                <c:pt idx="1556">
                  <c:v>0.71164484511338399</c:v>
                </c:pt>
                <c:pt idx="1557">
                  <c:v>0.71542533955287002</c:v>
                </c:pt>
                <c:pt idx="1558">
                  <c:v>0.71921010114879103</c:v>
                </c:pt>
                <c:pt idx="1559">
                  <c:v>0.72299906288791005</c:v>
                </c:pt>
                <c:pt idx="1560">
                  <c:v>0.72679215907926897</c:v>
                </c:pt>
                <c:pt idx="1561">
                  <c:v>0.73058932532982401</c:v>
                </c:pt>
                <c:pt idx="1562">
                  <c:v>0.73439049850532201</c:v>
                </c:pt>
                <c:pt idx="1563">
                  <c:v>0.73819561670747502</c:v>
                </c:pt>
                <c:pt idx="1564">
                  <c:v>0.74200461924410699</c:v>
                </c:pt>
                <c:pt idx="1565">
                  <c:v>0.74581744660156601</c:v>
                </c:pt>
                <c:pt idx="1566">
                  <c:v>0.749634040416291</c:v>
                </c:pt>
                <c:pt idx="1567">
                  <c:v>0.75345434345485096</c:v>
                </c:pt>
                <c:pt idx="1568">
                  <c:v>0.75727829957904902</c:v>
                </c:pt>
                <c:pt idx="1569">
                  <c:v>0.76110585372727102</c:v>
                </c:pt>
                <c:pt idx="1570">
                  <c:v>0.76493695188866795</c:v>
                </c:pt>
                <c:pt idx="1571">
                  <c:v>0.76877154107950896</c:v>
                </c:pt>
                <c:pt idx="1572">
                  <c:v>0.77260956931855096</c:v>
                </c:pt>
                <c:pt idx="1573">
                  <c:v>0.77645098561085801</c:v>
                </c:pt>
                <c:pt idx="1574">
                  <c:v>0.78029573991645895</c:v>
                </c:pt>
                <c:pt idx="1575">
                  <c:v>0.78414378313527699</c:v>
                </c:pt>
                <c:pt idx="1576">
                  <c:v>0.787995067084725</c:v>
                </c:pt>
                <c:pt idx="1577">
                  <c:v>0.79184954447940603</c:v>
                </c:pt>
                <c:pt idx="1578">
                  <c:v>0.79570716891130999</c:v>
                </c:pt>
                <c:pt idx="1579">
                  <c:v>0.79956789482892698</c:v>
                </c:pt>
                <c:pt idx="1580">
                  <c:v>0.80343167752473599</c:v>
                </c:pt>
                <c:pt idx="1581">
                  <c:v>0.80729847310736802</c:v>
                </c:pt>
                <c:pt idx="1582">
                  <c:v>0.81116823849001296</c:v>
                </c:pt>
                <c:pt idx="1583">
                  <c:v>0.81504093137137701</c:v>
                </c:pt>
                <c:pt idx="1584">
                  <c:v>0.81891651021864098</c:v>
                </c:pt>
                <c:pt idx="1585">
                  <c:v>0.82279493424926298</c:v>
                </c:pt>
                <c:pt idx="1586">
                  <c:v>0.82667616342111006</c:v>
                </c:pt>
                <c:pt idx="1587">
                  <c:v>0.83056015840712505</c:v>
                </c:pt>
                <c:pt idx="1588">
                  <c:v>0.83444688058624705</c:v>
                </c:pt>
                <c:pt idx="1589">
                  <c:v>0.83833629202677196</c:v>
                </c:pt>
                <c:pt idx="1590">
                  <c:v>0.84222835547166197</c:v>
                </c:pt>
                <c:pt idx="1591">
                  <c:v>0.84612303432262903</c:v>
                </c:pt>
                <c:pt idx="1592">
                  <c:v>0.85002029263252099</c:v>
                </c:pt>
                <c:pt idx="1593">
                  <c:v>0.85392009508211497</c:v>
                </c:pt>
                <c:pt idx="1594">
                  <c:v>0.85782240697317103</c:v>
                </c:pt>
                <c:pt idx="1595">
                  <c:v>0.86172719421384802</c:v>
                </c:pt>
                <c:pt idx="1596">
                  <c:v>0.86563442330600604</c:v>
                </c:pt>
                <c:pt idx="1597">
                  <c:v>0.86954406133123396</c:v>
                </c:pt>
                <c:pt idx="1598">
                  <c:v>0.87345607594515395</c:v>
                </c:pt>
                <c:pt idx="1599">
                  <c:v>0.87737043535602699</c:v>
                </c:pt>
                <c:pt idx="1600">
                  <c:v>0.88128710831962698</c:v>
                </c:pt>
                <c:pt idx="1601">
                  <c:v>0.88520606412639402</c:v>
                </c:pt>
                <c:pt idx="1602">
                  <c:v>0.88912727259045399</c:v>
                </c:pt>
                <c:pt idx="1603">
                  <c:v>0.89305070403728803</c:v>
                </c:pt>
                <c:pt idx="1604">
                  <c:v>0.89697632929968396</c:v>
                </c:pt>
                <c:pt idx="1605">
                  <c:v>0.90090411969787298</c:v>
                </c:pt>
                <c:pt idx="1606">
                  <c:v>0.90483404703597003</c:v>
                </c:pt>
                <c:pt idx="1607">
                  <c:v>0.90876608359060695</c:v>
                </c:pt>
                <c:pt idx="1608">
                  <c:v>0.91270020210141101</c:v>
                </c:pt>
                <c:pt idx="1609">
                  <c:v>0.91663637576007995</c:v>
                </c:pt>
                <c:pt idx="1610">
                  <c:v>0.92057457820774102</c:v>
                </c:pt>
                <c:pt idx="1611">
                  <c:v>0.92451478351639804</c:v>
                </c:pt>
                <c:pt idx="1612">
                  <c:v>0.92845696618670004</c:v>
                </c:pt>
                <c:pt idx="1613">
                  <c:v>0.93240110113785102</c:v>
                </c:pt>
                <c:pt idx="1614">
                  <c:v>0.93634716369932403</c:v>
                </c:pt>
                <c:pt idx="1615">
                  <c:v>0.94029512960115302</c:v>
                </c:pt>
                <c:pt idx="1616">
                  <c:v>0.94424497497248205</c:v>
                </c:pt>
                <c:pt idx="1617">
                  <c:v>0.94819667632413795</c:v>
                </c:pt>
                <c:pt idx="1618">
                  <c:v>0.95215021054754201</c:v>
                </c:pt>
                <c:pt idx="1619">
                  <c:v>0.95610555490570204</c:v>
                </c:pt>
                <c:pt idx="1620">
                  <c:v>0.96006268702599895</c:v>
                </c:pt>
                <c:pt idx="1621">
                  <c:v>0.96402158489150203</c:v>
                </c:pt>
                <c:pt idx="1622">
                  <c:v>0.96798222684055701</c:v>
                </c:pt>
                <c:pt idx="1623">
                  <c:v>0.97194459155031498</c:v>
                </c:pt>
                <c:pt idx="1624">
                  <c:v>0.97590865803662297</c:v>
                </c:pt>
                <c:pt idx="1625">
                  <c:v>0.97987440564594996</c:v>
                </c:pt>
                <c:pt idx="1626">
                  <c:v>0.983841814049083</c:v>
                </c:pt>
                <c:pt idx="1627">
                  <c:v>0.987810863233339</c:v>
                </c:pt>
                <c:pt idx="1628">
                  <c:v>0.99178153350303</c:v>
                </c:pt>
                <c:pt idx="1629">
                  <c:v>0.99575380546381798</c:v>
                </c:pt>
                <c:pt idx="1630">
                  <c:v>0.99972766002344604</c:v>
                </c:pt>
                <c:pt idx="1631">
                  <c:v>1.00370307838447</c:v>
                </c:pt>
                <c:pt idx="1632">
                  <c:v>1.00768004203874</c:v>
                </c:pt>
                <c:pt idx="1633">
                  <c:v>1.01165853276036</c:v>
                </c:pt>
                <c:pt idx="1634">
                  <c:v>1.0156385326069599</c:v>
                </c:pt>
                <c:pt idx="1635">
                  <c:v>1.0196200239047</c:v>
                </c:pt>
                <c:pt idx="1636">
                  <c:v>1.02360298924977</c:v>
                </c:pt>
                <c:pt idx="1637">
                  <c:v>1.02758741150177</c:v>
                </c:pt>
                <c:pt idx="1638">
                  <c:v>1.03157327377894</c:v>
                </c:pt>
                <c:pt idx="1639">
                  <c:v>1.0355605594516999</c:v>
                </c:pt>
                <c:pt idx="1640">
                  <c:v>1.0395492521446199</c:v>
                </c:pt>
                <c:pt idx="1641">
                  <c:v>1.0435393357220399</c:v>
                </c:pt>
                <c:pt idx="1642">
                  <c:v>1.0475307942901599</c:v>
                </c:pt>
                <c:pt idx="1643">
                  <c:v>1.05152361219107</c:v>
                </c:pt>
                <c:pt idx="1644">
                  <c:v>1.05551777399852</c:v>
                </c:pt>
                <c:pt idx="1645">
                  <c:v>1.05951326451205</c:v>
                </c:pt>
                <c:pt idx="1646">
                  <c:v>1.06351006875951</c:v>
                </c:pt>
                <c:pt idx="1647">
                  <c:v>1.06750817198322</c:v>
                </c:pt>
                <c:pt idx="1648">
                  <c:v>1.07150755964261</c:v>
                </c:pt>
                <c:pt idx="1649">
                  <c:v>1.07550821740878</c:v>
                </c:pt>
                <c:pt idx="1650">
                  <c:v>1.0795101311607</c:v>
                </c:pt>
                <c:pt idx="1651">
                  <c:v>1.08351328698157</c:v>
                </c:pt>
                <c:pt idx="1652">
                  <c:v>1.0875176711535599</c:v>
                </c:pt>
                <c:pt idx="1653">
                  <c:v>1.0915232701608799</c:v>
                </c:pt>
                <c:pt idx="1654">
                  <c:v>1.0955300706764599</c:v>
                </c:pt>
                <c:pt idx="1655">
                  <c:v>1.0995380595651401</c:v>
                </c:pt>
                <c:pt idx="1656">
                  <c:v>1.1035472238787001</c:v>
                </c:pt>
                <c:pt idx="1657">
                  <c:v>1.1075575508526601</c:v>
                </c:pt>
                <c:pt idx="1658">
                  <c:v>1.1115690279014001</c:v>
                </c:pt>
                <c:pt idx="1659">
                  <c:v>1.11558164262167</c:v>
                </c:pt>
                <c:pt idx="1660">
                  <c:v>1.1195953827796301</c:v>
                </c:pt>
                <c:pt idx="1661">
                  <c:v>1.1236102363145</c:v>
                </c:pt>
                <c:pt idx="1662">
                  <c:v>1.1276261913339001</c:v>
                </c:pt>
                <c:pt idx="1663">
                  <c:v>1.13164323611105</c:v>
                </c:pt>
                <c:pt idx="1664">
                  <c:v>1.13566135908028</c:v>
                </c:pt>
                <c:pt idx="1665">
                  <c:v>1.1396805488408599</c:v>
                </c:pt>
                <c:pt idx="1666">
                  <c:v>1.1437007941444199</c:v>
                </c:pt>
                <c:pt idx="1667">
                  <c:v>1.14772208389887</c:v>
                </c:pt>
                <c:pt idx="1668">
                  <c:v>1.15174440716419</c:v>
                </c:pt>
                <c:pt idx="1669">
                  <c:v>1.15576775314984</c:v>
                </c:pt>
                <c:pt idx="1670">
                  <c:v>1.1597921112106599</c:v>
                </c:pt>
                <c:pt idx="1671">
                  <c:v>1.1638174708509701</c:v>
                </c:pt>
                <c:pt idx="1672">
                  <c:v>1.1678438217123299</c:v>
                </c:pt>
                <c:pt idx="1673">
                  <c:v>1.17187115357773</c:v>
                </c:pt>
                <c:pt idx="1674">
                  <c:v>1.1758994563676699</c:v>
                </c:pt>
                <c:pt idx="1675">
                  <c:v>1.1799287201378601</c:v>
                </c:pt>
                <c:pt idx="1676">
                  <c:v>1.1839589350754001</c:v>
                </c:pt>
                <c:pt idx="1677">
                  <c:v>1.18799009150317</c:v>
                </c:pt>
                <c:pt idx="1678">
                  <c:v>1.1920221798677899</c:v>
                </c:pt>
                <c:pt idx="1679">
                  <c:v>1.1960551907441599</c:v>
                </c:pt>
                <c:pt idx="1680">
                  <c:v>1.2000891148317101</c:v>
                </c:pt>
                <c:pt idx="1681">
                  <c:v>1.20412394295243</c:v>
                </c:pt>
                <c:pt idx="1682">
                  <c:v>1.2081596660472</c:v>
                </c:pt>
                <c:pt idx="1683">
                  <c:v>1.21219627518049</c:v>
                </c:pt>
                <c:pt idx="1684">
                  <c:v>1.2162337615285399</c:v>
                </c:pt>
                <c:pt idx="1685">
                  <c:v>1.22027211638408</c:v>
                </c:pt>
                <c:pt idx="1686">
                  <c:v>1.2243113311528799</c:v>
                </c:pt>
                <c:pt idx="1687">
                  <c:v>1.22835139735193</c:v>
                </c:pt>
                <c:pt idx="1688">
                  <c:v>1.2323923066060001</c:v>
                </c:pt>
                <c:pt idx="1689">
                  <c:v>1.2364340506525999</c:v>
                </c:pt>
                <c:pt idx="1690">
                  <c:v>1.24047662133026</c:v>
                </c:pt>
                <c:pt idx="1691">
                  <c:v>1.2445200105835701</c:v>
                </c:pt>
                <c:pt idx="1692">
                  <c:v>1.24856421045981</c:v>
                </c:pt>
                <c:pt idx="1693">
                  <c:v>1.25260921310741</c:v>
                </c:pt>
                <c:pt idx="1694">
                  <c:v>1.2566550107726699</c:v>
                </c:pt>
                <c:pt idx="1695">
                  <c:v>1.26070159580487</c:v>
                </c:pt>
                <c:pt idx="1696">
                  <c:v>1.2647489606447699</c:v>
                </c:pt>
                <c:pt idx="1697">
                  <c:v>1.26879709782981</c:v>
                </c:pt>
                <c:pt idx="1698">
                  <c:v>1.2728459999909301</c:v>
                </c:pt>
                <c:pt idx="1699">
                  <c:v>1.2768956598511501</c:v>
                </c:pt>
                <c:pt idx="1700">
                  <c:v>1.28094607022249</c:v>
                </c:pt>
                <c:pt idx="1701">
                  <c:v>1.2849972240112699</c:v>
                </c:pt>
                <c:pt idx="1702">
                  <c:v>1.28904911420672</c:v>
                </c:pt>
                <c:pt idx="1703">
                  <c:v>1.29310173388631</c:v>
                </c:pt>
                <c:pt idx="1704">
                  <c:v>1.2971550762128199</c:v>
                </c:pt>
                <c:pt idx="1705">
                  <c:v>1.3012091344329799</c:v>
                </c:pt>
                <c:pt idx="1706">
                  <c:v>1.30526390187458</c:v>
                </c:pt>
                <c:pt idx="1707">
                  <c:v>1.3093193719518601</c:v>
                </c:pt>
                <c:pt idx="1708">
                  <c:v>1.3133755381543399</c:v>
                </c:pt>
                <c:pt idx="1709">
                  <c:v>1.3174323940522401</c:v>
                </c:pt>
                <c:pt idx="1710">
                  <c:v>1.3214899332936501</c:v>
                </c:pt>
                <c:pt idx="1711">
                  <c:v>1.3255481496033801</c:v>
                </c:pt>
                <c:pt idx="1712">
                  <c:v>1.32960703678013</c:v>
                </c:pt>
                <c:pt idx="1713">
                  <c:v>1.33366658870204</c:v>
                </c:pt>
                <c:pt idx="1714">
                  <c:v>1.3377267993156501</c:v>
                </c:pt>
                <c:pt idx="1715">
                  <c:v>1.34178766264139</c:v>
                </c:pt>
                <c:pt idx="1716">
                  <c:v>1.3458491727709501</c:v>
                </c:pt>
                <c:pt idx="1717">
                  <c:v>1.34991132386615</c:v>
                </c:pt>
                <c:pt idx="1718">
                  <c:v>1.3539741101563201</c:v>
                </c:pt>
                <c:pt idx="1719">
                  <c:v>1.3580375259439199</c:v>
                </c:pt>
                <c:pt idx="1720">
                  <c:v>1.36210156559354</c:v>
                </c:pt>
                <c:pt idx="1721">
                  <c:v>1.36616622353763</c:v>
                </c:pt>
                <c:pt idx="1722">
                  <c:v>1.37023149427387</c:v>
                </c:pt>
                <c:pt idx="1723">
                  <c:v>1.37429737236421</c:v>
                </c:pt>
                <c:pt idx="1724">
                  <c:v>1.3783638524322901</c:v>
                </c:pt>
                <c:pt idx="1725">
                  <c:v>1.3824309291691901</c:v>
                </c:pt>
                <c:pt idx="1726">
                  <c:v>1.3864985973225601</c:v>
                </c:pt>
                <c:pt idx="1727">
                  <c:v>1.3905668517023899</c:v>
                </c:pt>
                <c:pt idx="1728">
                  <c:v>1.39463568717848</c:v>
                </c:pt>
                <c:pt idx="1729">
                  <c:v>1.3987050986795999</c:v>
                </c:pt>
                <c:pt idx="1730">
                  <c:v>1.40277508119265</c:v>
                </c:pt>
                <c:pt idx="1731">
                  <c:v>1.4068456297601799</c:v>
                </c:pt>
                <c:pt idx="1732">
                  <c:v>1.4109167394862501</c:v>
                </c:pt>
                <c:pt idx="1733">
                  <c:v>1.4149884055256099</c:v>
                </c:pt>
                <c:pt idx="1734">
                  <c:v>1.4190606230896401</c:v>
                </c:pt>
                <c:pt idx="1735">
                  <c:v>1.4231333874438501</c:v>
                </c:pt>
                <c:pt idx="1736">
                  <c:v>1.4272066939071999</c:v>
                </c:pt>
                <c:pt idx="1737">
                  <c:v>1.4312805378496001</c:v>
                </c:pt>
                <c:pt idx="1738">
                  <c:v>1.4353549146979601</c:v>
                </c:pt>
                <c:pt idx="1739">
                  <c:v>1.4394298199253499</c:v>
                </c:pt>
                <c:pt idx="1740">
                  <c:v>1.4435052490570699</c:v>
                </c:pt>
                <c:pt idx="1741">
                  <c:v>1.44758119766821</c:v>
                </c:pt>
                <c:pt idx="1742">
                  <c:v>1.4516576613829999</c:v>
                </c:pt>
                <c:pt idx="1743">
                  <c:v>1.4557346358724801</c:v>
                </c:pt>
                <c:pt idx="1744">
                  <c:v>1.4598121168604701</c:v>
                </c:pt>
                <c:pt idx="1745">
                  <c:v>1.46389010011297</c:v>
                </c:pt>
                <c:pt idx="1746">
                  <c:v>1.4679685814441299</c:v>
                </c:pt>
                <c:pt idx="1747">
                  <c:v>1.4720475567139899</c:v>
                </c:pt>
                <c:pt idx="1748">
                  <c:v>1.4761270218278699</c:v>
                </c:pt>
                <c:pt idx="1749">
                  <c:v>1.4802069727340501</c:v>
                </c:pt>
                <c:pt idx="1750">
                  <c:v>1.48428740542986</c:v>
                </c:pt>
                <c:pt idx="1751">
                  <c:v>1.4883683159511201</c:v>
                </c:pt>
                <c:pt idx="1752">
                  <c:v>1.4924497003781501</c:v>
                </c:pt>
                <c:pt idx="1753">
                  <c:v>1.49653155483363</c:v>
                </c:pt>
                <c:pt idx="1754">
                  <c:v>1.50061387548192</c:v>
                </c:pt>
                <c:pt idx="1755">
                  <c:v>1.5046966585269601</c:v>
                </c:pt>
                <c:pt idx="1756">
                  <c:v>1.50877990021831</c:v>
                </c:pt>
                <c:pt idx="1757">
                  <c:v>1.5128635968406301</c:v>
                </c:pt>
                <c:pt idx="1758">
                  <c:v>1.5169477447198401</c:v>
                </c:pt>
                <c:pt idx="1759">
                  <c:v>1.5210323402209001</c:v>
                </c:pt>
                <c:pt idx="1760">
                  <c:v>1.5251173797473201</c:v>
                </c:pt>
                <c:pt idx="1761">
                  <c:v>1.5292028597389999</c:v>
                </c:pt>
                <c:pt idx="1762">
                  <c:v>1.53328877667837</c:v>
                </c:pt>
                <c:pt idx="1763">
                  <c:v>1.5373751270799201</c:v>
                </c:pt>
                <c:pt idx="1764">
                  <c:v>1.54146190749637</c:v>
                </c:pt>
                <c:pt idx="1765">
                  <c:v>1.5455491145165701</c:v>
                </c:pt>
                <c:pt idx="1766">
                  <c:v>1.5496367447649699</c:v>
                </c:pt>
                <c:pt idx="1767">
                  <c:v>1.5537247948995501</c:v>
                </c:pt>
                <c:pt idx="1768">
                  <c:v>1.557813261618</c:v>
                </c:pt>
                <c:pt idx="1769">
                  <c:v>1.56190214164729</c:v>
                </c:pt>
                <c:pt idx="1770">
                  <c:v>1.5659914317499</c:v>
                </c:pt>
                <c:pt idx="1771">
                  <c:v>1.57008112872172</c:v>
                </c:pt>
                <c:pt idx="1772">
                  <c:v>1.5741712293915899</c:v>
                </c:pt>
                <c:pt idx="1773">
                  <c:v>1.5782617306192701</c:v>
                </c:pt>
                <c:pt idx="1774">
                  <c:v>1.5823526293016901</c:v>
                </c:pt>
                <c:pt idx="1775">
                  <c:v>1.58644392236246</c:v>
                </c:pt>
                <c:pt idx="1776">
                  <c:v>1.5905356067582599</c:v>
                </c:pt>
                <c:pt idx="1777">
                  <c:v>1.5946276794766701</c:v>
                </c:pt>
                <c:pt idx="1778">
                  <c:v>1.59872013753586</c:v>
                </c:pt>
                <c:pt idx="1779">
                  <c:v>1.60281297798248</c:v>
                </c:pt>
                <c:pt idx="1780">
                  <c:v>1.6069061978979999</c:v>
                </c:pt>
                <c:pt idx="1781">
                  <c:v>1.6109997943883201</c:v>
                </c:pt>
                <c:pt idx="1782">
                  <c:v>1.6150937645900401</c:v>
                </c:pt>
                <c:pt idx="1783">
                  <c:v>1.61918810566847</c:v>
                </c:pt>
                <c:pt idx="1784">
                  <c:v>1.62328281481728</c:v>
                </c:pt>
                <c:pt idx="1785">
                  <c:v>1.6273778892564501</c:v>
                </c:pt>
                <c:pt idx="1786">
                  <c:v>1.6314733262386101</c:v>
                </c:pt>
                <c:pt idx="1787">
                  <c:v>1.6355691230387099</c:v>
                </c:pt>
                <c:pt idx="1788">
                  <c:v>1.6396652769603199</c:v>
                </c:pt>
                <c:pt idx="1789">
                  <c:v>1.6437617853336799</c:v>
                </c:pt>
                <c:pt idx="1790">
                  <c:v>1.6478586455153099</c:v>
                </c:pt>
                <c:pt idx="1791">
                  <c:v>1.6519558548861</c:v>
                </c:pt>
                <c:pt idx="1792">
                  <c:v>1.6560534108576099</c:v>
                </c:pt>
                <c:pt idx="1793">
                  <c:v>1.6601513108617501</c:v>
                </c:pt>
                <c:pt idx="1794">
                  <c:v>1.6642495523571901</c:v>
                </c:pt>
                <c:pt idx="1795">
                  <c:v>1.66834813282733</c:v>
                </c:pt>
                <c:pt idx="1796">
                  <c:v>1.6724470497800501</c:v>
                </c:pt>
                <c:pt idx="1797">
                  <c:v>1.67654630074572</c:v>
                </c:pt>
                <c:pt idx="1798">
                  <c:v>1.68064588328362</c:v>
                </c:pt>
                <c:pt idx="1799">
                  <c:v>1.6847457949715701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121120"/>
        <c:axId val="209121680"/>
      </c:lineChart>
      <c:catAx>
        <c:axId val="2091211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9121680"/>
        <c:crosses val="autoZero"/>
        <c:auto val="1"/>
        <c:lblAlgn val="ctr"/>
        <c:lblOffset val="100"/>
        <c:noMultiLvlLbl val="0"/>
      </c:catAx>
      <c:valAx>
        <c:axId val="209121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9121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본선정지!$G$1</c:f>
              <c:strCache>
                <c:ptCount val="1"/>
                <c:pt idx="0">
                  <c:v>rel_brg_now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본선정지!$G$2:$G$1801</c:f>
              <c:numCache>
                <c:formatCode>General</c:formatCode>
                <c:ptCount val="1800"/>
                <c:pt idx="0">
                  <c:v>-3.6176109052624899</c:v>
                </c:pt>
                <c:pt idx="1">
                  <c:v>-3.6201481275210199</c:v>
                </c:pt>
                <c:pt idx="2">
                  <c:v>-3.62268899076411</c:v>
                </c:pt>
                <c:pt idx="3">
                  <c:v>-3.62523350276114</c:v>
                </c:pt>
                <c:pt idx="4">
                  <c:v>-3.6277816713070399</c:v>
                </c:pt>
                <c:pt idx="5">
                  <c:v>-3.6303335042220501</c:v>
                </c:pt>
                <c:pt idx="6">
                  <c:v>-3.6328890093410502</c:v>
                </c:pt>
                <c:pt idx="7">
                  <c:v>-3.6354481945223198</c:v>
                </c:pt>
                <c:pt idx="8">
                  <c:v>-3.63801106765322</c:v>
                </c:pt>
                <c:pt idx="9">
                  <c:v>-3.6405776366369702</c:v>
                </c:pt>
                <c:pt idx="10">
                  <c:v>-3.6431479094005601</c:v>
                </c:pt>
                <c:pt idx="11">
                  <c:v>-3.64572189389673</c:v>
                </c:pt>
                <c:pt idx="12">
                  <c:v>-3.6482995981000901</c:v>
                </c:pt>
                <c:pt idx="13">
                  <c:v>-3.6508810300023198</c:v>
                </c:pt>
                <c:pt idx="14">
                  <c:v>-3.6534661976248799</c:v>
                </c:pt>
                <c:pt idx="15">
                  <c:v>-3.6560551090099098</c:v>
                </c:pt>
                <c:pt idx="16">
                  <c:v>-3.6586477722237301</c:v>
                </c:pt>
                <c:pt idx="17">
                  <c:v>-3.6612441953523098</c:v>
                </c:pt>
                <c:pt idx="18">
                  <c:v>-3.6638443865084498</c:v>
                </c:pt>
                <c:pt idx="19">
                  <c:v>-3.6664483538294199</c:v>
                </c:pt>
                <c:pt idx="20">
                  <c:v>-3.6690561054688202</c:v>
                </c:pt>
                <c:pt idx="21">
                  <c:v>-3.6716676496130201</c:v>
                </c:pt>
                <c:pt idx="22">
                  <c:v>-3.67428299446413</c:v>
                </c:pt>
                <c:pt idx="23">
                  <c:v>-3.6769021482531898</c:v>
                </c:pt>
                <c:pt idx="24">
                  <c:v>-3.6795251192319798</c:v>
                </c:pt>
                <c:pt idx="25">
                  <c:v>-3.6821519156770202</c:v>
                </c:pt>
                <c:pt idx="26">
                  <c:v>-3.6847825458887602</c:v>
                </c:pt>
                <c:pt idx="27">
                  <c:v>-3.6874170181895298</c:v>
                </c:pt>
                <c:pt idx="28">
                  <c:v>-3.6900553409312802</c:v>
                </c:pt>
                <c:pt idx="29">
                  <c:v>-3.6926975224890199</c:v>
                </c:pt>
                <c:pt idx="30">
                  <c:v>-3.6953435712540501</c:v>
                </c:pt>
                <c:pt idx="31">
                  <c:v>-3.6979934956499898</c:v>
                </c:pt>
                <c:pt idx="32">
                  <c:v>-3.7006473041250199</c:v>
                </c:pt>
                <c:pt idx="33">
                  <c:v>-3.70330500514478</c:v>
                </c:pt>
                <c:pt idx="34">
                  <c:v>-3.70596660720769</c:v>
                </c:pt>
                <c:pt idx="35">
                  <c:v>-3.70863211883329</c:v>
                </c:pt>
                <c:pt idx="36">
                  <c:v>-3.7113015485649599</c:v>
                </c:pt>
                <c:pt idx="37">
                  <c:v>-3.7139749049696298</c:v>
                </c:pt>
                <c:pt idx="38">
                  <c:v>-3.7166521966439001</c:v>
                </c:pt>
                <c:pt idx="39">
                  <c:v>-3.7193334322094498</c:v>
                </c:pt>
                <c:pt idx="40">
                  <c:v>-3.72201862030732</c:v>
                </c:pt>
                <c:pt idx="41">
                  <c:v>-3.7247077696094899</c:v>
                </c:pt>
                <c:pt idx="42">
                  <c:v>-3.72740088881232</c:v>
                </c:pt>
                <c:pt idx="43">
                  <c:v>-3.7300979866315598</c:v>
                </c:pt>
                <c:pt idx="44">
                  <c:v>-3.7327990718156299</c:v>
                </c:pt>
                <c:pt idx="45">
                  <c:v>-3.7355041531361599</c:v>
                </c:pt>
                <c:pt idx="46">
                  <c:v>-3.73821323939171</c:v>
                </c:pt>
                <c:pt idx="47">
                  <c:v>-3.7409263394030701</c:v>
                </c:pt>
                <c:pt idx="48">
                  <c:v>-3.7436434620205401</c:v>
                </c:pt>
                <c:pt idx="49">
                  <c:v>-3.7463646161191302</c:v>
                </c:pt>
                <c:pt idx="50">
                  <c:v>-3.7490898106024102</c:v>
                </c:pt>
                <c:pt idx="51">
                  <c:v>-3.7518190543952401</c:v>
                </c:pt>
                <c:pt idx="52">
                  <c:v>-3.7545523564502901</c:v>
                </c:pt>
                <c:pt idx="53">
                  <c:v>-3.7572897257473401</c:v>
                </c:pt>
                <c:pt idx="54">
                  <c:v>-3.76003117129653</c:v>
                </c:pt>
                <c:pt idx="55">
                  <c:v>-3.7627767021285101</c:v>
                </c:pt>
                <c:pt idx="56">
                  <c:v>-3.7655263273030002</c:v>
                </c:pt>
                <c:pt idx="57">
                  <c:v>-3.7682800559065299</c:v>
                </c:pt>
                <c:pt idx="58">
                  <c:v>-3.7710378970513099</c:v>
                </c:pt>
                <c:pt idx="59">
                  <c:v>-3.7737998598798801</c:v>
                </c:pt>
                <c:pt idx="60">
                  <c:v>-3.7765659535586402</c:v>
                </c:pt>
                <c:pt idx="61">
                  <c:v>-3.7793361872843998</c:v>
                </c:pt>
                <c:pt idx="62">
                  <c:v>-3.7821105702743099</c:v>
                </c:pt>
                <c:pt idx="63">
                  <c:v>-3.7848891117822601</c:v>
                </c:pt>
                <c:pt idx="64">
                  <c:v>-3.7876718210791198</c:v>
                </c:pt>
                <c:pt idx="65">
                  <c:v>-3.79045870747614</c:v>
                </c:pt>
                <c:pt idx="66">
                  <c:v>-3.7932497802993299</c:v>
                </c:pt>
                <c:pt idx="67">
                  <c:v>-3.7960450489131201</c:v>
                </c:pt>
                <c:pt idx="68">
                  <c:v>-3.79884452270039</c:v>
                </c:pt>
                <c:pt idx="69">
                  <c:v>-3.80164821108144</c:v>
                </c:pt>
                <c:pt idx="70">
                  <c:v>-3.8044561234963701</c:v>
                </c:pt>
                <c:pt idx="71">
                  <c:v>-3.80726826941941</c:v>
                </c:pt>
                <c:pt idx="72">
                  <c:v>-3.8100846583494099</c:v>
                </c:pt>
                <c:pt idx="73">
                  <c:v>-3.8129052998150899</c:v>
                </c:pt>
                <c:pt idx="74">
                  <c:v>-3.81573020337339</c:v>
                </c:pt>
                <c:pt idx="75">
                  <c:v>-3.8185593786124001</c:v>
                </c:pt>
                <c:pt idx="76">
                  <c:v>-3.8213928351418001</c:v>
                </c:pt>
                <c:pt idx="77">
                  <c:v>-3.8242305826059901</c:v>
                </c:pt>
                <c:pt idx="78">
                  <c:v>-3.82707263067948</c:v>
                </c:pt>
                <c:pt idx="79">
                  <c:v>-3.82991898906482</c:v>
                </c:pt>
                <c:pt idx="80">
                  <c:v>-3.8327696674874598</c:v>
                </c:pt>
                <c:pt idx="81">
                  <c:v>-3.8356246757118599</c:v>
                </c:pt>
                <c:pt idx="82">
                  <c:v>-3.8384840235247499</c:v>
                </c:pt>
                <c:pt idx="83">
                  <c:v>-3.8413477207409401</c:v>
                </c:pt>
                <c:pt idx="84">
                  <c:v>-3.8442157772158199</c:v>
                </c:pt>
                <c:pt idx="85">
                  <c:v>-3.8470882028234898</c:v>
                </c:pt>
                <c:pt idx="86">
                  <c:v>-3.8499650074717202</c:v>
                </c:pt>
                <c:pt idx="87">
                  <c:v>-3.8528462010979698</c:v>
                </c:pt>
                <c:pt idx="88">
                  <c:v>-3.8557317936699098</c:v>
                </c:pt>
                <c:pt idx="89">
                  <c:v>-3.8586217951841402</c:v>
                </c:pt>
                <c:pt idx="90">
                  <c:v>-3.8615162156735301</c:v>
                </c:pt>
                <c:pt idx="91">
                  <c:v>-3.8644150651879801</c:v>
                </c:pt>
                <c:pt idx="92">
                  <c:v>-3.8673183538262399</c:v>
                </c:pt>
                <c:pt idx="93">
                  <c:v>-3.8702260917004798</c:v>
                </c:pt>
                <c:pt idx="94">
                  <c:v>-3.8731382889635499</c:v>
                </c:pt>
                <c:pt idx="95">
                  <c:v>-3.8760549557977102</c:v>
                </c:pt>
                <c:pt idx="96">
                  <c:v>-3.8789761024151499</c:v>
                </c:pt>
                <c:pt idx="97">
                  <c:v>-3.8819017390578598</c:v>
                </c:pt>
                <c:pt idx="98">
                  <c:v>-3.8848318759977398</c:v>
                </c:pt>
                <c:pt idx="99">
                  <c:v>-3.8877665235454999</c:v>
                </c:pt>
                <c:pt idx="100">
                  <c:v>-3.89070569203585</c:v>
                </c:pt>
                <c:pt idx="101">
                  <c:v>-3.89364939183627</c:v>
                </c:pt>
                <c:pt idx="102">
                  <c:v>-3.8965976333496899</c:v>
                </c:pt>
                <c:pt idx="103">
                  <c:v>-3.8995504270070498</c:v>
                </c:pt>
                <c:pt idx="104">
                  <c:v>-3.9025077832725401</c:v>
                </c:pt>
                <c:pt idx="105">
                  <c:v>-3.9054697126423998</c:v>
                </c:pt>
                <c:pt idx="106">
                  <c:v>-3.9084362256473901</c:v>
                </c:pt>
                <c:pt idx="107">
                  <c:v>-3.9114073328420802</c:v>
                </c:pt>
                <c:pt idx="108">
                  <c:v>-3.9143830448268702</c:v>
                </c:pt>
                <c:pt idx="109">
                  <c:v>-3.9173633722212999</c:v>
                </c:pt>
                <c:pt idx="110">
                  <c:v>-3.9203483256885598</c:v>
                </c:pt>
                <c:pt idx="111">
                  <c:v>-3.9233379159123798</c:v>
                </c:pt>
                <c:pt idx="112">
                  <c:v>-3.9263321536290001</c:v>
                </c:pt>
                <c:pt idx="113">
                  <c:v>-3.9293310495819398</c:v>
                </c:pt>
                <c:pt idx="114">
                  <c:v>-3.9323346145712801</c:v>
                </c:pt>
                <c:pt idx="115">
                  <c:v>-3.93534285941683</c:v>
                </c:pt>
                <c:pt idx="116">
                  <c:v>-3.9383557949755601</c:v>
                </c:pt>
                <c:pt idx="117">
                  <c:v>-3.9413734321379299</c:v>
                </c:pt>
                <c:pt idx="118">
                  <c:v>-3.9443957818281699</c:v>
                </c:pt>
                <c:pt idx="119">
                  <c:v>-3.94742285500296</c:v>
                </c:pt>
                <c:pt idx="120">
                  <c:v>-3.95045466265679</c:v>
                </c:pt>
                <c:pt idx="121">
                  <c:v>-3.95349121581443</c:v>
                </c:pt>
                <c:pt idx="122">
                  <c:v>-3.9565325255385901</c:v>
                </c:pt>
                <c:pt idx="123">
                  <c:v>-3.95957860291889</c:v>
                </c:pt>
                <c:pt idx="124">
                  <c:v>-3.9626294590868798</c:v>
                </c:pt>
                <c:pt idx="125">
                  <c:v>-3.96568510520739</c:v>
                </c:pt>
                <c:pt idx="126">
                  <c:v>-3.9687455524789899</c:v>
                </c:pt>
                <c:pt idx="127">
                  <c:v>-3.9718108121335201</c:v>
                </c:pt>
                <c:pt idx="128">
                  <c:v>-3.9748808954369599</c:v>
                </c:pt>
                <c:pt idx="129">
                  <c:v>-3.9779558136976298</c:v>
                </c:pt>
                <c:pt idx="130">
                  <c:v>-3.9810355782493598</c:v>
                </c:pt>
                <c:pt idx="131">
                  <c:v>-3.9841202004724798</c:v>
                </c:pt>
                <c:pt idx="132">
                  <c:v>-3.9872096917717901</c:v>
                </c:pt>
                <c:pt idx="133">
                  <c:v>-3.9903040635939502</c:v>
                </c:pt>
                <c:pt idx="134">
                  <c:v>-3.9934033274202498</c:v>
                </c:pt>
                <c:pt idx="135">
                  <c:v>-3.99650749476791</c:v>
                </c:pt>
                <c:pt idx="136">
                  <c:v>-3.9996165771903498</c:v>
                </c:pt>
                <c:pt idx="137">
                  <c:v>-4.0027305862783997</c:v>
                </c:pt>
                <c:pt idx="138">
                  <c:v>-4.0058495336556899</c:v>
                </c:pt>
                <c:pt idx="139">
                  <c:v>-4.0089734309885898</c:v>
                </c:pt>
                <c:pt idx="140">
                  <c:v>-4.0121022899737602</c:v>
                </c:pt>
                <c:pt idx="141">
                  <c:v>-4.0152361223424498</c:v>
                </c:pt>
                <c:pt idx="142">
                  <c:v>-4.0183749398777797</c:v>
                </c:pt>
                <c:pt idx="143">
                  <c:v>-4.0215187543836901</c:v>
                </c:pt>
                <c:pt idx="144">
                  <c:v>-4.0246675777102601</c:v>
                </c:pt>
                <c:pt idx="145">
                  <c:v>-4.0278214217411197</c:v>
                </c:pt>
                <c:pt idx="146">
                  <c:v>-4.0309802983987799</c:v>
                </c:pt>
                <c:pt idx="147">
                  <c:v>-4.0341442196435002</c:v>
                </c:pt>
                <c:pt idx="148">
                  <c:v>-4.0373131974733303</c:v>
                </c:pt>
                <c:pt idx="149">
                  <c:v>-4.0404872439231099</c:v>
                </c:pt>
                <c:pt idx="150">
                  <c:v>-4.0436663710697101</c:v>
                </c:pt>
                <c:pt idx="151">
                  <c:v>-4.0468505910270096</c:v>
                </c:pt>
                <c:pt idx="152">
                  <c:v>-4.05003991594082</c:v>
                </c:pt>
                <c:pt idx="153">
                  <c:v>-4.0532343580035697</c:v>
                </c:pt>
                <c:pt idx="154">
                  <c:v>-4.0564339294461398</c:v>
                </c:pt>
                <c:pt idx="155">
                  <c:v>-4.0596386425308397</c:v>
                </c:pt>
                <c:pt idx="156">
                  <c:v>-4.0628485095679103</c:v>
                </c:pt>
                <c:pt idx="157">
                  <c:v>-4.06606354290318</c:v>
                </c:pt>
                <c:pt idx="158">
                  <c:v>-4.0692837549179304</c:v>
                </c:pt>
                <c:pt idx="159">
                  <c:v>-4.0725091580443404</c:v>
                </c:pt>
                <c:pt idx="160">
                  <c:v>-4.0757397647366798</c:v>
                </c:pt>
                <c:pt idx="161">
                  <c:v>-4.0789755875068101</c:v>
                </c:pt>
                <c:pt idx="162">
                  <c:v>-4.0822166388951402</c:v>
                </c:pt>
                <c:pt idx="163">
                  <c:v>-4.0854629314887303</c:v>
                </c:pt>
                <c:pt idx="164">
                  <c:v>-4.08871447791108</c:v>
                </c:pt>
                <c:pt idx="165">
                  <c:v>-4.0919712908275301</c:v>
                </c:pt>
                <c:pt idx="166">
                  <c:v>-4.0952333829466099</c:v>
                </c:pt>
                <c:pt idx="167">
                  <c:v>-4.09850076700996</c:v>
                </c:pt>
                <c:pt idx="168">
                  <c:v>-4.10177345580672</c:v>
                </c:pt>
                <c:pt idx="169">
                  <c:v>-4.1050514621736598</c:v>
                </c:pt>
                <c:pt idx="170">
                  <c:v>-4.1083347989694499</c:v>
                </c:pt>
                <c:pt idx="171">
                  <c:v>-4.1116234791136801</c:v>
                </c:pt>
                <c:pt idx="172">
                  <c:v>-4.1149175155546196</c:v>
                </c:pt>
                <c:pt idx="173">
                  <c:v>-4.1182169212927402</c:v>
                </c:pt>
                <c:pt idx="174">
                  <c:v>-4.1215217093614998</c:v>
                </c:pt>
                <c:pt idx="175">
                  <c:v>-4.1248318928403398</c:v>
                </c:pt>
                <c:pt idx="176">
                  <c:v>-4.1281474848551003</c:v>
                </c:pt>
                <c:pt idx="177">
                  <c:v>-4.1314684985699701</c:v>
                </c:pt>
                <c:pt idx="178">
                  <c:v>-4.1347949471868297</c:v>
                </c:pt>
                <c:pt idx="179">
                  <c:v>-4.13812684395816</c:v>
                </c:pt>
                <c:pt idx="180">
                  <c:v>-4.1414642021753698</c:v>
                </c:pt>
                <c:pt idx="181">
                  <c:v>-4.1448070351800599</c:v>
                </c:pt>
                <c:pt idx="182">
                  <c:v>-4.1481553563451099</c:v>
                </c:pt>
                <c:pt idx="183">
                  <c:v>-4.1515091790961298</c:v>
                </c:pt>
                <c:pt idx="184">
                  <c:v>-4.15486851690246</c:v>
                </c:pt>
                <c:pt idx="185">
                  <c:v>-4.1582333832722602</c:v>
                </c:pt>
                <c:pt idx="186">
                  <c:v>-4.1616037917561899</c:v>
                </c:pt>
                <c:pt idx="187">
                  <c:v>-4.1649797559614399</c:v>
                </c:pt>
                <c:pt idx="188">
                  <c:v>-4.16836128952741</c:v>
                </c:pt>
                <c:pt idx="189">
                  <c:v>-4.1717484061422798</c:v>
                </c:pt>
                <c:pt idx="190">
                  <c:v>-4.1751411195389201</c:v>
                </c:pt>
                <c:pt idx="191">
                  <c:v>-4.1785394434952501</c:v>
                </c:pt>
                <c:pt idx="192">
                  <c:v>-4.1819433918330402</c:v>
                </c:pt>
                <c:pt idx="193">
                  <c:v>-4.1853529784235599</c:v>
                </c:pt>
                <c:pt idx="194">
                  <c:v>-4.1887682171794696</c:v>
                </c:pt>
                <c:pt idx="195">
                  <c:v>-4.1921891220604799</c:v>
                </c:pt>
                <c:pt idx="196">
                  <c:v>-4.1956157070749702</c:v>
                </c:pt>
                <c:pt idx="197">
                  <c:v>-4.1990479862694698</c:v>
                </c:pt>
                <c:pt idx="198">
                  <c:v>-4.2024859737432996</c:v>
                </c:pt>
                <c:pt idx="199">
                  <c:v>-4.2059296836465503</c:v>
                </c:pt>
                <c:pt idx="200">
                  <c:v>-4.2093791301665497</c:v>
                </c:pt>
                <c:pt idx="201">
                  <c:v>-4.2128343275386397</c:v>
                </c:pt>
                <c:pt idx="202">
                  <c:v>-4.2162952900536004</c:v>
                </c:pt>
                <c:pt idx="203">
                  <c:v>-4.2197620320437697</c:v>
                </c:pt>
                <c:pt idx="204">
                  <c:v>-4.2232345678797802</c:v>
                </c:pt>
                <c:pt idx="205">
                  <c:v>-4.2267129120002096</c:v>
                </c:pt>
                <c:pt idx="206">
                  <c:v>-4.2301970788763503</c:v>
                </c:pt>
                <c:pt idx="207">
                  <c:v>-4.2336870830317199</c:v>
                </c:pt>
                <c:pt idx="208">
                  <c:v>-4.2371829390382301</c:v>
                </c:pt>
                <c:pt idx="209">
                  <c:v>-4.2406846615160703</c:v>
                </c:pt>
                <c:pt idx="210">
                  <c:v>-4.24419226513543</c:v>
                </c:pt>
                <c:pt idx="211">
                  <c:v>-4.2477057646142304</c:v>
                </c:pt>
                <c:pt idx="212">
                  <c:v>-4.2512251747152696</c:v>
                </c:pt>
                <c:pt idx="213">
                  <c:v>-4.2547505102571597</c:v>
                </c:pt>
                <c:pt idx="214">
                  <c:v>-4.2582817861083404</c:v>
                </c:pt>
                <c:pt idx="215">
                  <c:v>-4.2618190171812103</c:v>
                </c:pt>
                <c:pt idx="216">
                  <c:v>-4.2653622184367901</c:v>
                </c:pt>
                <c:pt idx="217">
                  <c:v>-4.2689114048986303</c:v>
                </c:pt>
                <c:pt idx="218">
                  <c:v>-4.2724665916280102</c:v>
                </c:pt>
                <c:pt idx="219">
                  <c:v>-4.2760277937410303</c:v>
                </c:pt>
                <c:pt idx="220">
                  <c:v>-4.2795950264044196</c:v>
                </c:pt>
                <c:pt idx="221">
                  <c:v>-4.28316830483584</c:v>
                </c:pt>
                <c:pt idx="222">
                  <c:v>-4.28674764430263</c:v>
                </c:pt>
                <c:pt idx="223">
                  <c:v>-4.2903330601280301</c:v>
                </c:pt>
                <c:pt idx="224">
                  <c:v>-4.2939245676848801</c:v>
                </c:pt>
                <c:pt idx="225">
                  <c:v>-4.2975221823915</c:v>
                </c:pt>
                <c:pt idx="226">
                  <c:v>-4.3011259197260099</c:v>
                </c:pt>
                <c:pt idx="227">
                  <c:v>-4.3047357952191296</c:v>
                </c:pt>
                <c:pt idx="228">
                  <c:v>-4.3083518244455297</c:v>
                </c:pt>
                <c:pt idx="229">
                  <c:v>-4.3119740230421799</c:v>
                </c:pt>
                <c:pt idx="230">
                  <c:v>-4.3156024066951701</c:v>
                </c:pt>
                <c:pt idx="231">
                  <c:v>-4.3192369911392303</c:v>
                </c:pt>
                <c:pt idx="232">
                  <c:v>-4.3228777921721004</c:v>
                </c:pt>
                <c:pt idx="233">
                  <c:v>-4.3265248256370201</c:v>
                </c:pt>
                <c:pt idx="234">
                  <c:v>-4.3301781074335297</c:v>
                </c:pt>
                <c:pt idx="235">
                  <c:v>-4.3338376535139096</c:v>
                </c:pt>
                <c:pt idx="236">
                  <c:v>-4.3375034798890502</c:v>
                </c:pt>
                <c:pt idx="237">
                  <c:v>-4.3411756026227399</c:v>
                </c:pt>
                <c:pt idx="238">
                  <c:v>-4.3448540378265603</c:v>
                </c:pt>
                <c:pt idx="239">
                  <c:v>-4.3485388016753701</c:v>
                </c:pt>
                <c:pt idx="240">
                  <c:v>-4.3522299103992097</c:v>
                </c:pt>
                <c:pt idx="241">
                  <c:v>-4.3559273802737799</c:v>
                </c:pt>
                <c:pt idx="242">
                  <c:v>-4.3596312276459299</c:v>
                </c:pt>
                <c:pt idx="243">
                  <c:v>-4.3633414689029397</c:v>
                </c:pt>
                <c:pt idx="244">
                  <c:v>-4.3670581204979699</c:v>
                </c:pt>
                <c:pt idx="245">
                  <c:v>-4.3707811989432299</c:v>
                </c:pt>
                <c:pt idx="246">
                  <c:v>-4.3745107207910703</c:v>
                </c:pt>
                <c:pt idx="247">
                  <c:v>-4.37824670266843</c:v>
                </c:pt>
                <c:pt idx="248">
                  <c:v>-4.3819891612530402</c:v>
                </c:pt>
                <c:pt idx="249">
                  <c:v>-4.3857381132806301</c:v>
                </c:pt>
                <c:pt idx="250">
                  <c:v>-4.3894935755353099</c:v>
                </c:pt>
                <c:pt idx="251">
                  <c:v>-4.3932555648753997</c:v>
                </c:pt>
                <c:pt idx="252">
                  <c:v>-4.3970240982090996</c:v>
                </c:pt>
                <c:pt idx="253">
                  <c:v>-4.4007991924957501</c:v>
                </c:pt>
                <c:pt idx="254">
                  <c:v>-4.40458086476644</c:v>
                </c:pt>
                <c:pt idx="255">
                  <c:v>-4.4083691321062499</c:v>
                </c:pt>
                <c:pt idx="256">
                  <c:v>-4.4121640116554701</c:v>
                </c:pt>
                <c:pt idx="257">
                  <c:v>-4.4159655206136597</c:v>
                </c:pt>
                <c:pt idx="258">
                  <c:v>-4.4197736762484396</c:v>
                </c:pt>
                <c:pt idx="259">
                  <c:v>-4.4235884958771896</c:v>
                </c:pt>
                <c:pt idx="260">
                  <c:v>-4.4274099968823704</c:v>
                </c:pt>
                <c:pt idx="261">
                  <c:v>-4.4312381967102397</c:v>
                </c:pt>
                <c:pt idx="262">
                  <c:v>-4.4350731128609997</c:v>
                </c:pt>
                <c:pt idx="263">
                  <c:v>-4.4389147628986603</c:v>
                </c:pt>
                <c:pt idx="264">
                  <c:v>-4.4427631644481904</c:v>
                </c:pt>
                <c:pt idx="265">
                  <c:v>-4.4466183351945503</c:v>
                </c:pt>
                <c:pt idx="266">
                  <c:v>-4.45048029288915</c:v>
                </c:pt>
                <c:pt idx="267">
                  <c:v>-4.4543490553406198</c:v>
                </c:pt>
                <c:pt idx="268">
                  <c:v>-4.4582246404241896</c:v>
                </c:pt>
                <c:pt idx="269">
                  <c:v>-4.4621070660719502</c:v>
                </c:pt>
                <c:pt idx="270">
                  <c:v>-4.4659963502789397</c:v>
                </c:pt>
                <c:pt idx="271">
                  <c:v>-4.4698925111099399</c:v>
                </c:pt>
                <c:pt idx="272">
                  <c:v>-4.4737955666867002</c:v>
                </c:pt>
                <c:pt idx="273">
                  <c:v>-4.4777055352009203</c:v>
                </c:pt>
                <c:pt idx="274">
                  <c:v>-4.4816224349016203</c:v>
                </c:pt>
                <c:pt idx="275">
                  <c:v>-4.4855462841016998</c:v>
                </c:pt>
                <c:pt idx="276">
                  <c:v>-4.4894771011900003</c:v>
                </c:pt>
                <c:pt idx="277">
                  <c:v>-4.4934149045985796</c:v>
                </c:pt>
                <c:pt idx="278">
                  <c:v>-4.4973597128492804</c:v>
                </c:pt>
                <c:pt idx="279">
                  <c:v>-4.5013115445158203</c:v>
                </c:pt>
                <c:pt idx="280">
                  <c:v>-4.5052704182335699</c:v>
                </c:pt>
                <c:pt idx="281">
                  <c:v>-4.5092363527121497</c:v>
                </c:pt>
                <c:pt idx="282">
                  <c:v>-4.5132093667247002</c:v>
                </c:pt>
                <c:pt idx="283">
                  <c:v>-4.5171894791118303</c:v>
                </c:pt>
                <c:pt idx="284">
                  <c:v>-4.5211767087775998</c:v>
                </c:pt>
                <c:pt idx="285">
                  <c:v>-4.52517107469924</c:v>
                </c:pt>
                <c:pt idx="286">
                  <c:v>-4.5291725959117999</c:v>
                </c:pt>
                <c:pt idx="287">
                  <c:v>-4.5331812915294396</c:v>
                </c:pt>
                <c:pt idx="288">
                  <c:v>-4.53719718072551</c:v>
                </c:pt>
                <c:pt idx="289">
                  <c:v>-4.5412202827401398</c:v>
                </c:pt>
                <c:pt idx="290">
                  <c:v>-4.5452506168983797</c:v>
                </c:pt>
                <c:pt idx="291">
                  <c:v>-4.5492882025719696</c:v>
                </c:pt>
                <c:pt idx="292">
                  <c:v>-4.5533330592149897</c:v>
                </c:pt>
                <c:pt idx="293">
                  <c:v>-4.55738520634804</c:v>
                </c:pt>
                <c:pt idx="294">
                  <c:v>-4.5614446635616401</c:v>
                </c:pt>
                <c:pt idx="295">
                  <c:v>-4.5655114505175298</c:v>
                </c:pt>
                <c:pt idx="296">
                  <c:v>-4.5695855869414004</c:v>
                </c:pt>
                <c:pt idx="297">
                  <c:v>-4.5736670926448202</c:v>
                </c:pt>
                <c:pt idx="298">
                  <c:v>-4.5777559874948102</c:v>
                </c:pt>
                <c:pt idx="299">
                  <c:v>-4.5818522914325897</c:v>
                </c:pt>
                <c:pt idx="300">
                  <c:v>-4.5859560244768396</c:v>
                </c:pt>
                <c:pt idx="301">
                  <c:v>-4.5900672067182304</c:v>
                </c:pt>
                <c:pt idx="302">
                  <c:v>-4.5941858583124704</c:v>
                </c:pt>
                <c:pt idx="303">
                  <c:v>-4.5983119994955901</c:v>
                </c:pt>
                <c:pt idx="304">
                  <c:v>-4.60244565056888</c:v>
                </c:pt>
                <c:pt idx="305">
                  <c:v>-4.60658683192014</c:v>
                </c:pt>
                <c:pt idx="306">
                  <c:v>-4.61073556399338</c:v>
                </c:pt>
                <c:pt idx="307">
                  <c:v>-4.6148918673182404</c:v>
                </c:pt>
                <c:pt idx="308">
                  <c:v>-4.6190557624940398</c:v>
                </c:pt>
                <c:pt idx="309">
                  <c:v>-4.62322727019989</c:v>
                </c:pt>
                <c:pt idx="310">
                  <c:v>-4.6274064111876196</c:v>
                </c:pt>
                <c:pt idx="311">
                  <c:v>-4.63159320627733</c:v>
                </c:pt>
                <c:pt idx="312">
                  <c:v>-4.63578767637369</c:v>
                </c:pt>
                <c:pt idx="313">
                  <c:v>-4.6399898424572203</c:v>
                </c:pt>
                <c:pt idx="314">
                  <c:v>-4.6441997255743104</c:v>
                </c:pt>
                <c:pt idx="315">
                  <c:v>-4.6484173468649601</c:v>
                </c:pt>
                <c:pt idx="316">
                  <c:v>-4.6526427275323297</c:v>
                </c:pt>
                <c:pt idx="317">
                  <c:v>-4.6568758888615198</c:v>
                </c:pt>
                <c:pt idx="318">
                  <c:v>-4.6611168522154003</c:v>
                </c:pt>
                <c:pt idx="319">
                  <c:v>-4.6653656390349703</c:v>
                </c:pt>
                <c:pt idx="320">
                  <c:v>-4.6696222708379702</c:v>
                </c:pt>
                <c:pt idx="321">
                  <c:v>-4.6738867692261001</c:v>
                </c:pt>
                <c:pt idx="322">
                  <c:v>-4.6781591558751598</c:v>
                </c:pt>
                <c:pt idx="323">
                  <c:v>-4.6824394525420896</c:v>
                </c:pt>
                <c:pt idx="324">
                  <c:v>-4.6867276810668201</c:v>
                </c:pt>
                <c:pt idx="325">
                  <c:v>-4.6910238633605497</c:v>
                </c:pt>
                <c:pt idx="326">
                  <c:v>-4.69532802142521</c:v>
                </c:pt>
                <c:pt idx="327">
                  <c:v>-4.6996401773373497</c:v>
                </c:pt>
                <c:pt idx="328">
                  <c:v>-4.7039603532612597</c:v>
                </c:pt>
                <c:pt idx="329">
                  <c:v>-4.7082885714360101</c:v>
                </c:pt>
                <c:pt idx="330">
                  <c:v>-4.7126248541826499</c:v>
                </c:pt>
                <c:pt idx="331">
                  <c:v>-4.7169692239138996</c:v>
                </c:pt>
                <c:pt idx="332">
                  <c:v>-4.7213217031143104</c:v>
                </c:pt>
                <c:pt idx="333">
                  <c:v>-4.7256823143574698</c:v>
                </c:pt>
                <c:pt idx="334">
                  <c:v>-4.7300510803069002</c:v>
                </c:pt>
                <c:pt idx="335">
                  <c:v>-4.7344280236941296</c:v>
                </c:pt>
                <c:pt idx="336">
                  <c:v>-4.7388131673471801</c:v>
                </c:pt>
                <c:pt idx="337">
                  <c:v>-4.7432065341757799</c:v>
                </c:pt>
                <c:pt idx="338">
                  <c:v>-4.7476081471730804</c:v>
                </c:pt>
                <c:pt idx="339">
                  <c:v>-4.7520180294293297</c:v>
                </c:pt>
                <c:pt idx="340">
                  <c:v>-4.7564362040974402</c:v>
                </c:pt>
                <c:pt idx="341">
                  <c:v>-4.7608626944363497</c:v>
                </c:pt>
                <c:pt idx="342">
                  <c:v>-4.7652975237890498</c:v>
                </c:pt>
                <c:pt idx="343">
                  <c:v>-4.7697407155795304</c:v>
                </c:pt>
                <c:pt idx="344">
                  <c:v>-4.7741922933177499</c:v>
                </c:pt>
                <c:pt idx="345">
                  <c:v>-4.7786522806161402</c:v>
                </c:pt>
                <c:pt idx="346">
                  <c:v>-4.7831207011610104</c:v>
                </c:pt>
                <c:pt idx="347">
                  <c:v>-4.7875975787326297</c:v>
                </c:pt>
                <c:pt idx="348">
                  <c:v>-4.7920829372001696</c:v>
                </c:pt>
                <c:pt idx="349">
                  <c:v>-4.7965768005227503</c:v>
                </c:pt>
                <c:pt idx="350">
                  <c:v>-4.8010791927477996</c:v>
                </c:pt>
                <c:pt idx="351">
                  <c:v>-4.8055901380187098</c:v>
                </c:pt>
                <c:pt idx="352">
                  <c:v>-4.8101096605672602</c:v>
                </c:pt>
                <c:pt idx="353">
                  <c:v>-4.8146377847096398</c:v>
                </c:pt>
                <c:pt idx="354">
                  <c:v>-4.8191745348657902</c:v>
                </c:pt>
                <c:pt idx="355">
                  <c:v>-4.8237199355357898</c:v>
                </c:pt>
                <c:pt idx="356">
                  <c:v>-4.8282740113227103</c:v>
                </c:pt>
                <c:pt idx="357">
                  <c:v>-4.8328367869163404</c:v>
                </c:pt>
                <c:pt idx="358">
                  <c:v>-4.8374082871064203</c:v>
                </c:pt>
                <c:pt idx="359">
                  <c:v>-4.8419885367695201</c:v>
                </c:pt>
                <c:pt idx="360">
                  <c:v>-4.84657756087966</c:v>
                </c:pt>
                <c:pt idx="361">
                  <c:v>-4.8511753845058898</c:v>
                </c:pt>
                <c:pt idx="362">
                  <c:v>-4.8557820328106196</c:v>
                </c:pt>
                <c:pt idx="363">
                  <c:v>-4.8603975310577896</c:v>
                </c:pt>
                <c:pt idx="364">
                  <c:v>-4.8650219046019103</c:v>
                </c:pt>
                <c:pt idx="365">
                  <c:v>-4.8696551788961502</c:v>
                </c:pt>
                <c:pt idx="366">
                  <c:v>-4.8742973794938296</c:v>
                </c:pt>
                <c:pt idx="367">
                  <c:v>-4.8789485320369197</c:v>
                </c:pt>
                <c:pt idx="368">
                  <c:v>-4.8836086622756003</c:v>
                </c:pt>
                <c:pt idx="369">
                  <c:v>-4.8882777960523001</c:v>
                </c:pt>
                <c:pt idx="370">
                  <c:v>-4.8929559593179803</c:v>
                </c:pt>
                <c:pt idx="371">
                  <c:v>-4.8976431781036904</c:v>
                </c:pt>
                <c:pt idx="372">
                  <c:v>-4.9023394785588099</c:v>
                </c:pt>
                <c:pt idx="373">
                  <c:v>-4.90704488693006</c:v>
                </c:pt>
                <c:pt idx="374">
                  <c:v>-4.9117594295603899</c:v>
                </c:pt>
                <c:pt idx="375">
                  <c:v>-4.9164831328904404</c:v>
                </c:pt>
                <c:pt idx="376">
                  <c:v>-4.9212160234757203</c:v>
                </c:pt>
                <c:pt idx="377">
                  <c:v>-4.92595812796662</c:v>
                </c:pt>
                <c:pt idx="378">
                  <c:v>-4.93070947311059</c:v>
                </c:pt>
                <c:pt idx="379">
                  <c:v>-4.9354700857673999</c:v>
                </c:pt>
                <c:pt idx="380">
                  <c:v>-4.9402399928980003</c:v>
                </c:pt>
                <c:pt idx="381">
                  <c:v>-4.9450192215654099</c:v>
                </c:pt>
                <c:pt idx="382">
                  <c:v>-4.9498077989470604</c:v>
                </c:pt>
                <c:pt idx="383">
                  <c:v>-4.9546057523132196</c:v>
                </c:pt>
                <c:pt idx="384">
                  <c:v>-4.9594131090454896</c:v>
                </c:pt>
                <c:pt idx="385">
                  <c:v>-4.9642298966286296</c:v>
                </c:pt>
                <c:pt idx="386">
                  <c:v>-4.9690561426638098</c:v>
                </c:pt>
                <c:pt idx="387">
                  <c:v>-4.97389187484844</c:v>
                </c:pt>
                <c:pt idx="388">
                  <c:v>-4.9787371209968097</c:v>
                </c:pt>
                <c:pt idx="389">
                  <c:v>-4.9835919090259004</c:v>
                </c:pt>
                <c:pt idx="390">
                  <c:v>-4.98845626696379</c:v>
                </c:pt>
                <c:pt idx="391">
                  <c:v>-4.9933302229480798</c:v>
                </c:pt>
                <c:pt idx="392">
                  <c:v>-4.9982138052265501</c:v>
                </c:pt>
                <c:pt idx="393">
                  <c:v>-5.0031070421556398</c:v>
                </c:pt>
                <c:pt idx="394">
                  <c:v>-5.0080099622122098</c:v>
                </c:pt>
                <c:pt idx="395">
                  <c:v>-5.0129225939692699</c:v>
                </c:pt>
                <c:pt idx="396">
                  <c:v>-5.0178449661237297</c:v>
                </c:pt>
                <c:pt idx="397">
                  <c:v>-5.02277710748535</c:v>
                </c:pt>
                <c:pt idx="398">
                  <c:v>-5.0277190469709501</c:v>
                </c:pt>
                <c:pt idx="399">
                  <c:v>-5.0326708136124099</c:v>
                </c:pt>
                <c:pt idx="400">
                  <c:v>-5.0376324365591296</c:v>
                </c:pt>
                <c:pt idx="401">
                  <c:v>-5.04260394508219</c:v>
                </c:pt>
                <c:pt idx="402">
                  <c:v>-5.0475853685512604</c:v>
                </c:pt>
                <c:pt idx="403">
                  <c:v>-5.0525767364649701</c:v>
                </c:pt>
                <c:pt idx="404">
                  <c:v>-5.0575780784324103</c:v>
                </c:pt>
                <c:pt idx="405">
                  <c:v>-5.0625894241907101</c:v>
                </c:pt>
                <c:pt idx="406">
                  <c:v>-5.0676108035821104</c:v>
                </c:pt>
                <c:pt idx="407">
                  <c:v>-5.0726422465737597</c:v>
                </c:pt>
                <c:pt idx="408">
                  <c:v>-5.0776837832510697</c:v>
                </c:pt>
                <c:pt idx="409">
                  <c:v>-5.0827354438221102</c:v>
                </c:pt>
                <c:pt idx="410">
                  <c:v>-5.0877972586091502</c:v>
                </c:pt>
                <c:pt idx="411">
                  <c:v>-5.0928692580529802</c:v>
                </c:pt>
                <c:pt idx="412">
                  <c:v>-5.0979514727320598</c:v>
                </c:pt>
                <c:pt idx="413">
                  <c:v>-5.10304393332774</c:v>
                </c:pt>
                <c:pt idx="414">
                  <c:v>-5.1081466706590302</c:v>
                </c:pt>
                <c:pt idx="415">
                  <c:v>-5.1132597156619104</c:v>
                </c:pt>
                <c:pt idx="416">
                  <c:v>-5.1183830993866097</c:v>
                </c:pt>
                <c:pt idx="417">
                  <c:v>-5.12351685302525</c:v>
                </c:pt>
                <c:pt idx="418">
                  <c:v>-5.1286610078884598</c:v>
                </c:pt>
                <c:pt idx="419">
                  <c:v>-5.1338155954129503</c:v>
                </c:pt>
                <c:pt idx="420">
                  <c:v>-5.1389806471541899</c:v>
                </c:pt>
                <c:pt idx="421">
                  <c:v>-5.1441561948045598</c:v>
                </c:pt>
                <c:pt idx="422">
                  <c:v>-5.14934227018085</c:v>
                </c:pt>
                <c:pt idx="423">
                  <c:v>-5.1545389052326396</c:v>
                </c:pt>
                <c:pt idx="424">
                  <c:v>-5.1597461320221703</c:v>
                </c:pt>
                <c:pt idx="425">
                  <c:v>-5.1649639827675102</c:v>
                </c:pt>
                <c:pt idx="426">
                  <c:v>-5.17019248979636</c:v>
                </c:pt>
                <c:pt idx="427">
                  <c:v>-5.17543168557392</c:v>
                </c:pt>
                <c:pt idx="428">
                  <c:v>-5.1806816026971196</c:v>
                </c:pt>
                <c:pt idx="429">
                  <c:v>-5.1859422738929197</c:v>
                </c:pt>
                <c:pt idx="430">
                  <c:v>-5.1912137320278999</c:v>
                </c:pt>
                <c:pt idx="431">
                  <c:v>-5.1964960100923401</c:v>
                </c:pt>
                <c:pt idx="432">
                  <c:v>-5.2017891412262998</c:v>
                </c:pt>
                <c:pt idx="433">
                  <c:v>-5.2070931586851499</c:v>
                </c:pt>
                <c:pt idx="434">
                  <c:v>-5.2124080958763503</c:v>
                </c:pt>
                <c:pt idx="435">
                  <c:v>-5.2177339863284198</c:v>
                </c:pt>
                <c:pt idx="436">
                  <c:v>-5.2230708637234704</c:v>
                </c:pt>
                <c:pt idx="437">
                  <c:v>-5.22841876187465</c:v>
                </c:pt>
                <c:pt idx="438">
                  <c:v>-5.2337777147262097</c:v>
                </c:pt>
                <c:pt idx="439">
                  <c:v>-5.2391477563744999</c:v>
                </c:pt>
                <c:pt idx="440">
                  <c:v>-5.2445289210461397</c:v>
                </c:pt>
                <c:pt idx="441">
                  <c:v>-5.2499212431059101</c:v>
                </c:pt>
                <c:pt idx="442">
                  <c:v>-5.2553247570800101</c:v>
                </c:pt>
                <c:pt idx="443">
                  <c:v>-5.2607394976068296</c:v>
                </c:pt>
                <c:pt idx="444">
                  <c:v>-5.2661654994930096</c:v>
                </c:pt>
                <c:pt idx="445">
                  <c:v>-5.2716027976754196</c:v>
                </c:pt>
                <c:pt idx="446">
                  <c:v>-5.2770514272419202</c:v>
                </c:pt>
                <c:pt idx="447">
                  <c:v>-5.2825114234130401</c:v>
                </c:pt>
                <c:pt idx="448">
                  <c:v>-5.28798282157197</c:v>
                </c:pt>
                <c:pt idx="449">
                  <c:v>-5.2934656572382401</c:v>
                </c:pt>
                <c:pt idx="450">
                  <c:v>-5.2989599660843396</c:v>
                </c:pt>
                <c:pt idx="451">
                  <c:v>-5.3044657839205902</c:v>
                </c:pt>
                <c:pt idx="452">
                  <c:v>-5.3099831467198397</c:v>
                </c:pt>
                <c:pt idx="453">
                  <c:v>-5.31551209059415</c:v>
                </c:pt>
                <c:pt idx="454">
                  <c:v>-5.3210526518038197</c:v>
                </c:pt>
                <c:pt idx="455">
                  <c:v>-5.3266048667770702</c:v>
                </c:pt>
                <c:pt idx="456">
                  <c:v>-5.3321687720773498</c:v>
                </c:pt>
                <c:pt idx="457">
                  <c:v>-5.3377444044296496</c:v>
                </c:pt>
                <c:pt idx="458">
                  <c:v>-5.3433318006990396</c:v>
                </c:pt>
                <c:pt idx="459">
                  <c:v>-5.3489309979252004</c:v>
                </c:pt>
                <c:pt idx="460">
                  <c:v>-5.3545420332903202</c:v>
                </c:pt>
                <c:pt idx="461">
                  <c:v>-5.3601649441329098</c:v>
                </c:pt>
                <c:pt idx="462">
                  <c:v>-5.3657997679546199</c:v>
                </c:pt>
                <c:pt idx="463">
                  <c:v>-5.3714465424037003</c:v>
                </c:pt>
                <c:pt idx="464">
                  <c:v>-5.3771053052966504</c:v>
                </c:pt>
                <c:pt idx="465">
                  <c:v>-5.3827760946093104</c:v>
                </c:pt>
                <c:pt idx="466">
                  <c:v>-5.3884589484651997</c:v>
                </c:pt>
                <c:pt idx="467">
                  <c:v>-5.39415390516921</c:v>
                </c:pt>
                <c:pt idx="468">
                  <c:v>-5.39986100317065</c:v>
                </c:pt>
                <c:pt idx="469">
                  <c:v>-5.4055802810874498</c:v>
                </c:pt>
                <c:pt idx="470">
                  <c:v>-5.4113117777007398</c:v>
                </c:pt>
                <c:pt idx="471">
                  <c:v>-5.4170555319561799</c:v>
                </c:pt>
                <c:pt idx="472">
                  <c:v>-5.4228115829620203</c:v>
                </c:pt>
                <c:pt idx="473">
                  <c:v>-5.4285799699999302</c:v>
                </c:pt>
                <c:pt idx="474">
                  <c:v>-5.4343607325112</c:v>
                </c:pt>
                <c:pt idx="475">
                  <c:v>-5.4401539101074796</c:v>
                </c:pt>
                <c:pt idx="476">
                  <c:v>-5.4459595425724903</c:v>
                </c:pt>
                <c:pt idx="477">
                  <c:v>-5.4517776698492604</c:v>
                </c:pt>
                <c:pt idx="478">
                  <c:v>-5.4576083320626996</c:v>
                </c:pt>
                <c:pt idx="479">
                  <c:v>-5.46345156950263</c:v>
                </c:pt>
                <c:pt idx="480">
                  <c:v>-5.4693074226377103</c:v>
                </c:pt>
                <c:pt idx="481">
                  <c:v>-5.4751759321018696</c:v>
                </c:pt>
                <c:pt idx="482">
                  <c:v>-5.4810571387068796</c:v>
                </c:pt>
                <c:pt idx="483">
                  <c:v>-5.4869510834394601</c:v>
                </c:pt>
                <c:pt idx="484">
                  <c:v>-5.4928578074599201</c:v>
                </c:pt>
                <c:pt idx="485">
                  <c:v>-5.4987773521131</c:v>
                </c:pt>
                <c:pt idx="486">
                  <c:v>-5.5047097589141396</c:v>
                </c:pt>
                <c:pt idx="487">
                  <c:v>-5.5106550695632501</c:v>
                </c:pt>
                <c:pt idx="488">
                  <c:v>-5.51661332592652</c:v>
                </c:pt>
                <c:pt idx="489">
                  <c:v>-5.5225845700751899</c:v>
                </c:pt>
                <c:pt idx="490">
                  <c:v>-5.5285688442355596</c:v>
                </c:pt>
                <c:pt idx="491">
                  <c:v>-5.5345661908413604</c:v>
                </c:pt>
                <c:pt idx="492">
                  <c:v>-5.5405766524889897</c:v>
                </c:pt>
                <c:pt idx="493">
                  <c:v>-5.5466002719758096</c:v>
                </c:pt>
                <c:pt idx="494">
                  <c:v>-5.5526370922710804</c:v>
                </c:pt>
                <c:pt idx="495">
                  <c:v>-5.5586871565483804</c:v>
                </c:pt>
                <c:pt idx="496">
                  <c:v>-5.5647505081454298</c:v>
                </c:pt>
                <c:pt idx="497">
                  <c:v>-5.5708271906103102</c:v>
                </c:pt>
                <c:pt idx="498">
                  <c:v>-5.5769172476700497</c:v>
                </c:pt>
                <c:pt idx="499">
                  <c:v>-5.5830207232412397</c:v>
                </c:pt>
                <c:pt idx="500">
                  <c:v>-5.5891376614467196</c:v>
                </c:pt>
                <c:pt idx="501">
                  <c:v>-5.5952681065811003</c:v>
                </c:pt>
                <c:pt idx="502">
                  <c:v>-5.6014121031443498</c:v>
                </c:pt>
                <c:pt idx="503">
                  <c:v>-5.6075696958392802</c:v>
                </c:pt>
                <c:pt idx="504">
                  <c:v>-5.6137409295466796</c:v>
                </c:pt>
                <c:pt idx="505">
                  <c:v>-5.6199258493610298</c:v>
                </c:pt>
                <c:pt idx="506">
                  <c:v>-5.6261245005611</c:v>
                </c:pt>
                <c:pt idx="507">
                  <c:v>-5.6323369286389999</c:v>
                </c:pt>
                <c:pt idx="508">
                  <c:v>-5.6385631792742803</c:v>
                </c:pt>
                <c:pt idx="509">
                  <c:v>-5.6448032983591903</c:v>
                </c:pt>
                <c:pt idx="510">
                  <c:v>-5.6510573319774799</c:v>
                </c:pt>
                <c:pt idx="511">
                  <c:v>-5.6573253264333498</c:v>
                </c:pt>
                <c:pt idx="512">
                  <c:v>-5.6636073282147601</c:v>
                </c:pt>
                <c:pt idx="513">
                  <c:v>-5.6699033840297304</c:v>
                </c:pt>
                <c:pt idx="514">
                  <c:v>-5.6762135407874403</c:v>
                </c:pt>
                <c:pt idx="515">
                  <c:v>-5.6825378456131803</c:v>
                </c:pt>
                <c:pt idx="516">
                  <c:v>-5.6888763458338101</c:v>
                </c:pt>
                <c:pt idx="517">
                  <c:v>-5.6952290889967099</c:v>
                </c:pt>
                <c:pt idx="518">
                  <c:v>-5.7015961228396401</c:v>
                </c:pt>
                <c:pt idx="519">
                  <c:v>-5.70797749533466</c:v>
                </c:pt>
                <c:pt idx="520">
                  <c:v>-5.7143732546619503</c:v>
                </c:pt>
                <c:pt idx="521">
                  <c:v>-5.7207834492140197</c:v>
                </c:pt>
                <c:pt idx="522">
                  <c:v>-5.72720812761019</c:v>
                </c:pt>
                <c:pt idx="523">
                  <c:v>-5.7336473386684998</c:v>
                </c:pt>
                <c:pt idx="524">
                  <c:v>-5.7401011314403796</c:v>
                </c:pt>
                <c:pt idx="525">
                  <c:v>-5.7465695551903098</c:v>
                </c:pt>
                <c:pt idx="526">
                  <c:v>-5.7530526594186897</c:v>
                </c:pt>
                <c:pt idx="527">
                  <c:v>-5.7595504938241202</c:v>
                </c:pt>
                <c:pt idx="528">
                  <c:v>-5.7660631083517702</c:v>
                </c:pt>
                <c:pt idx="529">
                  <c:v>-5.7725905531603399</c:v>
                </c:pt>
                <c:pt idx="530">
                  <c:v>-5.7791328786411702</c:v>
                </c:pt>
                <c:pt idx="531">
                  <c:v>-5.7856901354026</c:v>
                </c:pt>
                <c:pt idx="532">
                  <c:v>-5.7922623742964499</c:v>
                </c:pt>
                <c:pt idx="533">
                  <c:v>-5.79884964639131</c:v>
                </c:pt>
                <c:pt idx="534">
                  <c:v>-5.8054520029954197</c:v>
                </c:pt>
                <c:pt idx="535">
                  <c:v>-5.8120694956527297</c:v>
                </c:pt>
                <c:pt idx="536">
                  <c:v>-5.8187021761333897</c:v>
                </c:pt>
                <c:pt idx="537">
                  <c:v>-5.8253500964428797</c:v>
                </c:pt>
                <c:pt idx="538">
                  <c:v>-5.8320133088383797</c:v>
                </c:pt>
                <c:pt idx="539">
                  <c:v>-5.83869186579056</c:v>
                </c:pt>
                <c:pt idx="540">
                  <c:v>-5.8453858200325604</c:v>
                </c:pt>
                <c:pt idx="541">
                  <c:v>-5.8520952245266296</c:v>
                </c:pt>
                <c:pt idx="542">
                  <c:v>-5.8588201324837996</c:v>
                </c:pt>
                <c:pt idx="543">
                  <c:v>-5.8655605973477796</c:v>
                </c:pt>
                <c:pt idx="544">
                  <c:v>-5.8723166728220804</c:v>
                </c:pt>
                <c:pt idx="545">
                  <c:v>-5.8790884128393301</c:v>
                </c:pt>
                <c:pt idx="546">
                  <c:v>-5.88587587159929</c:v>
                </c:pt>
                <c:pt idx="547">
                  <c:v>-5.8926791035430002</c:v>
                </c:pt>
                <c:pt idx="548">
                  <c:v>-5.8994981633575199</c:v>
                </c:pt>
                <c:pt idx="549">
                  <c:v>-5.9063331059858202</c:v>
                </c:pt>
                <c:pt idx="550">
                  <c:v>-5.9131839866246301</c:v>
                </c:pt>
                <c:pt idx="551">
                  <c:v>-5.9200508607229301</c:v>
                </c:pt>
                <c:pt idx="552">
                  <c:v>-5.92693378399479</c:v>
                </c:pt>
                <c:pt idx="553">
                  <c:v>-5.9338328124039199</c:v>
                </c:pt>
                <c:pt idx="554">
                  <c:v>-5.9407480021763996</c:v>
                </c:pt>
                <c:pt idx="555">
                  <c:v>-5.9476794097993704</c:v>
                </c:pt>
                <c:pt idx="556">
                  <c:v>-5.9546270920264401</c:v>
                </c:pt>
                <c:pt idx="557">
                  <c:v>-5.9615911058648399</c:v>
                </c:pt>
                <c:pt idx="558">
                  <c:v>-5.9685715085960798</c:v>
                </c:pt>
                <c:pt idx="559">
                  <c:v>-5.9755683577677701</c:v>
                </c:pt>
                <c:pt idx="560">
                  <c:v>-5.9825817111991402</c:v>
                </c:pt>
                <c:pt idx="561">
                  <c:v>-5.9896116269721302</c:v>
                </c:pt>
                <c:pt idx="562">
                  <c:v>-5.9966581634445202</c:v>
                </c:pt>
                <c:pt idx="563">
                  <c:v>-6.0037213792406297</c:v>
                </c:pt>
                <c:pt idx="564">
                  <c:v>-6.0108013332838901</c:v>
                </c:pt>
                <c:pt idx="565">
                  <c:v>-6.0178980847429102</c:v>
                </c:pt>
                <c:pt idx="566">
                  <c:v>-6.0250116930826003</c:v>
                </c:pt>
                <c:pt idx="567">
                  <c:v>-6.0321422180440996</c:v>
                </c:pt>
                <c:pt idx="568">
                  <c:v>-6.0392897196500099</c:v>
                </c:pt>
                <c:pt idx="569">
                  <c:v>-6.0464542582071701</c:v>
                </c:pt>
                <c:pt idx="570">
                  <c:v>-6.05363589430464</c:v>
                </c:pt>
                <c:pt idx="571">
                  <c:v>-6.0608346888205897</c:v>
                </c:pt>
                <c:pt idx="572">
                  <c:v>-6.0680507029244302</c:v>
                </c:pt>
                <c:pt idx="573">
                  <c:v>-6.0752839980680102</c:v>
                </c:pt>
                <c:pt idx="574">
                  <c:v>-6.0825346359985701</c:v>
                </c:pt>
                <c:pt idx="575">
                  <c:v>-6.0898026787498303</c:v>
                </c:pt>
                <c:pt idx="576">
                  <c:v>-6.0970881886713597</c:v>
                </c:pt>
                <c:pt idx="577">
                  <c:v>-6.1043912283889696</c:v>
                </c:pt>
                <c:pt idx="578">
                  <c:v>-6.1117118608340197</c:v>
                </c:pt>
                <c:pt idx="579">
                  <c:v>-6.1190501492382001</c:v>
                </c:pt>
                <c:pt idx="580">
                  <c:v>-6.1264061571393897</c:v>
                </c:pt>
                <c:pt idx="581">
                  <c:v>-6.1337799483648601</c:v>
                </c:pt>
                <c:pt idx="582">
                  <c:v>-6.1411715870722201</c:v>
                </c:pt>
                <c:pt idx="583">
                  <c:v>-6.1485811376982102</c:v>
                </c:pt>
                <c:pt idx="584">
                  <c:v>-6.1560086650193799</c:v>
                </c:pt>
                <c:pt idx="585">
                  <c:v>-6.1634542341002403</c:v>
                </c:pt>
                <c:pt idx="586">
                  <c:v>-6.1709179103224798</c:v>
                </c:pt>
                <c:pt idx="587">
                  <c:v>-6.1783997593914801</c:v>
                </c:pt>
                <c:pt idx="588">
                  <c:v>-6.1858998473269304</c:v>
                </c:pt>
                <c:pt idx="589">
                  <c:v>-6.1934182404624396</c:v>
                </c:pt>
                <c:pt idx="590">
                  <c:v>-6.2009550054552198</c:v>
                </c:pt>
                <c:pt idx="591">
                  <c:v>-6.2085102092853504</c:v>
                </c:pt>
                <c:pt idx="592">
                  <c:v>-6.2160839192575796</c:v>
                </c:pt>
                <c:pt idx="593">
                  <c:v>-6.2236762030001902</c:v>
                </c:pt>
                <c:pt idx="594">
                  <c:v>-6.2312871284833502</c:v>
                </c:pt>
                <c:pt idx="595">
                  <c:v>-6.2389167639867598</c:v>
                </c:pt>
                <c:pt idx="596">
                  <c:v>-6.2465651781376401</c:v>
                </c:pt>
                <c:pt idx="597">
                  <c:v>-6.2542324398979101</c:v>
                </c:pt>
                <c:pt idx="598">
                  <c:v>-6.2619186185542004</c:v>
                </c:pt>
                <c:pt idx="599">
                  <c:v>-6.2696237837445699</c:v>
                </c:pt>
                <c:pt idx="600">
                  <c:v>-6.2773480054455604</c:v>
                </c:pt>
                <c:pt idx="601">
                  <c:v>-6.2850913539670596</c:v>
                </c:pt>
                <c:pt idx="602">
                  <c:v>-6.2928538999789696</c:v>
                </c:pt>
                <c:pt idx="603">
                  <c:v>-6.3006357144863001</c:v>
                </c:pt>
                <c:pt idx="604">
                  <c:v>-6.3084368688473003</c:v>
                </c:pt>
                <c:pt idx="605">
                  <c:v>-6.3162574347715497</c:v>
                </c:pt>
                <c:pt idx="606">
                  <c:v>-6.3240974843229196</c:v>
                </c:pt>
                <c:pt idx="607">
                  <c:v>-6.3319570899185402</c:v>
                </c:pt>
                <c:pt idx="608">
                  <c:v>-6.3398363243358</c:v>
                </c:pt>
                <c:pt idx="609">
                  <c:v>-6.3477352607153499</c:v>
                </c:pt>
                <c:pt idx="610">
                  <c:v>-6.3556539725440704</c:v>
                </c:pt>
                <c:pt idx="611">
                  <c:v>-6.3635925337054502</c:v>
                </c:pt>
                <c:pt idx="612">
                  <c:v>-6.3715510184064197</c:v>
                </c:pt>
                <c:pt idx="613">
                  <c:v>-6.3795295012646402</c:v>
                </c:pt>
                <c:pt idx="614">
                  <c:v>-6.3875280572395896</c:v>
                </c:pt>
                <c:pt idx="615">
                  <c:v>-6.3955467616873403</c:v>
                </c:pt>
                <c:pt idx="616">
                  <c:v>-6.4035856903120703</c:v>
                </c:pt>
                <c:pt idx="617">
                  <c:v>-6.41164491922415</c:v>
                </c:pt>
                <c:pt idx="618">
                  <c:v>-6.4197245248993697</c:v>
                </c:pt>
                <c:pt idx="619">
                  <c:v>-6.4278245841983903</c:v>
                </c:pt>
                <c:pt idx="620">
                  <c:v>-6.4359451743653704</c:v>
                </c:pt>
                <c:pt idx="621">
                  <c:v>-6.4440863730476297</c:v>
                </c:pt>
                <c:pt idx="622">
                  <c:v>-6.45224825825869</c:v>
                </c:pt>
                <c:pt idx="623">
                  <c:v>-6.46043090842476</c:v>
                </c:pt>
                <c:pt idx="624">
                  <c:v>-6.4686344023476696</c:v>
                </c:pt>
                <c:pt idx="625">
                  <c:v>-6.4768588192533203</c:v>
                </c:pt>
                <c:pt idx="626">
                  <c:v>-6.4851042387453504</c:v>
                </c:pt>
                <c:pt idx="627">
                  <c:v>-6.4933707408333703</c:v>
                </c:pt>
                <c:pt idx="628">
                  <c:v>-6.5016584059485396</c:v>
                </c:pt>
                <c:pt idx="629">
                  <c:v>-6.5099673149053299</c:v>
                </c:pt>
                <c:pt idx="630">
                  <c:v>-6.5182975489371904</c:v>
                </c:pt>
                <c:pt idx="631">
                  <c:v>-6.5266491897090697</c:v>
                </c:pt>
                <c:pt idx="632">
                  <c:v>-6.53502231928291</c:v>
                </c:pt>
                <c:pt idx="633">
                  <c:v>-6.5434170201340196</c:v>
                </c:pt>
                <c:pt idx="634">
                  <c:v>-6.5518333751708697</c:v>
                </c:pt>
                <c:pt idx="635">
                  <c:v>-6.5602714677213498</c:v>
                </c:pt>
                <c:pt idx="636">
                  <c:v>-6.5687313815401396</c:v>
                </c:pt>
                <c:pt idx="637">
                  <c:v>-6.5772132008087798</c:v>
                </c:pt>
                <c:pt idx="638">
                  <c:v>-6.5857170101466496</c:v>
                </c:pt>
                <c:pt idx="639">
                  <c:v>-6.5942428945985503</c:v>
                </c:pt>
                <c:pt idx="640">
                  <c:v>-6.6027909396506699</c:v>
                </c:pt>
                <c:pt idx="641">
                  <c:v>-6.6113612312290098</c:v>
                </c:pt>
                <c:pt idx="642">
                  <c:v>-6.6199538556947397</c:v>
                </c:pt>
                <c:pt idx="643">
                  <c:v>-6.6285688998819898</c:v>
                </c:pt>
                <c:pt idx="644">
                  <c:v>-6.6372064510334701</c:v>
                </c:pt>
                <c:pt idx="645">
                  <c:v>-6.6458665968803503</c:v>
                </c:pt>
                <c:pt idx="646">
                  <c:v>-6.6545494255786899</c:v>
                </c:pt>
                <c:pt idx="647">
                  <c:v>-6.6632550257587004</c:v>
                </c:pt>
                <c:pt idx="648">
                  <c:v>-6.6719834865027599</c:v>
                </c:pt>
                <c:pt idx="649">
                  <c:v>-6.6807348973714502</c:v>
                </c:pt>
                <c:pt idx="650">
                  <c:v>-6.6895093483682899</c:v>
                </c:pt>
                <c:pt idx="651">
                  <c:v>-6.6983069299861304</c:v>
                </c:pt>
                <c:pt idx="652">
                  <c:v>-6.7071277331776802</c:v>
                </c:pt>
                <c:pt idx="653">
                  <c:v>-6.7159718493749097</c:v>
                </c:pt>
                <c:pt idx="654">
                  <c:v>-6.7248393704803604</c:v>
                </c:pt>
                <c:pt idx="655">
                  <c:v>-6.7337303889018996</c:v>
                </c:pt>
                <c:pt idx="656">
                  <c:v>-6.7426449975082496</c:v>
                </c:pt>
                <c:pt idx="657">
                  <c:v>-6.7515832896636896</c:v>
                </c:pt>
                <c:pt idx="658">
                  <c:v>-6.7605453592280398</c:v>
                </c:pt>
                <c:pt idx="659">
                  <c:v>-6.7695313005423801</c:v>
                </c:pt>
                <c:pt idx="660">
                  <c:v>-6.7785412084543797</c:v>
                </c:pt>
                <c:pt idx="661">
                  <c:v>-6.7875751783193401</c:v>
                </c:pt>
                <c:pt idx="662">
                  <c:v>-6.7966333059896398</c:v>
                </c:pt>
                <c:pt idx="663">
                  <c:v>-6.8057156878159004</c:v>
                </c:pt>
                <c:pt idx="664">
                  <c:v>-6.8148224206767001</c:v>
                </c:pt>
                <c:pt idx="665">
                  <c:v>-6.8239536019515796</c:v>
                </c:pt>
                <c:pt idx="666">
                  <c:v>-6.8331093295382104</c:v>
                </c:pt>
                <c:pt idx="667">
                  <c:v>-6.8422897018621098</c:v>
                </c:pt>
                <c:pt idx="668">
                  <c:v>-6.8514948178789696</c:v>
                </c:pt>
                <c:pt idx="669">
                  <c:v>-6.8607247770460704</c:v>
                </c:pt>
                <c:pt idx="670">
                  <c:v>-6.8699796793863399</c:v>
                </c:pt>
                <c:pt idx="671">
                  <c:v>-6.8792596254273803</c:v>
                </c:pt>
                <c:pt idx="672">
                  <c:v>-6.8885647162487604</c:v>
                </c:pt>
                <c:pt idx="673">
                  <c:v>-6.8978950534790302</c:v>
                </c:pt>
                <c:pt idx="674">
                  <c:v>-6.9072507392809799</c:v>
                </c:pt>
                <c:pt idx="675">
                  <c:v>-6.9166318763748702</c:v>
                </c:pt>
                <c:pt idx="676">
                  <c:v>-6.9260385680252599</c:v>
                </c:pt>
                <c:pt idx="677">
                  <c:v>-6.93547091805317</c:v>
                </c:pt>
                <c:pt idx="678">
                  <c:v>-6.9449290308531797</c:v>
                </c:pt>
                <c:pt idx="679">
                  <c:v>-6.9544130113627602</c:v>
                </c:pt>
                <c:pt idx="680">
                  <c:v>-6.9639229651164598</c:v>
                </c:pt>
                <c:pt idx="681">
                  <c:v>-6.9734589981956603</c:v>
                </c:pt>
                <c:pt idx="682">
                  <c:v>-6.9830212172659003</c:v>
                </c:pt>
                <c:pt idx="683">
                  <c:v>-6.9926097295720497</c:v>
                </c:pt>
                <c:pt idx="684">
                  <c:v>-7.0022246429425001</c:v>
                </c:pt>
                <c:pt idx="685">
                  <c:v>-7.0118660657934697</c:v>
                </c:pt>
                <c:pt idx="686">
                  <c:v>-7.0215341071313402</c:v>
                </c:pt>
                <c:pt idx="687">
                  <c:v>-7.0312288765589903</c:v>
                </c:pt>
                <c:pt idx="688">
                  <c:v>-7.0409504842830302</c:v>
                </c:pt>
                <c:pt idx="689">
                  <c:v>-7.0506990411000698</c:v>
                </c:pt>
                <c:pt idx="690">
                  <c:v>-7.0604746584322102</c:v>
                </c:pt>
                <c:pt idx="691">
                  <c:v>-7.0702774482959896</c:v>
                </c:pt>
                <c:pt idx="692">
                  <c:v>-7.0801075233361503</c:v>
                </c:pt>
                <c:pt idx="693">
                  <c:v>-7.0899649968230198</c:v>
                </c:pt>
                <c:pt idx="694">
                  <c:v>-7.09984998262461</c:v>
                </c:pt>
                <c:pt idx="695">
                  <c:v>-7.1097625952685899</c:v>
                </c:pt>
                <c:pt idx="696">
                  <c:v>-7.1197029499024804</c:v>
                </c:pt>
                <c:pt idx="697">
                  <c:v>-7.1296711622979903</c:v>
                </c:pt>
                <c:pt idx="698">
                  <c:v>-7.1396673488945899</c:v>
                </c:pt>
                <c:pt idx="699">
                  <c:v>-7.14969162676101</c:v>
                </c:pt>
                <c:pt idx="700">
                  <c:v>-7.1597441136253703</c:v>
                </c:pt>
                <c:pt idx="701">
                  <c:v>-7.1698249278575696</c:v>
                </c:pt>
                <c:pt idx="702">
                  <c:v>-7.17993418850517</c:v>
                </c:pt>
                <c:pt idx="703">
                  <c:v>-7.1900720152577797</c:v>
                </c:pt>
                <c:pt idx="704">
                  <c:v>-7.2002385285046504</c:v>
                </c:pt>
                <c:pt idx="705">
                  <c:v>-7.2104338492825901</c:v>
                </c:pt>
                <c:pt idx="706">
                  <c:v>-7.22065809931064</c:v>
                </c:pt>
                <c:pt idx="707">
                  <c:v>-7.2309114010046702</c:v>
                </c:pt>
                <c:pt idx="708">
                  <c:v>-7.2411938774546298</c:v>
                </c:pt>
                <c:pt idx="709">
                  <c:v>-7.25150565244342</c:v>
                </c:pt>
                <c:pt idx="710">
                  <c:v>-7.2618468504639901</c:v>
                </c:pt>
                <c:pt idx="711">
                  <c:v>-7.2722175967036202</c:v>
                </c:pt>
                <c:pt idx="712">
                  <c:v>-7.2826180170472901</c:v>
                </c:pt>
                <c:pt idx="713">
                  <c:v>-7.2930482381106003</c:v>
                </c:pt>
                <c:pt idx="714">
                  <c:v>-7.3035083872080104</c:v>
                </c:pt>
                <c:pt idx="715">
                  <c:v>-7.3139985923903597</c:v>
                </c:pt>
                <c:pt idx="716">
                  <c:v>-7.3245189824351602</c:v>
                </c:pt>
                <c:pt idx="717">
                  <c:v>-7.3350696868392902</c:v>
                </c:pt>
                <c:pt idx="718">
                  <c:v>-7.3456508358558397</c:v>
                </c:pt>
                <c:pt idx="719">
                  <c:v>-7.3562625604667398</c:v>
                </c:pt>
                <c:pt idx="720">
                  <c:v>-7.366904992407</c:v>
                </c:pt>
                <c:pt idx="721">
                  <c:v>-7.3775782641607099</c:v>
                </c:pt>
                <c:pt idx="722">
                  <c:v>-7.3882825089794997</c:v>
                </c:pt>
                <c:pt idx="723">
                  <c:v>-7.3990178608846104</c:v>
                </c:pt>
                <c:pt idx="724">
                  <c:v>-7.4097844546437202</c:v>
                </c:pt>
                <c:pt idx="725">
                  <c:v>-7.4205824258185</c:v>
                </c:pt>
                <c:pt idx="726">
                  <c:v>-7.4314119107512502</c:v>
                </c:pt>
                <c:pt idx="727">
                  <c:v>-7.4422730465523701</c:v>
                </c:pt>
                <c:pt idx="728">
                  <c:v>-7.4531659711565199</c:v>
                </c:pt>
                <c:pt idx="729">
                  <c:v>-7.4640908232686298</c:v>
                </c:pt>
                <c:pt idx="730">
                  <c:v>-7.4750477424016104</c:v>
                </c:pt>
                <c:pt idx="731">
                  <c:v>-7.4860368688919099</c:v>
                </c:pt>
                <c:pt idx="732">
                  <c:v>-7.4970583438768497</c:v>
                </c:pt>
                <c:pt idx="733">
                  <c:v>-7.5081123093151998</c:v>
                </c:pt>
                <c:pt idx="734">
                  <c:v>-7.5191989080061603</c:v>
                </c:pt>
                <c:pt idx="735">
                  <c:v>-7.5303182835684197</c:v>
                </c:pt>
                <c:pt idx="736">
                  <c:v>-7.5414705804642397</c:v>
                </c:pt>
                <c:pt idx="737">
                  <c:v>-7.5526559440057204</c:v>
                </c:pt>
                <c:pt idx="738">
                  <c:v>-7.5638745203420896</c:v>
                </c:pt>
                <c:pt idx="739">
                  <c:v>-7.5751264564896701</c:v>
                </c:pt>
                <c:pt idx="740">
                  <c:v>-7.5864119003423403</c:v>
                </c:pt>
                <c:pt idx="741">
                  <c:v>-7.5977310006407999</c:v>
                </c:pt>
                <c:pt idx="742">
                  <c:v>-7.6090839070115504</c:v>
                </c:pt>
                <c:pt idx="743">
                  <c:v>-7.6204707699590699</c:v>
                </c:pt>
                <c:pt idx="744">
                  <c:v>-7.6318917408916596</c:v>
                </c:pt>
                <c:pt idx="745">
                  <c:v>-7.6433469720894802</c:v>
                </c:pt>
                <c:pt idx="746">
                  <c:v>-7.65483661676876</c:v>
                </c:pt>
                <c:pt idx="747">
                  <c:v>-7.6663608290259599</c:v>
                </c:pt>
                <c:pt idx="748">
                  <c:v>-7.6779197638833203</c:v>
                </c:pt>
                <c:pt idx="749">
                  <c:v>-7.68951357729014</c:v>
                </c:pt>
                <c:pt idx="750">
                  <c:v>-7.7011424261109402</c:v>
                </c:pt>
                <c:pt idx="751">
                  <c:v>-7.7128064681657502</c:v>
                </c:pt>
                <c:pt idx="752">
                  <c:v>-7.7245058621938298</c:v>
                </c:pt>
                <c:pt idx="753">
                  <c:v>-7.73624076791838</c:v>
                </c:pt>
                <c:pt idx="754">
                  <c:v>-7.7480113459864697</c:v>
                </c:pt>
                <c:pt idx="755">
                  <c:v>-7.7598177580334697</c:v>
                </c:pt>
                <c:pt idx="756">
                  <c:v>-7.7716601666475</c:v>
                </c:pt>
                <c:pt idx="757">
                  <c:v>-7.7835387354146999</c:v>
                </c:pt>
                <c:pt idx="758">
                  <c:v>-7.7954536288883602</c:v>
                </c:pt>
                <c:pt idx="759">
                  <c:v>-7.8074050126347698</c:v>
                </c:pt>
                <c:pt idx="760">
                  <c:v>-7.8193930532117903</c:v>
                </c:pt>
                <c:pt idx="761">
                  <c:v>-7.8314179181761503</c:v>
                </c:pt>
                <c:pt idx="762">
                  <c:v>-7.8434797761154798</c:v>
                </c:pt>
                <c:pt idx="763">
                  <c:v>-7.8555787966365003</c:v>
                </c:pt>
                <c:pt idx="764">
                  <c:v>-7.8677151503728098</c:v>
                </c:pt>
                <c:pt idx="765">
                  <c:v>-7.8798890090171696</c:v>
                </c:pt>
                <c:pt idx="766">
                  <c:v>-7.8921005452801296</c:v>
                </c:pt>
                <c:pt idx="767">
                  <c:v>-7.9043499329521802</c:v>
                </c:pt>
                <c:pt idx="768">
                  <c:v>-7.9166373468725002</c:v>
                </c:pt>
                <c:pt idx="769">
                  <c:v>-7.9289629629564597</c:v>
                </c:pt>
                <c:pt idx="770">
                  <c:v>-7.9413269581889896</c:v>
                </c:pt>
                <c:pt idx="771">
                  <c:v>-7.95372951067315</c:v>
                </c:pt>
                <c:pt idx="772">
                  <c:v>-7.9661707995779203</c:v>
                </c:pt>
                <c:pt idx="773">
                  <c:v>-7.97865100518686</c:v>
                </c:pt>
                <c:pt idx="774">
                  <c:v>-7.9911703088964696</c:v>
                </c:pt>
                <c:pt idx="775">
                  <c:v>-8.0037288932299404</c:v>
                </c:pt>
                <c:pt idx="776">
                  <c:v>-8.0163269418203509</c:v>
                </c:pt>
                <c:pt idx="777">
                  <c:v>-8.0289646394701304</c:v>
                </c:pt>
                <c:pt idx="778">
                  <c:v>-8.0416421721141091</c:v>
                </c:pt>
                <c:pt idx="779">
                  <c:v>-8.0543597268333507</c:v>
                </c:pt>
                <c:pt idx="780">
                  <c:v>-8.0671174918948001</c:v>
                </c:pt>
                <c:pt idx="781">
                  <c:v>-8.0799156567246602</c:v>
                </c:pt>
                <c:pt idx="782">
                  <c:v>-8.0927544119324395</c:v>
                </c:pt>
                <c:pt idx="783">
                  <c:v>-8.1056339493363208</c:v>
                </c:pt>
                <c:pt idx="784">
                  <c:v>-8.1185544619356094</c:v>
                </c:pt>
                <c:pt idx="785">
                  <c:v>-8.1315161439666692</c:v>
                </c:pt>
                <c:pt idx="786">
                  <c:v>-8.1445191908561494</c:v>
                </c:pt>
                <c:pt idx="787">
                  <c:v>-8.1575637992815402</c:v>
                </c:pt>
                <c:pt idx="788">
                  <c:v>-8.1706501671498497</c:v>
                </c:pt>
                <c:pt idx="789">
                  <c:v>-8.1837784936391795</c:v>
                </c:pt>
                <c:pt idx="790">
                  <c:v>-8.1969489791556498</c:v>
                </c:pt>
                <c:pt idx="791">
                  <c:v>-8.2101618254006308</c:v>
                </c:pt>
                <c:pt idx="792">
                  <c:v>-8.2234172353346899</c:v>
                </c:pt>
                <c:pt idx="793">
                  <c:v>-8.2367154132282394</c:v>
                </c:pt>
                <c:pt idx="794">
                  <c:v>-8.2500565646253605</c:v>
                </c:pt>
                <c:pt idx="795">
                  <c:v>-8.2634408964174195</c:v>
                </c:pt>
                <c:pt idx="796">
                  <c:v>-8.2768686167840997</c:v>
                </c:pt>
                <c:pt idx="797">
                  <c:v>-8.2903399352465996</c:v>
                </c:pt>
                <c:pt idx="798">
                  <c:v>-8.3038550626674805</c:v>
                </c:pt>
                <c:pt idx="799">
                  <c:v>-8.3174142112616192</c:v>
                </c:pt>
                <c:pt idx="800">
                  <c:v>-8.3310175946008904</c:v>
                </c:pt>
                <c:pt idx="801">
                  <c:v>-8.3446654276531191</c:v>
                </c:pt>
                <c:pt idx="802">
                  <c:v>-8.3583579267383303</c:v>
                </c:pt>
                <c:pt idx="803">
                  <c:v>-8.3720953095936999</c:v>
                </c:pt>
                <c:pt idx="804">
                  <c:v>-8.3858777953633901</c:v>
                </c:pt>
                <c:pt idx="805">
                  <c:v>-8.3997056045993101</c:v>
                </c:pt>
                <c:pt idx="806">
                  <c:v>-8.4135789592774497</c:v>
                </c:pt>
                <c:pt idx="807">
                  <c:v>-8.4274980828478192</c:v>
                </c:pt>
                <c:pt idx="808">
                  <c:v>-8.4414632001752299</c:v>
                </c:pt>
                <c:pt idx="809">
                  <c:v>-8.4554745376210505</c:v>
                </c:pt>
                <c:pt idx="810">
                  <c:v>-8.4695323229861899</c:v>
                </c:pt>
                <c:pt idx="811">
                  <c:v>-8.4836367855967794</c:v>
                </c:pt>
                <c:pt idx="812">
                  <c:v>-8.4977881562580198</c:v>
                </c:pt>
                <c:pt idx="813">
                  <c:v>-8.5119866672943001</c:v>
                </c:pt>
                <c:pt idx="814">
                  <c:v>-8.5262325525591205</c:v>
                </c:pt>
                <c:pt idx="815">
                  <c:v>-8.5405260474276403</c:v>
                </c:pt>
                <c:pt idx="816">
                  <c:v>-8.5548673888411599</c:v>
                </c:pt>
                <c:pt idx="817">
                  <c:v>-8.5692568153035609</c:v>
                </c:pt>
                <c:pt idx="818">
                  <c:v>-8.5836945668722802</c:v>
                </c:pt>
                <c:pt idx="819">
                  <c:v>-8.5981808852321802</c:v>
                </c:pt>
                <c:pt idx="820">
                  <c:v>-8.6127160136358594</c:v>
                </c:pt>
                <c:pt idx="821">
                  <c:v>-8.6273001969564103</c:v>
                </c:pt>
                <c:pt idx="822">
                  <c:v>-8.6419336817108903</c:v>
                </c:pt>
                <c:pt idx="823">
                  <c:v>-8.6566167160416398</c:v>
                </c:pt>
                <c:pt idx="824">
                  <c:v>-8.6713495497506301</c:v>
                </c:pt>
                <c:pt idx="825">
                  <c:v>-8.6861324343104798</c:v>
                </c:pt>
                <c:pt idx="826">
                  <c:v>-8.7009656228742003</c:v>
                </c:pt>
                <c:pt idx="827">
                  <c:v>-8.7158493702975708</c:v>
                </c:pt>
                <c:pt idx="828">
                  <c:v>-8.7307839331303896</c:v>
                </c:pt>
                <c:pt idx="829">
                  <c:v>-8.7457695696691609</c:v>
                </c:pt>
                <c:pt idx="830">
                  <c:v>-8.7608065399278896</c:v>
                </c:pt>
                <c:pt idx="831">
                  <c:v>-8.7758951056898695</c:v>
                </c:pt>
                <c:pt idx="832">
                  <c:v>-8.7910355305035601</c:v>
                </c:pt>
                <c:pt idx="833">
                  <c:v>-8.8062280797041694</c:v>
                </c:pt>
                <c:pt idx="834">
                  <c:v>-8.8214730204147092</c:v>
                </c:pt>
                <c:pt idx="835">
                  <c:v>-8.8367706215772106</c:v>
                </c:pt>
                <c:pt idx="836">
                  <c:v>-8.8521211539624503</c:v>
                </c:pt>
                <c:pt idx="837">
                  <c:v>-8.8675248901843098</c:v>
                </c:pt>
                <c:pt idx="838">
                  <c:v>-8.8829821047190194</c:v>
                </c:pt>
                <c:pt idx="839">
                  <c:v>-8.8984930739155708</c:v>
                </c:pt>
                <c:pt idx="840">
                  <c:v>-8.9140580760153991</c:v>
                </c:pt>
                <c:pt idx="841">
                  <c:v>-8.9296773911728398</c:v>
                </c:pt>
                <c:pt idx="842">
                  <c:v>-8.9453513014490795</c:v>
                </c:pt>
                <c:pt idx="843">
                  <c:v>-8.9610800908557096</c:v>
                </c:pt>
                <c:pt idx="844">
                  <c:v>-8.9768640453802906</c:v>
                </c:pt>
                <c:pt idx="845">
                  <c:v>-8.9927034529532595</c:v>
                </c:pt>
                <c:pt idx="846">
                  <c:v>-9.0085986035072096</c:v>
                </c:pt>
                <c:pt idx="847">
                  <c:v>-9.02454978898208</c:v>
                </c:pt>
                <c:pt idx="848">
                  <c:v>-9.0405573033424904</c:v>
                </c:pt>
                <c:pt idx="849">
                  <c:v>-9.0566214425882592</c:v>
                </c:pt>
                <c:pt idx="850">
                  <c:v>-9.07274250479872</c:v>
                </c:pt>
                <c:pt idx="851">
                  <c:v>-9.0889207901107607</c:v>
                </c:pt>
                <c:pt idx="852">
                  <c:v>-9.1051566007687299</c:v>
                </c:pt>
                <c:pt idx="853">
                  <c:v>-9.1214502411136191</c:v>
                </c:pt>
                <c:pt idx="854">
                  <c:v>-9.1378020176352308</c:v>
                </c:pt>
                <c:pt idx="855">
                  <c:v>-9.1542122389668599</c:v>
                </c:pt>
                <c:pt idx="856">
                  <c:v>-9.1706812159140991</c:v>
                </c:pt>
                <c:pt idx="857">
                  <c:v>-9.1872092614788698</c:v>
                </c:pt>
                <c:pt idx="858">
                  <c:v>-9.2037966908367199</c:v>
                </c:pt>
                <c:pt idx="859">
                  <c:v>-9.2204438214298499</c:v>
                </c:pt>
                <c:pt idx="860">
                  <c:v>-9.2371509729233008</c:v>
                </c:pt>
                <c:pt idx="861">
                  <c:v>-9.2539184672466401</c:v>
                </c:pt>
                <c:pt idx="862">
                  <c:v>-9.2707466286355995</c:v>
                </c:pt>
                <c:pt idx="863">
                  <c:v>-9.2876357836166203</c:v>
                </c:pt>
                <c:pt idx="864">
                  <c:v>-9.3045862610317691</c:v>
                </c:pt>
                <c:pt idx="865">
                  <c:v>-9.3215983920869103</c:v>
                </c:pt>
                <c:pt idx="866">
                  <c:v>-9.3386725103495607</c:v>
                </c:pt>
                <c:pt idx="867">
                  <c:v>-9.3558089517740601</c:v>
                </c:pt>
                <c:pt idx="868">
                  <c:v>-9.3730080547281798</c:v>
                </c:pt>
                <c:pt idx="869">
                  <c:v>-9.3902701600125607</c:v>
                </c:pt>
                <c:pt idx="870">
                  <c:v>-9.4075956108701408</c:v>
                </c:pt>
                <c:pt idx="871">
                  <c:v>-9.4249847530240292</c:v>
                </c:pt>
                <c:pt idx="872">
                  <c:v>-9.4424379346939897</c:v>
                </c:pt>
                <c:pt idx="873">
                  <c:v>-9.4599555066056293</c:v>
                </c:pt>
                <c:pt idx="874">
                  <c:v>-9.4775378220712696</c:v>
                </c:pt>
                <c:pt idx="875">
                  <c:v>-9.4951852369105101</c:v>
                </c:pt>
                <c:pt idx="876">
                  <c:v>-9.5128981095613199</c:v>
                </c:pt>
                <c:pt idx="877">
                  <c:v>-9.53067680106642</c:v>
                </c:pt>
                <c:pt idx="878">
                  <c:v>-9.5485216751089794</c:v>
                </c:pt>
                <c:pt idx="879">
                  <c:v>-9.5664330980048895</c:v>
                </c:pt>
                <c:pt idx="880">
                  <c:v>-9.5844114387983801</c:v>
                </c:pt>
                <c:pt idx="881">
                  <c:v>-9.6024570691941999</c:v>
                </c:pt>
                <c:pt idx="882">
                  <c:v>-9.6205703636597306</c:v>
                </c:pt>
                <c:pt idx="883">
                  <c:v>-9.6387516994003501</c:v>
                </c:pt>
                <c:pt idx="884">
                  <c:v>-9.6570014564025506</c:v>
                </c:pt>
                <c:pt idx="885">
                  <c:v>-9.6753200174761105</c:v>
                </c:pt>
                <c:pt idx="886">
                  <c:v>-9.6937077682435895</c:v>
                </c:pt>
                <c:pt idx="887">
                  <c:v>-9.7121650972052294</c:v>
                </c:pt>
                <c:pt idx="888">
                  <c:v>-9.7306923957355007</c:v>
                </c:pt>
                <c:pt idx="889">
                  <c:v>-9.7492900581076398</c:v>
                </c:pt>
                <c:pt idx="890">
                  <c:v>-9.7679584815510907</c:v>
                </c:pt>
                <c:pt idx="891">
                  <c:v>-9.7866980662525904</c:v>
                </c:pt>
                <c:pt idx="892">
                  <c:v>-9.8055092153961692</c:v>
                </c:pt>
                <c:pt idx="893">
                  <c:v>-9.8243923351872091</c:v>
                </c:pt>
                <c:pt idx="894">
                  <c:v>-9.8433478348688901</c:v>
                </c:pt>
                <c:pt idx="895">
                  <c:v>-9.8623761267607506</c:v>
                </c:pt>
                <c:pt idx="896">
                  <c:v>-9.8814776263059798</c:v>
                </c:pt>
                <c:pt idx="897">
                  <c:v>-9.9006527520555707</c:v>
                </c:pt>
                <c:pt idx="898">
                  <c:v>-9.9199019257537699</c:v>
                </c:pt>
                <c:pt idx="899">
                  <c:v>-9.9392255723142799</c:v>
                </c:pt>
                <c:pt idx="900">
                  <c:v>-9.9586241198816197</c:v>
                </c:pt>
                <c:pt idx="901">
                  <c:v>-9.9780979998536097</c:v>
                </c:pt>
                <c:pt idx="902">
                  <c:v>-9.9976476469120108</c:v>
                </c:pt>
                <c:pt idx="903">
                  <c:v>-10.017273499059501</c:v>
                </c:pt>
                <c:pt idx="904">
                  <c:v>-10.036975997618301</c:v>
                </c:pt>
                <c:pt idx="905">
                  <c:v>-10.0567555873376</c:v>
                </c:pt>
                <c:pt idx="906">
                  <c:v>-10.0766127163271</c:v>
                </c:pt>
                <c:pt idx="907">
                  <c:v>-10.0965478361718</c:v>
                </c:pt>
                <c:pt idx="908">
                  <c:v>-10.1165614019129</c:v>
                </c:pt>
                <c:pt idx="909">
                  <c:v>-10.1366538721058</c:v>
                </c:pt>
                <c:pt idx="910">
                  <c:v>-10.1568257088392</c:v>
                </c:pt>
                <c:pt idx="911">
                  <c:v>-10.177077377801901</c:v>
                </c:pt>
                <c:pt idx="912">
                  <c:v>-10.1974093482676</c:v>
                </c:pt>
                <c:pt idx="913">
                  <c:v>-10.2178220931625</c:v>
                </c:pt>
                <c:pt idx="914">
                  <c:v>-10.238316089091899</c:v>
                </c:pt>
                <c:pt idx="915">
                  <c:v>-10.258891816376</c:v>
                </c:pt>
                <c:pt idx="916">
                  <c:v>-10.279549759083199</c:v>
                </c:pt>
                <c:pt idx="917">
                  <c:v>-10.3002904050817</c:v>
                </c:pt>
                <c:pt idx="918">
                  <c:v>-10.3211142460373</c:v>
                </c:pt>
                <c:pt idx="919">
                  <c:v>-10.3420217774978</c:v>
                </c:pt>
                <c:pt idx="920">
                  <c:v>-10.363013498909</c:v>
                </c:pt>
                <c:pt idx="921">
                  <c:v>-10.3840899136397</c:v>
                </c:pt>
                <c:pt idx="922">
                  <c:v>-10.405251529024399</c:v>
                </c:pt>
                <c:pt idx="923">
                  <c:v>-10.426498856462601</c:v>
                </c:pt>
                <c:pt idx="924">
                  <c:v>-10.447832411341601</c:v>
                </c:pt>
                <c:pt idx="925">
                  <c:v>-10.469252713175001</c:v>
                </c:pt>
                <c:pt idx="926">
                  <c:v>-10.4907602856025</c:v>
                </c:pt>
                <c:pt idx="927">
                  <c:v>-10.5123556564434</c:v>
                </c:pt>
                <c:pt idx="928">
                  <c:v>-10.5340393577025</c:v>
                </c:pt>
                <c:pt idx="929">
                  <c:v>-10.555811925693099</c:v>
                </c:pt>
                <c:pt idx="930">
                  <c:v>-10.5776739009737</c:v>
                </c:pt>
                <c:pt idx="931">
                  <c:v>-10.599625828478199</c:v>
                </c:pt>
                <c:pt idx="932">
                  <c:v>-10.6216682575043</c:v>
                </c:pt>
                <c:pt idx="933">
                  <c:v>-10.6438017417768</c:v>
                </c:pt>
                <c:pt idx="934">
                  <c:v>-10.666026839502701</c:v>
                </c:pt>
                <c:pt idx="935">
                  <c:v>-10.688344113411899</c:v>
                </c:pt>
                <c:pt idx="936">
                  <c:v>-10.710754130775101</c:v>
                </c:pt>
                <c:pt idx="937">
                  <c:v>-10.733257463478701</c:v>
                </c:pt>
                <c:pt idx="938">
                  <c:v>-10.755854688062</c:v>
                </c:pt>
                <c:pt idx="939">
                  <c:v>-10.7785463857642</c:v>
                </c:pt>
                <c:pt idx="940">
                  <c:v>-10.8013331425622</c:v>
                </c:pt>
                <c:pt idx="941">
                  <c:v>-10.824215549262799</c:v>
                </c:pt>
                <c:pt idx="942">
                  <c:v>-10.847194201468101</c:v>
                </c:pt>
                <c:pt idx="943">
                  <c:v>-10.870269699709301</c:v>
                </c:pt>
                <c:pt idx="944">
                  <c:v>-10.8934426494394</c:v>
                </c:pt>
                <c:pt idx="945">
                  <c:v>-10.9167136611039</c:v>
                </c:pt>
                <c:pt idx="946">
                  <c:v>-10.9400833502027</c:v>
                </c:pt>
                <c:pt idx="947">
                  <c:v>-10.963552337338699</c:v>
                </c:pt>
                <c:pt idx="948">
                  <c:v>-10.9871212482403</c:v>
                </c:pt>
                <c:pt idx="949">
                  <c:v>-11.010790713844701</c:v>
                </c:pt>
                <c:pt idx="950">
                  <c:v>-11.034561370342599</c:v>
                </c:pt>
                <c:pt idx="951">
                  <c:v>-11.0584338592314</c:v>
                </c:pt>
                <c:pt idx="952">
                  <c:v>-11.082408827360901</c:v>
                </c:pt>
                <c:pt idx="953">
                  <c:v>-11.106486927034201</c:v>
                </c:pt>
                <c:pt idx="954">
                  <c:v>-11.130668815977399</c:v>
                </c:pt>
                <c:pt idx="955">
                  <c:v>-11.154955157484</c:v>
                </c:pt>
                <c:pt idx="956">
                  <c:v>-11.1793466204072</c:v>
                </c:pt>
                <c:pt idx="957">
                  <c:v>-11.2038438792731</c:v>
                </c:pt>
                <c:pt idx="958">
                  <c:v>-11.228447614281199</c:v>
                </c:pt>
                <c:pt idx="959">
                  <c:v>-11.253158511432201</c:v>
                </c:pt>
                <c:pt idx="960">
                  <c:v>-11.277977262520199</c:v>
                </c:pt>
                <c:pt idx="961">
                  <c:v>-11.302904565234799</c:v>
                </c:pt>
                <c:pt idx="962">
                  <c:v>-11.3279411232055</c:v>
                </c:pt>
                <c:pt idx="963">
                  <c:v>-11.3530876460991</c:v>
                </c:pt>
                <c:pt idx="964">
                  <c:v>-11.378344849602801</c:v>
                </c:pt>
                <c:pt idx="965">
                  <c:v>-11.4037134556069</c:v>
                </c:pt>
                <c:pt idx="966">
                  <c:v>-11.4291941921445</c:v>
                </c:pt>
                <c:pt idx="967">
                  <c:v>-11.454787793554599</c:v>
                </c:pt>
                <c:pt idx="968">
                  <c:v>-11.4804950004822</c:v>
                </c:pt>
                <c:pt idx="969">
                  <c:v>-11.506316560002199</c:v>
                </c:pt>
                <c:pt idx="970">
                  <c:v>-11.5322532256274</c:v>
                </c:pt>
                <c:pt idx="971">
                  <c:v>-11.558305757441101</c:v>
                </c:pt>
                <c:pt idx="972">
                  <c:v>-11.5844749221255</c:v>
                </c:pt>
                <c:pt idx="973">
                  <c:v>-11.6107614930315</c:v>
                </c:pt>
                <c:pt idx="974">
                  <c:v>-11.6371662502685</c:v>
                </c:pt>
                <c:pt idx="975">
                  <c:v>-11.6636899807706</c:v>
                </c:pt>
                <c:pt idx="976">
                  <c:v>-11.690333478376401</c:v>
                </c:pt>
                <c:pt idx="977">
                  <c:v>-11.7170975438646</c:v>
                </c:pt>
                <c:pt idx="978">
                  <c:v>-11.743982985116</c:v>
                </c:pt>
                <c:pt idx="979">
                  <c:v>-11.770990617103299</c:v>
                </c:pt>
                <c:pt idx="980">
                  <c:v>-11.798121261989801</c:v>
                </c:pt>
                <c:pt idx="981">
                  <c:v>-11.825375749240701</c:v>
                </c:pt>
                <c:pt idx="982">
                  <c:v>-11.852754915681199</c:v>
                </c:pt>
                <c:pt idx="983">
                  <c:v>-11.8802596055503</c:v>
                </c:pt>
                <c:pt idx="984">
                  <c:v>-11.907890670650101</c:v>
                </c:pt>
                <c:pt idx="985">
                  <c:v>-11.935648970352901</c:v>
                </c:pt>
                <c:pt idx="986">
                  <c:v>-11.9635353717226</c:v>
                </c:pt>
                <c:pt idx="987">
                  <c:v>-11.991550749625301</c:v>
                </c:pt>
                <c:pt idx="988">
                  <c:v>-12.019695986748401</c:v>
                </c:pt>
                <c:pt idx="989">
                  <c:v>-12.047971973712899</c:v>
                </c:pt>
                <c:pt idx="990">
                  <c:v>-12.0763796092525</c:v>
                </c:pt>
                <c:pt idx="991">
                  <c:v>-12.104919800136701</c:v>
                </c:pt>
                <c:pt idx="992">
                  <c:v>-12.133593461396799</c:v>
                </c:pt>
                <c:pt idx="993">
                  <c:v>-12.162401516338599</c:v>
                </c:pt>
                <c:pt idx="994">
                  <c:v>-12.1913448966953</c:v>
                </c:pt>
                <c:pt idx="995">
                  <c:v>-12.2204245426572</c:v>
                </c:pt>
                <c:pt idx="996">
                  <c:v>-12.249641403044199</c:v>
                </c:pt>
                <c:pt idx="997">
                  <c:v>-12.278996435323499</c:v>
                </c:pt>
                <c:pt idx="998">
                  <c:v>-12.308490605747799</c:v>
                </c:pt>
                <c:pt idx="999">
                  <c:v>-12.33812488948</c:v>
                </c:pt>
                <c:pt idx="1000">
                  <c:v>-12.3679002706101</c:v>
                </c:pt>
                <c:pt idx="1001">
                  <c:v>-12.397817742359001</c:v>
                </c:pt>
                <c:pt idx="1002">
                  <c:v>-12.4278783071163</c:v>
                </c:pt>
                <c:pt idx="1003">
                  <c:v>-12.458082976562499</c:v>
                </c:pt>
                <c:pt idx="1004">
                  <c:v>-12.488432771755599</c:v>
                </c:pt>
                <c:pt idx="1005">
                  <c:v>-12.5189287232872</c:v>
                </c:pt>
                <c:pt idx="1006">
                  <c:v>-12.549571871329499</c:v>
                </c:pt>
                <c:pt idx="1007">
                  <c:v>-12.580363265795301</c:v>
                </c:pt>
                <c:pt idx="1008">
                  <c:v>-12.611303966445201</c:v>
                </c:pt>
                <c:pt idx="1009">
                  <c:v>-12.642395042949</c:v>
                </c:pt>
                <c:pt idx="1010">
                  <c:v>-12.673637575074</c:v>
                </c:pt>
                <c:pt idx="1011">
                  <c:v>-12.705032652742</c:v>
                </c:pt>
                <c:pt idx="1012">
                  <c:v>-12.736581376178201</c:v>
                </c:pt>
                <c:pt idx="1013">
                  <c:v>-12.7682848560181</c:v>
                </c:pt>
                <c:pt idx="1014">
                  <c:v>-12.8001442134491</c:v>
                </c:pt>
                <c:pt idx="1015">
                  <c:v>-12.832160580302199</c:v>
                </c:pt>
                <c:pt idx="1016">
                  <c:v>-12.8643350992053</c:v>
                </c:pt>
                <c:pt idx="1017">
                  <c:v>-12.8966689236723</c:v>
                </c:pt>
                <c:pt idx="1018">
                  <c:v>-12.929163218286501</c:v>
                </c:pt>
                <c:pt idx="1019">
                  <c:v>-12.9618191587618</c:v>
                </c:pt>
                <c:pt idx="1020">
                  <c:v>-12.9946379321508</c:v>
                </c:pt>
                <c:pt idx="1021">
                  <c:v>-13.027620736922399</c:v>
                </c:pt>
                <c:pt idx="1022">
                  <c:v>-13.060768783102301</c:v>
                </c:pt>
                <c:pt idx="1023">
                  <c:v>-13.0940832924285</c:v>
                </c:pt>
                <c:pt idx="1024">
                  <c:v>-13.1275654984825</c:v>
                </c:pt>
                <c:pt idx="1025">
                  <c:v>-13.161216646816101</c:v>
                </c:pt>
                <c:pt idx="1026">
                  <c:v>-13.195037995149701</c:v>
                </c:pt>
                <c:pt idx="1027">
                  <c:v>-13.2290308134341</c:v>
                </c:pt>
                <c:pt idx="1028">
                  <c:v>-13.263196384061001</c:v>
                </c:pt>
                <c:pt idx="1029">
                  <c:v>-13.2975360019653</c:v>
                </c:pt>
                <c:pt idx="1030">
                  <c:v>-13.3320509748332</c:v>
                </c:pt>
                <c:pt idx="1031">
                  <c:v>-13.3667426231842</c:v>
                </c:pt>
                <c:pt idx="1032">
                  <c:v>-13.401612280607701</c:v>
                </c:pt>
                <c:pt idx="1033">
                  <c:v>-13.4366612938598</c:v>
                </c:pt>
                <c:pt idx="1034">
                  <c:v>-13.4718910230308</c:v>
                </c:pt>
                <c:pt idx="1035">
                  <c:v>-13.507302841725901</c:v>
                </c:pt>
                <c:pt idx="1036">
                  <c:v>-13.542898137220901</c:v>
                </c:pt>
                <c:pt idx="1037">
                  <c:v>-13.578678310623101</c:v>
                </c:pt>
                <c:pt idx="1038">
                  <c:v>-13.614644777065701</c:v>
                </c:pt>
                <c:pt idx="1039">
                  <c:v>-13.650798965840799</c:v>
                </c:pt>
                <c:pt idx="1040">
                  <c:v>-13.687142320599101</c:v>
                </c:pt>
                <c:pt idx="1041">
                  <c:v>-13.7236762995283</c:v>
                </c:pt>
                <c:pt idx="1042">
                  <c:v>-13.7604023754986</c:v>
                </c:pt>
                <c:pt idx="1043">
                  <c:v>-13.797322036287699</c:v>
                </c:pt>
                <c:pt idx="1044">
                  <c:v>-13.8344367847585</c:v>
                </c:pt>
                <c:pt idx="1045">
                  <c:v>-13.871748139022699</c:v>
                </c:pt>
                <c:pt idx="1046">
                  <c:v>-13.909257632631499</c:v>
                </c:pt>
                <c:pt idx="1047">
                  <c:v>-13.946966814786901</c:v>
                </c:pt>
                <c:pt idx="1048">
                  <c:v>-13.9848772505281</c:v>
                </c:pt>
                <c:pt idx="1049">
                  <c:v>-14.022990520914201</c:v>
                </c:pt>
                <c:pt idx="1050">
                  <c:v>-14.0613082232873</c:v>
                </c:pt>
                <c:pt idx="1051">
                  <c:v>-14.0998319713831</c:v>
                </c:pt>
                <c:pt idx="1052">
                  <c:v>-14.1385633956082</c:v>
                </c:pt>
                <c:pt idx="1053">
                  <c:v>-14.1775041432089</c:v>
                </c:pt>
                <c:pt idx="1054">
                  <c:v>-14.2166558785012</c:v>
                </c:pt>
                <c:pt idx="1055">
                  <c:v>-14.256020283104499</c:v>
                </c:pt>
                <c:pt idx="1056">
                  <c:v>-14.295599056126999</c:v>
                </c:pt>
                <c:pt idx="1057">
                  <c:v>-14.335393914436199</c:v>
                </c:pt>
                <c:pt idx="1058">
                  <c:v>-14.3754065928134</c:v>
                </c:pt>
                <c:pt idx="1059">
                  <c:v>-14.4156388442298</c:v>
                </c:pt>
                <c:pt idx="1060">
                  <c:v>-14.456092440098899</c:v>
                </c:pt>
                <c:pt idx="1061">
                  <c:v>-14.496769170459499</c:v>
                </c:pt>
                <c:pt idx="1062">
                  <c:v>-14.537670844233499</c:v>
                </c:pt>
                <c:pt idx="1063">
                  <c:v>-14.5787992895367</c:v>
                </c:pt>
                <c:pt idx="1064">
                  <c:v>-14.620156353789399</c:v>
                </c:pt>
                <c:pt idx="1065">
                  <c:v>-14.6617439040875</c:v>
                </c:pt>
                <c:pt idx="1066">
                  <c:v>-14.7035638274132</c:v>
                </c:pt>
                <c:pt idx="1067">
                  <c:v>-14.7456180308669</c:v>
                </c:pt>
                <c:pt idx="1068">
                  <c:v>-14.787908441974</c:v>
                </c:pt>
                <c:pt idx="1069">
                  <c:v>-14.830437008958301</c:v>
                </c:pt>
                <c:pt idx="1070">
                  <c:v>-14.8732057009343</c:v>
                </c:pt>
                <c:pt idx="1071">
                  <c:v>-14.9162165082786</c:v>
                </c:pt>
                <c:pt idx="1072">
                  <c:v>-14.9594714428455</c:v>
                </c:pt>
                <c:pt idx="1073">
                  <c:v>-15.002972538240799</c:v>
                </c:pt>
                <c:pt idx="1074">
                  <c:v>-15.046721850171901</c:v>
                </c:pt>
                <c:pt idx="1075">
                  <c:v>-15.090721456730201</c:v>
                </c:pt>
                <c:pt idx="1076">
                  <c:v>-15.134973458587901</c:v>
                </c:pt>
                <c:pt idx="1077">
                  <c:v>-15.1794799794156</c:v>
                </c:pt>
                <c:pt idx="1078">
                  <c:v>-15.224243166142699</c:v>
                </c:pt>
                <c:pt idx="1079">
                  <c:v>-15.269265189239</c:v>
                </c:pt>
                <c:pt idx="1080">
                  <c:v>-15.314548243075601</c:v>
                </c:pt>
                <c:pt idx="1081">
                  <c:v>-15.360094546253601</c:v>
                </c:pt>
                <c:pt idx="1082">
                  <c:v>-15.4059063418454</c:v>
                </c:pt>
                <c:pt idx="1083">
                  <c:v>-15.4519858978258</c:v>
                </c:pt>
                <c:pt idx="1084">
                  <c:v>-15.4983355073325</c:v>
                </c:pt>
                <c:pt idx="1085">
                  <c:v>-15.5449574890433</c:v>
                </c:pt>
                <c:pt idx="1086">
                  <c:v>-15.5918541875015</c:v>
                </c:pt>
                <c:pt idx="1087">
                  <c:v>-15.639027973506501</c:v>
                </c:pt>
                <c:pt idx="1088">
                  <c:v>-15.6864812444105</c:v>
                </c:pt>
                <c:pt idx="1089">
                  <c:v>-15.734216424519399</c:v>
                </c:pt>
                <c:pt idx="1090">
                  <c:v>-15.782235965460201</c:v>
                </c:pt>
                <c:pt idx="1091">
                  <c:v>-15.830542346515401</c:v>
                </c:pt>
                <c:pt idx="1092">
                  <c:v>-15.8791380750496</c:v>
                </c:pt>
                <c:pt idx="1093">
                  <c:v>-15.9280256868972</c:v>
                </c:pt>
                <c:pt idx="1094">
                  <c:v>-15.977207746711001</c:v>
                </c:pt>
                <c:pt idx="1095">
                  <c:v>-16.026686848372002</c:v>
                </c:pt>
                <c:pt idx="1096">
                  <c:v>-16.076465615411301</c:v>
                </c:pt>
                <c:pt idx="1097">
                  <c:v>-16.126546701401502</c:v>
                </c:pt>
                <c:pt idx="1098">
                  <c:v>-16.1769327904005</c:v>
                </c:pt>
                <c:pt idx="1099">
                  <c:v>-16.227626597360899</c:v>
                </c:pt>
                <c:pt idx="1100">
                  <c:v>-16.278630868533401</c:v>
                </c:pt>
                <c:pt idx="1101">
                  <c:v>-16.3299483819473</c:v>
                </c:pt>
                <c:pt idx="1102">
                  <c:v>-16.3815819478043</c:v>
                </c:pt>
                <c:pt idx="1103">
                  <c:v>-16.433534408998899</c:v>
                </c:pt>
                <c:pt idx="1104">
                  <c:v>-16.485808641476599</c:v>
                </c:pt>
                <c:pt idx="1105">
                  <c:v>-16.538407554864101</c:v>
                </c:pt>
                <c:pt idx="1106">
                  <c:v>-16.591334092735401</c:v>
                </c:pt>
                <c:pt idx="1107">
                  <c:v>-16.644591233257898</c:v>
                </c:pt>
                <c:pt idx="1108">
                  <c:v>-16.698181989590399</c:v>
                </c:pt>
                <c:pt idx="1109">
                  <c:v>-16.752109410419401</c:v>
                </c:pt>
                <c:pt idx="1110">
                  <c:v>-16.806376580422199</c:v>
                </c:pt>
                <c:pt idx="1111">
                  <c:v>-16.860986620919299</c:v>
                </c:pt>
                <c:pt idx="1112">
                  <c:v>-16.915942690162101</c:v>
                </c:pt>
                <c:pt idx="1113">
                  <c:v>-16.971247984062298</c:v>
                </c:pt>
                <c:pt idx="1114">
                  <c:v>-17.0269057366182</c:v>
                </c:pt>
                <c:pt idx="1115">
                  <c:v>-17.082919220532901</c:v>
                </c:pt>
                <c:pt idx="1116">
                  <c:v>-17.139291747707599</c:v>
                </c:pt>
                <c:pt idx="1117">
                  <c:v>-17.196026669919799</c:v>
                </c:pt>
                <c:pt idx="1118">
                  <c:v>-17.253127379230001</c:v>
                </c:pt>
                <c:pt idx="1119">
                  <c:v>-17.310597308678499</c:v>
                </c:pt>
                <c:pt idx="1120">
                  <c:v>-17.368439932898301</c:v>
                </c:pt>
                <c:pt idx="1121">
                  <c:v>-17.4266587686161</c:v>
                </c:pt>
                <c:pt idx="1122">
                  <c:v>-17.485257375345501</c:v>
                </c:pt>
                <c:pt idx="1123">
                  <c:v>-17.5442393560567</c:v>
                </c:pt>
                <c:pt idx="1124">
                  <c:v>-17.603608357676901</c:v>
                </c:pt>
                <c:pt idx="1125">
                  <c:v>-17.663368071831901</c:v>
                </c:pt>
                <c:pt idx="1126">
                  <c:v>-17.723522235489298</c:v>
                </c:pt>
                <c:pt idx="1127">
                  <c:v>-17.7840746315829</c:v>
                </c:pt>
                <c:pt idx="1128">
                  <c:v>-17.845029089765301</c:v>
                </c:pt>
                <c:pt idx="1129">
                  <c:v>-17.906389486987699</c:v>
                </c:pt>
                <c:pt idx="1130">
                  <c:v>-17.968159748386899</c:v>
                </c:pt>
                <c:pt idx="1131">
                  <c:v>-18.030343847762399</c:v>
                </c:pt>
                <c:pt idx="1132">
                  <c:v>-18.092945808487102</c:v>
                </c:pt>
                <c:pt idx="1133">
                  <c:v>-18.155969704144699</c:v>
                </c:pt>
                <c:pt idx="1134">
                  <c:v>-18.2194196593226</c:v>
                </c:pt>
                <c:pt idx="1135">
                  <c:v>-18.283299850336899</c:v>
                </c:pt>
                <c:pt idx="1136">
                  <c:v>-18.347614506112699</c:v>
                </c:pt>
                <c:pt idx="1137">
                  <c:v>-18.4123679088156</c:v>
                </c:pt>
                <c:pt idx="1138">
                  <c:v>-18.477564394768699</c:v>
                </c:pt>
                <c:pt idx="1139">
                  <c:v>-18.543208355198399</c:v>
                </c:pt>
                <c:pt idx="1140">
                  <c:v>-18.609304237140002</c:v>
                </c:pt>
                <c:pt idx="1141">
                  <c:v>-18.675856544166098</c:v>
                </c:pt>
                <c:pt idx="1142">
                  <c:v>-18.742869837430302</c:v>
                </c:pt>
                <c:pt idx="1143">
                  <c:v>-18.810348736343101</c:v>
                </c:pt>
                <c:pt idx="1144">
                  <c:v>-18.878297919545702</c:v>
                </c:pt>
                <c:pt idx="1145">
                  <c:v>-18.946722125818201</c:v>
                </c:pt>
                <c:pt idx="1146">
                  <c:v>-19.015626154986599</c:v>
                </c:pt>
                <c:pt idx="1147">
                  <c:v>-19.085014868827098</c:v>
                </c:pt>
                <c:pt idx="1148">
                  <c:v>-19.15489319213</c:v>
                </c:pt>
                <c:pt idx="1149">
                  <c:v>-19.225266113494499</c:v>
                </c:pt>
                <c:pt idx="1150">
                  <c:v>-19.296138686435899</c:v>
                </c:pt>
                <c:pt idx="1151">
                  <c:v>-19.367516030310799</c:v>
                </c:pt>
                <c:pt idx="1152">
                  <c:v>-19.439403331401401</c:v>
                </c:pt>
                <c:pt idx="1153">
                  <c:v>-19.5118058438971</c:v>
                </c:pt>
                <c:pt idx="1154">
                  <c:v>-19.584728890984401</c:v>
                </c:pt>
                <c:pt idx="1155">
                  <c:v>-19.658177865887499</c:v>
                </c:pt>
                <c:pt idx="1156">
                  <c:v>-19.732158232936602</c:v>
                </c:pt>
                <c:pt idx="1157">
                  <c:v>-19.806675528749501</c:v>
                </c:pt>
                <c:pt idx="1158">
                  <c:v>-19.881735363275599</c:v>
                </c:pt>
                <c:pt idx="1159">
                  <c:v>-19.9573434209567</c:v>
                </c:pt>
                <c:pt idx="1160">
                  <c:v>-20.0335054620042</c:v>
                </c:pt>
                <c:pt idx="1161">
                  <c:v>-20.110227323398401</c:v>
                </c:pt>
                <c:pt idx="1162">
                  <c:v>-20.187514920229599</c:v>
                </c:pt>
                <c:pt idx="1163">
                  <c:v>-20.265374246845901</c:v>
                </c:pt>
                <c:pt idx="1164">
                  <c:v>-20.343811378183201</c:v>
                </c:pt>
                <c:pt idx="1165">
                  <c:v>-20.422832470907501</c:v>
                </c:pt>
                <c:pt idx="1166">
                  <c:v>-20.50244376493</c:v>
                </c:pt>
                <c:pt idx="1167">
                  <c:v>-20.5826515844306</c:v>
                </c:pt>
                <c:pt idx="1168">
                  <c:v>-20.663462339419102</c:v>
                </c:pt>
                <c:pt idx="1169">
                  <c:v>-20.744882526965299</c:v>
                </c:pt>
                <c:pt idx="1170">
                  <c:v>-20.826918732677701</c:v>
                </c:pt>
                <c:pt idx="1171">
                  <c:v>-20.9095776320037</c:v>
                </c:pt>
                <c:pt idx="1172">
                  <c:v>-20.9928659917828</c:v>
                </c:pt>
                <c:pt idx="1173">
                  <c:v>-21.076790671620302</c:v>
                </c:pt>
                <c:pt idx="1174">
                  <c:v>-21.161358625332198</c:v>
                </c:pt>
                <c:pt idx="1175">
                  <c:v>-21.246576902563699</c:v>
                </c:pt>
                <c:pt idx="1176">
                  <c:v>-21.332452650210001</c:v>
                </c:pt>
                <c:pt idx="1177">
                  <c:v>-21.418993114037399</c:v>
                </c:pt>
                <c:pt idx="1178">
                  <c:v>-21.506205640311101</c:v>
                </c:pt>
                <c:pt idx="1179">
                  <c:v>-21.594097677293501</c:v>
                </c:pt>
                <c:pt idx="1180">
                  <c:v>-21.6826767769256</c:v>
                </c:pt>
                <c:pt idx="1181">
                  <c:v>-21.771950596559201</c:v>
                </c:pt>
                <c:pt idx="1182">
                  <c:v>-21.861926900565699</c:v>
                </c:pt>
                <c:pt idx="1183">
                  <c:v>-21.952613562073399</c:v>
                </c:pt>
                <c:pt idx="1184">
                  <c:v>-22.044018564858899</c:v>
                </c:pt>
                <c:pt idx="1185">
                  <c:v>-22.136150004908199</c:v>
                </c:pt>
                <c:pt idx="1186">
                  <c:v>-22.229016092393199</c:v>
                </c:pt>
                <c:pt idx="1187">
                  <c:v>-22.3226251534286</c:v>
                </c:pt>
                <c:pt idx="1188">
                  <c:v>-22.416985632038401</c:v>
                </c:pt>
                <c:pt idx="1189">
                  <c:v>-22.5121060919104</c:v>
                </c:pt>
                <c:pt idx="1190">
                  <c:v>-22.607995218646799</c:v>
                </c:pt>
                <c:pt idx="1191">
                  <c:v>-22.7046618213374</c:v>
                </c:pt>
                <c:pt idx="1192">
                  <c:v>-22.802114834811199</c:v>
                </c:pt>
                <c:pt idx="1193">
                  <c:v>-22.900363321664301</c:v>
                </c:pt>
                <c:pt idx="1194">
                  <c:v>-22.9994164742564</c:v>
                </c:pt>
                <c:pt idx="1195">
                  <c:v>-23.099283616830601</c:v>
                </c:pt>
                <c:pt idx="1196">
                  <c:v>-23.199974207807902</c:v>
                </c:pt>
                <c:pt idx="1197">
                  <c:v>-23.3014978417349</c:v>
                </c:pt>
                <c:pt idx="1198">
                  <c:v>-23.403864251609399</c:v>
                </c:pt>
                <c:pt idx="1199">
                  <c:v>-23.5070833111571</c:v>
                </c:pt>
                <c:pt idx="1200">
                  <c:v>-23.6111650371341</c:v>
                </c:pt>
                <c:pt idx="1201">
                  <c:v>-23.716119591546398</c:v>
                </c:pt>
                <c:pt idx="1202">
                  <c:v>-23.821957284048899</c:v>
                </c:pt>
                <c:pt idx="1203">
                  <c:v>-23.9286885745353</c:v>
                </c:pt>
                <c:pt idx="1204">
                  <c:v>-24.036324075291301</c:v>
                </c:pt>
                <c:pt idx="1205">
                  <c:v>-24.144874553619601</c:v>
                </c:pt>
                <c:pt idx="1206">
                  <c:v>-24.2543509343563</c:v>
                </c:pt>
                <c:pt idx="1207">
                  <c:v>-24.3647643024158</c:v>
                </c:pt>
                <c:pt idx="1208">
                  <c:v>-24.476125905343199</c:v>
                </c:pt>
                <c:pt idx="1209">
                  <c:v>-24.588447156137001</c:v>
                </c:pt>
                <c:pt idx="1210">
                  <c:v>-24.701739635654899</c:v>
                </c:pt>
                <c:pt idx="1211">
                  <c:v>-24.816015095531299</c:v>
                </c:pt>
                <c:pt idx="1212">
                  <c:v>-24.931285460839099</c:v>
                </c:pt>
                <c:pt idx="1213">
                  <c:v>-25.047562832977601</c:v>
                </c:pt>
                <c:pt idx="1214">
                  <c:v>-25.164859492429301</c:v>
                </c:pt>
                <c:pt idx="1215">
                  <c:v>-25.283187901799401</c:v>
                </c:pt>
                <c:pt idx="1216">
                  <c:v>-25.402560708557299</c:v>
                </c:pt>
                <c:pt idx="1217">
                  <c:v>-25.522990748090098</c:v>
                </c:pt>
                <c:pt idx="1218">
                  <c:v>-25.6444910467992</c:v>
                </c:pt>
                <c:pt idx="1219">
                  <c:v>-25.767074824989699</c:v>
                </c:pt>
                <c:pt idx="1220">
                  <c:v>-25.890755500122602</c:v>
                </c:pt>
                <c:pt idx="1221">
                  <c:v>-26.015546690021399</c:v>
                </c:pt>
                <c:pt idx="1222">
                  <c:v>-26.141462215771899</c:v>
                </c:pt>
                <c:pt idx="1223">
                  <c:v>-26.2685161052285</c:v>
                </c:pt>
                <c:pt idx="1224">
                  <c:v>-26.396722596196899</c:v>
                </c:pt>
                <c:pt idx="1225">
                  <c:v>-26.526096139708599</c:v>
                </c:pt>
                <c:pt idx="1226">
                  <c:v>-26.656651403430001</c:v>
                </c:pt>
                <c:pt idx="1227">
                  <c:v>-26.788403275164299</c:v>
                </c:pt>
                <c:pt idx="1228">
                  <c:v>-26.9213668660779</c:v>
                </c:pt>
                <c:pt idx="1229">
                  <c:v>-27.055557514372499</c:v>
                </c:pt>
                <c:pt idx="1230">
                  <c:v>-27.190990788657199</c:v>
                </c:pt>
                <c:pt idx="1231">
                  <c:v>-27.3276824917093</c:v>
                </c:pt>
                <c:pt idx="1232">
                  <c:v>-27.465648663864499</c:v>
                </c:pt>
                <c:pt idx="1233">
                  <c:v>-27.604905586965899</c:v>
                </c:pt>
                <c:pt idx="1234">
                  <c:v>-27.7454697876978</c:v>
                </c:pt>
                <c:pt idx="1235">
                  <c:v>-27.887358041535599</c:v>
                </c:pt>
                <c:pt idx="1236">
                  <c:v>-28.030587376450999</c:v>
                </c:pt>
                <c:pt idx="1237">
                  <c:v>-28.175175076724699</c:v>
                </c:pt>
                <c:pt idx="1238">
                  <c:v>-28.321138686655999</c:v>
                </c:pt>
                <c:pt idx="1239">
                  <c:v>-28.468496014773699</c:v>
                </c:pt>
                <c:pt idx="1240">
                  <c:v>-28.617265137250801</c:v>
                </c:pt>
                <c:pt idx="1241">
                  <c:v>-28.767464402205398</c:v>
                </c:pt>
                <c:pt idx="1242">
                  <c:v>-28.919112433426498</c:v>
                </c:pt>
                <c:pt idx="1243">
                  <c:v>-29.072228134490501</c:v>
                </c:pt>
                <c:pt idx="1244">
                  <c:v>-29.226830692685699</c:v>
                </c:pt>
                <c:pt idx="1245">
                  <c:v>-29.382939583213499</c:v>
                </c:pt>
                <c:pt idx="1246">
                  <c:v>-29.540574572913599</c:v>
                </c:pt>
                <c:pt idx="1247">
                  <c:v>-29.6997557245613</c:v>
                </c:pt>
                <c:pt idx="1248">
                  <c:v>-29.8605034008933</c:v>
                </c:pt>
                <c:pt idx="1249">
                  <c:v>-30.022838268628298</c:v>
                </c:pt>
                <c:pt idx="1250">
                  <c:v>-30.186781302584599</c:v>
                </c:pt>
                <c:pt idx="1251">
                  <c:v>-30.3523537899963</c:v>
                </c:pt>
                <c:pt idx="1252">
                  <c:v>-30.519577334171299</c:v>
                </c:pt>
                <c:pt idx="1253">
                  <c:v>-30.688473858880201</c:v>
                </c:pt>
                <c:pt idx="1254">
                  <c:v>-30.859065612416199</c:v>
                </c:pt>
                <c:pt idx="1255">
                  <c:v>-31.031375171565401</c:v>
                </c:pt>
                <c:pt idx="1256">
                  <c:v>-31.2054254456453</c:v>
                </c:pt>
                <c:pt idx="1257">
                  <c:v>-31.381239680796799</c:v>
                </c:pt>
                <c:pt idx="1258">
                  <c:v>-31.558841463548699</c:v>
                </c:pt>
                <c:pt idx="1259">
                  <c:v>-31.738254725074398</c:v>
                </c:pt>
                <c:pt idx="1260">
                  <c:v>-31.919503744951601</c:v>
                </c:pt>
                <c:pt idx="1261">
                  <c:v>-32.102613155205702</c:v>
                </c:pt>
                <c:pt idx="1262">
                  <c:v>-32.2876079438104</c:v>
                </c:pt>
                <c:pt idx="1263">
                  <c:v>-32.474513458928897</c:v>
                </c:pt>
                <c:pt idx="1264">
                  <c:v>-32.663355411996001</c:v>
                </c:pt>
                <c:pt idx="1265">
                  <c:v>-32.854159881654198</c:v>
                </c:pt>
                <c:pt idx="1266">
                  <c:v>-33.046953317222602</c:v>
                </c:pt>
                <c:pt idx="1267">
                  <c:v>-33.241762541989999</c:v>
                </c:pt>
                <c:pt idx="1268">
                  <c:v>-33.438614756463402</c:v>
                </c:pt>
                <c:pt idx="1269">
                  <c:v>-33.637537541899903</c:v>
                </c:pt>
                <c:pt idx="1270">
                  <c:v>-33.838558862744698</c:v>
                </c:pt>
                <c:pt idx="1271">
                  <c:v>-34.041707069913002</c:v>
                </c:pt>
                <c:pt idx="1272">
                  <c:v>-34.247010903341099</c:v>
                </c:pt>
                <c:pt idx="1273">
                  <c:v>-34.454499494628898</c:v>
                </c:pt>
                <c:pt idx="1274">
                  <c:v>-34.664202369256998</c:v>
                </c:pt>
                <c:pt idx="1275">
                  <c:v>-34.876149449029299</c:v>
                </c:pt>
                <c:pt idx="1276">
                  <c:v>-35.090371053606297</c:v>
                </c:pt>
                <c:pt idx="1277">
                  <c:v>-35.306897902422101</c:v>
                </c:pt>
                <c:pt idx="1278">
                  <c:v>-35.525761116087402</c:v>
                </c:pt>
                <c:pt idx="1279">
                  <c:v>-35.746992217606298</c:v>
                </c:pt>
                <c:pt idx="1280">
                  <c:v>-35.970623133144798</c:v>
                </c:pt>
                <c:pt idx="1281">
                  <c:v>-36.196686192564201</c:v>
                </c:pt>
                <c:pt idx="1282">
                  <c:v>-36.425214130014901</c:v>
                </c:pt>
                <c:pt idx="1283">
                  <c:v>-36.656240083157698</c:v>
                </c:pt>
                <c:pt idx="1284">
                  <c:v>-36.889797593206502</c:v>
                </c:pt>
                <c:pt idx="1285">
                  <c:v>-37.125920603666302</c:v>
                </c:pt>
                <c:pt idx="1286">
                  <c:v>-37.364643459166899</c:v>
                </c:pt>
                <c:pt idx="1287">
                  <c:v>-37.6060009034736</c:v>
                </c:pt>
                <c:pt idx="1288">
                  <c:v>-37.850028077521799</c:v>
                </c:pt>
                <c:pt idx="1289">
                  <c:v>-38.096760516119602</c:v>
                </c:pt>
                <c:pt idx="1290">
                  <c:v>-38.346234144821999</c:v>
                </c:pt>
                <c:pt idx="1291">
                  <c:v>-38.598485276013001</c:v>
                </c:pt>
                <c:pt idx="1292">
                  <c:v>-38.853550604203498</c:v>
                </c:pt>
                <c:pt idx="1293">
                  <c:v>-39.111467200765297</c:v>
                </c:pt>
                <c:pt idx="1294">
                  <c:v>-39.3722725084369</c:v>
                </c:pt>
                <c:pt idx="1295">
                  <c:v>-39.6360043339537</c:v>
                </c:pt>
                <c:pt idx="1296">
                  <c:v>-39.9027008412368</c:v>
                </c:pt>
                <c:pt idx="1297">
                  <c:v>-40.172400542906402</c:v>
                </c:pt>
                <c:pt idx="1298">
                  <c:v>-40.445142291229899</c:v>
                </c:pt>
                <c:pt idx="1299">
                  <c:v>-40.720965268151097</c:v>
                </c:pt>
                <c:pt idx="1300">
                  <c:v>-40.999908974696098</c:v>
                </c:pt>
                <c:pt idx="1301">
                  <c:v>-41.282013218546801</c:v>
                </c:pt>
                <c:pt idx="1302">
                  <c:v>-41.567318101439199</c:v>
                </c:pt>
                <c:pt idx="1303">
                  <c:v>-41.855864005109503</c:v>
                </c:pt>
                <c:pt idx="1304">
                  <c:v>-42.147691576125197</c:v>
                </c:pt>
                <c:pt idx="1305">
                  <c:v>-42.442841709404298</c:v>
                </c:pt>
                <c:pt idx="1306">
                  <c:v>-42.741355531204498</c:v>
                </c:pt>
                <c:pt idx="1307">
                  <c:v>-43.043274379328999</c:v>
                </c:pt>
                <c:pt idx="1308">
                  <c:v>-43.348639783545103</c:v>
                </c:pt>
                <c:pt idx="1309">
                  <c:v>-43.657493443711502</c:v>
                </c:pt>
                <c:pt idx="1310">
                  <c:v>-43.969877206659298</c:v>
                </c:pt>
                <c:pt idx="1311">
                  <c:v>-44.285833041406399</c:v>
                </c:pt>
                <c:pt idx="1312">
                  <c:v>-44.605403013332797</c:v>
                </c:pt>
                <c:pt idx="1313">
                  <c:v>-44.928629255600697</c:v>
                </c:pt>
                <c:pt idx="1314">
                  <c:v>-45.255553939871703</c:v>
                </c:pt>
                <c:pt idx="1315">
                  <c:v>-45.586219244884603</c:v>
                </c:pt>
                <c:pt idx="1316">
                  <c:v>-45.920667323058098</c:v>
                </c:pt>
                <c:pt idx="1317">
                  <c:v>-46.258940265132097</c:v>
                </c:pt>
                <c:pt idx="1318">
                  <c:v>-46.60108006371</c:v>
                </c:pt>
                <c:pt idx="1319">
                  <c:v>-46.947128573029701</c:v>
                </c:pt>
                <c:pt idx="1320">
                  <c:v>-47.2971274682901</c:v>
                </c:pt>
                <c:pt idx="1321">
                  <c:v>-47.651118202033899</c:v>
                </c:pt>
                <c:pt idx="1322">
                  <c:v>-48.009141958374101</c:v>
                </c:pt>
                <c:pt idx="1323">
                  <c:v>-48.371239604991104</c:v>
                </c:pt>
                <c:pt idx="1324">
                  <c:v>-48.737451643266297</c:v>
                </c:pt>
                <c:pt idx="1325">
                  <c:v>-49.107818154832898</c:v>
                </c:pt>
                <c:pt idx="1326">
                  <c:v>-49.482378746879697</c:v>
                </c:pt>
                <c:pt idx="1327">
                  <c:v>-49.8611724945197</c:v>
                </c:pt>
                <c:pt idx="1328">
                  <c:v>-50.244237880491397</c:v>
                </c:pt>
                <c:pt idx="1329">
                  <c:v>-50.631612732440601</c:v>
                </c:pt>
                <c:pt idx="1330">
                  <c:v>-51.0233341580428</c:v>
                </c:pt>
                <c:pt idx="1331">
                  <c:v>-51.419438476290601</c:v>
                </c:pt>
                <c:pt idx="1332">
                  <c:v>-51.819961147453199</c:v>
                </c:pt>
                <c:pt idx="1333">
                  <c:v>-52.224936699697899</c:v>
                </c:pt>
                <c:pt idx="1334">
                  <c:v>-52.634398653209097</c:v>
                </c:pt>
                <c:pt idx="1335">
                  <c:v>-53.048379441393401</c:v>
                </c:pt>
                <c:pt idx="1336">
                  <c:v>-53.466910330470398</c:v>
                </c:pt>
                <c:pt idx="1337">
                  <c:v>-53.890021334590799</c:v>
                </c:pt>
                <c:pt idx="1338">
                  <c:v>-54.317741130068498</c:v>
                </c:pt>
                <c:pt idx="1339">
                  <c:v>-54.750096966426</c:v>
                </c:pt>
                <c:pt idx="1340">
                  <c:v>-55.187114574790598</c:v>
                </c:pt>
                <c:pt idx="1341">
                  <c:v>-55.628818074161103</c:v>
                </c:pt>
                <c:pt idx="1342">
                  <c:v>-56.075229875843704</c:v>
                </c:pt>
                <c:pt idx="1343">
                  <c:v>-56.5263705841692</c:v>
                </c:pt>
                <c:pt idx="1344">
                  <c:v>-56.9822588967332</c:v>
                </c:pt>
                <c:pt idx="1345">
                  <c:v>-57.442911502063303</c:v>
                </c:pt>
                <c:pt idx="1346">
                  <c:v>-57.908342975365699</c:v>
                </c:pt>
                <c:pt idx="1347">
                  <c:v>-58.3785656726414</c:v>
                </c:pt>
                <c:pt idx="1348">
                  <c:v>-58.8535896244382</c:v>
                </c:pt>
                <c:pt idx="1349">
                  <c:v>-59.3334224262546</c:v>
                </c:pt>
                <c:pt idx="1350">
                  <c:v>-59.818069130170201</c:v>
                </c:pt>
                <c:pt idx="1351">
                  <c:v>-60.307532134562798</c:v>
                </c:pt>
                <c:pt idx="1352">
                  <c:v>-60.801811073855902</c:v>
                </c:pt>
                <c:pt idx="1353">
                  <c:v>-61.300902707914801</c:v>
                </c:pt>
                <c:pt idx="1354">
                  <c:v>-61.804800811620098</c:v>
                </c:pt>
                <c:pt idx="1355">
                  <c:v>-62.313496065955597</c:v>
                </c:pt>
                <c:pt idx="1356">
                  <c:v>-62.8269759479874</c:v>
                </c:pt>
                <c:pt idx="1357">
                  <c:v>-63.345224624148301</c:v>
                </c:pt>
                <c:pt idx="1358">
                  <c:v>-63.868222844369797</c:v>
                </c:pt>
                <c:pt idx="1359">
                  <c:v>-64.395947838445593</c:v>
                </c:pt>
                <c:pt idx="1360">
                  <c:v>-64.928373214789801</c:v>
                </c:pt>
                <c:pt idx="1361">
                  <c:v>-65.465468863509898</c:v>
                </c:pt>
                <c:pt idx="1362">
                  <c:v>-66.007200860650698</c:v>
                </c:pt>
                <c:pt idx="1363">
                  <c:v>-66.553531378905106</c:v>
                </c:pt>
                <c:pt idx="1364">
                  <c:v>-67.104418601608501</c:v>
                </c:pt>
                <c:pt idx="1365">
                  <c:v>-67.659816642191004</c:v>
                </c:pt>
                <c:pt idx="1366">
                  <c:v>-68.219675469027806</c:v>
                </c:pt>
                <c:pt idx="1367">
                  <c:v>-68.783940837493503</c:v>
                </c:pt>
                <c:pt idx="1368">
                  <c:v>-69.352554226561594</c:v>
                </c:pt>
                <c:pt idx="1369">
                  <c:v>-69.925452784876697</c:v>
                </c:pt>
                <c:pt idx="1370">
                  <c:v>-70.502569283487901</c:v>
                </c:pt>
                <c:pt idx="1371">
                  <c:v>-71.083832077071506</c:v>
                </c:pt>
                <c:pt idx="1372">
                  <c:v>-71.669165073791007</c:v>
                </c:pt>
                <c:pt idx="1373">
                  <c:v>-72.2584877156701</c:v>
                </c:pt>
                <c:pt idx="1374">
                  <c:v>-72.851714966314802</c:v>
                </c:pt>
                <c:pt idx="1375">
                  <c:v>-73.448757311276296</c:v>
                </c:pt>
                <c:pt idx="1376">
                  <c:v>-74.049520767935206</c:v>
                </c:pt>
                <c:pt idx="1377">
                  <c:v>-74.653906906623206</c:v>
                </c:pt>
                <c:pt idx="1378">
                  <c:v>-75.261812882956207</c:v>
                </c:pt>
                <c:pt idx="1379">
                  <c:v>-75.873131483027606</c:v>
                </c:pt>
                <c:pt idx="1380">
                  <c:v>-76.4877511781837</c:v>
                </c:pt>
                <c:pt idx="1381">
                  <c:v>-77.105556194367395</c:v>
                </c:pt>
                <c:pt idx="1382">
                  <c:v>-77.726426592693997</c:v>
                </c:pt>
                <c:pt idx="1383">
                  <c:v>-78.350238362499596</c:v>
                </c:pt>
                <c:pt idx="1384">
                  <c:v>-78.976863526799306</c:v>
                </c:pt>
                <c:pt idx="1385">
                  <c:v>-79.606170261341802</c:v>
                </c:pt>
                <c:pt idx="1386">
                  <c:v>-80.238023023453295</c:v>
                </c:pt>
                <c:pt idx="1387">
                  <c:v>-80.872282695682799</c:v>
                </c:pt>
                <c:pt idx="1388">
                  <c:v>-81.508806740018997</c:v>
                </c:pt>
                <c:pt idx="1389">
                  <c:v>-82.1474493640698</c:v>
                </c:pt>
                <c:pt idx="1390">
                  <c:v>-82.788061698210797</c:v>
                </c:pt>
                <c:pt idx="1391">
                  <c:v>-83.430491984872205</c:v>
                </c:pt>
                <c:pt idx="1392">
                  <c:v>-84.074585775508297</c:v>
                </c:pt>
                <c:pt idx="1393">
                  <c:v>-84.720186139916393</c:v>
                </c:pt>
                <c:pt idx="1394">
                  <c:v>-85.367133883332698</c:v>
                </c:pt>
                <c:pt idx="1395">
                  <c:v>-86.015267772154601</c:v>
                </c:pt>
                <c:pt idx="1396">
                  <c:v>-86.664424767047294</c:v>
                </c:pt>
                <c:pt idx="1397">
                  <c:v>-87.3144402641543</c:v>
                </c:pt>
                <c:pt idx="1398">
                  <c:v>-87.965148339602607</c:v>
                </c:pt>
                <c:pt idx="1399">
                  <c:v>-88.616382001722002</c:v>
                </c:pt>
                <c:pt idx="1400">
                  <c:v>-89.267973446015901</c:v>
                </c:pt>
                <c:pt idx="1401">
                  <c:v>-89.919754313552701</c:v>
                </c:pt>
                <c:pt idx="1402">
                  <c:v>269.42844404877798</c:v>
                </c:pt>
                <c:pt idx="1403">
                  <c:v>268.77679032552902</c:v>
                </c:pt>
                <c:pt idx="1404">
                  <c:v>268.125452972505</c:v>
                </c:pt>
                <c:pt idx="1405">
                  <c:v>267.47459995478903</c:v>
                </c:pt>
                <c:pt idx="1406">
                  <c:v>266.82439848801403</c:v>
                </c:pt>
                <c:pt idx="1407">
                  <c:v>266.17501478224398</c:v>
                </c:pt>
                <c:pt idx="1408">
                  <c:v>265.52661378999699</c:v>
                </c:pt>
                <c:pt idx="1409">
                  <c:v>264.87935895776002</c:v>
                </c:pt>
                <c:pt idx="1410">
                  <c:v>264.23341198586797</c:v>
                </c:pt>
                <c:pt idx="1411">
                  <c:v>263.58893259234401</c:v>
                </c:pt>
                <c:pt idx="1412">
                  <c:v>262.94607828548698</c:v>
                </c:pt>
                <c:pt idx="1413">
                  <c:v>262.30500414435699</c:v>
                </c:pt>
                <c:pt idx="1414">
                  <c:v>261.665862608498</c:v>
                </c:pt>
                <c:pt idx="1415">
                  <c:v>261.02880327589497</c:v>
                </c:pt>
                <c:pt idx="1416">
                  <c:v>260.393972713702</c:v>
                </c:pt>
                <c:pt idx="1417">
                  <c:v>259.76151427707703</c:v>
                </c:pt>
                <c:pt idx="1418">
                  <c:v>259.13156794048501</c:v>
                </c:pt>
                <c:pt idx="1419">
                  <c:v>258.50427014028497</c:v>
                </c:pt>
                <c:pt idx="1420">
                  <c:v>257.87975362942001</c:v>
                </c:pt>
                <c:pt idx="1421">
                  <c:v>257.25814734301798</c:v>
                </c:pt>
                <c:pt idx="1422">
                  <c:v>256.63957627880802</c:v>
                </c:pt>
                <c:pt idx="1423">
                  <c:v>256.024161387341</c:v>
                </c:pt>
                <c:pt idx="1424">
                  <c:v>255.41201947612399</c:v>
                </c:pt>
                <c:pt idx="1425">
                  <c:v>254.80326312573999</c:v>
                </c:pt>
                <c:pt idx="1426">
                  <c:v>254.198000618457</c:v>
                </c:pt>
                <c:pt idx="1427">
                  <c:v>253.59633587930901</c:v>
                </c:pt>
                <c:pt idx="1428">
                  <c:v>252.99836842783799</c:v>
                </c:pt>
                <c:pt idx="1429">
                  <c:v>252.40419334426699</c:v>
                </c:pt>
                <c:pt idx="1430">
                  <c:v>251.81390124454899</c:v>
                </c:pt>
                <c:pt idx="1431">
                  <c:v>251.22757826783899</c:v>
                </c:pt>
                <c:pt idx="1432">
                  <c:v>250.645306074502</c:v>
                </c:pt>
                <c:pt idx="1433">
                  <c:v>250.06716185463</c:v>
                </c:pt>
                <c:pt idx="1434">
                  <c:v>249.493218345408</c:v>
                </c:pt>
                <c:pt idx="1435">
                  <c:v>248.92354386018101</c:v>
                </c:pt>
                <c:pt idx="1436">
                  <c:v>248.35820232409199</c:v>
                </c:pt>
                <c:pt idx="1437">
                  <c:v>247.79725331940199</c:v>
                </c:pt>
                <c:pt idx="1438">
                  <c:v>247.24075213848599</c:v>
                </c:pt>
                <c:pt idx="1439">
                  <c:v>246.688749844331</c:v>
                </c:pt>
                <c:pt idx="1440">
                  <c:v>246.14129333686299</c:v>
                </c:pt>
                <c:pt idx="1441">
                  <c:v>245.59842542778401</c:v>
                </c:pt>
                <c:pt idx="1442">
                  <c:v>245.060184918929</c:v>
                </c:pt>
                <c:pt idx="1443">
                  <c:v>244.526606686923</c:v>
                </c:pt>
                <c:pt idx="1444">
                  <c:v>243.99772177245401</c:v>
                </c:pt>
                <c:pt idx="1445">
                  <c:v>243.473557473818</c:v>
                </c:pt>
                <c:pt idx="1446">
                  <c:v>242.95413744315201</c:v>
                </c:pt>
                <c:pt idx="1447">
                  <c:v>242.43948178793499</c:v>
                </c:pt>
                <c:pt idx="1448">
                  <c:v>241.92960717323601</c:v>
                </c:pt>
                <c:pt idx="1449">
                  <c:v>241.42452692700701</c:v>
                </c:pt>
                <c:pt idx="1450">
                  <c:v>240.924251147392</c:v>
                </c:pt>
                <c:pt idx="1451">
                  <c:v>240.42878681125299</c:v>
                </c:pt>
                <c:pt idx="1452">
                  <c:v>239.93813788304999</c:v>
                </c:pt>
                <c:pt idx="1453">
                  <c:v>239.45230542605901</c:v>
                </c:pt>
                <c:pt idx="1454">
                  <c:v>238.97128771219101</c:v>
                </c:pt>
                <c:pt idx="1455">
                  <c:v>238.49508033256799</c:v>
                </c:pt>
                <c:pt idx="1456">
                  <c:v>238.02367630756899</c:v>
                </c:pt>
                <c:pt idx="1457">
                  <c:v>237.557066196579</c:v>
                </c:pt>
                <c:pt idx="1458">
                  <c:v>237.09523820573</c:v>
                </c:pt>
                <c:pt idx="1459">
                  <c:v>236.63817829651501</c:v>
                </c:pt>
                <c:pt idx="1460">
                  <c:v>236.18587029102801</c:v>
                </c:pt>
                <c:pt idx="1461">
                  <c:v>235.738295976806</c:v>
                </c:pt>
                <c:pt idx="1462">
                  <c:v>235.29543520941499</c:v>
                </c:pt>
                <c:pt idx="1463">
                  <c:v>234.85726601365801</c:v>
                </c:pt>
                <c:pt idx="1464">
                  <c:v>234.423764681661</c:v>
                </c:pt>
                <c:pt idx="1465">
                  <c:v>233.994905870537</c:v>
                </c:pt>
                <c:pt idx="1466">
                  <c:v>233.570662696038</c:v>
                </c:pt>
                <c:pt idx="1467">
                  <c:v>233.15100682480801</c:v>
                </c:pt>
                <c:pt idx="1468">
                  <c:v>232.73590856386301</c:v>
                </c:pt>
                <c:pt idx="1469">
                  <c:v>232.325336947805</c:v>
                </c:pt>
                <c:pt idx="1470">
                  <c:v>231.91925982253801</c:v>
                </c:pt>
                <c:pt idx="1471">
                  <c:v>231.517643928241</c:v>
                </c:pt>
                <c:pt idx="1472">
                  <c:v>231.12045497775401</c:v>
                </c:pt>
                <c:pt idx="1473">
                  <c:v>230.72765773344801</c:v>
                </c:pt>
                <c:pt idx="1474">
                  <c:v>230.33921608099001</c:v>
                </c:pt>
                <c:pt idx="1475">
                  <c:v>229.95509310079001</c:v>
                </c:pt>
                <c:pt idx="1476">
                  <c:v>229.575251136037</c:v>
                </c:pt>
                <c:pt idx="1477">
                  <c:v>229.199651859402</c:v>
                </c:pt>
                <c:pt idx="1478">
                  <c:v>228.828256336018</c:v>
                </c:pt>
                <c:pt idx="1479">
                  <c:v>228.461025084243</c:v>
                </c:pt>
                <c:pt idx="1480">
                  <c:v>228.097918133918</c:v>
                </c:pt>
                <c:pt idx="1481">
                  <c:v>227.738895082364</c:v>
                </c:pt>
                <c:pt idx="1482">
                  <c:v>227.38391514703099</c:v>
                </c:pt>
                <c:pt idx="1483">
                  <c:v>227.03293721725299</c:v>
                </c:pt>
                <c:pt idx="1484">
                  <c:v>226.685919902238</c:v>
                </c:pt>
                <c:pt idx="1485">
                  <c:v>226.342821577531</c:v>
                </c:pt>
                <c:pt idx="1486">
                  <c:v>226.00360042892501</c:v>
                </c:pt>
                <c:pt idx="1487">
                  <c:v>225.66821449451399</c:v>
                </c:pt>
                <c:pt idx="1488">
                  <c:v>225.33662170383701</c:v>
                </c:pt>
                <c:pt idx="1489">
                  <c:v>225.008779916446</c:v>
                </c:pt>
                <c:pt idx="1490">
                  <c:v>224.684646956931</c:v>
                </c:pt>
                <c:pt idx="1491">
                  <c:v>224.36418064889901</c:v>
                </c:pt>
                <c:pt idx="1492">
                  <c:v>224.04733884677501</c:v>
                </c:pt>
                <c:pt idx="1493">
                  <c:v>223.73407946612201</c:v>
                </c:pt>
                <c:pt idx="1494">
                  <c:v>223.42436051142801</c:v>
                </c:pt>
                <c:pt idx="1495">
                  <c:v>223.11814010349099</c:v>
                </c:pt>
                <c:pt idx="1496">
                  <c:v>222.815376504097</c:v>
                </c:pt>
                <c:pt idx="1497">
                  <c:v>222.51602813952701</c:v>
                </c:pt>
                <c:pt idx="1498">
                  <c:v>222.22005362263599</c:v>
                </c:pt>
                <c:pt idx="1499">
                  <c:v>221.92741177362799</c:v>
                </c:pt>
                <c:pt idx="1500">
                  <c:v>221.63806163861699</c:v>
                </c:pt>
                <c:pt idx="1501">
                  <c:v>221.35196250842799</c:v>
                </c:pt>
                <c:pt idx="1502">
                  <c:v>221.069073934649</c:v>
                </c:pt>
                <c:pt idx="1503">
                  <c:v>220.78935574529899</c:v>
                </c:pt>
                <c:pt idx="1504">
                  <c:v>220.51276805893701</c:v>
                </c:pt>
                <c:pt idx="1505">
                  <c:v>220.23927129803201</c:v>
                </c:pt>
                <c:pt idx="1506">
                  <c:v>219.96882620112501</c:v>
                </c:pt>
                <c:pt idx="1507">
                  <c:v>219.70139383356599</c:v>
                </c:pt>
                <c:pt idx="1508">
                  <c:v>219.43693559831601</c:v>
                </c:pt>
                <c:pt idx="1509">
                  <c:v>219.17541324482499</c:v>
                </c:pt>
                <c:pt idx="1510">
                  <c:v>218.916788877621</c:v>
                </c:pt>
                <c:pt idx="1511">
                  <c:v>218.66102496381399</c:v>
                </c:pt>
                <c:pt idx="1512">
                  <c:v>218.408084340095</c:v>
                </c:pt>
                <c:pt idx="1513">
                  <c:v>218.15793021840699</c:v>
                </c:pt>
                <c:pt idx="1514">
                  <c:v>217.91052619195301</c:v>
                </c:pt>
                <c:pt idx="1515">
                  <c:v>217.66583623952599</c:v>
                </c:pt>
                <c:pt idx="1516">
                  <c:v>217.42382472971499</c:v>
                </c:pt>
                <c:pt idx="1517">
                  <c:v>217.184456424431</c:v>
                </c:pt>
                <c:pt idx="1518">
                  <c:v>216.947696481973</c:v>
                </c:pt>
                <c:pt idx="1519">
                  <c:v>216.71351045903299</c:v>
                </c:pt>
                <c:pt idx="1520">
                  <c:v>216.481864313241</c:v>
                </c:pt>
                <c:pt idx="1521">
                  <c:v>216.25272440430399</c:v>
                </c:pt>
                <c:pt idx="1522">
                  <c:v>216.02605749502499</c:v>
                </c:pt>
                <c:pt idx="1523">
                  <c:v>215.80183075199199</c:v>
                </c:pt>
                <c:pt idx="1524">
                  <c:v>215.58001174585999</c:v>
                </c:pt>
                <c:pt idx="1525">
                  <c:v>215.360568450919</c:v>
                </c:pt>
                <c:pt idx="1526">
                  <c:v>215.143469245066</c:v>
                </c:pt>
                <c:pt idx="1527">
                  <c:v>214.92868290871999</c:v>
                </c:pt>
                <c:pt idx="1528">
                  <c:v>214.71617862374299</c:v>
                </c:pt>
                <c:pt idx="1529">
                  <c:v>214.505925972163</c:v>
                </c:pt>
                <c:pt idx="1530">
                  <c:v>214.29789493456201</c:v>
                </c:pt>
                <c:pt idx="1531">
                  <c:v>214.09205588789601</c:v>
                </c:pt>
                <c:pt idx="1532">
                  <c:v>213.88837960385999</c:v>
                </c:pt>
                <c:pt idx="1533">
                  <c:v>213.68683724626999</c:v>
                </c:pt>
                <c:pt idx="1534">
                  <c:v>213.487400368713</c:v>
                </c:pt>
                <c:pt idx="1535">
                  <c:v>213.29004091176</c:v>
                </c:pt>
                <c:pt idx="1536">
                  <c:v>213.09473120026601</c:v>
                </c:pt>
                <c:pt idx="1537">
                  <c:v>212.90144394011301</c:v>
                </c:pt>
                <c:pt idx="1538">
                  <c:v>212.71015221547501</c:v>
                </c:pt>
                <c:pt idx="1539">
                  <c:v>212.52082948525401</c:v>
                </c:pt>
                <c:pt idx="1540">
                  <c:v>212.333449579871</c:v>
                </c:pt>
                <c:pt idx="1541">
                  <c:v>212.14798669773401</c:v>
                </c:pt>
                <c:pt idx="1542">
                  <c:v>211.96441540177901</c:v>
                </c:pt>
                <c:pt idx="1543">
                  <c:v>211.78271061545999</c:v>
                </c:pt>
                <c:pt idx="1544">
                  <c:v>211.60284761957001</c:v>
                </c:pt>
                <c:pt idx="1545">
                  <c:v>211.424802048104</c:v>
                </c:pt>
                <c:pt idx="1546">
                  <c:v>211.24854988444901</c:v>
                </c:pt>
                <c:pt idx="1547">
                  <c:v>211.074067457518</c:v>
                </c:pt>
                <c:pt idx="1548">
                  <c:v>210.90133143793699</c:v>
                </c:pt>
                <c:pt idx="1549">
                  <c:v>210.73031883362</c:v>
                </c:pt>
                <c:pt idx="1550">
                  <c:v>210.56100698633799</c:v>
                </c:pt>
                <c:pt idx="1551">
                  <c:v>210.39337356731099</c:v>
                </c:pt>
                <c:pt idx="1552">
                  <c:v>210.22739657322299</c:v>
                </c:pt>
                <c:pt idx="1553">
                  <c:v>210.063054322223</c:v>
                </c:pt>
                <c:pt idx="1554">
                  <c:v>209.900325449744</c:v>
                </c:pt>
                <c:pt idx="1555">
                  <c:v>209.73918890432</c:v>
                </c:pt>
                <c:pt idx="1556">
                  <c:v>209.57962394375201</c:v>
                </c:pt>
                <c:pt idx="1557">
                  <c:v>209.42161013087099</c:v>
                </c:pt>
                <c:pt idx="1558">
                  <c:v>209.26512732939599</c:v>
                </c:pt>
                <c:pt idx="1559">
                  <c:v>209.11015569999901</c:v>
                </c:pt>
                <c:pt idx="1560">
                  <c:v>208.95667569611501</c:v>
                </c:pt>
                <c:pt idx="1561">
                  <c:v>208.80466805986501</c:v>
                </c:pt>
                <c:pt idx="1562">
                  <c:v>208.65411381822699</c:v>
                </c:pt>
                <c:pt idx="1563">
                  <c:v>208.50499427885899</c:v>
                </c:pt>
                <c:pt idx="1564">
                  <c:v>208.35729102617299</c:v>
                </c:pt>
                <c:pt idx="1565">
                  <c:v>208.210985917317</c:v>
                </c:pt>
                <c:pt idx="1566">
                  <c:v>208.06606107838999</c:v>
                </c:pt>
                <c:pt idx="1567">
                  <c:v>207.92249890024399</c:v>
                </c:pt>
                <c:pt idx="1568">
                  <c:v>207.78028203499699</c:v>
                </c:pt>
                <c:pt idx="1569">
                  <c:v>207.63939339189699</c:v>
                </c:pt>
                <c:pt idx="1570">
                  <c:v>207.499816133693</c:v>
                </c:pt>
                <c:pt idx="1571">
                  <c:v>207.36153367268901</c:v>
                </c:pt>
                <c:pt idx="1572">
                  <c:v>207.22452966727201</c:v>
                </c:pt>
                <c:pt idx="1573">
                  <c:v>207.08878801783001</c:v>
                </c:pt>
                <c:pt idx="1574">
                  <c:v>206.95429286348701</c:v>
                </c:pt>
                <c:pt idx="1575">
                  <c:v>206.82102857832101</c:v>
                </c:pt>
                <c:pt idx="1576">
                  <c:v>206.68897976769199</c:v>
                </c:pt>
                <c:pt idx="1577">
                  <c:v>206.55813126484901</c:v>
                </c:pt>
                <c:pt idx="1578">
                  <c:v>206.42846812736599</c:v>
                </c:pt>
                <c:pt idx="1579">
                  <c:v>206.29997563375699</c:v>
                </c:pt>
                <c:pt idx="1580">
                  <c:v>206.17263927980301</c:v>
                </c:pt>
                <c:pt idx="1581">
                  <c:v>206.04644477557699</c:v>
                </c:pt>
                <c:pt idx="1582">
                  <c:v>205.92137804188101</c:v>
                </c:pt>
                <c:pt idx="1583">
                  <c:v>205.79742520690601</c:v>
                </c:pt>
                <c:pt idx="1584">
                  <c:v>205.674572603179</c:v>
                </c:pt>
                <c:pt idx="1585">
                  <c:v>205.55280676425301</c:v>
                </c:pt>
                <c:pt idx="1586">
                  <c:v>205.43211442142399</c:v>
                </c:pt>
                <c:pt idx="1587">
                  <c:v>205.31248250090201</c:v>
                </c:pt>
                <c:pt idx="1588">
                  <c:v>205.19389812053799</c:v>
                </c:pt>
                <c:pt idx="1589">
                  <c:v>205.076348586851</c:v>
                </c:pt>
                <c:pt idx="1590">
                  <c:v>204.95982139203801</c:v>
                </c:pt>
                <c:pt idx="1591">
                  <c:v>204.84430421109499</c:v>
                </c:pt>
                <c:pt idx="1592">
                  <c:v>204.72978489867501</c:v>
                </c:pt>
                <c:pt idx="1593">
                  <c:v>204.616251486609</c:v>
                </c:pt>
                <c:pt idx="1594">
                  <c:v>204.50369218080701</c:v>
                </c:pt>
                <c:pt idx="1595">
                  <c:v>204.392095358571</c:v>
                </c:pt>
                <c:pt idx="1596">
                  <c:v>204.28144956591001</c:v>
                </c:pt>
                <c:pt idx="1597">
                  <c:v>204.17174351480301</c:v>
                </c:pt>
                <c:pt idx="1598">
                  <c:v>204.06296608043701</c:v>
                </c:pt>
                <c:pt idx="1599">
                  <c:v>203.95510629884299</c:v>
                </c:pt>
                <c:pt idx="1600">
                  <c:v>203.84815336415801</c:v>
                </c:pt>
                <c:pt idx="1601">
                  <c:v>203.742096626132</c:v>
                </c:pt>
                <c:pt idx="1602">
                  <c:v>203.63692558765999</c:v>
                </c:pt>
                <c:pt idx="1603">
                  <c:v>203.53262990231599</c:v>
                </c:pt>
                <c:pt idx="1604">
                  <c:v>203.42919937185499</c:v>
                </c:pt>
                <c:pt idx="1605">
                  <c:v>203.32662394404099</c:v>
                </c:pt>
                <c:pt idx="1606">
                  <c:v>203.224893710169</c:v>
                </c:pt>
                <c:pt idx="1607">
                  <c:v>203.123998902767</c:v>
                </c:pt>
                <c:pt idx="1608">
                  <c:v>203.02392989337901</c:v>
                </c:pt>
                <c:pt idx="1609">
                  <c:v>202.924677190354</c:v>
                </c:pt>
                <c:pt idx="1610">
                  <c:v>202.82623143654499</c:v>
                </c:pt>
                <c:pt idx="1611">
                  <c:v>202.728583407325</c:v>
                </c:pt>
                <c:pt idx="1612">
                  <c:v>202.63172400837001</c:v>
                </c:pt>
                <c:pt idx="1613">
                  <c:v>202.535644273554</c:v>
                </c:pt>
                <c:pt idx="1614">
                  <c:v>202.44033536297701</c:v>
                </c:pt>
                <c:pt idx="1615">
                  <c:v>202.345788560936</c:v>
                </c:pt>
                <c:pt idx="1616">
                  <c:v>202.251995273814</c:v>
                </c:pt>
                <c:pt idx="1617">
                  <c:v>202.15894702832901</c:v>
                </c:pt>
                <c:pt idx="1618">
                  <c:v>202.06663546948499</c:v>
                </c:pt>
                <c:pt idx="1619">
                  <c:v>201.97505235876301</c:v>
                </c:pt>
                <c:pt idx="1620">
                  <c:v>201.88418957218201</c:v>
                </c:pt>
                <c:pt idx="1621">
                  <c:v>201.79403909861199</c:v>
                </c:pt>
                <c:pt idx="1622">
                  <c:v>201.70459303774999</c:v>
                </c:pt>
                <c:pt idx="1623">
                  <c:v>201.61584359862499</c:v>
                </c:pt>
                <c:pt idx="1624">
                  <c:v>201.527783097709</c:v>
                </c:pt>
                <c:pt idx="1625">
                  <c:v>201.44040395726299</c:v>
                </c:pt>
                <c:pt idx="1626">
                  <c:v>201.35369870361001</c:v>
                </c:pt>
                <c:pt idx="1627">
                  <c:v>201.267659965603</c:v>
                </c:pt>
                <c:pt idx="1628">
                  <c:v>201.182280472824</c:v>
                </c:pt>
                <c:pt idx="1629">
                  <c:v>201.09755305416701</c:v>
                </c:pt>
                <c:pt idx="1630">
                  <c:v>201.01347063622299</c:v>
                </c:pt>
                <c:pt idx="1631">
                  <c:v>200.93002624167499</c:v>
                </c:pt>
                <c:pt idx="1632">
                  <c:v>200.84721298788801</c:v>
                </c:pt>
                <c:pt idx="1633">
                  <c:v>200.76502408536399</c:v>
                </c:pt>
                <c:pt idx="1634">
                  <c:v>200.68345283619001</c:v>
                </c:pt>
                <c:pt idx="1635">
                  <c:v>200.60249263283799</c:v>
                </c:pt>
                <c:pt idx="1636">
                  <c:v>200.522136956541</c:v>
                </c:pt>
                <c:pt idx="1637">
                  <c:v>200.44237937599399</c:v>
                </c:pt>
                <c:pt idx="1638">
                  <c:v>200.36321354597101</c:v>
                </c:pt>
                <c:pt idx="1639">
                  <c:v>200.28463320603299</c:v>
                </c:pt>
                <c:pt idx="1640">
                  <c:v>200.20663217904101</c:v>
                </c:pt>
                <c:pt idx="1641">
                  <c:v>200.12920437007801</c:v>
                </c:pt>
                <c:pt idx="1642">
                  <c:v>200.05234376506999</c:v>
                </c:pt>
                <c:pt idx="1643">
                  <c:v>199.97604442954199</c:v>
                </c:pt>
                <c:pt idx="1644">
                  <c:v>199.90030050735001</c:v>
                </c:pt>
                <c:pt idx="1645">
                  <c:v>199.825106219595</c:v>
                </c:pt>
                <c:pt idx="1646">
                  <c:v>199.75045586317299</c:v>
                </c:pt>
                <c:pt idx="1647">
                  <c:v>199.676343809961</c:v>
                </c:pt>
                <c:pt idx="1648">
                  <c:v>199.60276450535801</c:v>
                </c:pt>
                <c:pt idx="1649">
                  <c:v>199.529712467374</c:v>
                </c:pt>
                <c:pt idx="1650">
                  <c:v>199.45718228534099</c:v>
                </c:pt>
                <c:pt idx="1651">
                  <c:v>199.38516861895201</c:v>
                </c:pt>
                <c:pt idx="1652">
                  <c:v>199.31366619716599</c:v>
                </c:pt>
                <c:pt idx="1653">
                  <c:v>199.242669817001</c:v>
                </c:pt>
                <c:pt idx="1654">
                  <c:v>199.17217434274599</c:v>
                </c:pt>
                <c:pt idx="1655">
                  <c:v>199.10217470478</c:v>
                </c:pt>
                <c:pt idx="1656">
                  <c:v>199.032665898571</c:v>
                </c:pt>
                <c:pt idx="1657">
                  <c:v>198.96364298376801</c:v>
                </c:pt>
                <c:pt idx="1658">
                  <c:v>198.89510108317501</c:v>
                </c:pt>
                <c:pt idx="1659">
                  <c:v>198.827035381738</c:v>
                </c:pt>
                <c:pt idx="1660">
                  <c:v>198.759441125759</c:v>
                </c:pt>
                <c:pt idx="1661">
                  <c:v>198.69231362186699</c:v>
                </c:pt>
                <c:pt idx="1662">
                  <c:v>198.62564823614599</c:v>
                </c:pt>
                <c:pt idx="1663">
                  <c:v>198.55944039319201</c:v>
                </c:pt>
                <c:pt idx="1664">
                  <c:v>198.493685575385</c:v>
                </c:pt>
                <c:pt idx="1665">
                  <c:v>198.42837932176499</c:v>
                </c:pt>
                <c:pt idx="1666">
                  <c:v>198.36351722748</c:v>
                </c:pt>
                <c:pt idx="1667">
                  <c:v>198.299094942746</c:v>
                </c:pt>
                <c:pt idx="1668">
                  <c:v>198.23510817214299</c:v>
                </c:pt>
                <c:pt idx="1669">
                  <c:v>198.17155267373099</c:v>
                </c:pt>
                <c:pt idx="1670">
                  <c:v>198.108424258334</c:v>
                </c:pt>
                <c:pt idx="1671">
                  <c:v>198.04571878863899</c:v>
                </c:pt>
                <c:pt idx="1672">
                  <c:v>197.983432178583</c:v>
                </c:pt>
                <c:pt idx="1673">
                  <c:v>197.921560392532</c:v>
                </c:pt>
                <c:pt idx="1674">
                  <c:v>197.86009944451001</c:v>
                </c:pt>
                <c:pt idx="1675">
                  <c:v>197.799045397518</c:v>
                </c:pt>
                <c:pt idx="1676">
                  <c:v>197.73839436280099</c:v>
                </c:pt>
                <c:pt idx="1677">
                  <c:v>197.67814249906101</c:v>
                </c:pt>
                <c:pt idx="1678">
                  <c:v>197.618286011979</c:v>
                </c:pt>
                <c:pt idx="1679">
                  <c:v>197.558821153314</c:v>
                </c:pt>
                <c:pt idx="1680">
                  <c:v>197.499744220331</c:v>
                </c:pt>
                <c:pt idx="1681">
                  <c:v>197.441051555158</c:v>
                </c:pt>
                <c:pt idx="1682">
                  <c:v>197.38273954410701</c:v>
                </c:pt>
                <c:pt idx="1683">
                  <c:v>197.324804616975</c:v>
                </c:pt>
                <c:pt idx="1684">
                  <c:v>197.26724324654501</c:v>
                </c:pt>
                <c:pt idx="1685">
                  <c:v>197.21005194792201</c:v>
                </c:pt>
                <c:pt idx="1686">
                  <c:v>197.15322727785099</c:v>
                </c:pt>
                <c:pt idx="1687">
                  <c:v>197.096765834217</c:v>
                </c:pt>
                <c:pt idx="1688">
                  <c:v>197.04066425543601</c:v>
                </c:pt>
                <c:pt idx="1689">
                  <c:v>196.984919219792</c:v>
                </c:pt>
                <c:pt idx="1690">
                  <c:v>196.92952744501699</c:v>
                </c:pt>
                <c:pt idx="1691">
                  <c:v>196.87448568760101</c:v>
                </c:pt>
                <c:pt idx="1692">
                  <c:v>196.81979074233601</c:v>
                </c:pt>
                <c:pt idx="1693">
                  <c:v>196.765439441702</c:v>
                </c:pt>
                <c:pt idx="1694">
                  <c:v>196.7114286554</c:v>
                </c:pt>
                <c:pt idx="1695">
                  <c:v>196.65775528971699</c:v>
                </c:pt>
                <c:pt idx="1696">
                  <c:v>196.60441628719801</c:v>
                </c:pt>
                <c:pt idx="1697">
                  <c:v>196.55140862593501</c:v>
                </c:pt>
                <c:pt idx="1698">
                  <c:v>196.49872931924199</c:v>
                </c:pt>
                <c:pt idx="1699">
                  <c:v>196.446375415018</c:v>
                </c:pt>
                <c:pt idx="1700">
                  <c:v>196.39434399537899</c:v>
                </c:pt>
                <c:pt idx="1701">
                  <c:v>196.342632176102</c:v>
                </c:pt>
                <c:pt idx="1702">
                  <c:v>196.291237106203</c:v>
                </c:pt>
                <c:pt idx="1703">
                  <c:v>196.240155967455</c:v>
                </c:pt>
                <c:pt idx="1704">
                  <c:v>196.189385973969</c:v>
                </c:pt>
                <c:pt idx="1705">
                  <c:v>196.138924371695</c:v>
                </c:pt>
                <c:pt idx="1706">
                  <c:v>196.08876843803299</c:v>
                </c:pt>
                <c:pt idx="1707">
                  <c:v>196.03891548134499</c:v>
                </c:pt>
                <c:pt idx="1708">
                  <c:v>195.98936284059599</c:v>
                </c:pt>
                <c:pt idx="1709">
                  <c:v>195.94010788489501</c:v>
                </c:pt>
                <c:pt idx="1710">
                  <c:v>195.89114801309</c:v>
                </c:pt>
                <c:pt idx="1711">
                  <c:v>195.84248065336601</c:v>
                </c:pt>
                <c:pt idx="1712">
                  <c:v>195.794103262866</c:v>
                </c:pt>
                <c:pt idx="1713">
                  <c:v>195.74601332722401</c:v>
                </c:pt>
                <c:pt idx="1714">
                  <c:v>195.69820836026699</c:v>
                </c:pt>
                <c:pt idx="1715">
                  <c:v>195.65068590360301</c:v>
                </c:pt>
                <c:pt idx="1716">
                  <c:v>195.60344352624699</c:v>
                </c:pt>
                <c:pt idx="1717">
                  <c:v>195.55647882421701</c:v>
                </c:pt>
                <c:pt idx="1718">
                  <c:v>195.50978942026899</c:v>
                </c:pt>
                <c:pt idx="1719">
                  <c:v>195.46337296334801</c:v>
                </c:pt>
                <c:pt idx="1720">
                  <c:v>195.41722712848701</c:v>
                </c:pt>
                <c:pt idx="1721">
                  <c:v>195.37134961627399</c:v>
                </c:pt>
                <c:pt idx="1722">
                  <c:v>195.32573815258101</c:v>
                </c:pt>
                <c:pt idx="1723">
                  <c:v>195.28039048821901</c:v>
                </c:pt>
                <c:pt idx="1724">
                  <c:v>195.235304398625</c:v>
                </c:pt>
                <c:pt idx="1725">
                  <c:v>195.19047768346999</c:v>
                </c:pt>
                <c:pt idx="1726">
                  <c:v>195.14590816641601</c:v>
                </c:pt>
                <c:pt idx="1727">
                  <c:v>195.10159369478501</c:v>
                </c:pt>
                <c:pt idx="1728">
                  <c:v>195.05753213920099</c:v>
                </c:pt>
                <c:pt idx="1729">
                  <c:v>195.013721393341</c:v>
                </c:pt>
                <c:pt idx="1730">
                  <c:v>194.97015937361701</c:v>
                </c:pt>
                <c:pt idx="1731">
                  <c:v>194.926844018834</c:v>
                </c:pt>
                <c:pt idx="1732">
                  <c:v>194.88377328994699</c:v>
                </c:pt>
                <c:pt idx="1733">
                  <c:v>194.840945169772</c:v>
                </c:pt>
                <c:pt idx="1734">
                  <c:v>194.79835766268499</c:v>
                </c:pt>
                <c:pt idx="1735">
                  <c:v>194.756008794346</c:v>
                </c:pt>
                <c:pt idx="1736">
                  <c:v>194.713896611427</c:v>
                </c:pt>
                <c:pt idx="1737">
                  <c:v>194.67201918135299</c:v>
                </c:pt>
                <c:pt idx="1738">
                  <c:v>194.63037459198199</c:v>
                </c:pt>
                <c:pt idx="1739">
                  <c:v>194.58896095140301</c:v>
                </c:pt>
                <c:pt idx="1740">
                  <c:v>194.54777638767399</c:v>
                </c:pt>
                <c:pt idx="1741">
                  <c:v>194.50681904851299</c:v>
                </c:pt>
                <c:pt idx="1742">
                  <c:v>194.46608710111499</c:v>
                </c:pt>
                <c:pt idx="1743">
                  <c:v>194.42557873185899</c:v>
                </c:pt>
                <c:pt idx="1744">
                  <c:v>194.38529214602801</c:v>
                </c:pt>
                <c:pt idx="1745">
                  <c:v>194.34522556768999</c:v>
                </c:pt>
                <c:pt idx="1746">
                  <c:v>194.30537723934299</c:v>
                </c:pt>
                <c:pt idx="1747">
                  <c:v>194.26574542173299</c:v>
                </c:pt>
                <c:pt idx="1748">
                  <c:v>194.226328393627</c:v>
                </c:pt>
                <c:pt idx="1749">
                  <c:v>194.18712445156399</c:v>
                </c:pt>
                <c:pt idx="1750">
                  <c:v>194.148131909618</c:v>
                </c:pt>
                <c:pt idx="1751">
                  <c:v>194.109349099247</c:v>
                </c:pt>
                <c:pt idx="1752">
                  <c:v>194.07077436902</c:v>
                </c:pt>
                <c:pt idx="1753">
                  <c:v>194.03240608440001</c:v>
                </c:pt>
                <c:pt idx="1754">
                  <c:v>193.99424262754701</c:v>
                </c:pt>
                <c:pt idx="1755">
                  <c:v>193.95628239715501</c:v>
                </c:pt>
                <c:pt idx="1756">
                  <c:v>193.91852380812199</c:v>
                </c:pt>
                <c:pt idx="1757">
                  <c:v>193.88096529151099</c:v>
                </c:pt>
                <c:pt idx="1758">
                  <c:v>193.84360529423901</c:v>
                </c:pt>
                <c:pt idx="1759">
                  <c:v>193.806442278887</c:v>
                </c:pt>
                <c:pt idx="1760">
                  <c:v>193.76947472359399</c:v>
                </c:pt>
                <c:pt idx="1761">
                  <c:v>193.73270112175001</c:v>
                </c:pt>
                <c:pt idx="1762">
                  <c:v>193.69611998188901</c:v>
                </c:pt>
                <c:pt idx="1763">
                  <c:v>193.659729827474</c:v>
                </c:pt>
                <c:pt idx="1764">
                  <c:v>193.62352919671201</c:v>
                </c:pt>
                <c:pt idx="1765">
                  <c:v>193.58751664240799</c:v>
                </c:pt>
                <c:pt idx="1766">
                  <c:v>193.55169073172999</c:v>
                </c:pt>
                <c:pt idx="1767">
                  <c:v>193.51605004610599</c:v>
                </c:pt>
                <c:pt idx="1768">
                  <c:v>193.48059318097501</c:v>
                </c:pt>
                <c:pt idx="1769">
                  <c:v>193.44531874565999</c:v>
                </c:pt>
                <c:pt idx="1770">
                  <c:v>193.41022536321401</c:v>
                </c:pt>
                <c:pt idx="1771">
                  <c:v>193.37531167021899</c:v>
                </c:pt>
                <c:pt idx="1772">
                  <c:v>193.34057631667599</c:v>
                </c:pt>
                <c:pt idx="1773">
                  <c:v>193.30601796577301</c:v>
                </c:pt>
                <c:pt idx="1774">
                  <c:v>193.271635293755</c:v>
                </c:pt>
                <c:pt idx="1775">
                  <c:v>193.23742698981201</c:v>
                </c:pt>
                <c:pt idx="1776">
                  <c:v>193.203391755882</c:v>
                </c:pt>
                <c:pt idx="1777">
                  <c:v>193.16952830648501</c:v>
                </c:pt>
                <c:pt idx="1778">
                  <c:v>193.13583536863001</c:v>
                </c:pt>
                <c:pt idx="1779">
                  <c:v>193.10231168161201</c:v>
                </c:pt>
                <c:pt idx="1780">
                  <c:v>193.06895599688201</c:v>
                </c:pt>
                <c:pt idx="1781">
                  <c:v>193.03576707792701</c:v>
                </c:pt>
                <c:pt idx="1782">
                  <c:v>193.00274370009799</c:v>
                </c:pt>
                <c:pt idx="1783">
                  <c:v>192.96988465051501</c:v>
                </c:pt>
                <c:pt idx="1784">
                  <c:v>192.937188727853</c:v>
                </c:pt>
                <c:pt idx="1785">
                  <c:v>192.904654742297</c:v>
                </c:pt>
                <c:pt idx="1786">
                  <c:v>192.87228151531599</c:v>
                </c:pt>
                <c:pt idx="1787">
                  <c:v>192.840067879625</c:v>
                </c:pt>
                <c:pt idx="1788">
                  <c:v>192.808012678973</c:v>
                </c:pt>
                <c:pt idx="1789">
                  <c:v>192.77611476807499</c:v>
                </c:pt>
                <c:pt idx="1790">
                  <c:v>192.744373012457</c:v>
                </c:pt>
                <c:pt idx="1791">
                  <c:v>192.712786288335</c:v>
                </c:pt>
                <c:pt idx="1792">
                  <c:v>192.68135348245201</c:v>
                </c:pt>
                <c:pt idx="1793">
                  <c:v>192.650073492057</c:v>
                </c:pt>
                <c:pt idx="1794">
                  <c:v>192.61894522468199</c:v>
                </c:pt>
                <c:pt idx="1795">
                  <c:v>192.58796759810301</c:v>
                </c:pt>
                <c:pt idx="1796">
                  <c:v>192.55713954013899</c:v>
                </c:pt>
                <c:pt idx="1797">
                  <c:v>192.52645998862999</c:v>
                </c:pt>
                <c:pt idx="1798">
                  <c:v>192.495927891229</c:v>
                </c:pt>
                <c:pt idx="1799">
                  <c:v>192.465542205378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본선정지!$H$1</c:f>
              <c:strCache>
                <c:ptCount val="1"/>
                <c:pt idx="0">
                  <c:v>rel_brg_tcpa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본선정지!$H$2:$H$1801</c:f>
              <c:numCache>
                <c:formatCode>General</c:formatCode>
                <c:ptCount val="1800"/>
                <c:pt idx="0">
                  <c:v>-90</c:v>
                </c:pt>
                <c:pt idx="1">
                  <c:v>-90</c:v>
                </c:pt>
                <c:pt idx="2">
                  <c:v>-90</c:v>
                </c:pt>
                <c:pt idx="3">
                  <c:v>-90</c:v>
                </c:pt>
                <c:pt idx="4">
                  <c:v>-90</c:v>
                </c:pt>
                <c:pt idx="5">
                  <c:v>-90</c:v>
                </c:pt>
                <c:pt idx="6">
                  <c:v>-90</c:v>
                </c:pt>
                <c:pt idx="7">
                  <c:v>-90</c:v>
                </c:pt>
                <c:pt idx="8">
                  <c:v>-90</c:v>
                </c:pt>
                <c:pt idx="9">
                  <c:v>-90</c:v>
                </c:pt>
                <c:pt idx="10">
                  <c:v>-90</c:v>
                </c:pt>
                <c:pt idx="11">
                  <c:v>-90</c:v>
                </c:pt>
                <c:pt idx="12">
                  <c:v>-90</c:v>
                </c:pt>
                <c:pt idx="13">
                  <c:v>-90</c:v>
                </c:pt>
                <c:pt idx="14">
                  <c:v>-90</c:v>
                </c:pt>
                <c:pt idx="15">
                  <c:v>-90</c:v>
                </c:pt>
                <c:pt idx="16">
                  <c:v>-90</c:v>
                </c:pt>
                <c:pt idx="17">
                  <c:v>-90</c:v>
                </c:pt>
                <c:pt idx="18">
                  <c:v>-90</c:v>
                </c:pt>
                <c:pt idx="19">
                  <c:v>-90</c:v>
                </c:pt>
                <c:pt idx="20">
                  <c:v>-90</c:v>
                </c:pt>
                <c:pt idx="21">
                  <c:v>-90</c:v>
                </c:pt>
                <c:pt idx="22">
                  <c:v>-90</c:v>
                </c:pt>
                <c:pt idx="23">
                  <c:v>-90</c:v>
                </c:pt>
                <c:pt idx="24">
                  <c:v>-90</c:v>
                </c:pt>
                <c:pt idx="25">
                  <c:v>-90</c:v>
                </c:pt>
                <c:pt idx="26">
                  <c:v>-90</c:v>
                </c:pt>
                <c:pt idx="27">
                  <c:v>-90</c:v>
                </c:pt>
                <c:pt idx="28">
                  <c:v>-90</c:v>
                </c:pt>
                <c:pt idx="29">
                  <c:v>-90</c:v>
                </c:pt>
                <c:pt idx="30">
                  <c:v>-90</c:v>
                </c:pt>
                <c:pt idx="31">
                  <c:v>-90</c:v>
                </c:pt>
                <c:pt idx="32">
                  <c:v>-90</c:v>
                </c:pt>
                <c:pt idx="33">
                  <c:v>-90</c:v>
                </c:pt>
                <c:pt idx="34">
                  <c:v>-90</c:v>
                </c:pt>
                <c:pt idx="35">
                  <c:v>-90</c:v>
                </c:pt>
                <c:pt idx="36">
                  <c:v>-90</c:v>
                </c:pt>
                <c:pt idx="37">
                  <c:v>-90</c:v>
                </c:pt>
                <c:pt idx="38">
                  <c:v>-90</c:v>
                </c:pt>
                <c:pt idx="39">
                  <c:v>-90</c:v>
                </c:pt>
                <c:pt idx="40">
                  <c:v>-90</c:v>
                </c:pt>
                <c:pt idx="41">
                  <c:v>-90</c:v>
                </c:pt>
                <c:pt idx="42">
                  <c:v>-90</c:v>
                </c:pt>
                <c:pt idx="43">
                  <c:v>-90</c:v>
                </c:pt>
                <c:pt idx="44">
                  <c:v>-90</c:v>
                </c:pt>
                <c:pt idx="45">
                  <c:v>-90</c:v>
                </c:pt>
                <c:pt idx="46">
                  <c:v>-90</c:v>
                </c:pt>
                <c:pt idx="47">
                  <c:v>-90</c:v>
                </c:pt>
                <c:pt idx="48">
                  <c:v>-90</c:v>
                </c:pt>
                <c:pt idx="49">
                  <c:v>-90</c:v>
                </c:pt>
                <c:pt idx="50">
                  <c:v>-90</c:v>
                </c:pt>
                <c:pt idx="51">
                  <c:v>-90</c:v>
                </c:pt>
                <c:pt idx="52">
                  <c:v>-90</c:v>
                </c:pt>
                <c:pt idx="53">
                  <c:v>-90</c:v>
                </c:pt>
                <c:pt idx="54">
                  <c:v>-90</c:v>
                </c:pt>
                <c:pt idx="55">
                  <c:v>-90</c:v>
                </c:pt>
                <c:pt idx="56">
                  <c:v>-90</c:v>
                </c:pt>
                <c:pt idx="57">
                  <c:v>-90</c:v>
                </c:pt>
                <c:pt idx="58">
                  <c:v>-90</c:v>
                </c:pt>
                <c:pt idx="59">
                  <c:v>-90</c:v>
                </c:pt>
                <c:pt idx="60">
                  <c:v>-90</c:v>
                </c:pt>
                <c:pt idx="61">
                  <c:v>-90</c:v>
                </c:pt>
                <c:pt idx="62">
                  <c:v>-90</c:v>
                </c:pt>
                <c:pt idx="63">
                  <c:v>-90</c:v>
                </c:pt>
                <c:pt idx="64">
                  <c:v>-90</c:v>
                </c:pt>
                <c:pt idx="65">
                  <c:v>-90</c:v>
                </c:pt>
                <c:pt idx="66">
                  <c:v>-90</c:v>
                </c:pt>
                <c:pt idx="67">
                  <c:v>-90</c:v>
                </c:pt>
                <c:pt idx="68">
                  <c:v>-90</c:v>
                </c:pt>
                <c:pt idx="69">
                  <c:v>-90</c:v>
                </c:pt>
                <c:pt idx="70">
                  <c:v>-90</c:v>
                </c:pt>
                <c:pt idx="71">
                  <c:v>-90</c:v>
                </c:pt>
                <c:pt idx="72">
                  <c:v>-90</c:v>
                </c:pt>
                <c:pt idx="73">
                  <c:v>-90</c:v>
                </c:pt>
                <c:pt idx="74">
                  <c:v>-90</c:v>
                </c:pt>
                <c:pt idx="75">
                  <c:v>-90</c:v>
                </c:pt>
                <c:pt idx="76">
                  <c:v>-90</c:v>
                </c:pt>
                <c:pt idx="77">
                  <c:v>-90</c:v>
                </c:pt>
                <c:pt idx="78">
                  <c:v>-90</c:v>
                </c:pt>
                <c:pt idx="79">
                  <c:v>-90</c:v>
                </c:pt>
                <c:pt idx="80">
                  <c:v>-90</c:v>
                </c:pt>
                <c:pt idx="81">
                  <c:v>-90</c:v>
                </c:pt>
                <c:pt idx="82">
                  <c:v>-90</c:v>
                </c:pt>
                <c:pt idx="83">
                  <c:v>-90</c:v>
                </c:pt>
                <c:pt idx="84">
                  <c:v>-90</c:v>
                </c:pt>
                <c:pt idx="85">
                  <c:v>-90</c:v>
                </c:pt>
                <c:pt idx="86">
                  <c:v>-90</c:v>
                </c:pt>
                <c:pt idx="87">
                  <c:v>-90</c:v>
                </c:pt>
                <c:pt idx="88">
                  <c:v>-90</c:v>
                </c:pt>
                <c:pt idx="89">
                  <c:v>-90</c:v>
                </c:pt>
                <c:pt idx="90">
                  <c:v>-90</c:v>
                </c:pt>
                <c:pt idx="91">
                  <c:v>-90</c:v>
                </c:pt>
                <c:pt idx="92">
                  <c:v>-90</c:v>
                </c:pt>
                <c:pt idx="93">
                  <c:v>-90</c:v>
                </c:pt>
                <c:pt idx="94">
                  <c:v>-90</c:v>
                </c:pt>
                <c:pt idx="95">
                  <c:v>-90</c:v>
                </c:pt>
                <c:pt idx="96">
                  <c:v>-90</c:v>
                </c:pt>
                <c:pt idx="97">
                  <c:v>-90</c:v>
                </c:pt>
                <c:pt idx="98">
                  <c:v>-90</c:v>
                </c:pt>
                <c:pt idx="99">
                  <c:v>-90</c:v>
                </c:pt>
                <c:pt idx="100">
                  <c:v>-90</c:v>
                </c:pt>
                <c:pt idx="101">
                  <c:v>-90</c:v>
                </c:pt>
                <c:pt idx="102">
                  <c:v>-90</c:v>
                </c:pt>
                <c:pt idx="103">
                  <c:v>-90</c:v>
                </c:pt>
                <c:pt idx="104">
                  <c:v>-90</c:v>
                </c:pt>
                <c:pt idx="105">
                  <c:v>-90</c:v>
                </c:pt>
                <c:pt idx="106">
                  <c:v>-90</c:v>
                </c:pt>
                <c:pt idx="107">
                  <c:v>-90</c:v>
                </c:pt>
                <c:pt idx="108">
                  <c:v>-90</c:v>
                </c:pt>
                <c:pt idx="109">
                  <c:v>-90</c:v>
                </c:pt>
                <c:pt idx="110">
                  <c:v>-90</c:v>
                </c:pt>
                <c:pt idx="111">
                  <c:v>-90</c:v>
                </c:pt>
                <c:pt idx="112">
                  <c:v>-90</c:v>
                </c:pt>
                <c:pt idx="113">
                  <c:v>-90</c:v>
                </c:pt>
                <c:pt idx="114">
                  <c:v>-90</c:v>
                </c:pt>
                <c:pt idx="115">
                  <c:v>-90</c:v>
                </c:pt>
                <c:pt idx="116">
                  <c:v>-90</c:v>
                </c:pt>
                <c:pt idx="117">
                  <c:v>-90</c:v>
                </c:pt>
                <c:pt idx="118">
                  <c:v>-90</c:v>
                </c:pt>
                <c:pt idx="119">
                  <c:v>-90</c:v>
                </c:pt>
                <c:pt idx="120">
                  <c:v>-90</c:v>
                </c:pt>
                <c:pt idx="121">
                  <c:v>-90</c:v>
                </c:pt>
                <c:pt idx="122">
                  <c:v>-90</c:v>
                </c:pt>
                <c:pt idx="123">
                  <c:v>-90</c:v>
                </c:pt>
                <c:pt idx="124">
                  <c:v>-90</c:v>
                </c:pt>
                <c:pt idx="125">
                  <c:v>-90</c:v>
                </c:pt>
                <c:pt idx="126">
                  <c:v>-90</c:v>
                </c:pt>
                <c:pt idx="127">
                  <c:v>-90</c:v>
                </c:pt>
                <c:pt idx="128">
                  <c:v>-90</c:v>
                </c:pt>
                <c:pt idx="129">
                  <c:v>-90</c:v>
                </c:pt>
                <c:pt idx="130">
                  <c:v>-90</c:v>
                </c:pt>
                <c:pt idx="131">
                  <c:v>-90</c:v>
                </c:pt>
                <c:pt idx="132">
                  <c:v>-90</c:v>
                </c:pt>
                <c:pt idx="133">
                  <c:v>-90</c:v>
                </c:pt>
                <c:pt idx="134">
                  <c:v>-90</c:v>
                </c:pt>
                <c:pt idx="135">
                  <c:v>-90</c:v>
                </c:pt>
                <c:pt idx="136">
                  <c:v>-90</c:v>
                </c:pt>
                <c:pt idx="137">
                  <c:v>-90</c:v>
                </c:pt>
                <c:pt idx="138">
                  <c:v>-90</c:v>
                </c:pt>
                <c:pt idx="139">
                  <c:v>-90</c:v>
                </c:pt>
                <c:pt idx="140">
                  <c:v>-90</c:v>
                </c:pt>
                <c:pt idx="141">
                  <c:v>-90</c:v>
                </c:pt>
                <c:pt idx="142">
                  <c:v>-90</c:v>
                </c:pt>
                <c:pt idx="143">
                  <c:v>-90</c:v>
                </c:pt>
                <c:pt idx="144">
                  <c:v>-90</c:v>
                </c:pt>
                <c:pt idx="145">
                  <c:v>-90</c:v>
                </c:pt>
                <c:pt idx="146">
                  <c:v>-90</c:v>
                </c:pt>
                <c:pt idx="147">
                  <c:v>-90</c:v>
                </c:pt>
                <c:pt idx="148">
                  <c:v>-90</c:v>
                </c:pt>
                <c:pt idx="149">
                  <c:v>-90</c:v>
                </c:pt>
                <c:pt idx="150">
                  <c:v>-90</c:v>
                </c:pt>
                <c:pt idx="151">
                  <c:v>-90</c:v>
                </c:pt>
                <c:pt idx="152">
                  <c:v>-90</c:v>
                </c:pt>
                <c:pt idx="153">
                  <c:v>-90</c:v>
                </c:pt>
                <c:pt idx="154">
                  <c:v>-90</c:v>
                </c:pt>
                <c:pt idx="155">
                  <c:v>-90</c:v>
                </c:pt>
                <c:pt idx="156">
                  <c:v>-90</c:v>
                </c:pt>
                <c:pt idx="157">
                  <c:v>-90</c:v>
                </c:pt>
                <c:pt idx="158">
                  <c:v>-90</c:v>
                </c:pt>
                <c:pt idx="159">
                  <c:v>-90</c:v>
                </c:pt>
                <c:pt idx="160">
                  <c:v>-90</c:v>
                </c:pt>
                <c:pt idx="161">
                  <c:v>-90</c:v>
                </c:pt>
                <c:pt idx="162">
                  <c:v>-90</c:v>
                </c:pt>
                <c:pt idx="163">
                  <c:v>-90</c:v>
                </c:pt>
                <c:pt idx="164">
                  <c:v>-90</c:v>
                </c:pt>
                <c:pt idx="165">
                  <c:v>-90</c:v>
                </c:pt>
                <c:pt idx="166">
                  <c:v>-90</c:v>
                </c:pt>
                <c:pt idx="167">
                  <c:v>-90</c:v>
                </c:pt>
                <c:pt idx="168">
                  <c:v>-90</c:v>
                </c:pt>
                <c:pt idx="169">
                  <c:v>-90</c:v>
                </c:pt>
                <c:pt idx="170">
                  <c:v>-90</c:v>
                </c:pt>
                <c:pt idx="171">
                  <c:v>-90</c:v>
                </c:pt>
                <c:pt idx="172">
                  <c:v>-90</c:v>
                </c:pt>
                <c:pt idx="173">
                  <c:v>-90</c:v>
                </c:pt>
                <c:pt idx="174">
                  <c:v>-90</c:v>
                </c:pt>
                <c:pt idx="175">
                  <c:v>-90</c:v>
                </c:pt>
                <c:pt idx="176">
                  <c:v>-90</c:v>
                </c:pt>
                <c:pt idx="177">
                  <c:v>-90</c:v>
                </c:pt>
                <c:pt idx="178">
                  <c:v>-90</c:v>
                </c:pt>
                <c:pt idx="179">
                  <c:v>-90</c:v>
                </c:pt>
                <c:pt idx="180">
                  <c:v>-90</c:v>
                </c:pt>
                <c:pt idx="181">
                  <c:v>-90</c:v>
                </c:pt>
                <c:pt idx="182">
                  <c:v>-90</c:v>
                </c:pt>
                <c:pt idx="183">
                  <c:v>-90</c:v>
                </c:pt>
                <c:pt idx="184">
                  <c:v>-90</c:v>
                </c:pt>
                <c:pt idx="185">
                  <c:v>-90</c:v>
                </c:pt>
                <c:pt idx="186">
                  <c:v>-90</c:v>
                </c:pt>
                <c:pt idx="187">
                  <c:v>-90</c:v>
                </c:pt>
                <c:pt idx="188">
                  <c:v>-90</c:v>
                </c:pt>
                <c:pt idx="189">
                  <c:v>-90</c:v>
                </c:pt>
                <c:pt idx="190">
                  <c:v>-90</c:v>
                </c:pt>
                <c:pt idx="191">
                  <c:v>-90</c:v>
                </c:pt>
                <c:pt idx="192">
                  <c:v>-90</c:v>
                </c:pt>
                <c:pt idx="193">
                  <c:v>-90</c:v>
                </c:pt>
                <c:pt idx="194">
                  <c:v>-90</c:v>
                </c:pt>
                <c:pt idx="195">
                  <c:v>-90</c:v>
                </c:pt>
                <c:pt idx="196">
                  <c:v>-90</c:v>
                </c:pt>
                <c:pt idx="197">
                  <c:v>-90</c:v>
                </c:pt>
                <c:pt idx="198">
                  <c:v>-90</c:v>
                </c:pt>
                <c:pt idx="199">
                  <c:v>-90</c:v>
                </c:pt>
                <c:pt idx="200">
                  <c:v>-90</c:v>
                </c:pt>
                <c:pt idx="201">
                  <c:v>-90</c:v>
                </c:pt>
                <c:pt idx="202">
                  <c:v>-90</c:v>
                </c:pt>
                <c:pt idx="203">
                  <c:v>-90</c:v>
                </c:pt>
                <c:pt idx="204">
                  <c:v>-90</c:v>
                </c:pt>
                <c:pt idx="205">
                  <c:v>-90</c:v>
                </c:pt>
                <c:pt idx="206">
                  <c:v>-90</c:v>
                </c:pt>
                <c:pt idx="207">
                  <c:v>-90</c:v>
                </c:pt>
                <c:pt idx="208">
                  <c:v>-90</c:v>
                </c:pt>
                <c:pt idx="209">
                  <c:v>-90</c:v>
                </c:pt>
                <c:pt idx="210">
                  <c:v>-90</c:v>
                </c:pt>
                <c:pt idx="211">
                  <c:v>-90</c:v>
                </c:pt>
                <c:pt idx="212">
                  <c:v>-90</c:v>
                </c:pt>
                <c:pt idx="213">
                  <c:v>-90</c:v>
                </c:pt>
                <c:pt idx="214">
                  <c:v>-90</c:v>
                </c:pt>
                <c:pt idx="215">
                  <c:v>-90</c:v>
                </c:pt>
                <c:pt idx="216">
                  <c:v>-90</c:v>
                </c:pt>
                <c:pt idx="217">
                  <c:v>-90</c:v>
                </c:pt>
                <c:pt idx="218">
                  <c:v>-90</c:v>
                </c:pt>
                <c:pt idx="219">
                  <c:v>-90</c:v>
                </c:pt>
                <c:pt idx="220">
                  <c:v>-90</c:v>
                </c:pt>
                <c:pt idx="221">
                  <c:v>-90</c:v>
                </c:pt>
                <c:pt idx="222">
                  <c:v>-90</c:v>
                </c:pt>
                <c:pt idx="223">
                  <c:v>-90</c:v>
                </c:pt>
                <c:pt idx="224">
                  <c:v>-90</c:v>
                </c:pt>
                <c:pt idx="225">
                  <c:v>-90</c:v>
                </c:pt>
                <c:pt idx="226">
                  <c:v>-90</c:v>
                </c:pt>
                <c:pt idx="227">
                  <c:v>-90</c:v>
                </c:pt>
                <c:pt idx="228">
                  <c:v>-90</c:v>
                </c:pt>
                <c:pt idx="229">
                  <c:v>-90</c:v>
                </c:pt>
                <c:pt idx="230">
                  <c:v>-90</c:v>
                </c:pt>
                <c:pt idx="231">
                  <c:v>-90</c:v>
                </c:pt>
                <c:pt idx="232">
                  <c:v>-90</c:v>
                </c:pt>
                <c:pt idx="233">
                  <c:v>-90</c:v>
                </c:pt>
                <c:pt idx="234">
                  <c:v>-90</c:v>
                </c:pt>
                <c:pt idx="235">
                  <c:v>-90</c:v>
                </c:pt>
                <c:pt idx="236">
                  <c:v>-90</c:v>
                </c:pt>
                <c:pt idx="237">
                  <c:v>-90</c:v>
                </c:pt>
                <c:pt idx="238">
                  <c:v>-90</c:v>
                </c:pt>
                <c:pt idx="239">
                  <c:v>-90</c:v>
                </c:pt>
                <c:pt idx="240">
                  <c:v>-90</c:v>
                </c:pt>
                <c:pt idx="241">
                  <c:v>-90</c:v>
                </c:pt>
                <c:pt idx="242">
                  <c:v>-90</c:v>
                </c:pt>
                <c:pt idx="243">
                  <c:v>-90</c:v>
                </c:pt>
                <c:pt idx="244">
                  <c:v>-90</c:v>
                </c:pt>
                <c:pt idx="245">
                  <c:v>-90</c:v>
                </c:pt>
                <c:pt idx="246">
                  <c:v>-90</c:v>
                </c:pt>
                <c:pt idx="247">
                  <c:v>-90</c:v>
                </c:pt>
                <c:pt idx="248">
                  <c:v>-90</c:v>
                </c:pt>
                <c:pt idx="249">
                  <c:v>-90</c:v>
                </c:pt>
                <c:pt idx="250">
                  <c:v>-90</c:v>
                </c:pt>
                <c:pt idx="251">
                  <c:v>-90</c:v>
                </c:pt>
                <c:pt idx="252">
                  <c:v>-90</c:v>
                </c:pt>
                <c:pt idx="253">
                  <c:v>-90</c:v>
                </c:pt>
                <c:pt idx="254">
                  <c:v>-90</c:v>
                </c:pt>
                <c:pt idx="255">
                  <c:v>-90</c:v>
                </c:pt>
                <c:pt idx="256">
                  <c:v>-90</c:v>
                </c:pt>
                <c:pt idx="257">
                  <c:v>-90</c:v>
                </c:pt>
                <c:pt idx="258">
                  <c:v>-90</c:v>
                </c:pt>
                <c:pt idx="259">
                  <c:v>-90</c:v>
                </c:pt>
                <c:pt idx="260">
                  <c:v>-90</c:v>
                </c:pt>
                <c:pt idx="261">
                  <c:v>-90</c:v>
                </c:pt>
                <c:pt idx="262">
                  <c:v>-90</c:v>
                </c:pt>
                <c:pt idx="263">
                  <c:v>-90</c:v>
                </c:pt>
                <c:pt idx="264">
                  <c:v>-90</c:v>
                </c:pt>
                <c:pt idx="265">
                  <c:v>-90</c:v>
                </c:pt>
                <c:pt idx="266">
                  <c:v>-90</c:v>
                </c:pt>
                <c:pt idx="267">
                  <c:v>-90</c:v>
                </c:pt>
                <c:pt idx="268">
                  <c:v>-90</c:v>
                </c:pt>
                <c:pt idx="269">
                  <c:v>-90</c:v>
                </c:pt>
                <c:pt idx="270">
                  <c:v>-90</c:v>
                </c:pt>
                <c:pt idx="271">
                  <c:v>-90</c:v>
                </c:pt>
                <c:pt idx="272">
                  <c:v>-90</c:v>
                </c:pt>
                <c:pt idx="273">
                  <c:v>-90</c:v>
                </c:pt>
                <c:pt idx="274">
                  <c:v>-90</c:v>
                </c:pt>
                <c:pt idx="275">
                  <c:v>-90</c:v>
                </c:pt>
                <c:pt idx="276">
                  <c:v>-90</c:v>
                </c:pt>
                <c:pt idx="277">
                  <c:v>-90</c:v>
                </c:pt>
                <c:pt idx="278">
                  <c:v>-90</c:v>
                </c:pt>
                <c:pt idx="279">
                  <c:v>-90</c:v>
                </c:pt>
                <c:pt idx="280">
                  <c:v>-90</c:v>
                </c:pt>
                <c:pt idx="281">
                  <c:v>-90</c:v>
                </c:pt>
                <c:pt idx="282">
                  <c:v>-90</c:v>
                </c:pt>
                <c:pt idx="283">
                  <c:v>-90</c:v>
                </c:pt>
                <c:pt idx="284">
                  <c:v>-90</c:v>
                </c:pt>
                <c:pt idx="285">
                  <c:v>-90</c:v>
                </c:pt>
                <c:pt idx="286">
                  <c:v>-90</c:v>
                </c:pt>
                <c:pt idx="287">
                  <c:v>-90</c:v>
                </c:pt>
                <c:pt idx="288">
                  <c:v>-90</c:v>
                </c:pt>
                <c:pt idx="289">
                  <c:v>-90</c:v>
                </c:pt>
                <c:pt idx="290">
                  <c:v>-90</c:v>
                </c:pt>
                <c:pt idx="291">
                  <c:v>-90</c:v>
                </c:pt>
                <c:pt idx="292">
                  <c:v>-90</c:v>
                </c:pt>
                <c:pt idx="293">
                  <c:v>-90</c:v>
                </c:pt>
                <c:pt idx="294">
                  <c:v>-90</c:v>
                </c:pt>
                <c:pt idx="295">
                  <c:v>-90</c:v>
                </c:pt>
                <c:pt idx="296">
                  <c:v>-90</c:v>
                </c:pt>
                <c:pt idx="297">
                  <c:v>-90</c:v>
                </c:pt>
                <c:pt idx="298">
                  <c:v>-90</c:v>
                </c:pt>
                <c:pt idx="299">
                  <c:v>-90</c:v>
                </c:pt>
                <c:pt idx="300">
                  <c:v>-90</c:v>
                </c:pt>
                <c:pt idx="301">
                  <c:v>-90</c:v>
                </c:pt>
                <c:pt idx="302">
                  <c:v>-90</c:v>
                </c:pt>
                <c:pt idx="303">
                  <c:v>-90</c:v>
                </c:pt>
                <c:pt idx="304">
                  <c:v>-90</c:v>
                </c:pt>
                <c:pt idx="305">
                  <c:v>-90</c:v>
                </c:pt>
                <c:pt idx="306">
                  <c:v>-90</c:v>
                </c:pt>
                <c:pt idx="307">
                  <c:v>-90</c:v>
                </c:pt>
                <c:pt idx="308">
                  <c:v>-90</c:v>
                </c:pt>
                <c:pt idx="309">
                  <c:v>-90</c:v>
                </c:pt>
                <c:pt idx="310">
                  <c:v>-90</c:v>
                </c:pt>
                <c:pt idx="311">
                  <c:v>-90</c:v>
                </c:pt>
                <c:pt idx="312">
                  <c:v>-90</c:v>
                </c:pt>
                <c:pt idx="313">
                  <c:v>-90</c:v>
                </c:pt>
                <c:pt idx="314">
                  <c:v>-90</c:v>
                </c:pt>
                <c:pt idx="315">
                  <c:v>-90</c:v>
                </c:pt>
                <c:pt idx="316">
                  <c:v>-90</c:v>
                </c:pt>
                <c:pt idx="317">
                  <c:v>-90</c:v>
                </c:pt>
                <c:pt idx="318">
                  <c:v>-90</c:v>
                </c:pt>
                <c:pt idx="319">
                  <c:v>-90</c:v>
                </c:pt>
                <c:pt idx="320">
                  <c:v>-90</c:v>
                </c:pt>
                <c:pt idx="321">
                  <c:v>-90</c:v>
                </c:pt>
                <c:pt idx="322">
                  <c:v>-90</c:v>
                </c:pt>
                <c:pt idx="323">
                  <c:v>-90</c:v>
                </c:pt>
                <c:pt idx="324">
                  <c:v>-90</c:v>
                </c:pt>
                <c:pt idx="325">
                  <c:v>-90</c:v>
                </c:pt>
                <c:pt idx="326">
                  <c:v>-90</c:v>
                </c:pt>
                <c:pt idx="327">
                  <c:v>-90</c:v>
                </c:pt>
                <c:pt idx="328">
                  <c:v>-90</c:v>
                </c:pt>
                <c:pt idx="329">
                  <c:v>-90</c:v>
                </c:pt>
                <c:pt idx="330">
                  <c:v>-90</c:v>
                </c:pt>
                <c:pt idx="331">
                  <c:v>-90</c:v>
                </c:pt>
                <c:pt idx="332">
                  <c:v>-90</c:v>
                </c:pt>
                <c:pt idx="333">
                  <c:v>-90</c:v>
                </c:pt>
                <c:pt idx="334">
                  <c:v>-90</c:v>
                </c:pt>
                <c:pt idx="335">
                  <c:v>-90</c:v>
                </c:pt>
                <c:pt idx="336">
                  <c:v>-90</c:v>
                </c:pt>
                <c:pt idx="337">
                  <c:v>-90</c:v>
                </c:pt>
                <c:pt idx="338">
                  <c:v>-90</c:v>
                </c:pt>
                <c:pt idx="339">
                  <c:v>-90</c:v>
                </c:pt>
                <c:pt idx="340">
                  <c:v>-90</c:v>
                </c:pt>
                <c:pt idx="341">
                  <c:v>-90</c:v>
                </c:pt>
                <c:pt idx="342">
                  <c:v>-90</c:v>
                </c:pt>
                <c:pt idx="343">
                  <c:v>-90</c:v>
                </c:pt>
                <c:pt idx="344">
                  <c:v>-90</c:v>
                </c:pt>
                <c:pt idx="345">
                  <c:v>-90</c:v>
                </c:pt>
                <c:pt idx="346">
                  <c:v>-90</c:v>
                </c:pt>
                <c:pt idx="347">
                  <c:v>-90</c:v>
                </c:pt>
                <c:pt idx="348">
                  <c:v>-90</c:v>
                </c:pt>
                <c:pt idx="349">
                  <c:v>-90</c:v>
                </c:pt>
                <c:pt idx="350">
                  <c:v>-90</c:v>
                </c:pt>
                <c:pt idx="351">
                  <c:v>-90</c:v>
                </c:pt>
                <c:pt idx="352">
                  <c:v>-90</c:v>
                </c:pt>
                <c:pt idx="353">
                  <c:v>-90</c:v>
                </c:pt>
                <c:pt idx="354">
                  <c:v>-90</c:v>
                </c:pt>
                <c:pt idx="355">
                  <c:v>-90</c:v>
                </c:pt>
                <c:pt idx="356">
                  <c:v>-90</c:v>
                </c:pt>
                <c:pt idx="357">
                  <c:v>-90</c:v>
                </c:pt>
                <c:pt idx="358">
                  <c:v>-90</c:v>
                </c:pt>
                <c:pt idx="359">
                  <c:v>-90</c:v>
                </c:pt>
                <c:pt idx="360">
                  <c:v>-90</c:v>
                </c:pt>
                <c:pt idx="361">
                  <c:v>-90</c:v>
                </c:pt>
                <c:pt idx="362">
                  <c:v>-90</c:v>
                </c:pt>
                <c:pt idx="363">
                  <c:v>-90</c:v>
                </c:pt>
                <c:pt idx="364">
                  <c:v>-90</c:v>
                </c:pt>
                <c:pt idx="365">
                  <c:v>-90</c:v>
                </c:pt>
                <c:pt idx="366">
                  <c:v>-90</c:v>
                </c:pt>
                <c:pt idx="367">
                  <c:v>-90</c:v>
                </c:pt>
                <c:pt idx="368">
                  <c:v>-90</c:v>
                </c:pt>
                <c:pt idx="369">
                  <c:v>-90</c:v>
                </c:pt>
                <c:pt idx="370">
                  <c:v>-90</c:v>
                </c:pt>
                <c:pt idx="371">
                  <c:v>-90</c:v>
                </c:pt>
                <c:pt idx="372">
                  <c:v>-90</c:v>
                </c:pt>
                <c:pt idx="373">
                  <c:v>-90</c:v>
                </c:pt>
                <c:pt idx="374">
                  <c:v>-90</c:v>
                </c:pt>
                <c:pt idx="375">
                  <c:v>-90</c:v>
                </c:pt>
                <c:pt idx="376">
                  <c:v>-90</c:v>
                </c:pt>
                <c:pt idx="377">
                  <c:v>-90</c:v>
                </c:pt>
                <c:pt idx="378">
                  <c:v>-90</c:v>
                </c:pt>
                <c:pt idx="379">
                  <c:v>-90</c:v>
                </c:pt>
                <c:pt idx="380">
                  <c:v>-90</c:v>
                </c:pt>
                <c:pt idx="381">
                  <c:v>-90</c:v>
                </c:pt>
                <c:pt idx="382">
                  <c:v>-90</c:v>
                </c:pt>
                <c:pt idx="383">
                  <c:v>-90</c:v>
                </c:pt>
                <c:pt idx="384">
                  <c:v>-90</c:v>
                </c:pt>
                <c:pt idx="385">
                  <c:v>-90</c:v>
                </c:pt>
                <c:pt idx="386">
                  <c:v>-90</c:v>
                </c:pt>
                <c:pt idx="387">
                  <c:v>-90</c:v>
                </c:pt>
                <c:pt idx="388">
                  <c:v>-90</c:v>
                </c:pt>
                <c:pt idx="389">
                  <c:v>-90</c:v>
                </c:pt>
                <c:pt idx="390">
                  <c:v>-90</c:v>
                </c:pt>
                <c:pt idx="391">
                  <c:v>-90</c:v>
                </c:pt>
                <c:pt idx="392">
                  <c:v>-90</c:v>
                </c:pt>
                <c:pt idx="393">
                  <c:v>-90</c:v>
                </c:pt>
                <c:pt idx="394">
                  <c:v>-90</c:v>
                </c:pt>
                <c:pt idx="395">
                  <c:v>-90</c:v>
                </c:pt>
                <c:pt idx="396">
                  <c:v>-90</c:v>
                </c:pt>
                <c:pt idx="397">
                  <c:v>-90</c:v>
                </c:pt>
                <c:pt idx="398">
                  <c:v>-90</c:v>
                </c:pt>
                <c:pt idx="399">
                  <c:v>-90</c:v>
                </c:pt>
                <c:pt idx="400">
                  <c:v>-90</c:v>
                </c:pt>
                <c:pt idx="401">
                  <c:v>-90</c:v>
                </c:pt>
                <c:pt idx="402">
                  <c:v>-90</c:v>
                </c:pt>
                <c:pt idx="403">
                  <c:v>-90</c:v>
                </c:pt>
                <c:pt idx="404">
                  <c:v>-90</c:v>
                </c:pt>
                <c:pt idx="405">
                  <c:v>-90</c:v>
                </c:pt>
                <c:pt idx="406">
                  <c:v>-90</c:v>
                </c:pt>
                <c:pt idx="407">
                  <c:v>-90</c:v>
                </c:pt>
                <c:pt idx="408">
                  <c:v>-90</c:v>
                </c:pt>
                <c:pt idx="409">
                  <c:v>-90</c:v>
                </c:pt>
                <c:pt idx="410">
                  <c:v>-90</c:v>
                </c:pt>
                <c:pt idx="411">
                  <c:v>-90</c:v>
                </c:pt>
                <c:pt idx="412">
                  <c:v>-90</c:v>
                </c:pt>
                <c:pt idx="413">
                  <c:v>-90</c:v>
                </c:pt>
                <c:pt idx="414">
                  <c:v>-90</c:v>
                </c:pt>
                <c:pt idx="415">
                  <c:v>-90</c:v>
                </c:pt>
                <c:pt idx="416">
                  <c:v>-90</c:v>
                </c:pt>
                <c:pt idx="417">
                  <c:v>-90</c:v>
                </c:pt>
                <c:pt idx="418">
                  <c:v>-90</c:v>
                </c:pt>
                <c:pt idx="419">
                  <c:v>-90</c:v>
                </c:pt>
                <c:pt idx="420">
                  <c:v>-90</c:v>
                </c:pt>
                <c:pt idx="421">
                  <c:v>-90</c:v>
                </c:pt>
                <c:pt idx="422">
                  <c:v>-90</c:v>
                </c:pt>
                <c:pt idx="423">
                  <c:v>-90</c:v>
                </c:pt>
                <c:pt idx="424">
                  <c:v>-90</c:v>
                </c:pt>
                <c:pt idx="425">
                  <c:v>-90</c:v>
                </c:pt>
                <c:pt idx="426">
                  <c:v>-90</c:v>
                </c:pt>
                <c:pt idx="427">
                  <c:v>-90</c:v>
                </c:pt>
                <c:pt idx="428">
                  <c:v>-90</c:v>
                </c:pt>
                <c:pt idx="429">
                  <c:v>-90</c:v>
                </c:pt>
                <c:pt idx="430">
                  <c:v>-90</c:v>
                </c:pt>
                <c:pt idx="431">
                  <c:v>-90</c:v>
                </c:pt>
                <c:pt idx="432">
                  <c:v>-90</c:v>
                </c:pt>
                <c:pt idx="433">
                  <c:v>-90</c:v>
                </c:pt>
                <c:pt idx="434">
                  <c:v>-90</c:v>
                </c:pt>
                <c:pt idx="435">
                  <c:v>-90</c:v>
                </c:pt>
                <c:pt idx="436">
                  <c:v>-90</c:v>
                </c:pt>
                <c:pt idx="437">
                  <c:v>-90</c:v>
                </c:pt>
                <c:pt idx="438">
                  <c:v>-90</c:v>
                </c:pt>
                <c:pt idx="439">
                  <c:v>-90</c:v>
                </c:pt>
                <c:pt idx="440">
                  <c:v>-90</c:v>
                </c:pt>
                <c:pt idx="441">
                  <c:v>-90</c:v>
                </c:pt>
                <c:pt idx="442">
                  <c:v>-90</c:v>
                </c:pt>
                <c:pt idx="443">
                  <c:v>-90</c:v>
                </c:pt>
                <c:pt idx="444">
                  <c:v>-90</c:v>
                </c:pt>
                <c:pt idx="445">
                  <c:v>-90</c:v>
                </c:pt>
                <c:pt idx="446">
                  <c:v>-90</c:v>
                </c:pt>
                <c:pt idx="447">
                  <c:v>-90</c:v>
                </c:pt>
                <c:pt idx="448">
                  <c:v>-90</c:v>
                </c:pt>
                <c:pt idx="449">
                  <c:v>-90</c:v>
                </c:pt>
                <c:pt idx="450">
                  <c:v>-90</c:v>
                </c:pt>
                <c:pt idx="451">
                  <c:v>-90</c:v>
                </c:pt>
                <c:pt idx="452">
                  <c:v>-90</c:v>
                </c:pt>
                <c:pt idx="453">
                  <c:v>-90</c:v>
                </c:pt>
                <c:pt idx="454">
                  <c:v>-90</c:v>
                </c:pt>
                <c:pt idx="455">
                  <c:v>-90</c:v>
                </c:pt>
                <c:pt idx="456">
                  <c:v>-90</c:v>
                </c:pt>
                <c:pt idx="457">
                  <c:v>-90</c:v>
                </c:pt>
                <c:pt idx="458">
                  <c:v>-90</c:v>
                </c:pt>
                <c:pt idx="459">
                  <c:v>-90</c:v>
                </c:pt>
                <c:pt idx="460">
                  <c:v>-90</c:v>
                </c:pt>
                <c:pt idx="461">
                  <c:v>-90</c:v>
                </c:pt>
                <c:pt idx="462">
                  <c:v>-90</c:v>
                </c:pt>
                <c:pt idx="463">
                  <c:v>-90</c:v>
                </c:pt>
                <c:pt idx="464">
                  <c:v>-90</c:v>
                </c:pt>
                <c:pt idx="465">
                  <c:v>-90</c:v>
                </c:pt>
                <c:pt idx="466">
                  <c:v>-90</c:v>
                </c:pt>
                <c:pt idx="467">
                  <c:v>-90</c:v>
                </c:pt>
                <c:pt idx="468">
                  <c:v>-90</c:v>
                </c:pt>
                <c:pt idx="469">
                  <c:v>-90</c:v>
                </c:pt>
                <c:pt idx="470">
                  <c:v>-90</c:v>
                </c:pt>
                <c:pt idx="471">
                  <c:v>-90</c:v>
                </c:pt>
                <c:pt idx="472">
                  <c:v>-90</c:v>
                </c:pt>
                <c:pt idx="473">
                  <c:v>-90</c:v>
                </c:pt>
                <c:pt idx="474">
                  <c:v>-90</c:v>
                </c:pt>
                <c:pt idx="475">
                  <c:v>-90</c:v>
                </c:pt>
                <c:pt idx="476">
                  <c:v>-90</c:v>
                </c:pt>
                <c:pt idx="477">
                  <c:v>-90</c:v>
                </c:pt>
                <c:pt idx="478">
                  <c:v>-90</c:v>
                </c:pt>
                <c:pt idx="479">
                  <c:v>-90</c:v>
                </c:pt>
                <c:pt idx="480">
                  <c:v>-90</c:v>
                </c:pt>
                <c:pt idx="481">
                  <c:v>-90</c:v>
                </c:pt>
                <c:pt idx="482">
                  <c:v>-90</c:v>
                </c:pt>
                <c:pt idx="483">
                  <c:v>-90</c:v>
                </c:pt>
                <c:pt idx="484">
                  <c:v>-90</c:v>
                </c:pt>
                <c:pt idx="485">
                  <c:v>-90</c:v>
                </c:pt>
                <c:pt idx="486">
                  <c:v>-90</c:v>
                </c:pt>
                <c:pt idx="487">
                  <c:v>-90</c:v>
                </c:pt>
                <c:pt idx="488">
                  <c:v>-90</c:v>
                </c:pt>
                <c:pt idx="489">
                  <c:v>-90</c:v>
                </c:pt>
                <c:pt idx="490">
                  <c:v>-90</c:v>
                </c:pt>
                <c:pt idx="491">
                  <c:v>-90</c:v>
                </c:pt>
                <c:pt idx="492">
                  <c:v>-90</c:v>
                </c:pt>
                <c:pt idx="493">
                  <c:v>-90</c:v>
                </c:pt>
                <c:pt idx="494">
                  <c:v>-90</c:v>
                </c:pt>
                <c:pt idx="495">
                  <c:v>-90</c:v>
                </c:pt>
                <c:pt idx="496">
                  <c:v>-90</c:v>
                </c:pt>
                <c:pt idx="497">
                  <c:v>-90</c:v>
                </c:pt>
                <c:pt idx="498">
                  <c:v>-90</c:v>
                </c:pt>
                <c:pt idx="499">
                  <c:v>-90</c:v>
                </c:pt>
                <c:pt idx="500">
                  <c:v>-90</c:v>
                </c:pt>
                <c:pt idx="501">
                  <c:v>-90</c:v>
                </c:pt>
                <c:pt idx="502">
                  <c:v>-90</c:v>
                </c:pt>
                <c:pt idx="503">
                  <c:v>-90</c:v>
                </c:pt>
                <c:pt idx="504">
                  <c:v>-90</c:v>
                </c:pt>
                <c:pt idx="505">
                  <c:v>-90</c:v>
                </c:pt>
                <c:pt idx="506">
                  <c:v>-90</c:v>
                </c:pt>
                <c:pt idx="507">
                  <c:v>-90</c:v>
                </c:pt>
                <c:pt idx="508">
                  <c:v>-90</c:v>
                </c:pt>
                <c:pt idx="509">
                  <c:v>-90</c:v>
                </c:pt>
                <c:pt idx="510">
                  <c:v>-90</c:v>
                </c:pt>
                <c:pt idx="511">
                  <c:v>-90</c:v>
                </c:pt>
                <c:pt idx="512">
                  <c:v>-90</c:v>
                </c:pt>
                <c:pt idx="513">
                  <c:v>-90</c:v>
                </c:pt>
                <c:pt idx="514">
                  <c:v>-90</c:v>
                </c:pt>
                <c:pt idx="515">
                  <c:v>-90</c:v>
                </c:pt>
                <c:pt idx="516">
                  <c:v>-90</c:v>
                </c:pt>
                <c:pt idx="517">
                  <c:v>-90</c:v>
                </c:pt>
                <c:pt idx="518">
                  <c:v>-90</c:v>
                </c:pt>
                <c:pt idx="519">
                  <c:v>-90</c:v>
                </c:pt>
                <c:pt idx="520">
                  <c:v>-90</c:v>
                </c:pt>
                <c:pt idx="521">
                  <c:v>-90</c:v>
                </c:pt>
                <c:pt idx="522">
                  <c:v>-90</c:v>
                </c:pt>
                <c:pt idx="523">
                  <c:v>-90</c:v>
                </c:pt>
                <c:pt idx="524">
                  <c:v>-90</c:v>
                </c:pt>
                <c:pt idx="525">
                  <c:v>-90</c:v>
                </c:pt>
                <c:pt idx="526">
                  <c:v>-90</c:v>
                </c:pt>
                <c:pt idx="527">
                  <c:v>-90</c:v>
                </c:pt>
                <c:pt idx="528">
                  <c:v>-90</c:v>
                </c:pt>
                <c:pt idx="529">
                  <c:v>-90</c:v>
                </c:pt>
                <c:pt idx="530">
                  <c:v>-90</c:v>
                </c:pt>
                <c:pt idx="531">
                  <c:v>-90</c:v>
                </c:pt>
                <c:pt idx="532">
                  <c:v>-90</c:v>
                </c:pt>
                <c:pt idx="533">
                  <c:v>-90</c:v>
                </c:pt>
                <c:pt idx="534">
                  <c:v>-90</c:v>
                </c:pt>
                <c:pt idx="535">
                  <c:v>-90</c:v>
                </c:pt>
                <c:pt idx="536">
                  <c:v>-90</c:v>
                </c:pt>
                <c:pt idx="537">
                  <c:v>-90</c:v>
                </c:pt>
                <c:pt idx="538">
                  <c:v>-90</c:v>
                </c:pt>
                <c:pt idx="539">
                  <c:v>-90</c:v>
                </c:pt>
                <c:pt idx="540">
                  <c:v>-90</c:v>
                </c:pt>
                <c:pt idx="541">
                  <c:v>-90</c:v>
                </c:pt>
                <c:pt idx="542">
                  <c:v>-90</c:v>
                </c:pt>
                <c:pt idx="543">
                  <c:v>-90</c:v>
                </c:pt>
                <c:pt idx="544">
                  <c:v>-90</c:v>
                </c:pt>
                <c:pt idx="545">
                  <c:v>-90</c:v>
                </c:pt>
                <c:pt idx="546">
                  <c:v>-90</c:v>
                </c:pt>
                <c:pt idx="547">
                  <c:v>-90</c:v>
                </c:pt>
                <c:pt idx="548">
                  <c:v>-90</c:v>
                </c:pt>
                <c:pt idx="549">
                  <c:v>-90</c:v>
                </c:pt>
                <c:pt idx="550">
                  <c:v>-90</c:v>
                </c:pt>
                <c:pt idx="551">
                  <c:v>-90</c:v>
                </c:pt>
                <c:pt idx="552">
                  <c:v>-90</c:v>
                </c:pt>
                <c:pt idx="553">
                  <c:v>-90</c:v>
                </c:pt>
                <c:pt idx="554">
                  <c:v>-90</c:v>
                </c:pt>
                <c:pt idx="555">
                  <c:v>-90</c:v>
                </c:pt>
                <c:pt idx="556">
                  <c:v>-90</c:v>
                </c:pt>
                <c:pt idx="557">
                  <c:v>-90</c:v>
                </c:pt>
                <c:pt idx="558">
                  <c:v>-90</c:v>
                </c:pt>
                <c:pt idx="559">
                  <c:v>-90</c:v>
                </c:pt>
                <c:pt idx="560">
                  <c:v>-90</c:v>
                </c:pt>
                <c:pt idx="561">
                  <c:v>-90</c:v>
                </c:pt>
                <c:pt idx="562">
                  <c:v>-90</c:v>
                </c:pt>
                <c:pt idx="563">
                  <c:v>-90</c:v>
                </c:pt>
                <c:pt idx="564">
                  <c:v>-90</c:v>
                </c:pt>
                <c:pt idx="565">
                  <c:v>-90</c:v>
                </c:pt>
                <c:pt idx="566">
                  <c:v>-90</c:v>
                </c:pt>
                <c:pt idx="567">
                  <c:v>-90</c:v>
                </c:pt>
                <c:pt idx="568">
                  <c:v>-90</c:v>
                </c:pt>
                <c:pt idx="569">
                  <c:v>-90</c:v>
                </c:pt>
                <c:pt idx="570">
                  <c:v>-90</c:v>
                </c:pt>
                <c:pt idx="571">
                  <c:v>-90</c:v>
                </c:pt>
                <c:pt idx="572">
                  <c:v>-90</c:v>
                </c:pt>
                <c:pt idx="573">
                  <c:v>-90</c:v>
                </c:pt>
                <c:pt idx="574">
                  <c:v>-90</c:v>
                </c:pt>
                <c:pt idx="575">
                  <c:v>-90</c:v>
                </c:pt>
                <c:pt idx="576">
                  <c:v>-90</c:v>
                </c:pt>
                <c:pt idx="577">
                  <c:v>-90</c:v>
                </c:pt>
                <c:pt idx="578">
                  <c:v>-90</c:v>
                </c:pt>
                <c:pt idx="579">
                  <c:v>-90</c:v>
                </c:pt>
                <c:pt idx="580">
                  <c:v>-90</c:v>
                </c:pt>
                <c:pt idx="581">
                  <c:v>-90</c:v>
                </c:pt>
                <c:pt idx="582">
                  <c:v>-90</c:v>
                </c:pt>
                <c:pt idx="583">
                  <c:v>-90</c:v>
                </c:pt>
                <c:pt idx="584">
                  <c:v>-90</c:v>
                </c:pt>
                <c:pt idx="585">
                  <c:v>-90</c:v>
                </c:pt>
                <c:pt idx="586">
                  <c:v>-90</c:v>
                </c:pt>
                <c:pt idx="587">
                  <c:v>-90</c:v>
                </c:pt>
                <c:pt idx="588">
                  <c:v>-90</c:v>
                </c:pt>
                <c:pt idx="589">
                  <c:v>-90</c:v>
                </c:pt>
                <c:pt idx="590">
                  <c:v>-90</c:v>
                </c:pt>
                <c:pt idx="591">
                  <c:v>-90</c:v>
                </c:pt>
                <c:pt idx="592">
                  <c:v>-90</c:v>
                </c:pt>
                <c:pt idx="593">
                  <c:v>-90</c:v>
                </c:pt>
                <c:pt idx="594">
                  <c:v>-90</c:v>
                </c:pt>
                <c:pt idx="595">
                  <c:v>-90</c:v>
                </c:pt>
                <c:pt idx="596">
                  <c:v>-90</c:v>
                </c:pt>
                <c:pt idx="597">
                  <c:v>-90</c:v>
                </c:pt>
                <c:pt idx="598">
                  <c:v>-90</c:v>
                </c:pt>
                <c:pt idx="599">
                  <c:v>-90</c:v>
                </c:pt>
                <c:pt idx="600">
                  <c:v>-90</c:v>
                </c:pt>
                <c:pt idx="601">
                  <c:v>-90</c:v>
                </c:pt>
                <c:pt idx="602">
                  <c:v>-90</c:v>
                </c:pt>
                <c:pt idx="603">
                  <c:v>-90</c:v>
                </c:pt>
                <c:pt idx="604">
                  <c:v>-90</c:v>
                </c:pt>
                <c:pt idx="605">
                  <c:v>-90</c:v>
                </c:pt>
                <c:pt idx="606">
                  <c:v>-90</c:v>
                </c:pt>
                <c:pt idx="607">
                  <c:v>-90</c:v>
                </c:pt>
                <c:pt idx="608">
                  <c:v>-90</c:v>
                </c:pt>
                <c:pt idx="609">
                  <c:v>-90</c:v>
                </c:pt>
                <c:pt idx="610">
                  <c:v>-90</c:v>
                </c:pt>
                <c:pt idx="611">
                  <c:v>-90</c:v>
                </c:pt>
                <c:pt idx="612">
                  <c:v>-90</c:v>
                </c:pt>
                <c:pt idx="613">
                  <c:v>-90</c:v>
                </c:pt>
                <c:pt idx="614">
                  <c:v>-90</c:v>
                </c:pt>
                <c:pt idx="615">
                  <c:v>-90</c:v>
                </c:pt>
                <c:pt idx="616">
                  <c:v>-90</c:v>
                </c:pt>
                <c:pt idx="617">
                  <c:v>-90</c:v>
                </c:pt>
                <c:pt idx="618">
                  <c:v>-90</c:v>
                </c:pt>
                <c:pt idx="619">
                  <c:v>-90</c:v>
                </c:pt>
                <c:pt idx="620">
                  <c:v>-90</c:v>
                </c:pt>
                <c:pt idx="621">
                  <c:v>-90</c:v>
                </c:pt>
                <c:pt idx="622">
                  <c:v>-90</c:v>
                </c:pt>
                <c:pt idx="623">
                  <c:v>-90</c:v>
                </c:pt>
                <c:pt idx="624">
                  <c:v>-90</c:v>
                </c:pt>
                <c:pt idx="625">
                  <c:v>-90</c:v>
                </c:pt>
                <c:pt idx="626">
                  <c:v>-90</c:v>
                </c:pt>
                <c:pt idx="627">
                  <c:v>-90</c:v>
                </c:pt>
                <c:pt idx="628">
                  <c:v>-90</c:v>
                </c:pt>
                <c:pt idx="629">
                  <c:v>-90</c:v>
                </c:pt>
                <c:pt idx="630">
                  <c:v>-90</c:v>
                </c:pt>
                <c:pt idx="631">
                  <c:v>-90</c:v>
                </c:pt>
                <c:pt idx="632">
                  <c:v>-90</c:v>
                </c:pt>
                <c:pt idx="633">
                  <c:v>-90</c:v>
                </c:pt>
                <c:pt idx="634">
                  <c:v>-90</c:v>
                </c:pt>
                <c:pt idx="635">
                  <c:v>-90</c:v>
                </c:pt>
                <c:pt idx="636">
                  <c:v>-90</c:v>
                </c:pt>
                <c:pt idx="637">
                  <c:v>-90</c:v>
                </c:pt>
                <c:pt idx="638">
                  <c:v>-90</c:v>
                </c:pt>
                <c:pt idx="639">
                  <c:v>-90</c:v>
                </c:pt>
                <c:pt idx="640">
                  <c:v>-90</c:v>
                </c:pt>
                <c:pt idx="641">
                  <c:v>-90</c:v>
                </c:pt>
                <c:pt idx="642">
                  <c:v>-90</c:v>
                </c:pt>
                <c:pt idx="643">
                  <c:v>-90</c:v>
                </c:pt>
                <c:pt idx="644">
                  <c:v>-90</c:v>
                </c:pt>
                <c:pt idx="645">
                  <c:v>-90</c:v>
                </c:pt>
                <c:pt idx="646">
                  <c:v>-90</c:v>
                </c:pt>
                <c:pt idx="647">
                  <c:v>-90</c:v>
                </c:pt>
                <c:pt idx="648">
                  <c:v>-90</c:v>
                </c:pt>
                <c:pt idx="649">
                  <c:v>-90</c:v>
                </c:pt>
                <c:pt idx="650">
                  <c:v>-90</c:v>
                </c:pt>
                <c:pt idx="651">
                  <c:v>-90</c:v>
                </c:pt>
                <c:pt idx="652">
                  <c:v>-90</c:v>
                </c:pt>
                <c:pt idx="653">
                  <c:v>-90</c:v>
                </c:pt>
                <c:pt idx="654">
                  <c:v>-90</c:v>
                </c:pt>
                <c:pt idx="655">
                  <c:v>-90</c:v>
                </c:pt>
                <c:pt idx="656">
                  <c:v>-90</c:v>
                </c:pt>
                <c:pt idx="657">
                  <c:v>-90</c:v>
                </c:pt>
                <c:pt idx="658">
                  <c:v>-90</c:v>
                </c:pt>
                <c:pt idx="659">
                  <c:v>-90</c:v>
                </c:pt>
                <c:pt idx="660">
                  <c:v>-90</c:v>
                </c:pt>
                <c:pt idx="661">
                  <c:v>-90</c:v>
                </c:pt>
                <c:pt idx="662">
                  <c:v>-90</c:v>
                </c:pt>
                <c:pt idx="663">
                  <c:v>-90</c:v>
                </c:pt>
                <c:pt idx="664">
                  <c:v>-90</c:v>
                </c:pt>
                <c:pt idx="665">
                  <c:v>-90</c:v>
                </c:pt>
                <c:pt idx="666">
                  <c:v>-90</c:v>
                </c:pt>
                <c:pt idx="667">
                  <c:v>-90</c:v>
                </c:pt>
                <c:pt idx="668">
                  <c:v>-90</c:v>
                </c:pt>
                <c:pt idx="669">
                  <c:v>-90</c:v>
                </c:pt>
                <c:pt idx="670">
                  <c:v>-90</c:v>
                </c:pt>
                <c:pt idx="671">
                  <c:v>-90</c:v>
                </c:pt>
                <c:pt idx="672">
                  <c:v>-90</c:v>
                </c:pt>
                <c:pt idx="673">
                  <c:v>-90</c:v>
                </c:pt>
                <c:pt idx="674">
                  <c:v>-90</c:v>
                </c:pt>
                <c:pt idx="675">
                  <c:v>-90</c:v>
                </c:pt>
                <c:pt idx="676">
                  <c:v>-90</c:v>
                </c:pt>
                <c:pt idx="677">
                  <c:v>-90</c:v>
                </c:pt>
                <c:pt idx="678">
                  <c:v>-90</c:v>
                </c:pt>
                <c:pt idx="679">
                  <c:v>-90</c:v>
                </c:pt>
                <c:pt idx="680">
                  <c:v>-90</c:v>
                </c:pt>
                <c:pt idx="681">
                  <c:v>-90</c:v>
                </c:pt>
                <c:pt idx="682">
                  <c:v>-90</c:v>
                </c:pt>
                <c:pt idx="683">
                  <c:v>-90</c:v>
                </c:pt>
                <c:pt idx="684">
                  <c:v>-90</c:v>
                </c:pt>
                <c:pt idx="685">
                  <c:v>-90</c:v>
                </c:pt>
                <c:pt idx="686">
                  <c:v>-90</c:v>
                </c:pt>
                <c:pt idx="687">
                  <c:v>-90</c:v>
                </c:pt>
                <c:pt idx="688">
                  <c:v>-90</c:v>
                </c:pt>
                <c:pt idx="689">
                  <c:v>-90</c:v>
                </c:pt>
                <c:pt idx="690">
                  <c:v>-90</c:v>
                </c:pt>
                <c:pt idx="691">
                  <c:v>-90</c:v>
                </c:pt>
                <c:pt idx="692">
                  <c:v>-90</c:v>
                </c:pt>
                <c:pt idx="693">
                  <c:v>-90</c:v>
                </c:pt>
                <c:pt idx="694">
                  <c:v>-90</c:v>
                </c:pt>
                <c:pt idx="695">
                  <c:v>-90</c:v>
                </c:pt>
                <c:pt idx="696">
                  <c:v>-90</c:v>
                </c:pt>
                <c:pt idx="697">
                  <c:v>-90</c:v>
                </c:pt>
                <c:pt idx="698">
                  <c:v>-90</c:v>
                </c:pt>
                <c:pt idx="699">
                  <c:v>-90</c:v>
                </c:pt>
                <c:pt idx="700">
                  <c:v>-90</c:v>
                </c:pt>
                <c:pt idx="701">
                  <c:v>-90</c:v>
                </c:pt>
                <c:pt idx="702">
                  <c:v>-90</c:v>
                </c:pt>
                <c:pt idx="703">
                  <c:v>-90</c:v>
                </c:pt>
                <c:pt idx="704">
                  <c:v>-90</c:v>
                </c:pt>
                <c:pt idx="705">
                  <c:v>-90</c:v>
                </c:pt>
                <c:pt idx="706">
                  <c:v>-90</c:v>
                </c:pt>
                <c:pt idx="707">
                  <c:v>-90</c:v>
                </c:pt>
                <c:pt idx="708">
                  <c:v>-90</c:v>
                </c:pt>
                <c:pt idx="709">
                  <c:v>-90</c:v>
                </c:pt>
                <c:pt idx="710">
                  <c:v>-90</c:v>
                </c:pt>
                <c:pt idx="711">
                  <c:v>-90</c:v>
                </c:pt>
                <c:pt idx="712">
                  <c:v>-90</c:v>
                </c:pt>
                <c:pt idx="713">
                  <c:v>-90</c:v>
                </c:pt>
                <c:pt idx="714">
                  <c:v>-90</c:v>
                </c:pt>
                <c:pt idx="715">
                  <c:v>-90</c:v>
                </c:pt>
                <c:pt idx="716">
                  <c:v>-90</c:v>
                </c:pt>
                <c:pt idx="717">
                  <c:v>-90</c:v>
                </c:pt>
                <c:pt idx="718">
                  <c:v>-90</c:v>
                </c:pt>
                <c:pt idx="719">
                  <c:v>-90</c:v>
                </c:pt>
                <c:pt idx="720">
                  <c:v>-90</c:v>
                </c:pt>
                <c:pt idx="721">
                  <c:v>-90</c:v>
                </c:pt>
                <c:pt idx="722">
                  <c:v>-90</c:v>
                </c:pt>
                <c:pt idx="723">
                  <c:v>-90</c:v>
                </c:pt>
                <c:pt idx="724">
                  <c:v>-90</c:v>
                </c:pt>
                <c:pt idx="725">
                  <c:v>-90</c:v>
                </c:pt>
                <c:pt idx="726">
                  <c:v>-90</c:v>
                </c:pt>
                <c:pt idx="727">
                  <c:v>-90</c:v>
                </c:pt>
                <c:pt idx="728">
                  <c:v>-90</c:v>
                </c:pt>
                <c:pt idx="729">
                  <c:v>-90</c:v>
                </c:pt>
                <c:pt idx="730">
                  <c:v>-90</c:v>
                </c:pt>
                <c:pt idx="731">
                  <c:v>-90</c:v>
                </c:pt>
                <c:pt idx="732">
                  <c:v>-90</c:v>
                </c:pt>
                <c:pt idx="733">
                  <c:v>-90</c:v>
                </c:pt>
                <c:pt idx="734">
                  <c:v>-90</c:v>
                </c:pt>
                <c:pt idx="735">
                  <c:v>-90</c:v>
                </c:pt>
                <c:pt idx="736">
                  <c:v>-90</c:v>
                </c:pt>
                <c:pt idx="737">
                  <c:v>-90</c:v>
                </c:pt>
                <c:pt idx="738">
                  <c:v>-90</c:v>
                </c:pt>
                <c:pt idx="739">
                  <c:v>-90</c:v>
                </c:pt>
                <c:pt idx="740">
                  <c:v>-90</c:v>
                </c:pt>
                <c:pt idx="741">
                  <c:v>-90</c:v>
                </c:pt>
                <c:pt idx="742">
                  <c:v>-90</c:v>
                </c:pt>
                <c:pt idx="743">
                  <c:v>-90</c:v>
                </c:pt>
                <c:pt idx="744">
                  <c:v>-90</c:v>
                </c:pt>
                <c:pt idx="745">
                  <c:v>-90</c:v>
                </c:pt>
                <c:pt idx="746">
                  <c:v>-90</c:v>
                </c:pt>
                <c:pt idx="747">
                  <c:v>-90</c:v>
                </c:pt>
                <c:pt idx="748">
                  <c:v>-90</c:v>
                </c:pt>
                <c:pt idx="749">
                  <c:v>-90</c:v>
                </c:pt>
                <c:pt idx="750">
                  <c:v>-90</c:v>
                </c:pt>
                <c:pt idx="751">
                  <c:v>-90</c:v>
                </c:pt>
                <c:pt idx="752">
                  <c:v>-90</c:v>
                </c:pt>
                <c:pt idx="753">
                  <c:v>-90</c:v>
                </c:pt>
                <c:pt idx="754">
                  <c:v>-90</c:v>
                </c:pt>
                <c:pt idx="755">
                  <c:v>-90</c:v>
                </c:pt>
                <c:pt idx="756">
                  <c:v>-90</c:v>
                </c:pt>
                <c:pt idx="757">
                  <c:v>-90</c:v>
                </c:pt>
                <c:pt idx="758">
                  <c:v>-90</c:v>
                </c:pt>
                <c:pt idx="759">
                  <c:v>-90</c:v>
                </c:pt>
                <c:pt idx="760">
                  <c:v>-90</c:v>
                </c:pt>
                <c:pt idx="761">
                  <c:v>-90</c:v>
                </c:pt>
                <c:pt idx="762">
                  <c:v>-90</c:v>
                </c:pt>
                <c:pt idx="763">
                  <c:v>-90</c:v>
                </c:pt>
                <c:pt idx="764">
                  <c:v>-90</c:v>
                </c:pt>
                <c:pt idx="765">
                  <c:v>-90</c:v>
                </c:pt>
                <c:pt idx="766">
                  <c:v>-90</c:v>
                </c:pt>
                <c:pt idx="767">
                  <c:v>-90</c:v>
                </c:pt>
                <c:pt idx="768">
                  <c:v>-90</c:v>
                </c:pt>
                <c:pt idx="769">
                  <c:v>-90</c:v>
                </c:pt>
                <c:pt idx="770">
                  <c:v>-90</c:v>
                </c:pt>
                <c:pt idx="771">
                  <c:v>-90</c:v>
                </c:pt>
                <c:pt idx="772">
                  <c:v>-90</c:v>
                </c:pt>
                <c:pt idx="773">
                  <c:v>-90</c:v>
                </c:pt>
                <c:pt idx="774">
                  <c:v>-90</c:v>
                </c:pt>
                <c:pt idx="775">
                  <c:v>-90</c:v>
                </c:pt>
                <c:pt idx="776">
                  <c:v>-90</c:v>
                </c:pt>
                <c:pt idx="777">
                  <c:v>-90</c:v>
                </c:pt>
                <c:pt idx="778">
                  <c:v>-90</c:v>
                </c:pt>
                <c:pt idx="779">
                  <c:v>-90</c:v>
                </c:pt>
                <c:pt idx="780">
                  <c:v>-90</c:v>
                </c:pt>
                <c:pt idx="781">
                  <c:v>-90</c:v>
                </c:pt>
                <c:pt idx="782">
                  <c:v>-90</c:v>
                </c:pt>
                <c:pt idx="783">
                  <c:v>-90</c:v>
                </c:pt>
                <c:pt idx="784">
                  <c:v>-90</c:v>
                </c:pt>
                <c:pt idx="785">
                  <c:v>-90</c:v>
                </c:pt>
                <c:pt idx="786">
                  <c:v>-90</c:v>
                </c:pt>
                <c:pt idx="787">
                  <c:v>-90</c:v>
                </c:pt>
                <c:pt idx="788">
                  <c:v>-90</c:v>
                </c:pt>
                <c:pt idx="789">
                  <c:v>-90</c:v>
                </c:pt>
                <c:pt idx="790">
                  <c:v>-90</c:v>
                </c:pt>
                <c:pt idx="791">
                  <c:v>-90</c:v>
                </c:pt>
                <c:pt idx="792">
                  <c:v>-90</c:v>
                </c:pt>
                <c:pt idx="793">
                  <c:v>-90</c:v>
                </c:pt>
                <c:pt idx="794">
                  <c:v>-90</c:v>
                </c:pt>
                <c:pt idx="795">
                  <c:v>-90</c:v>
                </c:pt>
                <c:pt idx="796">
                  <c:v>-90</c:v>
                </c:pt>
                <c:pt idx="797">
                  <c:v>-90</c:v>
                </c:pt>
                <c:pt idx="798">
                  <c:v>-90</c:v>
                </c:pt>
                <c:pt idx="799">
                  <c:v>-90</c:v>
                </c:pt>
                <c:pt idx="800">
                  <c:v>-90</c:v>
                </c:pt>
                <c:pt idx="801">
                  <c:v>-90</c:v>
                </c:pt>
                <c:pt idx="802">
                  <c:v>-90</c:v>
                </c:pt>
                <c:pt idx="803">
                  <c:v>-90</c:v>
                </c:pt>
                <c:pt idx="804">
                  <c:v>-90</c:v>
                </c:pt>
                <c:pt idx="805">
                  <c:v>-90</c:v>
                </c:pt>
                <c:pt idx="806">
                  <c:v>-90</c:v>
                </c:pt>
                <c:pt idx="807">
                  <c:v>-90</c:v>
                </c:pt>
                <c:pt idx="808">
                  <c:v>-90</c:v>
                </c:pt>
                <c:pt idx="809">
                  <c:v>-90</c:v>
                </c:pt>
                <c:pt idx="810">
                  <c:v>-90</c:v>
                </c:pt>
                <c:pt idx="811">
                  <c:v>-90</c:v>
                </c:pt>
                <c:pt idx="812">
                  <c:v>-90</c:v>
                </c:pt>
                <c:pt idx="813">
                  <c:v>-90</c:v>
                </c:pt>
                <c:pt idx="814">
                  <c:v>-90</c:v>
                </c:pt>
                <c:pt idx="815">
                  <c:v>-90</c:v>
                </c:pt>
                <c:pt idx="816">
                  <c:v>-90</c:v>
                </c:pt>
                <c:pt idx="817">
                  <c:v>-90</c:v>
                </c:pt>
                <c:pt idx="818">
                  <c:v>-90</c:v>
                </c:pt>
                <c:pt idx="819">
                  <c:v>-90</c:v>
                </c:pt>
                <c:pt idx="820">
                  <c:v>-90</c:v>
                </c:pt>
                <c:pt idx="821">
                  <c:v>-90</c:v>
                </c:pt>
                <c:pt idx="822">
                  <c:v>-90</c:v>
                </c:pt>
                <c:pt idx="823">
                  <c:v>-90</c:v>
                </c:pt>
                <c:pt idx="824">
                  <c:v>-90</c:v>
                </c:pt>
                <c:pt idx="825">
                  <c:v>-90</c:v>
                </c:pt>
                <c:pt idx="826">
                  <c:v>-90</c:v>
                </c:pt>
                <c:pt idx="827">
                  <c:v>-90</c:v>
                </c:pt>
                <c:pt idx="828">
                  <c:v>-90</c:v>
                </c:pt>
                <c:pt idx="829">
                  <c:v>-90</c:v>
                </c:pt>
                <c:pt idx="830">
                  <c:v>-90</c:v>
                </c:pt>
                <c:pt idx="831">
                  <c:v>-90</c:v>
                </c:pt>
                <c:pt idx="832">
                  <c:v>-90</c:v>
                </c:pt>
                <c:pt idx="833">
                  <c:v>-90</c:v>
                </c:pt>
                <c:pt idx="834">
                  <c:v>-90</c:v>
                </c:pt>
                <c:pt idx="835">
                  <c:v>-90</c:v>
                </c:pt>
                <c:pt idx="836">
                  <c:v>-90</c:v>
                </c:pt>
                <c:pt idx="837">
                  <c:v>-90</c:v>
                </c:pt>
                <c:pt idx="838">
                  <c:v>-90</c:v>
                </c:pt>
                <c:pt idx="839">
                  <c:v>-90</c:v>
                </c:pt>
                <c:pt idx="840">
                  <c:v>-90</c:v>
                </c:pt>
                <c:pt idx="841">
                  <c:v>-90</c:v>
                </c:pt>
                <c:pt idx="842">
                  <c:v>-90</c:v>
                </c:pt>
                <c:pt idx="843">
                  <c:v>-90</c:v>
                </c:pt>
                <c:pt idx="844">
                  <c:v>-90</c:v>
                </c:pt>
                <c:pt idx="845">
                  <c:v>-90</c:v>
                </c:pt>
                <c:pt idx="846">
                  <c:v>-90</c:v>
                </c:pt>
                <c:pt idx="847">
                  <c:v>-90</c:v>
                </c:pt>
                <c:pt idx="848">
                  <c:v>-90</c:v>
                </c:pt>
                <c:pt idx="849">
                  <c:v>-90</c:v>
                </c:pt>
                <c:pt idx="850">
                  <c:v>-90</c:v>
                </c:pt>
                <c:pt idx="851">
                  <c:v>-90</c:v>
                </c:pt>
                <c:pt idx="852">
                  <c:v>-90</c:v>
                </c:pt>
                <c:pt idx="853">
                  <c:v>-90</c:v>
                </c:pt>
                <c:pt idx="854">
                  <c:v>-90</c:v>
                </c:pt>
                <c:pt idx="855">
                  <c:v>-90</c:v>
                </c:pt>
                <c:pt idx="856">
                  <c:v>-90</c:v>
                </c:pt>
                <c:pt idx="857">
                  <c:v>-90</c:v>
                </c:pt>
                <c:pt idx="858">
                  <c:v>-90</c:v>
                </c:pt>
                <c:pt idx="859">
                  <c:v>-90</c:v>
                </c:pt>
                <c:pt idx="860">
                  <c:v>-90</c:v>
                </c:pt>
                <c:pt idx="861">
                  <c:v>-90</c:v>
                </c:pt>
                <c:pt idx="862">
                  <c:v>-90</c:v>
                </c:pt>
                <c:pt idx="863">
                  <c:v>-90</c:v>
                </c:pt>
                <c:pt idx="864">
                  <c:v>-90</c:v>
                </c:pt>
                <c:pt idx="865">
                  <c:v>-90</c:v>
                </c:pt>
                <c:pt idx="866">
                  <c:v>-90</c:v>
                </c:pt>
                <c:pt idx="867">
                  <c:v>-90</c:v>
                </c:pt>
                <c:pt idx="868">
                  <c:v>-90</c:v>
                </c:pt>
                <c:pt idx="869">
                  <c:v>-90</c:v>
                </c:pt>
                <c:pt idx="870">
                  <c:v>-90</c:v>
                </c:pt>
                <c:pt idx="871">
                  <c:v>-90</c:v>
                </c:pt>
                <c:pt idx="872">
                  <c:v>-90</c:v>
                </c:pt>
                <c:pt idx="873">
                  <c:v>-90</c:v>
                </c:pt>
                <c:pt idx="874">
                  <c:v>-90</c:v>
                </c:pt>
                <c:pt idx="875">
                  <c:v>-90</c:v>
                </c:pt>
                <c:pt idx="876">
                  <c:v>-90</c:v>
                </c:pt>
                <c:pt idx="877">
                  <c:v>-90</c:v>
                </c:pt>
                <c:pt idx="878">
                  <c:v>-90</c:v>
                </c:pt>
                <c:pt idx="879">
                  <c:v>-90</c:v>
                </c:pt>
                <c:pt idx="880">
                  <c:v>-90</c:v>
                </c:pt>
                <c:pt idx="881">
                  <c:v>-90</c:v>
                </c:pt>
                <c:pt idx="882">
                  <c:v>-90</c:v>
                </c:pt>
                <c:pt idx="883">
                  <c:v>-90</c:v>
                </c:pt>
                <c:pt idx="884">
                  <c:v>-90</c:v>
                </c:pt>
                <c:pt idx="885">
                  <c:v>-90</c:v>
                </c:pt>
                <c:pt idx="886">
                  <c:v>-90</c:v>
                </c:pt>
                <c:pt idx="887">
                  <c:v>-90</c:v>
                </c:pt>
                <c:pt idx="888">
                  <c:v>-90</c:v>
                </c:pt>
                <c:pt idx="889">
                  <c:v>-90</c:v>
                </c:pt>
                <c:pt idx="890">
                  <c:v>-90</c:v>
                </c:pt>
                <c:pt idx="891">
                  <c:v>-90</c:v>
                </c:pt>
                <c:pt idx="892">
                  <c:v>-90</c:v>
                </c:pt>
                <c:pt idx="893">
                  <c:v>-90</c:v>
                </c:pt>
                <c:pt idx="894">
                  <c:v>-90</c:v>
                </c:pt>
                <c:pt idx="895">
                  <c:v>-90</c:v>
                </c:pt>
                <c:pt idx="896">
                  <c:v>-90</c:v>
                </c:pt>
                <c:pt idx="897">
                  <c:v>-90</c:v>
                </c:pt>
                <c:pt idx="898">
                  <c:v>-90</c:v>
                </c:pt>
                <c:pt idx="899">
                  <c:v>-90</c:v>
                </c:pt>
                <c:pt idx="900">
                  <c:v>-90</c:v>
                </c:pt>
                <c:pt idx="901">
                  <c:v>-90</c:v>
                </c:pt>
                <c:pt idx="902">
                  <c:v>-90</c:v>
                </c:pt>
                <c:pt idx="903">
                  <c:v>-90</c:v>
                </c:pt>
                <c:pt idx="904">
                  <c:v>-90</c:v>
                </c:pt>
                <c:pt idx="905">
                  <c:v>-90</c:v>
                </c:pt>
                <c:pt idx="906">
                  <c:v>-90</c:v>
                </c:pt>
                <c:pt idx="907">
                  <c:v>-90</c:v>
                </c:pt>
                <c:pt idx="908">
                  <c:v>-90</c:v>
                </c:pt>
                <c:pt idx="909">
                  <c:v>-90</c:v>
                </c:pt>
                <c:pt idx="910">
                  <c:v>-90</c:v>
                </c:pt>
                <c:pt idx="911">
                  <c:v>-90</c:v>
                </c:pt>
                <c:pt idx="912">
                  <c:v>-90</c:v>
                </c:pt>
                <c:pt idx="913">
                  <c:v>-90</c:v>
                </c:pt>
                <c:pt idx="914">
                  <c:v>-90</c:v>
                </c:pt>
                <c:pt idx="915">
                  <c:v>-90</c:v>
                </c:pt>
                <c:pt idx="916">
                  <c:v>-90</c:v>
                </c:pt>
                <c:pt idx="917">
                  <c:v>-90</c:v>
                </c:pt>
                <c:pt idx="918">
                  <c:v>-90</c:v>
                </c:pt>
                <c:pt idx="919">
                  <c:v>-90</c:v>
                </c:pt>
                <c:pt idx="920">
                  <c:v>-90</c:v>
                </c:pt>
                <c:pt idx="921">
                  <c:v>-90</c:v>
                </c:pt>
                <c:pt idx="922">
                  <c:v>-90</c:v>
                </c:pt>
                <c:pt idx="923">
                  <c:v>-90</c:v>
                </c:pt>
                <c:pt idx="924">
                  <c:v>-90</c:v>
                </c:pt>
                <c:pt idx="925">
                  <c:v>-90</c:v>
                </c:pt>
                <c:pt idx="926">
                  <c:v>-90</c:v>
                </c:pt>
                <c:pt idx="927">
                  <c:v>-90</c:v>
                </c:pt>
                <c:pt idx="928">
                  <c:v>-90</c:v>
                </c:pt>
                <c:pt idx="929">
                  <c:v>-90</c:v>
                </c:pt>
                <c:pt idx="930">
                  <c:v>-90</c:v>
                </c:pt>
                <c:pt idx="931">
                  <c:v>-90</c:v>
                </c:pt>
                <c:pt idx="932">
                  <c:v>-90</c:v>
                </c:pt>
                <c:pt idx="933">
                  <c:v>-90</c:v>
                </c:pt>
                <c:pt idx="934">
                  <c:v>-90</c:v>
                </c:pt>
                <c:pt idx="935">
                  <c:v>-90</c:v>
                </c:pt>
                <c:pt idx="936">
                  <c:v>-90</c:v>
                </c:pt>
                <c:pt idx="937">
                  <c:v>-90</c:v>
                </c:pt>
                <c:pt idx="938">
                  <c:v>-90</c:v>
                </c:pt>
                <c:pt idx="939">
                  <c:v>-90</c:v>
                </c:pt>
                <c:pt idx="940">
                  <c:v>-90</c:v>
                </c:pt>
                <c:pt idx="941">
                  <c:v>-90</c:v>
                </c:pt>
                <c:pt idx="942">
                  <c:v>-90</c:v>
                </c:pt>
                <c:pt idx="943">
                  <c:v>-90</c:v>
                </c:pt>
                <c:pt idx="944">
                  <c:v>-90</c:v>
                </c:pt>
                <c:pt idx="945">
                  <c:v>-90</c:v>
                </c:pt>
                <c:pt idx="946">
                  <c:v>-90</c:v>
                </c:pt>
                <c:pt idx="947">
                  <c:v>-90</c:v>
                </c:pt>
                <c:pt idx="948">
                  <c:v>-90</c:v>
                </c:pt>
                <c:pt idx="949">
                  <c:v>-90</c:v>
                </c:pt>
                <c:pt idx="950">
                  <c:v>-90</c:v>
                </c:pt>
                <c:pt idx="951">
                  <c:v>-90</c:v>
                </c:pt>
                <c:pt idx="952">
                  <c:v>-90</c:v>
                </c:pt>
                <c:pt idx="953">
                  <c:v>-90</c:v>
                </c:pt>
                <c:pt idx="954">
                  <c:v>-90</c:v>
                </c:pt>
                <c:pt idx="955">
                  <c:v>-90</c:v>
                </c:pt>
                <c:pt idx="956">
                  <c:v>-90</c:v>
                </c:pt>
                <c:pt idx="957">
                  <c:v>-90</c:v>
                </c:pt>
                <c:pt idx="958">
                  <c:v>-90</c:v>
                </c:pt>
                <c:pt idx="959">
                  <c:v>-90</c:v>
                </c:pt>
                <c:pt idx="960">
                  <c:v>-90</c:v>
                </c:pt>
                <c:pt idx="961">
                  <c:v>-90</c:v>
                </c:pt>
                <c:pt idx="962">
                  <c:v>-90</c:v>
                </c:pt>
                <c:pt idx="963">
                  <c:v>-90</c:v>
                </c:pt>
                <c:pt idx="964">
                  <c:v>-90</c:v>
                </c:pt>
                <c:pt idx="965">
                  <c:v>-90</c:v>
                </c:pt>
                <c:pt idx="966">
                  <c:v>-90</c:v>
                </c:pt>
                <c:pt idx="967">
                  <c:v>-90</c:v>
                </c:pt>
                <c:pt idx="968">
                  <c:v>-90</c:v>
                </c:pt>
                <c:pt idx="969">
                  <c:v>-90</c:v>
                </c:pt>
                <c:pt idx="970">
                  <c:v>-90</c:v>
                </c:pt>
                <c:pt idx="971">
                  <c:v>-90</c:v>
                </c:pt>
                <c:pt idx="972">
                  <c:v>-90</c:v>
                </c:pt>
                <c:pt idx="973">
                  <c:v>-90</c:v>
                </c:pt>
                <c:pt idx="974">
                  <c:v>-90</c:v>
                </c:pt>
                <c:pt idx="975">
                  <c:v>-90</c:v>
                </c:pt>
                <c:pt idx="976">
                  <c:v>-90</c:v>
                </c:pt>
                <c:pt idx="977">
                  <c:v>-90</c:v>
                </c:pt>
                <c:pt idx="978">
                  <c:v>-90</c:v>
                </c:pt>
                <c:pt idx="979">
                  <c:v>-90</c:v>
                </c:pt>
                <c:pt idx="980">
                  <c:v>-90</c:v>
                </c:pt>
                <c:pt idx="981">
                  <c:v>-90</c:v>
                </c:pt>
                <c:pt idx="982">
                  <c:v>-90</c:v>
                </c:pt>
                <c:pt idx="983">
                  <c:v>-90</c:v>
                </c:pt>
                <c:pt idx="984">
                  <c:v>-90</c:v>
                </c:pt>
                <c:pt idx="985">
                  <c:v>-90</c:v>
                </c:pt>
                <c:pt idx="986">
                  <c:v>-90</c:v>
                </c:pt>
                <c:pt idx="987">
                  <c:v>-90</c:v>
                </c:pt>
                <c:pt idx="988">
                  <c:v>-90</c:v>
                </c:pt>
                <c:pt idx="989">
                  <c:v>-90</c:v>
                </c:pt>
                <c:pt idx="990">
                  <c:v>-90</c:v>
                </c:pt>
                <c:pt idx="991">
                  <c:v>-90</c:v>
                </c:pt>
                <c:pt idx="992">
                  <c:v>-90</c:v>
                </c:pt>
                <c:pt idx="993">
                  <c:v>-90</c:v>
                </c:pt>
                <c:pt idx="994">
                  <c:v>-90</c:v>
                </c:pt>
                <c:pt idx="995">
                  <c:v>-90</c:v>
                </c:pt>
                <c:pt idx="996">
                  <c:v>-90</c:v>
                </c:pt>
                <c:pt idx="997">
                  <c:v>-90</c:v>
                </c:pt>
                <c:pt idx="998">
                  <c:v>-90</c:v>
                </c:pt>
                <c:pt idx="999">
                  <c:v>-90</c:v>
                </c:pt>
                <c:pt idx="1000">
                  <c:v>-90</c:v>
                </c:pt>
                <c:pt idx="1001">
                  <c:v>-90</c:v>
                </c:pt>
                <c:pt idx="1002">
                  <c:v>-90</c:v>
                </c:pt>
                <c:pt idx="1003">
                  <c:v>-90</c:v>
                </c:pt>
                <c:pt idx="1004">
                  <c:v>-90</c:v>
                </c:pt>
                <c:pt idx="1005">
                  <c:v>-90</c:v>
                </c:pt>
                <c:pt idx="1006">
                  <c:v>-90</c:v>
                </c:pt>
                <c:pt idx="1007">
                  <c:v>-90</c:v>
                </c:pt>
                <c:pt idx="1008">
                  <c:v>-90</c:v>
                </c:pt>
                <c:pt idx="1009">
                  <c:v>-90</c:v>
                </c:pt>
                <c:pt idx="1010">
                  <c:v>-90</c:v>
                </c:pt>
                <c:pt idx="1011">
                  <c:v>-90</c:v>
                </c:pt>
                <c:pt idx="1012">
                  <c:v>-90</c:v>
                </c:pt>
                <c:pt idx="1013">
                  <c:v>-90</c:v>
                </c:pt>
                <c:pt idx="1014">
                  <c:v>-90</c:v>
                </c:pt>
                <c:pt idx="1015">
                  <c:v>-90</c:v>
                </c:pt>
                <c:pt idx="1016">
                  <c:v>-90</c:v>
                </c:pt>
                <c:pt idx="1017">
                  <c:v>-90</c:v>
                </c:pt>
                <c:pt idx="1018">
                  <c:v>-90</c:v>
                </c:pt>
                <c:pt idx="1019">
                  <c:v>-90</c:v>
                </c:pt>
                <c:pt idx="1020">
                  <c:v>-90</c:v>
                </c:pt>
                <c:pt idx="1021">
                  <c:v>-90</c:v>
                </c:pt>
                <c:pt idx="1022">
                  <c:v>-90</c:v>
                </c:pt>
                <c:pt idx="1023">
                  <c:v>-90</c:v>
                </c:pt>
                <c:pt idx="1024">
                  <c:v>-90</c:v>
                </c:pt>
                <c:pt idx="1025">
                  <c:v>-90</c:v>
                </c:pt>
                <c:pt idx="1026">
                  <c:v>-90</c:v>
                </c:pt>
                <c:pt idx="1027">
                  <c:v>-90</c:v>
                </c:pt>
                <c:pt idx="1028">
                  <c:v>-90</c:v>
                </c:pt>
                <c:pt idx="1029">
                  <c:v>-90</c:v>
                </c:pt>
                <c:pt idx="1030">
                  <c:v>-90</c:v>
                </c:pt>
                <c:pt idx="1031">
                  <c:v>-90</c:v>
                </c:pt>
                <c:pt idx="1032">
                  <c:v>-90</c:v>
                </c:pt>
                <c:pt idx="1033">
                  <c:v>-90</c:v>
                </c:pt>
                <c:pt idx="1034">
                  <c:v>-90</c:v>
                </c:pt>
                <c:pt idx="1035">
                  <c:v>-90</c:v>
                </c:pt>
                <c:pt idx="1036">
                  <c:v>-90</c:v>
                </c:pt>
                <c:pt idx="1037">
                  <c:v>-90</c:v>
                </c:pt>
                <c:pt idx="1038">
                  <c:v>-90</c:v>
                </c:pt>
                <c:pt idx="1039">
                  <c:v>-90</c:v>
                </c:pt>
                <c:pt idx="1040">
                  <c:v>-90</c:v>
                </c:pt>
                <c:pt idx="1041">
                  <c:v>-90</c:v>
                </c:pt>
                <c:pt idx="1042">
                  <c:v>-90</c:v>
                </c:pt>
                <c:pt idx="1043">
                  <c:v>-90</c:v>
                </c:pt>
                <c:pt idx="1044">
                  <c:v>-90</c:v>
                </c:pt>
                <c:pt idx="1045">
                  <c:v>-90</c:v>
                </c:pt>
                <c:pt idx="1046">
                  <c:v>-90</c:v>
                </c:pt>
                <c:pt idx="1047">
                  <c:v>-90</c:v>
                </c:pt>
                <c:pt idx="1048">
                  <c:v>-90</c:v>
                </c:pt>
                <c:pt idx="1049">
                  <c:v>-90</c:v>
                </c:pt>
                <c:pt idx="1050">
                  <c:v>-90</c:v>
                </c:pt>
                <c:pt idx="1051">
                  <c:v>-90</c:v>
                </c:pt>
                <c:pt idx="1052">
                  <c:v>-90</c:v>
                </c:pt>
                <c:pt idx="1053">
                  <c:v>-90</c:v>
                </c:pt>
                <c:pt idx="1054">
                  <c:v>-90</c:v>
                </c:pt>
                <c:pt idx="1055">
                  <c:v>-90</c:v>
                </c:pt>
                <c:pt idx="1056">
                  <c:v>-90</c:v>
                </c:pt>
                <c:pt idx="1057">
                  <c:v>-90</c:v>
                </c:pt>
                <c:pt idx="1058">
                  <c:v>-90</c:v>
                </c:pt>
                <c:pt idx="1059">
                  <c:v>-90</c:v>
                </c:pt>
                <c:pt idx="1060">
                  <c:v>-90</c:v>
                </c:pt>
                <c:pt idx="1061">
                  <c:v>-90</c:v>
                </c:pt>
                <c:pt idx="1062">
                  <c:v>-90</c:v>
                </c:pt>
                <c:pt idx="1063">
                  <c:v>-90</c:v>
                </c:pt>
                <c:pt idx="1064">
                  <c:v>-90</c:v>
                </c:pt>
                <c:pt idx="1065">
                  <c:v>-90</c:v>
                </c:pt>
                <c:pt idx="1066">
                  <c:v>-90</c:v>
                </c:pt>
                <c:pt idx="1067">
                  <c:v>-90</c:v>
                </c:pt>
                <c:pt idx="1068">
                  <c:v>-90</c:v>
                </c:pt>
                <c:pt idx="1069">
                  <c:v>-90</c:v>
                </c:pt>
                <c:pt idx="1070">
                  <c:v>-90</c:v>
                </c:pt>
                <c:pt idx="1071">
                  <c:v>-90</c:v>
                </c:pt>
                <c:pt idx="1072">
                  <c:v>-90</c:v>
                </c:pt>
                <c:pt idx="1073">
                  <c:v>-90</c:v>
                </c:pt>
                <c:pt idx="1074">
                  <c:v>-90</c:v>
                </c:pt>
                <c:pt idx="1075">
                  <c:v>-90</c:v>
                </c:pt>
                <c:pt idx="1076">
                  <c:v>-90</c:v>
                </c:pt>
                <c:pt idx="1077">
                  <c:v>-90</c:v>
                </c:pt>
                <c:pt idx="1078">
                  <c:v>-90</c:v>
                </c:pt>
                <c:pt idx="1079">
                  <c:v>-90</c:v>
                </c:pt>
                <c:pt idx="1080">
                  <c:v>-90</c:v>
                </c:pt>
                <c:pt idx="1081">
                  <c:v>-90</c:v>
                </c:pt>
                <c:pt idx="1082">
                  <c:v>-90</c:v>
                </c:pt>
                <c:pt idx="1083">
                  <c:v>-90</c:v>
                </c:pt>
                <c:pt idx="1084">
                  <c:v>-90</c:v>
                </c:pt>
                <c:pt idx="1085">
                  <c:v>-90</c:v>
                </c:pt>
                <c:pt idx="1086">
                  <c:v>-90</c:v>
                </c:pt>
                <c:pt idx="1087">
                  <c:v>-90</c:v>
                </c:pt>
                <c:pt idx="1088">
                  <c:v>-90</c:v>
                </c:pt>
                <c:pt idx="1089">
                  <c:v>-90</c:v>
                </c:pt>
                <c:pt idx="1090">
                  <c:v>-90</c:v>
                </c:pt>
                <c:pt idx="1091">
                  <c:v>-90</c:v>
                </c:pt>
                <c:pt idx="1092">
                  <c:v>-90</c:v>
                </c:pt>
                <c:pt idx="1093">
                  <c:v>-90</c:v>
                </c:pt>
                <c:pt idx="1094">
                  <c:v>-90</c:v>
                </c:pt>
                <c:pt idx="1095">
                  <c:v>-90</c:v>
                </c:pt>
                <c:pt idx="1096">
                  <c:v>-90</c:v>
                </c:pt>
                <c:pt idx="1097">
                  <c:v>-90</c:v>
                </c:pt>
                <c:pt idx="1098">
                  <c:v>-90</c:v>
                </c:pt>
                <c:pt idx="1099">
                  <c:v>-90</c:v>
                </c:pt>
                <c:pt idx="1100">
                  <c:v>-90</c:v>
                </c:pt>
                <c:pt idx="1101">
                  <c:v>-90</c:v>
                </c:pt>
                <c:pt idx="1102">
                  <c:v>-90</c:v>
                </c:pt>
                <c:pt idx="1103">
                  <c:v>-90</c:v>
                </c:pt>
                <c:pt idx="1104">
                  <c:v>-90</c:v>
                </c:pt>
                <c:pt idx="1105">
                  <c:v>-90</c:v>
                </c:pt>
                <c:pt idx="1106">
                  <c:v>-90</c:v>
                </c:pt>
                <c:pt idx="1107">
                  <c:v>-90</c:v>
                </c:pt>
                <c:pt idx="1108">
                  <c:v>-90</c:v>
                </c:pt>
                <c:pt idx="1109">
                  <c:v>-90</c:v>
                </c:pt>
                <c:pt idx="1110">
                  <c:v>-90</c:v>
                </c:pt>
                <c:pt idx="1111">
                  <c:v>-90</c:v>
                </c:pt>
                <c:pt idx="1112">
                  <c:v>-90</c:v>
                </c:pt>
                <c:pt idx="1113">
                  <c:v>-90</c:v>
                </c:pt>
                <c:pt idx="1114">
                  <c:v>-90</c:v>
                </c:pt>
                <c:pt idx="1115">
                  <c:v>-90</c:v>
                </c:pt>
                <c:pt idx="1116">
                  <c:v>-90</c:v>
                </c:pt>
                <c:pt idx="1117">
                  <c:v>-90</c:v>
                </c:pt>
                <c:pt idx="1118">
                  <c:v>-90</c:v>
                </c:pt>
                <c:pt idx="1119">
                  <c:v>-90</c:v>
                </c:pt>
                <c:pt idx="1120">
                  <c:v>-90</c:v>
                </c:pt>
                <c:pt idx="1121">
                  <c:v>-90</c:v>
                </c:pt>
                <c:pt idx="1122">
                  <c:v>-90</c:v>
                </c:pt>
                <c:pt idx="1123">
                  <c:v>-90</c:v>
                </c:pt>
                <c:pt idx="1124">
                  <c:v>-90</c:v>
                </c:pt>
                <c:pt idx="1125">
                  <c:v>-90</c:v>
                </c:pt>
                <c:pt idx="1126">
                  <c:v>-90</c:v>
                </c:pt>
                <c:pt idx="1127">
                  <c:v>-90</c:v>
                </c:pt>
                <c:pt idx="1128">
                  <c:v>-90</c:v>
                </c:pt>
                <c:pt idx="1129">
                  <c:v>-90</c:v>
                </c:pt>
                <c:pt idx="1130">
                  <c:v>-90</c:v>
                </c:pt>
                <c:pt idx="1131">
                  <c:v>-90</c:v>
                </c:pt>
                <c:pt idx="1132">
                  <c:v>-90</c:v>
                </c:pt>
                <c:pt idx="1133">
                  <c:v>-90</c:v>
                </c:pt>
                <c:pt idx="1134">
                  <c:v>-90</c:v>
                </c:pt>
                <c:pt idx="1135">
                  <c:v>-90</c:v>
                </c:pt>
                <c:pt idx="1136">
                  <c:v>-90</c:v>
                </c:pt>
                <c:pt idx="1137">
                  <c:v>-90</c:v>
                </c:pt>
                <c:pt idx="1138">
                  <c:v>-90</c:v>
                </c:pt>
                <c:pt idx="1139">
                  <c:v>-90</c:v>
                </c:pt>
                <c:pt idx="1140">
                  <c:v>-90</c:v>
                </c:pt>
                <c:pt idx="1141">
                  <c:v>-90</c:v>
                </c:pt>
                <c:pt idx="1142">
                  <c:v>-90</c:v>
                </c:pt>
                <c:pt idx="1143">
                  <c:v>-90</c:v>
                </c:pt>
                <c:pt idx="1144">
                  <c:v>-90</c:v>
                </c:pt>
                <c:pt idx="1145">
                  <c:v>-90</c:v>
                </c:pt>
                <c:pt idx="1146">
                  <c:v>-90</c:v>
                </c:pt>
                <c:pt idx="1147">
                  <c:v>-90</c:v>
                </c:pt>
                <c:pt idx="1148">
                  <c:v>-90</c:v>
                </c:pt>
                <c:pt idx="1149">
                  <c:v>-90</c:v>
                </c:pt>
                <c:pt idx="1150">
                  <c:v>-90</c:v>
                </c:pt>
                <c:pt idx="1151">
                  <c:v>-90</c:v>
                </c:pt>
                <c:pt idx="1152">
                  <c:v>-90</c:v>
                </c:pt>
                <c:pt idx="1153">
                  <c:v>-90</c:v>
                </c:pt>
                <c:pt idx="1154">
                  <c:v>-90</c:v>
                </c:pt>
                <c:pt idx="1155">
                  <c:v>-90</c:v>
                </c:pt>
                <c:pt idx="1156">
                  <c:v>-90</c:v>
                </c:pt>
                <c:pt idx="1157">
                  <c:v>-90</c:v>
                </c:pt>
                <c:pt idx="1158">
                  <c:v>-90</c:v>
                </c:pt>
                <c:pt idx="1159">
                  <c:v>-90</c:v>
                </c:pt>
                <c:pt idx="1160">
                  <c:v>-90</c:v>
                </c:pt>
                <c:pt idx="1161">
                  <c:v>-90</c:v>
                </c:pt>
                <c:pt idx="1162">
                  <c:v>-90</c:v>
                </c:pt>
                <c:pt idx="1163">
                  <c:v>-90</c:v>
                </c:pt>
                <c:pt idx="1164">
                  <c:v>-90</c:v>
                </c:pt>
                <c:pt idx="1165">
                  <c:v>-90</c:v>
                </c:pt>
                <c:pt idx="1166">
                  <c:v>-90</c:v>
                </c:pt>
                <c:pt idx="1167">
                  <c:v>-90</c:v>
                </c:pt>
                <c:pt idx="1168">
                  <c:v>-90</c:v>
                </c:pt>
                <c:pt idx="1169">
                  <c:v>-90</c:v>
                </c:pt>
                <c:pt idx="1170">
                  <c:v>-90</c:v>
                </c:pt>
                <c:pt idx="1171">
                  <c:v>-90</c:v>
                </c:pt>
                <c:pt idx="1172">
                  <c:v>-90</c:v>
                </c:pt>
                <c:pt idx="1173">
                  <c:v>-90</c:v>
                </c:pt>
                <c:pt idx="1174">
                  <c:v>-90</c:v>
                </c:pt>
                <c:pt idx="1175">
                  <c:v>-90</c:v>
                </c:pt>
                <c:pt idx="1176">
                  <c:v>-90</c:v>
                </c:pt>
                <c:pt idx="1177">
                  <c:v>-90</c:v>
                </c:pt>
                <c:pt idx="1178">
                  <c:v>-90</c:v>
                </c:pt>
                <c:pt idx="1179">
                  <c:v>-90</c:v>
                </c:pt>
                <c:pt idx="1180">
                  <c:v>-90</c:v>
                </c:pt>
                <c:pt idx="1181">
                  <c:v>-90</c:v>
                </c:pt>
                <c:pt idx="1182">
                  <c:v>-90</c:v>
                </c:pt>
                <c:pt idx="1183">
                  <c:v>-90</c:v>
                </c:pt>
                <c:pt idx="1184">
                  <c:v>-90</c:v>
                </c:pt>
                <c:pt idx="1185">
                  <c:v>-90</c:v>
                </c:pt>
                <c:pt idx="1186">
                  <c:v>-90</c:v>
                </c:pt>
                <c:pt idx="1187">
                  <c:v>-90</c:v>
                </c:pt>
                <c:pt idx="1188">
                  <c:v>-90</c:v>
                </c:pt>
                <c:pt idx="1189">
                  <c:v>-90</c:v>
                </c:pt>
                <c:pt idx="1190">
                  <c:v>-90</c:v>
                </c:pt>
                <c:pt idx="1191">
                  <c:v>-90</c:v>
                </c:pt>
                <c:pt idx="1192">
                  <c:v>-90</c:v>
                </c:pt>
                <c:pt idx="1193">
                  <c:v>-90</c:v>
                </c:pt>
                <c:pt idx="1194">
                  <c:v>-90</c:v>
                </c:pt>
                <c:pt idx="1195">
                  <c:v>-90</c:v>
                </c:pt>
                <c:pt idx="1196">
                  <c:v>-90</c:v>
                </c:pt>
                <c:pt idx="1197">
                  <c:v>-90</c:v>
                </c:pt>
                <c:pt idx="1198">
                  <c:v>-90</c:v>
                </c:pt>
                <c:pt idx="1199">
                  <c:v>-90</c:v>
                </c:pt>
                <c:pt idx="1200">
                  <c:v>-90</c:v>
                </c:pt>
                <c:pt idx="1201">
                  <c:v>-90</c:v>
                </c:pt>
                <c:pt idx="1202">
                  <c:v>-90</c:v>
                </c:pt>
                <c:pt idx="1203">
                  <c:v>-90</c:v>
                </c:pt>
                <c:pt idx="1204">
                  <c:v>-90</c:v>
                </c:pt>
                <c:pt idx="1205">
                  <c:v>-90</c:v>
                </c:pt>
                <c:pt idx="1206">
                  <c:v>-90</c:v>
                </c:pt>
                <c:pt idx="1207">
                  <c:v>-90</c:v>
                </c:pt>
                <c:pt idx="1208">
                  <c:v>-90</c:v>
                </c:pt>
                <c:pt idx="1209">
                  <c:v>-90</c:v>
                </c:pt>
                <c:pt idx="1210">
                  <c:v>-90</c:v>
                </c:pt>
                <c:pt idx="1211">
                  <c:v>-90</c:v>
                </c:pt>
                <c:pt idx="1212">
                  <c:v>-90</c:v>
                </c:pt>
                <c:pt idx="1213">
                  <c:v>-90</c:v>
                </c:pt>
                <c:pt idx="1214">
                  <c:v>-90</c:v>
                </c:pt>
                <c:pt idx="1215">
                  <c:v>-90</c:v>
                </c:pt>
                <c:pt idx="1216">
                  <c:v>-90</c:v>
                </c:pt>
                <c:pt idx="1217">
                  <c:v>-90</c:v>
                </c:pt>
                <c:pt idx="1218">
                  <c:v>-90</c:v>
                </c:pt>
                <c:pt idx="1219">
                  <c:v>-90</c:v>
                </c:pt>
                <c:pt idx="1220">
                  <c:v>-90</c:v>
                </c:pt>
                <c:pt idx="1221">
                  <c:v>-90</c:v>
                </c:pt>
                <c:pt idx="1222">
                  <c:v>-90</c:v>
                </c:pt>
                <c:pt idx="1223">
                  <c:v>-90</c:v>
                </c:pt>
                <c:pt idx="1224">
                  <c:v>-90</c:v>
                </c:pt>
                <c:pt idx="1225">
                  <c:v>-90</c:v>
                </c:pt>
                <c:pt idx="1226">
                  <c:v>-90</c:v>
                </c:pt>
                <c:pt idx="1227">
                  <c:v>-90</c:v>
                </c:pt>
                <c:pt idx="1228">
                  <c:v>-90</c:v>
                </c:pt>
                <c:pt idx="1229">
                  <c:v>-90</c:v>
                </c:pt>
                <c:pt idx="1230">
                  <c:v>-90</c:v>
                </c:pt>
                <c:pt idx="1231">
                  <c:v>-90</c:v>
                </c:pt>
                <c:pt idx="1232">
                  <c:v>-90</c:v>
                </c:pt>
                <c:pt idx="1233">
                  <c:v>-90</c:v>
                </c:pt>
                <c:pt idx="1234">
                  <c:v>-90</c:v>
                </c:pt>
                <c:pt idx="1235">
                  <c:v>-90</c:v>
                </c:pt>
                <c:pt idx="1236">
                  <c:v>-90</c:v>
                </c:pt>
                <c:pt idx="1237">
                  <c:v>-90</c:v>
                </c:pt>
                <c:pt idx="1238">
                  <c:v>-90</c:v>
                </c:pt>
                <c:pt idx="1239">
                  <c:v>-90</c:v>
                </c:pt>
                <c:pt idx="1240">
                  <c:v>-90</c:v>
                </c:pt>
                <c:pt idx="1241">
                  <c:v>-90</c:v>
                </c:pt>
                <c:pt idx="1242">
                  <c:v>-90</c:v>
                </c:pt>
                <c:pt idx="1243">
                  <c:v>-90</c:v>
                </c:pt>
                <c:pt idx="1244">
                  <c:v>-90</c:v>
                </c:pt>
                <c:pt idx="1245">
                  <c:v>-90</c:v>
                </c:pt>
                <c:pt idx="1246">
                  <c:v>-90</c:v>
                </c:pt>
                <c:pt idx="1247">
                  <c:v>-90</c:v>
                </c:pt>
                <c:pt idx="1248">
                  <c:v>-90</c:v>
                </c:pt>
                <c:pt idx="1249">
                  <c:v>-90</c:v>
                </c:pt>
                <c:pt idx="1250">
                  <c:v>-90</c:v>
                </c:pt>
                <c:pt idx="1251">
                  <c:v>-90</c:v>
                </c:pt>
                <c:pt idx="1252">
                  <c:v>-90</c:v>
                </c:pt>
                <c:pt idx="1253">
                  <c:v>-90</c:v>
                </c:pt>
                <c:pt idx="1254">
                  <c:v>-90</c:v>
                </c:pt>
                <c:pt idx="1255">
                  <c:v>-90</c:v>
                </c:pt>
                <c:pt idx="1256">
                  <c:v>-90</c:v>
                </c:pt>
                <c:pt idx="1257">
                  <c:v>-90</c:v>
                </c:pt>
                <c:pt idx="1258">
                  <c:v>-90</c:v>
                </c:pt>
                <c:pt idx="1259">
                  <c:v>-90</c:v>
                </c:pt>
                <c:pt idx="1260">
                  <c:v>-90</c:v>
                </c:pt>
                <c:pt idx="1261">
                  <c:v>-90</c:v>
                </c:pt>
                <c:pt idx="1262">
                  <c:v>-90</c:v>
                </c:pt>
                <c:pt idx="1263">
                  <c:v>-90</c:v>
                </c:pt>
                <c:pt idx="1264">
                  <c:v>-90</c:v>
                </c:pt>
                <c:pt idx="1265">
                  <c:v>-90</c:v>
                </c:pt>
                <c:pt idx="1266">
                  <c:v>-90</c:v>
                </c:pt>
                <c:pt idx="1267">
                  <c:v>-90</c:v>
                </c:pt>
                <c:pt idx="1268">
                  <c:v>-90</c:v>
                </c:pt>
                <c:pt idx="1269">
                  <c:v>-90</c:v>
                </c:pt>
                <c:pt idx="1270">
                  <c:v>-90</c:v>
                </c:pt>
                <c:pt idx="1271">
                  <c:v>-90</c:v>
                </c:pt>
                <c:pt idx="1272">
                  <c:v>-90</c:v>
                </c:pt>
                <c:pt idx="1273">
                  <c:v>-90</c:v>
                </c:pt>
                <c:pt idx="1274">
                  <c:v>-90</c:v>
                </c:pt>
                <c:pt idx="1275">
                  <c:v>-90</c:v>
                </c:pt>
                <c:pt idx="1276">
                  <c:v>-90</c:v>
                </c:pt>
                <c:pt idx="1277">
                  <c:v>-90</c:v>
                </c:pt>
                <c:pt idx="1278">
                  <c:v>-90</c:v>
                </c:pt>
                <c:pt idx="1279">
                  <c:v>-90</c:v>
                </c:pt>
                <c:pt idx="1280">
                  <c:v>-90</c:v>
                </c:pt>
                <c:pt idx="1281">
                  <c:v>-90</c:v>
                </c:pt>
                <c:pt idx="1282">
                  <c:v>-90</c:v>
                </c:pt>
                <c:pt idx="1283">
                  <c:v>-90</c:v>
                </c:pt>
                <c:pt idx="1284">
                  <c:v>-90</c:v>
                </c:pt>
                <c:pt idx="1285">
                  <c:v>-90</c:v>
                </c:pt>
                <c:pt idx="1286">
                  <c:v>-90</c:v>
                </c:pt>
                <c:pt idx="1287">
                  <c:v>-90</c:v>
                </c:pt>
                <c:pt idx="1288">
                  <c:v>-90</c:v>
                </c:pt>
                <c:pt idx="1289">
                  <c:v>-90</c:v>
                </c:pt>
                <c:pt idx="1290">
                  <c:v>-90</c:v>
                </c:pt>
                <c:pt idx="1291">
                  <c:v>-90</c:v>
                </c:pt>
                <c:pt idx="1292">
                  <c:v>-90</c:v>
                </c:pt>
                <c:pt idx="1293">
                  <c:v>-90</c:v>
                </c:pt>
                <c:pt idx="1294">
                  <c:v>-90</c:v>
                </c:pt>
                <c:pt idx="1295">
                  <c:v>-90</c:v>
                </c:pt>
                <c:pt idx="1296">
                  <c:v>-90</c:v>
                </c:pt>
                <c:pt idx="1297">
                  <c:v>-90</c:v>
                </c:pt>
                <c:pt idx="1298">
                  <c:v>-90</c:v>
                </c:pt>
                <c:pt idx="1299">
                  <c:v>-90</c:v>
                </c:pt>
                <c:pt idx="1300">
                  <c:v>-90</c:v>
                </c:pt>
                <c:pt idx="1301">
                  <c:v>-90</c:v>
                </c:pt>
                <c:pt idx="1302">
                  <c:v>-90</c:v>
                </c:pt>
                <c:pt idx="1303">
                  <c:v>-90</c:v>
                </c:pt>
                <c:pt idx="1304">
                  <c:v>-90</c:v>
                </c:pt>
                <c:pt idx="1305">
                  <c:v>-90</c:v>
                </c:pt>
                <c:pt idx="1306">
                  <c:v>-90</c:v>
                </c:pt>
                <c:pt idx="1307">
                  <c:v>-90</c:v>
                </c:pt>
                <c:pt idx="1308">
                  <c:v>-90</c:v>
                </c:pt>
                <c:pt idx="1309">
                  <c:v>-90</c:v>
                </c:pt>
                <c:pt idx="1310">
                  <c:v>-90</c:v>
                </c:pt>
                <c:pt idx="1311">
                  <c:v>-90</c:v>
                </c:pt>
                <c:pt idx="1312">
                  <c:v>-90</c:v>
                </c:pt>
                <c:pt idx="1313">
                  <c:v>-90</c:v>
                </c:pt>
                <c:pt idx="1314">
                  <c:v>-90</c:v>
                </c:pt>
                <c:pt idx="1315">
                  <c:v>-90</c:v>
                </c:pt>
                <c:pt idx="1316">
                  <c:v>-90</c:v>
                </c:pt>
                <c:pt idx="1317">
                  <c:v>-90</c:v>
                </c:pt>
                <c:pt idx="1318">
                  <c:v>-90</c:v>
                </c:pt>
                <c:pt idx="1319">
                  <c:v>-90</c:v>
                </c:pt>
                <c:pt idx="1320">
                  <c:v>-90</c:v>
                </c:pt>
                <c:pt idx="1321">
                  <c:v>-90</c:v>
                </c:pt>
                <c:pt idx="1322">
                  <c:v>-90</c:v>
                </c:pt>
                <c:pt idx="1323">
                  <c:v>-90</c:v>
                </c:pt>
                <c:pt idx="1324">
                  <c:v>-90</c:v>
                </c:pt>
                <c:pt idx="1325">
                  <c:v>-90</c:v>
                </c:pt>
                <c:pt idx="1326">
                  <c:v>-90</c:v>
                </c:pt>
                <c:pt idx="1327">
                  <c:v>-90</c:v>
                </c:pt>
                <c:pt idx="1328">
                  <c:v>-90</c:v>
                </c:pt>
                <c:pt idx="1329">
                  <c:v>-90</c:v>
                </c:pt>
                <c:pt idx="1330">
                  <c:v>-90</c:v>
                </c:pt>
                <c:pt idx="1331">
                  <c:v>-90</c:v>
                </c:pt>
                <c:pt idx="1332">
                  <c:v>-90</c:v>
                </c:pt>
                <c:pt idx="1333">
                  <c:v>-90</c:v>
                </c:pt>
                <c:pt idx="1334">
                  <c:v>-90</c:v>
                </c:pt>
                <c:pt idx="1335">
                  <c:v>-90</c:v>
                </c:pt>
                <c:pt idx="1336">
                  <c:v>-90</c:v>
                </c:pt>
                <c:pt idx="1337">
                  <c:v>-90</c:v>
                </c:pt>
                <c:pt idx="1338">
                  <c:v>-90</c:v>
                </c:pt>
                <c:pt idx="1339">
                  <c:v>-90</c:v>
                </c:pt>
                <c:pt idx="1340">
                  <c:v>-90</c:v>
                </c:pt>
                <c:pt idx="1341">
                  <c:v>-90</c:v>
                </c:pt>
                <c:pt idx="1342">
                  <c:v>-90</c:v>
                </c:pt>
                <c:pt idx="1343">
                  <c:v>-90</c:v>
                </c:pt>
                <c:pt idx="1344">
                  <c:v>-90</c:v>
                </c:pt>
                <c:pt idx="1345">
                  <c:v>-90</c:v>
                </c:pt>
                <c:pt idx="1346">
                  <c:v>-90</c:v>
                </c:pt>
                <c:pt idx="1347">
                  <c:v>-90</c:v>
                </c:pt>
                <c:pt idx="1348">
                  <c:v>-90</c:v>
                </c:pt>
                <c:pt idx="1349">
                  <c:v>-90</c:v>
                </c:pt>
                <c:pt idx="1350">
                  <c:v>-90</c:v>
                </c:pt>
                <c:pt idx="1351">
                  <c:v>-90</c:v>
                </c:pt>
                <c:pt idx="1352">
                  <c:v>-90</c:v>
                </c:pt>
                <c:pt idx="1353">
                  <c:v>-90</c:v>
                </c:pt>
                <c:pt idx="1354">
                  <c:v>-90</c:v>
                </c:pt>
                <c:pt idx="1355">
                  <c:v>-90</c:v>
                </c:pt>
                <c:pt idx="1356">
                  <c:v>-90</c:v>
                </c:pt>
                <c:pt idx="1357">
                  <c:v>-90</c:v>
                </c:pt>
                <c:pt idx="1358">
                  <c:v>-90</c:v>
                </c:pt>
                <c:pt idx="1359">
                  <c:v>-90</c:v>
                </c:pt>
                <c:pt idx="1360">
                  <c:v>-90</c:v>
                </c:pt>
                <c:pt idx="1361">
                  <c:v>-90</c:v>
                </c:pt>
                <c:pt idx="1362">
                  <c:v>-90</c:v>
                </c:pt>
                <c:pt idx="1363">
                  <c:v>-90</c:v>
                </c:pt>
                <c:pt idx="1364">
                  <c:v>-90</c:v>
                </c:pt>
                <c:pt idx="1365">
                  <c:v>-90</c:v>
                </c:pt>
                <c:pt idx="1366">
                  <c:v>-90</c:v>
                </c:pt>
                <c:pt idx="1367">
                  <c:v>-90</c:v>
                </c:pt>
                <c:pt idx="1368">
                  <c:v>-90</c:v>
                </c:pt>
                <c:pt idx="1369">
                  <c:v>-90</c:v>
                </c:pt>
                <c:pt idx="1370">
                  <c:v>-90</c:v>
                </c:pt>
                <c:pt idx="1371">
                  <c:v>-90</c:v>
                </c:pt>
                <c:pt idx="1372">
                  <c:v>-90</c:v>
                </c:pt>
                <c:pt idx="1373">
                  <c:v>-90</c:v>
                </c:pt>
                <c:pt idx="1374">
                  <c:v>-90</c:v>
                </c:pt>
                <c:pt idx="1375">
                  <c:v>-90</c:v>
                </c:pt>
                <c:pt idx="1376">
                  <c:v>-90</c:v>
                </c:pt>
                <c:pt idx="1377">
                  <c:v>-90</c:v>
                </c:pt>
                <c:pt idx="1378">
                  <c:v>-90</c:v>
                </c:pt>
                <c:pt idx="1379">
                  <c:v>-90</c:v>
                </c:pt>
                <c:pt idx="1380">
                  <c:v>-90</c:v>
                </c:pt>
                <c:pt idx="1381">
                  <c:v>-90</c:v>
                </c:pt>
                <c:pt idx="1382">
                  <c:v>-90</c:v>
                </c:pt>
                <c:pt idx="1383">
                  <c:v>-90</c:v>
                </c:pt>
                <c:pt idx="1384">
                  <c:v>-90</c:v>
                </c:pt>
                <c:pt idx="1385">
                  <c:v>-90</c:v>
                </c:pt>
                <c:pt idx="1386">
                  <c:v>-90</c:v>
                </c:pt>
                <c:pt idx="1387">
                  <c:v>-90</c:v>
                </c:pt>
                <c:pt idx="1388">
                  <c:v>-90</c:v>
                </c:pt>
                <c:pt idx="1389">
                  <c:v>-90</c:v>
                </c:pt>
                <c:pt idx="1390">
                  <c:v>-90</c:v>
                </c:pt>
                <c:pt idx="1391">
                  <c:v>-90</c:v>
                </c:pt>
                <c:pt idx="1392">
                  <c:v>-90</c:v>
                </c:pt>
                <c:pt idx="1393">
                  <c:v>-90</c:v>
                </c:pt>
                <c:pt idx="1394">
                  <c:v>-90</c:v>
                </c:pt>
                <c:pt idx="1395">
                  <c:v>-90</c:v>
                </c:pt>
                <c:pt idx="1396">
                  <c:v>-90</c:v>
                </c:pt>
                <c:pt idx="1397">
                  <c:v>-90</c:v>
                </c:pt>
                <c:pt idx="1398">
                  <c:v>-90</c:v>
                </c:pt>
                <c:pt idx="1399">
                  <c:v>-90</c:v>
                </c:pt>
                <c:pt idx="1400">
                  <c:v>-90</c:v>
                </c:pt>
                <c:pt idx="1401">
                  <c:v>-90</c:v>
                </c:pt>
                <c:pt idx="1402">
                  <c:v>-90</c:v>
                </c:pt>
                <c:pt idx="1403">
                  <c:v>-90</c:v>
                </c:pt>
                <c:pt idx="1404">
                  <c:v>-90</c:v>
                </c:pt>
                <c:pt idx="1405">
                  <c:v>-90</c:v>
                </c:pt>
                <c:pt idx="1406">
                  <c:v>-90</c:v>
                </c:pt>
                <c:pt idx="1407">
                  <c:v>-90</c:v>
                </c:pt>
                <c:pt idx="1408">
                  <c:v>-90</c:v>
                </c:pt>
                <c:pt idx="1409">
                  <c:v>-90</c:v>
                </c:pt>
                <c:pt idx="1410">
                  <c:v>-90</c:v>
                </c:pt>
                <c:pt idx="1411">
                  <c:v>-90</c:v>
                </c:pt>
                <c:pt idx="1412">
                  <c:v>-90</c:v>
                </c:pt>
                <c:pt idx="1413">
                  <c:v>-90</c:v>
                </c:pt>
                <c:pt idx="1414">
                  <c:v>-90</c:v>
                </c:pt>
                <c:pt idx="1415">
                  <c:v>-90</c:v>
                </c:pt>
                <c:pt idx="1416">
                  <c:v>-90</c:v>
                </c:pt>
                <c:pt idx="1417">
                  <c:v>-90</c:v>
                </c:pt>
                <c:pt idx="1418">
                  <c:v>-90</c:v>
                </c:pt>
                <c:pt idx="1419">
                  <c:v>-90</c:v>
                </c:pt>
                <c:pt idx="1420">
                  <c:v>-90</c:v>
                </c:pt>
                <c:pt idx="1421">
                  <c:v>-90</c:v>
                </c:pt>
                <c:pt idx="1422">
                  <c:v>-90</c:v>
                </c:pt>
                <c:pt idx="1423">
                  <c:v>-90</c:v>
                </c:pt>
                <c:pt idx="1424">
                  <c:v>-90</c:v>
                </c:pt>
                <c:pt idx="1425">
                  <c:v>-90</c:v>
                </c:pt>
                <c:pt idx="1426">
                  <c:v>-90</c:v>
                </c:pt>
                <c:pt idx="1427">
                  <c:v>-90</c:v>
                </c:pt>
                <c:pt idx="1428">
                  <c:v>-90</c:v>
                </c:pt>
                <c:pt idx="1429">
                  <c:v>-90</c:v>
                </c:pt>
                <c:pt idx="1430">
                  <c:v>-90</c:v>
                </c:pt>
                <c:pt idx="1431">
                  <c:v>-90</c:v>
                </c:pt>
                <c:pt idx="1432">
                  <c:v>-90</c:v>
                </c:pt>
                <c:pt idx="1433">
                  <c:v>-90</c:v>
                </c:pt>
                <c:pt idx="1434">
                  <c:v>-90</c:v>
                </c:pt>
                <c:pt idx="1435">
                  <c:v>-90</c:v>
                </c:pt>
                <c:pt idx="1436">
                  <c:v>-90</c:v>
                </c:pt>
                <c:pt idx="1437">
                  <c:v>-90</c:v>
                </c:pt>
                <c:pt idx="1438">
                  <c:v>-90</c:v>
                </c:pt>
                <c:pt idx="1439">
                  <c:v>-90</c:v>
                </c:pt>
                <c:pt idx="1440">
                  <c:v>-90</c:v>
                </c:pt>
                <c:pt idx="1441">
                  <c:v>-90</c:v>
                </c:pt>
                <c:pt idx="1442">
                  <c:v>-90</c:v>
                </c:pt>
                <c:pt idx="1443">
                  <c:v>-90</c:v>
                </c:pt>
                <c:pt idx="1444">
                  <c:v>-90</c:v>
                </c:pt>
                <c:pt idx="1445">
                  <c:v>-90</c:v>
                </c:pt>
                <c:pt idx="1446">
                  <c:v>-90</c:v>
                </c:pt>
                <c:pt idx="1447">
                  <c:v>-90</c:v>
                </c:pt>
                <c:pt idx="1448">
                  <c:v>-90</c:v>
                </c:pt>
                <c:pt idx="1449">
                  <c:v>-90</c:v>
                </c:pt>
                <c:pt idx="1450">
                  <c:v>-90</c:v>
                </c:pt>
                <c:pt idx="1451">
                  <c:v>-90</c:v>
                </c:pt>
                <c:pt idx="1452">
                  <c:v>-90</c:v>
                </c:pt>
                <c:pt idx="1453">
                  <c:v>-90</c:v>
                </c:pt>
                <c:pt idx="1454">
                  <c:v>-90</c:v>
                </c:pt>
                <c:pt idx="1455">
                  <c:v>-90</c:v>
                </c:pt>
                <c:pt idx="1456">
                  <c:v>-90</c:v>
                </c:pt>
                <c:pt idx="1457">
                  <c:v>-90</c:v>
                </c:pt>
                <c:pt idx="1458">
                  <c:v>-90</c:v>
                </c:pt>
                <c:pt idx="1459">
                  <c:v>-90</c:v>
                </c:pt>
                <c:pt idx="1460">
                  <c:v>-90</c:v>
                </c:pt>
                <c:pt idx="1461">
                  <c:v>-90</c:v>
                </c:pt>
                <c:pt idx="1462">
                  <c:v>-90</c:v>
                </c:pt>
                <c:pt idx="1463">
                  <c:v>-90</c:v>
                </c:pt>
                <c:pt idx="1464">
                  <c:v>-90</c:v>
                </c:pt>
                <c:pt idx="1465">
                  <c:v>-90</c:v>
                </c:pt>
                <c:pt idx="1466">
                  <c:v>-90</c:v>
                </c:pt>
                <c:pt idx="1467">
                  <c:v>-90</c:v>
                </c:pt>
                <c:pt idx="1468">
                  <c:v>-90</c:v>
                </c:pt>
                <c:pt idx="1469">
                  <c:v>-90</c:v>
                </c:pt>
                <c:pt idx="1470">
                  <c:v>-90</c:v>
                </c:pt>
                <c:pt idx="1471">
                  <c:v>-90</c:v>
                </c:pt>
                <c:pt idx="1472">
                  <c:v>-90</c:v>
                </c:pt>
                <c:pt idx="1473">
                  <c:v>-90</c:v>
                </c:pt>
                <c:pt idx="1474">
                  <c:v>-90</c:v>
                </c:pt>
                <c:pt idx="1475">
                  <c:v>-90</c:v>
                </c:pt>
                <c:pt idx="1476">
                  <c:v>-90</c:v>
                </c:pt>
                <c:pt idx="1477">
                  <c:v>-90</c:v>
                </c:pt>
                <c:pt idx="1478">
                  <c:v>-90</c:v>
                </c:pt>
                <c:pt idx="1479">
                  <c:v>-90</c:v>
                </c:pt>
                <c:pt idx="1480">
                  <c:v>-90</c:v>
                </c:pt>
                <c:pt idx="1481">
                  <c:v>-90</c:v>
                </c:pt>
                <c:pt idx="1482">
                  <c:v>-90</c:v>
                </c:pt>
                <c:pt idx="1483">
                  <c:v>-90</c:v>
                </c:pt>
                <c:pt idx="1484">
                  <c:v>-90</c:v>
                </c:pt>
                <c:pt idx="1485">
                  <c:v>-90</c:v>
                </c:pt>
                <c:pt idx="1486">
                  <c:v>-90</c:v>
                </c:pt>
                <c:pt idx="1487">
                  <c:v>-90</c:v>
                </c:pt>
                <c:pt idx="1488">
                  <c:v>-90</c:v>
                </c:pt>
                <c:pt idx="1489">
                  <c:v>-90</c:v>
                </c:pt>
                <c:pt idx="1490">
                  <c:v>-90</c:v>
                </c:pt>
                <c:pt idx="1491">
                  <c:v>-90</c:v>
                </c:pt>
                <c:pt idx="1492">
                  <c:v>-90</c:v>
                </c:pt>
                <c:pt idx="1493">
                  <c:v>-90</c:v>
                </c:pt>
                <c:pt idx="1494">
                  <c:v>-90</c:v>
                </c:pt>
                <c:pt idx="1495">
                  <c:v>-90</c:v>
                </c:pt>
                <c:pt idx="1496">
                  <c:v>-90</c:v>
                </c:pt>
                <c:pt idx="1497">
                  <c:v>-90</c:v>
                </c:pt>
                <c:pt idx="1498">
                  <c:v>-90</c:v>
                </c:pt>
                <c:pt idx="1499">
                  <c:v>-90</c:v>
                </c:pt>
                <c:pt idx="1500">
                  <c:v>-90</c:v>
                </c:pt>
                <c:pt idx="1501">
                  <c:v>-90</c:v>
                </c:pt>
                <c:pt idx="1502">
                  <c:v>-90</c:v>
                </c:pt>
                <c:pt idx="1503">
                  <c:v>-90</c:v>
                </c:pt>
                <c:pt idx="1504">
                  <c:v>-90</c:v>
                </c:pt>
                <c:pt idx="1505">
                  <c:v>-90</c:v>
                </c:pt>
                <c:pt idx="1506">
                  <c:v>-90</c:v>
                </c:pt>
                <c:pt idx="1507">
                  <c:v>-90</c:v>
                </c:pt>
                <c:pt idx="1508">
                  <c:v>-90</c:v>
                </c:pt>
                <c:pt idx="1509">
                  <c:v>-90</c:v>
                </c:pt>
                <c:pt idx="1510">
                  <c:v>-90</c:v>
                </c:pt>
                <c:pt idx="1511">
                  <c:v>-90</c:v>
                </c:pt>
                <c:pt idx="1512">
                  <c:v>-90</c:v>
                </c:pt>
                <c:pt idx="1513">
                  <c:v>-90</c:v>
                </c:pt>
                <c:pt idx="1514">
                  <c:v>-90</c:v>
                </c:pt>
                <c:pt idx="1515">
                  <c:v>-90</c:v>
                </c:pt>
                <c:pt idx="1516">
                  <c:v>-90</c:v>
                </c:pt>
                <c:pt idx="1517">
                  <c:v>-90</c:v>
                </c:pt>
                <c:pt idx="1518">
                  <c:v>-90</c:v>
                </c:pt>
                <c:pt idx="1519">
                  <c:v>-90</c:v>
                </c:pt>
                <c:pt idx="1520">
                  <c:v>-90</c:v>
                </c:pt>
                <c:pt idx="1521">
                  <c:v>-90</c:v>
                </c:pt>
                <c:pt idx="1522">
                  <c:v>-90</c:v>
                </c:pt>
                <c:pt idx="1523">
                  <c:v>-90</c:v>
                </c:pt>
                <c:pt idx="1524">
                  <c:v>-90</c:v>
                </c:pt>
                <c:pt idx="1525">
                  <c:v>-90</c:v>
                </c:pt>
                <c:pt idx="1526">
                  <c:v>-90</c:v>
                </c:pt>
                <c:pt idx="1527">
                  <c:v>-90</c:v>
                </c:pt>
                <c:pt idx="1528">
                  <c:v>-90</c:v>
                </c:pt>
                <c:pt idx="1529">
                  <c:v>-90</c:v>
                </c:pt>
                <c:pt idx="1530">
                  <c:v>-90</c:v>
                </c:pt>
                <c:pt idx="1531">
                  <c:v>-90</c:v>
                </c:pt>
                <c:pt idx="1532">
                  <c:v>-90</c:v>
                </c:pt>
                <c:pt idx="1533">
                  <c:v>-90</c:v>
                </c:pt>
                <c:pt idx="1534">
                  <c:v>-90</c:v>
                </c:pt>
                <c:pt idx="1535">
                  <c:v>-90</c:v>
                </c:pt>
                <c:pt idx="1536">
                  <c:v>-90</c:v>
                </c:pt>
                <c:pt idx="1537">
                  <c:v>-90</c:v>
                </c:pt>
                <c:pt idx="1538">
                  <c:v>-90</c:v>
                </c:pt>
                <c:pt idx="1539">
                  <c:v>-90</c:v>
                </c:pt>
                <c:pt idx="1540">
                  <c:v>-90</c:v>
                </c:pt>
                <c:pt idx="1541">
                  <c:v>-90</c:v>
                </c:pt>
                <c:pt idx="1542">
                  <c:v>-90</c:v>
                </c:pt>
                <c:pt idx="1543">
                  <c:v>-90</c:v>
                </c:pt>
                <c:pt idx="1544">
                  <c:v>-90</c:v>
                </c:pt>
                <c:pt idx="1545">
                  <c:v>-90</c:v>
                </c:pt>
                <c:pt idx="1546">
                  <c:v>-90</c:v>
                </c:pt>
                <c:pt idx="1547">
                  <c:v>-90</c:v>
                </c:pt>
                <c:pt idx="1548">
                  <c:v>-90</c:v>
                </c:pt>
                <c:pt idx="1549">
                  <c:v>-90</c:v>
                </c:pt>
                <c:pt idx="1550">
                  <c:v>-90</c:v>
                </c:pt>
                <c:pt idx="1551">
                  <c:v>-90</c:v>
                </c:pt>
                <c:pt idx="1552">
                  <c:v>-90</c:v>
                </c:pt>
                <c:pt idx="1553">
                  <c:v>-90</c:v>
                </c:pt>
                <c:pt idx="1554">
                  <c:v>-90</c:v>
                </c:pt>
                <c:pt idx="1555">
                  <c:v>-90</c:v>
                </c:pt>
                <c:pt idx="1556">
                  <c:v>-90</c:v>
                </c:pt>
                <c:pt idx="1557">
                  <c:v>-90</c:v>
                </c:pt>
                <c:pt idx="1558">
                  <c:v>-90</c:v>
                </c:pt>
                <c:pt idx="1559">
                  <c:v>-90</c:v>
                </c:pt>
                <c:pt idx="1560">
                  <c:v>-90</c:v>
                </c:pt>
                <c:pt idx="1561">
                  <c:v>-90</c:v>
                </c:pt>
                <c:pt idx="1562">
                  <c:v>-90</c:v>
                </c:pt>
                <c:pt idx="1563">
                  <c:v>-90</c:v>
                </c:pt>
                <c:pt idx="1564">
                  <c:v>-90</c:v>
                </c:pt>
                <c:pt idx="1565">
                  <c:v>-90</c:v>
                </c:pt>
                <c:pt idx="1566">
                  <c:v>-90</c:v>
                </c:pt>
                <c:pt idx="1567">
                  <c:v>-90</c:v>
                </c:pt>
                <c:pt idx="1568">
                  <c:v>-90</c:v>
                </c:pt>
                <c:pt idx="1569">
                  <c:v>-90</c:v>
                </c:pt>
                <c:pt idx="1570">
                  <c:v>-90</c:v>
                </c:pt>
                <c:pt idx="1571">
                  <c:v>-90</c:v>
                </c:pt>
                <c:pt idx="1572">
                  <c:v>-90</c:v>
                </c:pt>
                <c:pt idx="1573">
                  <c:v>-90</c:v>
                </c:pt>
                <c:pt idx="1574">
                  <c:v>-90</c:v>
                </c:pt>
                <c:pt idx="1575">
                  <c:v>-90</c:v>
                </c:pt>
                <c:pt idx="1576">
                  <c:v>-90</c:v>
                </c:pt>
                <c:pt idx="1577">
                  <c:v>-90</c:v>
                </c:pt>
                <c:pt idx="1578">
                  <c:v>-90</c:v>
                </c:pt>
                <c:pt idx="1579">
                  <c:v>-90</c:v>
                </c:pt>
                <c:pt idx="1580">
                  <c:v>-90</c:v>
                </c:pt>
                <c:pt idx="1581">
                  <c:v>-90</c:v>
                </c:pt>
                <c:pt idx="1582">
                  <c:v>-90</c:v>
                </c:pt>
                <c:pt idx="1583">
                  <c:v>-90</c:v>
                </c:pt>
                <c:pt idx="1584">
                  <c:v>-90</c:v>
                </c:pt>
                <c:pt idx="1585">
                  <c:v>-90</c:v>
                </c:pt>
                <c:pt idx="1586">
                  <c:v>-90</c:v>
                </c:pt>
                <c:pt idx="1587">
                  <c:v>-90</c:v>
                </c:pt>
                <c:pt idx="1588">
                  <c:v>-90</c:v>
                </c:pt>
                <c:pt idx="1589">
                  <c:v>-90</c:v>
                </c:pt>
                <c:pt idx="1590">
                  <c:v>-90</c:v>
                </c:pt>
                <c:pt idx="1591">
                  <c:v>-90</c:v>
                </c:pt>
                <c:pt idx="1592">
                  <c:v>-90</c:v>
                </c:pt>
                <c:pt idx="1593">
                  <c:v>-90</c:v>
                </c:pt>
                <c:pt idx="1594">
                  <c:v>-90</c:v>
                </c:pt>
                <c:pt idx="1595">
                  <c:v>-90</c:v>
                </c:pt>
                <c:pt idx="1596">
                  <c:v>-90</c:v>
                </c:pt>
                <c:pt idx="1597">
                  <c:v>-90</c:v>
                </c:pt>
                <c:pt idx="1598">
                  <c:v>-90</c:v>
                </c:pt>
                <c:pt idx="1599">
                  <c:v>-90</c:v>
                </c:pt>
                <c:pt idx="1600">
                  <c:v>-90</c:v>
                </c:pt>
                <c:pt idx="1601">
                  <c:v>-90</c:v>
                </c:pt>
                <c:pt idx="1602">
                  <c:v>-90</c:v>
                </c:pt>
                <c:pt idx="1603">
                  <c:v>-90</c:v>
                </c:pt>
                <c:pt idx="1604">
                  <c:v>-90</c:v>
                </c:pt>
                <c:pt idx="1605">
                  <c:v>-90</c:v>
                </c:pt>
                <c:pt idx="1606">
                  <c:v>-90</c:v>
                </c:pt>
                <c:pt idx="1607">
                  <c:v>-90</c:v>
                </c:pt>
                <c:pt idx="1608">
                  <c:v>-90</c:v>
                </c:pt>
                <c:pt idx="1609">
                  <c:v>-90</c:v>
                </c:pt>
                <c:pt idx="1610">
                  <c:v>-90</c:v>
                </c:pt>
                <c:pt idx="1611">
                  <c:v>-90</c:v>
                </c:pt>
                <c:pt idx="1612">
                  <c:v>-90</c:v>
                </c:pt>
                <c:pt idx="1613">
                  <c:v>-90</c:v>
                </c:pt>
                <c:pt idx="1614">
                  <c:v>-90</c:v>
                </c:pt>
                <c:pt idx="1615">
                  <c:v>-90</c:v>
                </c:pt>
                <c:pt idx="1616">
                  <c:v>-90</c:v>
                </c:pt>
                <c:pt idx="1617">
                  <c:v>-90</c:v>
                </c:pt>
                <c:pt idx="1618">
                  <c:v>-90</c:v>
                </c:pt>
                <c:pt idx="1619">
                  <c:v>-90</c:v>
                </c:pt>
                <c:pt idx="1620">
                  <c:v>-90</c:v>
                </c:pt>
                <c:pt idx="1621">
                  <c:v>-90</c:v>
                </c:pt>
                <c:pt idx="1622">
                  <c:v>-90</c:v>
                </c:pt>
                <c:pt idx="1623">
                  <c:v>-90</c:v>
                </c:pt>
                <c:pt idx="1624">
                  <c:v>-90</c:v>
                </c:pt>
                <c:pt idx="1625">
                  <c:v>-90</c:v>
                </c:pt>
                <c:pt idx="1626">
                  <c:v>-90</c:v>
                </c:pt>
                <c:pt idx="1627">
                  <c:v>-90</c:v>
                </c:pt>
                <c:pt idx="1628">
                  <c:v>-90</c:v>
                </c:pt>
                <c:pt idx="1629">
                  <c:v>-90</c:v>
                </c:pt>
                <c:pt idx="1630">
                  <c:v>-90</c:v>
                </c:pt>
                <c:pt idx="1631">
                  <c:v>-90</c:v>
                </c:pt>
                <c:pt idx="1632">
                  <c:v>-90</c:v>
                </c:pt>
                <c:pt idx="1633">
                  <c:v>-90</c:v>
                </c:pt>
                <c:pt idx="1634">
                  <c:v>-90</c:v>
                </c:pt>
                <c:pt idx="1635">
                  <c:v>-90</c:v>
                </c:pt>
                <c:pt idx="1636">
                  <c:v>-90</c:v>
                </c:pt>
                <c:pt idx="1637">
                  <c:v>-90</c:v>
                </c:pt>
                <c:pt idx="1638">
                  <c:v>-90</c:v>
                </c:pt>
                <c:pt idx="1639">
                  <c:v>-90</c:v>
                </c:pt>
                <c:pt idx="1640">
                  <c:v>-90</c:v>
                </c:pt>
                <c:pt idx="1641">
                  <c:v>-90</c:v>
                </c:pt>
                <c:pt idx="1642">
                  <c:v>-90</c:v>
                </c:pt>
                <c:pt idx="1643">
                  <c:v>-90</c:v>
                </c:pt>
                <c:pt idx="1644">
                  <c:v>-90</c:v>
                </c:pt>
                <c:pt idx="1645">
                  <c:v>-90</c:v>
                </c:pt>
                <c:pt idx="1646">
                  <c:v>-90</c:v>
                </c:pt>
                <c:pt idx="1647">
                  <c:v>-90</c:v>
                </c:pt>
                <c:pt idx="1648">
                  <c:v>-90</c:v>
                </c:pt>
                <c:pt idx="1649">
                  <c:v>-90</c:v>
                </c:pt>
                <c:pt idx="1650">
                  <c:v>-90</c:v>
                </c:pt>
                <c:pt idx="1651">
                  <c:v>-90</c:v>
                </c:pt>
                <c:pt idx="1652">
                  <c:v>-90</c:v>
                </c:pt>
                <c:pt idx="1653">
                  <c:v>-90</c:v>
                </c:pt>
                <c:pt idx="1654">
                  <c:v>-90</c:v>
                </c:pt>
                <c:pt idx="1655">
                  <c:v>-90</c:v>
                </c:pt>
                <c:pt idx="1656">
                  <c:v>-90</c:v>
                </c:pt>
                <c:pt idx="1657">
                  <c:v>-90</c:v>
                </c:pt>
                <c:pt idx="1658">
                  <c:v>-90</c:v>
                </c:pt>
                <c:pt idx="1659">
                  <c:v>-90</c:v>
                </c:pt>
                <c:pt idx="1660">
                  <c:v>-90</c:v>
                </c:pt>
                <c:pt idx="1661">
                  <c:v>-90</c:v>
                </c:pt>
                <c:pt idx="1662">
                  <c:v>-90</c:v>
                </c:pt>
                <c:pt idx="1663">
                  <c:v>-90</c:v>
                </c:pt>
                <c:pt idx="1664">
                  <c:v>-90</c:v>
                </c:pt>
                <c:pt idx="1665">
                  <c:v>-90</c:v>
                </c:pt>
                <c:pt idx="1666">
                  <c:v>-90</c:v>
                </c:pt>
                <c:pt idx="1667">
                  <c:v>-90</c:v>
                </c:pt>
                <c:pt idx="1668">
                  <c:v>-90</c:v>
                </c:pt>
                <c:pt idx="1669">
                  <c:v>-90</c:v>
                </c:pt>
                <c:pt idx="1670">
                  <c:v>-90</c:v>
                </c:pt>
                <c:pt idx="1671">
                  <c:v>-90</c:v>
                </c:pt>
                <c:pt idx="1672">
                  <c:v>-90</c:v>
                </c:pt>
                <c:pt idx="1673">
                  <c:v>-90</c:v>
                </c:pt>
                <c:pt idx="1674">
                  <c:v>-90</c:v>
                </c:pt>
                <c:pt idx="1675">
                  <c:v>-90</c:v>
                </c:pt>
                <c:pt idx="1676">
                  <c:v>-90</c:v>
                </c:pt>
                <c:pt idx="1677">
                  <c:v>-90</c:v>
                </c:pt>
                <c:pt idx="1678">
                  <c:v>-90</c:v>
                </c:pt>
                <c:pt idx="1679">
                  <c:v>-90</c:v>
                </c:pt>
                <c:pt idx="1680">
                  <c:v>-90</c:v>
                </c:pt>
                <c:pt idx="1681">
                  <c:v>-90</c:v>
                </c:pt>
                <c:pt idx="1682">
                  <c:v>-90</c:v>
                </c:pt>
                <c:pt idx="1683">
                  <c:v>-90</c:v>
                </c:pt>
                <c:pt idx="1684">
                  <c:v>-90</c:v>
                </c:pt>
                <c:pt idx="1685">
                  <c:v>-90</c:v>
                </c:pt>
                <c:pt idx="1686">
                  <c:v>-90</c:v>
                </c:pt>
                <c:pt idx="1687">
                  <c:v>-90</c:v>
                </c:pt>
                <c:pt idx="1688">
                  <c:v>-90</c:v>
                </c:pt>
                <c:pt idx="1689">
                  <c:v>-90</c:v>
                </c:pt>
                <c:pt idx="1690">
                  <c:v>-90</c:v>
                </c:pt>
                <c:pt idx="1691">
                  <c:v>-90</c:v>
                </c:pt>
                <c:pt idx="1692">
                  <c:v>-90</c:v>
                </c:pt>
                <c:pt idx="1693">
                  <c:v>-90</c:v>
                </c:pt>
                <c:pt idx="1694">
                  <c:v>-90</c:v>
                </c:pt>
                <c:pt idx="1695">
                  <c:v>-90</c:v>
                </c:pt>
                <c:pt idx="1696">
                  <c:v>-90</c:v>
                </c:pt>
                <c:pt idx="1697">
                  <c:v>-90</c:v>
                </c:pt>
                <c:pt idx="1698">
                  <c:v>-90</c:v>
                </c:pt>
                <c:pt idx="1699">
                  <c:v>-90</c:v>
                </c:pt>
                <c:pt idx="1700">
                  <c:v>-90</c:v>
                </c:pt>
                <c:pt idx="1701">
                  <c:v>-90</c:v>
                </c:pt>
                <c:pt idx="1702">
                  <c:v>-90</c:v>
                </c:pt>
                <c:pt idx="1703">
                  <c:v>-90</c:v>
                </c:pt>
                <c:pt idx="1704">
                  <c:v>-90</c:v>
                </c:pt>
                <c:pt idx="1705">
                  <c:v>-90</c:v>
                </c:pt>
                <c:pt idx="1706">
                  <c:v>-90</c:v>
                </c:pt>
                <c:pt idx="1707">
                  <c:v>-90</c:v>
                </c:pt>
                <c:pt idx="1708">
                  <c:v>-90</c:v>
                </c:pt>
                <c:pt idx="1709">
                  <c:v>-90</c:v>
                </c:pt>
                <c:pt idx="1710">
                  <c:v>-90</c:v>
                </c:pt>
                <c:pt idx="1711">
                  <c:v>-90</c:v>
                </c:pt>
                <c:pt idx="1712">
                  <c:v>-90</c:v>
                </c:pt>
                <c:pt idx="1713">
                  <c:v>-90</c:v>
                </c:pt>
                <c:pt idx="1714">
                  <c:v>-90</c:v>
                </c:pt>
                <c:pt idx="1715">
                  <c:v>-90</c:v>
                </c:pt>
                <c:pt idx="1716">
                  <c:v>-90</c:v>
                </c:pt>
                <c:pt idx="1717">
                  <c:v>-90</c:v>
                </c:pt>
                <c:pt idx="1718">
                  <c:v>-90</c:v>
                </c:pt>
                <c:pt idx="1719">
                  <c:v>-90</c:v>
                </c:pt>
                <c:pt idx="1720">
                  <c:v>-90</c:v>
                </c:pt>
                <c:pt idx="1721">
                  <c:v>-90</c:v>
                </c:pt>
                <c:pt idx="1722">
                  <c:v>-90</c:v>
                </c:pt>
                <c:pt idx="1723">
                  <c:v>-90</c:v>
                </c:pt>
                <c:pt idx="1724">
                  <c:v>-90</c:v>
                </c:pt>
                <c:pt idx="1725">
                  <c:v>-90</c:v>
                </c:pt>
                <c:pt idx="1726">
                  <c:v>-90</c:v>
                </c:pt>
                <c:pt idx="1727">
                  <c:v>-90</c:v>
                </c:pt>
                <c:pt idx="1728">
                  <c:v>-90</c:v>
                </c:pt>
                <c:pt idx="1729">
                  <c:v>-90</c:v>
                </c:pt>
                <c:pt idx="1730">
                  <c:v>-90</c:v>
                </c:pt>
                <c:pt idx="1731">
                  <c:v>-90</c:v>
                </c:pt>
                <c:pt idx="1732">
                  <c:v>-90</c:v>
                </c:pt>
                <c:pt idx="1733">
                  <c:v>-90</c:v>
                </c:pt>
                <c:pt idx="1734">
                  <c:v>-90</c:v>
                </c:pt>
                <c:pt idx="1735">
                  <c:v>-90</c:v>
                </c:pt>
                <c:pt idx="1736">
                  <c:v>-90</c:v>
                </c:pt>
                <c:pt idx="1737">
                  <c:v>-90</c:v>
                </c:pt>
                <c:pt idx="1738">
                  <c:v>-90</c:v>
                </c:pt>
                <c:pt idx="1739">
                  <c:v>-90</c:v>
                </c:pt>
                <c:pt idx="1740">
                  <c:v>-90</c:v>
                </c:pt>
                <c:pt idx="1741">
                  <c:v>-90</c:v>
                </c:pt>
                <c:pt idx="1742">
                  <c:v>-90</c:v>
                </c:pt>
                <c:pt idx="1743">
                  <c:v>-90</c:v>
                </c:pt>
                <c:pt idx="1744">
                  <c:v>-90</c:v>
                </c:pt>
                <c:pt idx="1745">
                  <c:v>-90</c:v>
                </c:pt>
                <c:pt idx="1746">
                  <c:v>-90</c:v>
                </c:pt>
                <c:pt idx="1747">
                  <c:v>-90</c:v>
                </c:pt>
                <c:pt idx="1748">
                  <c:v>-90</c:v>
                </c:pt>
                <c:pt idx="1749">
                  <c:v>-90</c:v>
                </c:pt>
                <c:pt idx="1750">
                  <c:v>-90</c:v>
                </c:pt>
                <c:pt idx="1751">
                  <c:v>-90</c:v>
                </c:pt>
                <c:pt idx="1752">
                  <c:v>-90</c:v>
                </c:pt>
                <c:pt idx="1753">
                  <c:v>-90</c:v>
                </c:pt>
                <c:pt idx="1754">
                  <c:v>-90</c:v>
                </c:pt>
                <c:pt idx="1755">
                  <c:v>-90</c:v>
                </c:pt>
                <c:pt idx="1756">
                  <c:v>-90</c:v>
                </c:pt>
                <c:pt idx="1757">
                  <c:v>-90</c:v>
                </c:pt>
                <c:pt idx="1758">
                  <c:v>-90</c:v>
                </c:pt>
                <c:pt idx="1759">
                  <c:v>-90</c:v>
                </c:pt>
                <c:pt idx="1760">
                  <c:v>-90</c:v>
                </c:pt>
                <c:pt idx="1761">
                  <c:v>-90</c:v>
                </c:pt>
                <c:pt idx="1762">
                  <c:v>-90</c:v>
                </c:pt>
                <c:pt idx="1763">
                  <c:v>-90</c:v>
                </c:pt>
                <c:pt idx="1764">
                  <c:v>-90</c:v>
                </c:pt>
                <c:pt idx="1765">
                  <c:v>-90</c:v>
                </c:pt>
                <c:pt idx="1766">
                  <c:v>-90</c:v>
                </c:pt>
                <c:pt idx="1767">
                  <c:v>-90</c:v>
                </c:pt>
                <c:pt idx="1768">
                  <c:v>-90</c:v>
                </c:pt>
                <c:pt idx="1769">
                  <c:v>-90</c:v>
                </c:pt>
                <c:pt idx="1770">
                  <c:v>-90</c:v>
                </c:pt>
                <c:pt idx="1771">
                  <c:v>-90</c:v>
                </c:pt>
                <c:pt idx="1772">
                  <c:v>-90</c:v>
                </c:pt>
                <c:pt idx="1773">
                  <c:v>-90</c:v>
                </c:pt>
                <c:pt idx="1774">
                  <c:v>-90</c:v>
                </c:pt>
                <c:pt idx="1775">
                  <c:v>-90</c:v>
                </c:pt>
                <c:pt idx="1776">
                  <c:v>-90</c:v>
                </c:pt>
                <c:pt idx="1777">
                  <c:v>-90</c:v>
                </c:pt>
                <c:pt idx="1778">
                  <c:v>-90</c:v>
                </c:pt>
                <c:pt idx="1779">
                  <c:v>-90</c:v>
                </c:pt>
                <c:pt idx="1780">
                  <c:v>-90</c:v>
                </c:pt>
                <c:pt idx="1781">
                  <c:v>-90</c:v>
                </c:pt>
                <c:pt idx="1782">
                  <c:v>-90</c:v>
                </c:pt>
                <c:pt idx="1783">
                  <c:v>-90</c:v>
                </c:pt>
                <c:pt idx="1784">
                  <c:v>-90</c:v>
                </c:pt>
                <c:pt idx="1785">
                  <c:v>-90</c:v>
                </c:pt>
                <c:pt idx="1786">
                  <c:v>-90</c:v>
                </c:pt>
                <c:pt idx="1787">
                  <c:v>-90</c:v>
                </c:pt>
                <c:pt idx="1788">
                  <c:v>-90</c:v>
                </c:pt>
                <c:pt idx="1789">
                  <c:v>-90</c:v>
                </c:pt>
                <c:pt idx="1790">
                  <c:v>-90</c:v>
                </c:pt>
                <c:pt idx="1791">
                  <c:v>-90</c:v>
                </c:pt>
                <c:pt idx="1792">
                  <c:v>-90</c:v>
                </c:pt>
                <c:pt idx="1793">
                  <c:v>-90</c:v>
                </c:pt>
                <c:pt idx="1794">
                  <c:v>-90</c:v>
                </c:pt>
                <c:pt idx="1795">
                  <c:v>-90</c:v>
                </c:pt>
                <c:pt idx="1796">
                  <c:v>-90</c:v>
                </c:pt>
                <c:pt idx="1797">
                  <c:v>-90</c:v>
                </c:pt>
                <c:pt idx="1798">
                  <c:v>-90</c:v>
                </c:pt>
                <c:pt idx="1799">
                  <c:v>-90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223072"/>
        <c:axId val="209123360"/>
      </c:lineChart>
      <c:catAx>
        <c:axId val="2052230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9123360"/>
        <c:crosses val="autoZero"/>
        <c:auto val="1"/>
        <c:lblAlgn val="ctr"/>
        <c:lblOffset val="100"/>
        <c:noMultiLvlLbl val="0"/>
      </c:catAx>
      <c:valAx>
        <c:axId val="209123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5223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정면충돌!$G$2</c:f>
              <c:strCache>
                <c:ptCount val="1"/>
                <c:pt idx="0">
                  <c:v>rel_brg_now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정면충돌!$G$3:$G$1802</c:f>
              <c:numCache>
                <c:formatCode>General</c:formatCode>
                <c:ptCount val="1800"/>
                <c:pt idx="0">
                  <c:v>-2.79045600699987E-2</c:v>
                </c:pt>
                <c:pt idx="1">
                  <c:v>-2.78780055925835E-2</c:v>
                </c:pt>
                <c:pt idx="2">
                  <c:v>-2.7851451113861E-2</c:v>
                </c:pt>
                <c:pt idx="3">
                  <c:v>-2.7824896638378501E-2</c:v>
                </c:pt>
                <c:pt idx="4">
                  <c:v>-2.77983421593717E-2</c:v>
                </c:pt>
                <c:pt idx="5">
                  <c:v>-2.7771787681331199E-2</c:v>
                </c:pt>
                <c:pt idx="6">
                  <c:v>-2.7745233204257098E-2</c:v>
                </c:pt>
                <c:pt idx="7">
                  <c:v>-2.77186787282062E-2</c:v>
                </c:pt>
                <c:pt idx="8">
                  <c:v>-2.7692124250904698E-2</c:v>
                </c:pt>
                <c:pt idx="9">
                  <c:v>-2.76655697745695E-2</c:v>
                </c:pt>
                <c:pt idx="10">
                  <c:v>-2.7639015296927E-2</c:v>
                </c:pt>
                <c:pt idx="11">
                  <c:v>-2.7612460817977E-2</c:v>
                </c:pt>
                <c:pt idx="12">
                  <c:v>-2.7585906342323999E-2</c:v>
                </c:pt>
                <c:pt idx="13">
                  <c:v>-2.7559351863032999E-2</c:v>
                </c:pt>
                <c:pt idx="14">
                  <c:v>-2.75327973870957E-2</c:v>
                </c:pt>
                <c:pt idx="15">
                  <c:v>-2.7506242909851101E-2</c:v>
                </c:pt>
                <c:pt idx="16">
                  <c:v>-2.74796884336296E-2</c:v>
                </c:pt>
                <c:pt idx="17">
                  <c:v>-2.7453133956043901E-2</c:v>
                </c:pt>
                <c:pt idx="18">
                  <c:v>-2.7426579479538301E-2</c:v>
                </c:pt>
                <c:pt idx="19">
                  <c:v>-2.7400025001611501E-2</c:v>
                </c:pt>
                <c:pt idx="20">
                  <c:v>-2.7373470524764701E-2</c:v>
                </c:pt>
                <c:pt idx="21">
                  <c:v>-2.7346916046553801E-2</c:v>
                </c:pt>
                <c:pt idx="22">
                  <c:v>-2.7320361571753399E-2</c:v>
                </c:pt>
                <c:pt idx="23">
                  <c:v>-2.7293807095588801E-2</c:v>
                </c:pt>
                <c:pt idx="24">
                  <c:v>-2.7267252618059901E-2</c:v>
                </c:pt>
                <c:pt idx="25">
                  <c:v>-2.7240698141611099E-2</c:v>
                </c:pt>
                <c:pt idx="26">
                  <c:v>-2.7214143663797999E-2</c:v>
                </c:pt>
                <c:pt idx="27">
                  <c:v>-2.7187589187008102E-2</c:v>
                </c:pt>
                <c:pt idx="28">
                  <c:v>-2.7161034708910799E-2</c:v>
                </c:pt>
                <c:pt idx="29">
                  <c:v>-2.7134480231779799E-2</c:v>
                </c:pt>
                <c:pt idx="30">
                  <c:v>-2.7107925755728901E-2</c:v>
                </c:pt>
                <c:pt idx="31">
                  <c:v>-2.7081371280644299E-2</c:v>
                </c:pt>
                <c:pt idx="32">
                  <c:v>-2.70548168018649E-2</c:v>
                </c:pt>
                <c:pt idx="33">
                  <c:v>-2.7028262326496098E-2</c:v>
                </c:pt>
                <c:pt idx="34">
                  <c:v>-2.7001707849762999E-2</c:v>
                </c:pt>
                <c:pt idx="35">
                  <c:v>-2.6975153371722599E-2</c:v>
                </c:pt>
                <c:pt idx="36">
                  <c:v>-2.6948598894648498E-2</c:v>
                </c:pt>
                <c:pt idx="37">
                  <c:v>-2.69220444185975E-2</c:v>
                </c:pt>
                <c:pt idx="38">
                  <c:v>-2.6895489943626599E-2</c:v>
                </c:pt>
                <c:pt idx="39">
                  <c:v>-2.6868935464904001E-2</c:v>
                </c:pt>
                <c:pt idx="40">
                  <c:v>-2.6842380989592102E-2</c:v>
                </c:pt>
                <c:pt idx="41">
                  <c:v>-2.6815826512915902E-2</c:v>
                </c:pt>
                <c:pt idx="42">
                  <c:v>-2.67892720372628E-2</c:v>
                </c:pt>
                <c:pt idx="43">
                  <c:v>-2.67627175603024E-2</c:v>
                </c:pt>
                <c:pt idx="44">
                  <c:v>-2.6736163081920901E-2</c:v>
                </c:pt>
                <c:pt idx="45">
                  <c:v>-2.6709608607006802E-2</c:v>
                </c:pt>
                <c:pt idx="46">
                  <c:v>-2.6683054130728499E-2</c:v>
                </c:pt>
                <c:pt idx="47">
                  <c:v>-2.6656499653085999E-2</c:v>
                </c:pt>
                <c:pt idx="48">
                  <c:v>-2.6629945178854E-2</c:v>
                </c:pt>
                <c:pt idx="49">
                  <c:v>-2.6603390700870401E-2</c:v>
                </c:pt>
                <c:pt idx="50">
                  <c:v>-2.65768362262974E-2</c:v>
                </c:pt>
                <c:pt idx="51">
                  <c:v>-2.65502817479728E-2</c:v>
                </c:pt>
                <c:pt idx="52">
                  <c:v>-2.6523727273115499E-2</c:v>
                </c:pt>
                <c:pt idx="53">
                  <c:v>-2.64971727968372E-2</c:v>
                </c:pt>
                <c:pt idx="54">
                  <c:v>-2.6470618321638901E-2</c:v>
                </c:pt>
                <c:pt idx="55">
                  <c:v>-2.64440638450196E-2</c:v>
                </c:pt>
                <c:pt idx="56">
                  <c:v>-2.6417509367092799E-2</c:v>
                </c:pt>
                <c:pt idx="57">
                  <c:v>-2.6390954892576701E-2</c:v>
                </c:pt>
                <c:pt idx="58">
                  <c:v>-2.6364400414252E-2</c:v>
                </c:pt>
                <c:pt idx="59">
                  <c:v>-2.6337845939451598E-2</c:v>
                </c:pt>
                <c:pt idx="60">
                  <c:v>-2.6311291463230101E-2</c:v>
                </c:pt>
                <c:pt idx="61">
                  <c:v>-2.6284736988031899E-2</c:v>
                </c:pt>
                <c:pt idx="62">
                  <c:v>-2.6258182511469299E-2</c:v>
                </c:pt>
                <c:pt idx="63">
                  <c:v>-2.6231628035929998E-2</c:v>
                </c:pt>
                <c:pt idx="64">
                  <c:v>-2.62050735590264E-2</c:v>
                </c:pt>
                <c:pt idx="65">
                  <c:v>-2.61785190832029E-2</c:v>
                </c:pt>
                <c:pt idx="66">
                  <c:v>-2.6151964608402498E-2</c:v>
                </c:pt>
                <c:pt idx="67">
                  <c:v>-2.6125410129793601E-2</c:v>
                </c:pt>
                <c:pt idx="68">
                  <c:v>-2.6098855654595299E-2</c:v>
                </c:pt>
                <c:pt idx="69">
                  <c:v>-2.6072301180533899E-2</c:v>
                </c:pt>
                <c:pt idx="70">
                  <c:v>-2.6045746702607099E-2</c:v>
                </c:pt>
                <c:pt idx="71">
                  <c:v>-2.6019192228147799E-2</c:v>
                </c:pt>
                <c:pt idx="72">
                  <c:v>-2.5992637752324299E-2</c:v>
                </c:pt>
                <c:pt idx="73">
                  <c:v>-2.5966083277523901E-2</c:v>
                </c:pt>
                <c:pt idx="74">
                  <c:v>-2.5939528801359302E-2</c:v>
                </c:pt>
                <c:pt idx="75">
                  <c:v>-2.5912974323716701E-2</c:v>
                </c:pt>
                <c:pt idx="76">
                  <c:v>-2.5886419849655298E-2</c:v>
                </c:pt>
                <c:pt idx="77">
                  <c:v>-2.58598653741728E-2</c:v>
                </c:pt>
                <c:pt idx="78">
                  <c:v>-2.5833310897269202E-2</c:v>
                </c:pt>
                <c:pt idx="79">
                  <c:v>-2.58067564215025E-2</c:v>
                </c:pt>
                <c:pt idx="80">
                  <c:v>-2.5780201946702101E-2</c:v>
                </c:pt>
                <c:pt idx="81">
                  <c:v>-2.5753647472981801E-2</c:v>
                </c:pt>
                <c:pt idx="82">
                  <c:v>-2.5727092995396099E-2</c:v>
                </c:pt>
                <c:pt idx="83">
                  <c:v>-2.5700538518833499E-2</c:v>
                </c:pt>
                <c:pt idx="84">
                  <c:v>-2.5673984043351E-2</c:v>
                </c:pt>
                <c:pt idx="85">
                  <c:v>-2.5647429568948599E-2</c:v>
                </c:pt>
                <c:pt idx="86">
                  <c:v>-2.5620875093124999E-2</c:v>
                </c:pt>
                <c:pt idx="87">
                  <c:v>-2.55943206183246E-2</c:v>
                </c:pt>
                <c:pt idx="88">
                  <c:v>-2.5567766142160001E-2</c:v>
                </c:pt>
                <c:pt idx="89">
                  <c:v>-2.5541211667018601E-2</c:v>
                </c:pt>
                <c:pt idx="90">
                  <c:v>-2.5514657190456001E-2</c:v>
                </c:pt>
                <c:pt idx="91">
                  <c:v>-2.5488102717531502E-2</c:v>
                </c:pt>
                <c:pt idx="92">
                  <c:v>-2.5461548243129E-2</c:v>
                </c:pt>
                <c:pt idx="93">
                  <c:v>-2.5434993764747501E-2</c:v>
                </c:pt>
                <c:pt idx="94">
                  <c:v>-2.5408439290004001E-2</c:v>
                </c:pt>
                <c:pt idx="95">
                  <c:v>-2.53818848162836E-2</c:v>
                </c:pt>
                <c:pt idx="96">
                  <c:v>-2.53553303386411E-2</c:v>
                </c:pt>
                <c:pt idx="97">
                  <c:v>-2.5328775864579701E-2</c:v>
                </c:pt>
                <c:pt idx="98">
                  <c:v>-2.5302221389097199E-2</c:v>
                </c:pt>
                <c:pt idx="99">
                  <c:v>-2.5275666914637802E-2</c:v>
                </c:pt>
                <c:pt idx="100">
                  <c:v>-2.5249112438757399E-2</c:v>
                </c:pt>
                <c:pt idx="101">
                  <c:v>-2.52225579640139E-2</c:v>
                </c:pt>
                <c:pt idx="102">
                  <c:v>-2.51960034877356E-2</c:v>
                </c:pt>
                <c:pt idx="103">
                  <c:v>-2.51694490125942E-2</c:v>
                </c:pt>
                <c:pt idx="104">
                  <c:v>-2.5142894538475902E-2</c:v>
                </c:pt>
                <c:pt idx="105">
                  <c:v>-2.5116340065551399E-2</c:v>
                </c:pt>
                <c:pt idx="106">
                  <c:v>-2.50897855885341E-2</c:v>
                </c:pt>
                <c:pt idx="107">
                  <c:v>-2.5063231112653701E-2</c:v>
                </c:pt>
                <c:pt idx="108">
                  <c:v>-2.50366766377965E-2</c:v>
                </c:pt>
                <c:pt idx="109">
                  <c:v>-2.5010122164076099E-2</c:v>
                </c:pt>
                <c:pt idx="110">
                  <c:v>-2.49835676888778E-2</c:v>
                </c:pt>
                <c:pt idx="111">
                  <c:v>-2.4957013214816401E-2</c:v>
                </c:pt>
                <c:pt idx="112">
                  <c:v>-2.49304587366623E-2</c:v>
                </c:pt>
                <c:pt idx="113">
                  <c:v>-2.4903904262203E-2</c:v>
                </c:pt>
                <c:pt idx="114">
                  <c:v>-2.4877349788823701E-2</c:v>
                </c:pt>
                <c:pt idx="115">
                  <c:v>-2.4850795313966501E-2</c:v>
                </c:pt>
                <c:pt idx="116">
                  <c:v>-2.4824240837631299E-2</c:v>
                </c:pt>
                <c:pt idx="117">
                  <c:v>-2.47976863649341E-2</c:v>
                </c:pt>
                <c:pt idx="118">
                  <c:v>-2.4771131888201101E-2</c:v>
                </c:pt>
                <c:pt idx="119">
                  <c:v>-2.4744577412604898E-2</c:v>
                </c:pt>
                <c:pt idx="120">
                  <c:v>-2.47180229407035E-2</c:v>
                </c:pt>
                <c:pt idx="121">
                  <c:v>-2.4691468464652599E-2</c:v>
                </c:pt>
                <c:pt idx="122">
                  <c:v>-2.46649139897385E-2</c:v>
                </c:pt>
                <c:pt idx="123">
                  <c:v>-2.46383595159613E-2</c:v>
                </c:pt>
                <c:pt idx="124">
                  <c:v>-2.4611805040649401E-2</c:v>
                </c:pt>
                <c:pt idx="125">
                  <c:v>-2.4585250566474301E-2</c:v>
                </c:pt>
                <c:pt idx="126">
                  <c:v>-2.4558696090821199E-2</c:v>
                </c:pt>
                <c:pt idx="127">
                  <c:v>-2.45321416161914E-2</c:v>
                </c:pt>
                <c:pt idx="128">
                  <c:v>-2.4505587142755299E-2</c:v>
                </c:pt>
                <c:pt idx="129">
                  <c:v>-2.4479032667784301E-2</c:v>
                </c:pt>
                <c:pt idx="130">
                  <c:v>-2.44524781939503E-2</c:v>
                </c:pt>
                <c:pt idx="131">
                  <c:v>-2.4425923721196299E-2</c:v>
                </c:pt>
                <c:pt idx="132">
                  <c:v>-2.43993692443496E-2</c:v>
                </c:pt>
                <c:pt idx="133">
                  <c:v>-2.4372814768582801E-2</c:v>
                </c:pt>
                <c:pt idx="134">
                  <c:v>-2.43462602965678E-2</c:v>
                </c:pt>
                <c:pt idx="135">
                  <c:v>-2.4319705820403201E-2</c:v>
                </c:pt>
                <c:pt idx="136">
                  <c:v>-2.4293151347990202E-2</c:v>
                </c:pt>
                <c:pt idx="137">
                  <c:v>-2.4266596874099301E-2</c:v>
                </c:pt>
                <c:pt idx="138">
                  <c:v>-2.4240042398616799E-2</c:v>
                </c:pt>
                <c:pt idx="139">
                  <c:v>-2.4213487924327998E-2</c:v>
                </c:pt>
                <c:pt idx="140">
                  <c:v>-2.4186933451119299E-2</c:v>
                </c:pt>
                <c:pt idx="141">
                  <c:v>-2.4160378973760999E-2</c:v>
                </c:pt>
                <c:pt idx="142">
                  <c:v>-2.4133824500154302E-2</c:v>
                </c:pt>
                <c:pt idx="143">
                  <c:v>-2.41072700250697E-2</c:v>
                </c:pt>
                <c:pt idx="144">
                  <c:v>-2.40807155536799E-2</c:v>
                </c:pt>
                <c:pt idx="145">
                  <c:v>-2.4054161078140599E-2</c:v>
                </c:pt>
                <c:pt idx="146">
                  <c:v>-2.4027606603794899E-2</c:v>
                </c:pt>
                <c:pt idx="147">
                  <c:v>-2.4001052130472499E-2</c:v>
                </c:pt>
                <c:pt idx="148">
                  <c:v>-2.3974497655672101E-2</c:v>
                </c:pt>
                <c:pt idx="149">
                  <c:v>-2.3947943182008598E-2</c:v>
                </c:pt>
                <c:pt idx="150">
                  <c:v>-2.39213887068103E-2</c:v>
                </c:pt>
                <c:pt idx="151">
                  <c:v>-2.38948342354206E-2</c:v>
                </c:pt>
                <c:pt idx="152">
                  <c:v>-2.3868279759767502E-2</c:v>
                </c:pt>
                <c:pt idx="153">
                  <c:v>-2.38417252852514E-2</c:v>
                </c:pt>
                <c:pt idx="154">
                  <c:v>-2.3815170811872101E-2</c:v>
                </c:pt>
                <c:pt idx="155">
                  <c:v>-2.3788616337014901E-2</c:v>
                </c:pt>
                <c:pt idx="156">
                  <c:v>-2.3762061863237701E-2</c:v>
                </c:pt>
                <c:pt idx="157">
                  <c:v>-2.37355073905973E-2</c:v>
                </c:pt>
                <c:pt idx="158">
                  <c:v>-2.37089529164222E-2</c:v>
                </c:pt>
                <c:pt idx="159">
                  <c:v>-2.3682398443384E-2</c:v>
                </c:pt>
                <c:pt idx="160">
                  <c:v>-2.3655843968754101E-2</c:v>
                </c:pt>
                <c:pt idx="161">
                  <c:v>-2.3629289495318E-2</c:v>
                </c:pt>
                <c:pt idx="162">
                  <c:v>-2.36027350202903E-2</c:v>
                </c:pt>
                <c:pt idx="163">
                  <c:v>-2.35761805463994E-2</c:v>
                </c:pt>
                <c:pt idx="164">
                  <c:v>-2.3549626073702201E-2</c:v>
                </c:pt>
                <c:pt idx="165">
                  <c:v>-2.35230715994134E-2</c:v>
                </c:pt>
                <c:pt idx="166">
                  <c:v>-2.3496517123533001E-2</c:v>
                </c:pt>
                <c:pt idx="167">
                  <c:v>-2.3469962651518E-2</c:v>
                </c:pt>
                <c:pt idx="168">
                  <c:v>-2.3443408177968101E-2</c:v>
                </c:pt>
                <c:pt idx="169">
                  <c:v>-2.3416853702826701E-2</c:v>
                </c:pt>
                <c:pt idx="170">
                  <c:v>-2.33902992288221E-2</c:v>
                </c:pt>
                <c:pt idx="171">
                  <c:v>-2.3363744756011301E-2</c:v>
                </c:pt>
                <c:pt idx="172">
                  <c:v>-2.3337190281552001E-2</c:v>
                </c:pt>
                <c:pt idx="173">
                  <c:v>-2.3310635808343201E-2</c:v>
                </c:pt>
                <c:pt idx="174">
                  <c:v>-2.3284081336214499E-2</c:v>
                </c:pt>
                <c:pt idx="175">
                  <c:v>-2.3257526862494101E-2</c:v>
                </c:pt>
                <c:pt idx="176">
                  <c:v>-2.3230972389967498E-2</c:v>
                </c:pt>
                <c:pt idx="177">
                  <c:v>-2.32044179158492E-2</c:v>
                </c:pt>
                <c:pt idx="178">
                  <c:v>-2.31778634401393E-2</c:v>
                </c:pt>
                <c:pt idx="179">
                  <c:v>-2.31513089683517E-2</c:v>
                </c:pt>
                <c:pt idx="180">
                  <c:v>-2.3124754494915498E-2</c:v>
                </c:pt>
                <c:pt idx="181">
                  <c:v>-2.3098200022729901E-2</c:v>
                </c:pt>
                <c:pt idx="182">
                  <c:v>-2.3071645546110599E-2</c:v>
                </c:pt>
                <c:pt idx="183">
                  <c:v>-2.3045091073470299E-2</c:v>
                </c:pt>
                <c:pt idx="184">
                  <c:v>-2.3018536599238301E-2</c:v>
                </c:pt>
                <c:pt idx="185">
                  <c:v>-2.2991982126086399E-2</c:v>
                </c:pt>
                <c:pt idx="186">
                  <c:v>-2.2965427654185001E-2</c:v>
                </c:pt>
                <c:pt idx="187">
                  <c:v>-2.2938873180692099E-2</c:v>
                </c:pt>
                <c:pt idx="188">
                  <c:v>-2.2912318708335901E-2</c:v>
                </c:pt>
                <c:pt idx="189">
                  <c:v>-2.2885764234331401E-2</c:v>
                </c:pt>
                <c:pt idx="190">
                  <c:v>-2.2859209758735202E-2</c:v>
                </c:pt>
                <c:pt idx="191">
                  <c:v>-2.28326552899034E-2</c:v>
                </c:pt>
                <c:pt idx="192">
                  <c:v>-2.28061008139093E-2</c:v>
                </c:pt>
                <c:pt idx="193">
                  <c:v>-2.2779546338995201E-2</c:v>
                </c:pt>
                <c:pt idx="194">
                  <c:v>-2.2752991868116999E-2</c:v>
                </c:pt>
                <c:pt idx="195">
                  <c:v>-2.2726437395647201E-2</c:v>
                </c:pt>
                <c:pt idx="196">
                  <c:v>-2.2699882921529E-2</c:v>
                </c:pt>
                <c:pt idx="197">
                  <c:v>-2.2673328448547601E-2</c:v>
                </c:pt>
                <c:pt idx="198">
                  <c:v>-2.2646773973974601E-2</c:v>
                </c:pt>
                <c:pt idx="199">
                  <c:v>-2.2620219503380602E-2</c:v>
                </c:pt>
                <c:pt idx="200">
                  <c:v>-2.2593665028352899E-2</c:v>
                </c:pt>
                <c:pt idx="201">
                  <c:v>-2.25671105545188E-2</c:v>
                </c:pt>
                <c:pt idx="202">
                  <c:v>-2.25405560846638E-2</c:v>
                </c:pt>
                <c:pt idx="203">
                  <c:v>-2.2514001610374999E-2</c:v>
                </c:pt>
                <c:pt idx="204">
                  <c:v>-2.2487447137280001E-2</c:v>
                </c:pt>
                <c:pt idx="205">
                  <c:v>-2.2460892662479599E-2</c:v>
                </c:pt>
                <c:pt idx="206">
                  <c:v>-2.24343381889298E-2</c:v>
                </c:pt>
                <c:pt idx="207">
                  <c:v>-2.2407783719415798E-2</c:v>
                </c:pt>
                <c:pt idx="208">
                  <c:v>-2.2381229245411301E-2</c:v>
                </c:pt>
                <c:pt idx="209">
                  <c:v>-2.23546747725436E-2</c:v>
                </c:pt>
                <c:pt idx="210">
                  <c:v>-2.2328120300926398E-2</c:v>
                </c:pt>
                <c:pt idx="211">
                  <c:v>-2.2301565827604002E-2</c:v>
                </c:pt>
                <c:pt idx="212">
                  <c:v>-2.2275011352689899E-2</c:v>
                </c:pt>
                <c:pt idx="213">
                  <c:v>-2.22484568818117E-2</c:v>
                </c:pt>
                <c:pt idx="214">
                  <c:v>-2.2221902409228202E-2</c:v>
                </c:pt>
                <c:pt idx="215">
                  <c:v>-2.21953479349963E-2</c:v>
                </c:pt>
                <c:pt idx="216">
                  <c:v>-2.21687934648571E-2</c:v>
                </c:pt>
                <c:pt idx="217">
                  <c:v>-2.21422389902272E-2</c:v>
                </c:pt>
                <c:pt idx="218">
                  <c:v>-2.2115684516734201E-2</c:v>
                </c:pt>
                <c:pt idx="219">
                  <c:v>-2.2089130044434999E-2</c:v>
                </c:pt>
                <c:pt idx="220">
                  <c:v>-2.20625755704872E-2</c:v>
                </c:pt>
                <c:pt idx="221">
                  <c:v>-2.20360211006322E-2</c:v>
                </c:pt>
                <c:pt idx="222">
                  <c:v>-2.2009466626229799E-2</c:v>
                </c:pt>
                <c:pt idx="223">
                  <c:v>-2.1982912153020999E-2</c:v>
                </c:pt>
                <c:pt idx="224">
                  <c:v>-2.1956357681006001E-2</c:v>
                </c:pt>
                <c:pt idx="225">
                  <c:v>-2.1929803207342499E-2</c:v>
                </c:pt>
                <c:pt idx="226">
                  <c:v>-2.1903248737771702E-2</c:v>
                </c:pt>
                <c:pt idx="227">
                  <c:v>-2.1876694263596601E-2</c:v>
                </c:pt>
                <c:pt idx="228">
                  <c:v>-2.1850139790672001E-2</c:v>
                </c:pt>
                <c:pt idx="229">
                  <c:v>-2.1823585316042199E-2</c:v>
                </c:pt>
                <c:pt idx="230">
                  <c:v>-2.1797030845505098E-2</c:v>
                </c:pt>
                <c:pt idx="231">
                  <c:v>-2.1770476373319501E-2</c:v>
                </c:pt>
                <c:pt idx="232">
                  <c:v>-2.17439218994286E-2</c:v>
                </c:pt>
                <c:pt idx="233">
                  <c:v>-2.1717367429687301E-2</c:v>
                </c:pt>
                <c:pt idx="234">
                  <c:v>-2.1690812955284799E-2</c:v>
                </c:pt>
                <c:pt idx="235">
                  <c:v>-2.1664258485088701E-2</c:v>
                </c:pt>
                <c:pt idx="236">
                  <c:v>-2.16377040102315E-2</c:v>
                </c:pt>
                <c:pt idx="237">
                  <c:v>-2.1611149539466998E-2</c:v>
                </c:pt>
                <c:pt idx="238">
                  <c:v>-2.1584595067110902E-2</c:v>
                </c:pt>
                <c:pt idx="239">
                  <c:v>-2.1558040592935802E-2</c:v>
                </c:pt>
                <c:pt idx="240">
                  <c:v>-2.1531486123024E-2</c:v>
                </c:pt>
                <c:pt idx="241">
                  <c:v>-2.15049316483941E-2</c:v>
                </c:pt>
                <c:pt idx="242">
                  <c:v>-2.1478377177970701E-2</c:v>
                </c:pt>
                <c:pt idx="243">
                  <c:v>-2.1451822705785099E-2</c:v>
                </c:pt>
                <c:pt idx="244">
                  <c:v>-2.1425268231951101E-2</c:v>
                </c:pt>
                <c:pt idx="245">
                  <c:v>-2.13987137622666E-2</c:v>
                </c:pt>
                <c:pt idx="246">
                  <c:v>-2.13721592908768E-2</c:v>
                </c:pt>
                <c:pt idx="247">
                  <c:v>-2.1345604817724899E-2</c:v>
                </c:pt>
                <c:pt idx="248">
                  <c:v>-2.1319050345823501E-2</c:v>
                </c:pt>
                <c:pt idx="249">
                  <c:v>-2.1292495872216901E-2</c:v>
                </c:pt>
                <c:pt idx="250">
                  <c:v>-2.1265941399860801E-2</c:v>
                </c:pt>
                <c:pt idx="251">
                  <c:v>-2.1239386925685701E-2</c:v>
                </c:pt>
                <c:pt idx="252">
                  <c:v>-2.12128324558307E-2</c:v>
                </c:pt>
                <c:pt idx="253">
                  <c:v>-2.11862779841567E-2</c:v>
                </c:pt>
                <c:pt idx="254">
                  <c:v>-2.1159723510777401E-2</c:v>
                </c:pt>
                <c:pt idx="255">
                  <c:v>-2.11331690416614E-2</c:v>
                </c:pt>
                <c:pt idx="256">
                  <c:v>-2.11066145677705E-2</c:v>
                </c:pt>
                <c:pt idx="257">
                  <c:v>-2.1080060098142801E-2</c:v>
                </c:pt>
                <c:pt idx="258">
                  <c:v>-2.10535056237404E-2</c:v>
                </c:pt>
                <c:pt idx="259">
                  <c:v>-2.10269511506453E-2</c:v>
                </c:pt>
                <c:pt idx="260">
                  <c:v>-2.1000396678743899E-2</c:v>
                </c:pt>
                <c:pt idx="261">
                  <c:v>-2.0973842208093101E-2</c:v>
                </c:pt>
                <c:pt idx="262">
                  <c:v>-2.0947287735737001E-2</c:v>
                </c:pt>
                <c:pt idx="263">
                  <c:v>-2.0920733264631501E-2</c:v>
                </c:pt>
                <c:pt idx="264">
                  <c:v>-2.0894178791706901E-2</c:v>
                </c:pt>
                <c:pt idx="265">
                  <c:v>-2.0867624323159299E-2</c:v>
                </c:pt>
                <c:pt idx="266">
                  <c:v>-2.0841069846653602E-2</c:v>
                </c:pt>
                <c:pt idx="267">
                  <c:v>-2.0814515377594399E-2</c:v>
                </c:pt>
                <c:pt idx="268">
                  <c:v>-2.07879609036467E-2</c:v>
                </c:pt>
                <c:pt idx="269">
                  <c:v>-2.07614064340759E-2</c:v>
                </c:pt>
                <c:pt idx="270">
                  <c:v>-2.0734851959559802E-2</c:v>
                </c:pt>
                <c:pt idx="271">
                  <c:v>-2.07082974894774E-2</c:v>
                </c:pt>
                <c:pt idx="272">
                  <c:v>-2.0681743017575999E-2</c:v>
                </c:pt>
                <c:pt idx="273">
                  <c:v>-2.0655188546925201E-2</c:v>
                </c:pt>
                <c:pt idx="274">
                  <c:v>-2.0628634074512299E-2</c:v>
                </c:pt>
                <c:pt idx="275">
                  <c:v>-2.0602079603406698E-2</c:v>
                </c:pt>
                <c:pt idx="276">
                  <c:v>-2.05755251304253E-2</c:v>
                </c:pt>
                <c:pt idx="277">
                  <c:v>-2.05489706587513E-2</c:v>
                </c:pt>
                <c:pt idx="278">
                  <c:v>-2.0522416188441601E-2</c:v>
                </c:pt>
                <c:pt idx="279">
                  <c:v>-2.0495861716199201E-2</c:v>
                </c:pt>
                <c:pt idx="280">
                  <c:v>-2.0469307245320999E-2</c:v>
                </c:pt>
                <c:pt idx="281">
                  <c:v>-2.04427527756934E-2</c:v>
                </c:pt>
                <c:pt idx="282">
                  <c:v>-2.0416198301177201E-2</c:v>
                </c:pt>
                <c:pt idx="283">
                  <c:v>-2.0389643831038001E-2</c:v>
                </c:pt>
                <c:pt idx="284">
                  <c:v>-2.0363089359079801E-2</c:v>
                </c:pt>
                <c:pt idx="285">
                  <c:v>-2.0336534885302598E-2</c:v>
                </c:pt>
                <c:pt idx="286">
                  <c:v>-2.0309980415959199E-2</c:v>
                </c:pt>
                <c:pt idx="287">
                  <c:v>-2.0283425944739902E-2</c:v>
                </c:pt>
                <c:pt idx="288">
                  <c:v>-2.0256871474884901E-2</c:v>
                </c:pt>
                <c:pt idx="289">
                  <c:v>-2.02303170031541E-2</c:v>
                </c:pt>
                <c:pt idx="290">
                  <c:v>-2.0203762532787502E-2</c:v>
                </c:pt>
                <c:pt idx="291">
                  <c:v>-2.01772080604882E-2</c:v>
                </c:pt>
                <c:pt idx="292">
                  <c:v>-2.0150653586369999E-2</c:v>
                </c:pt>
                <c:pt idx="293">
                  <c:v>-2.01240991167424E-2</c:v>
                </c:pt>
                <c:pt idx="294">
                  <c:v>-2.0097544645238899E-2</c:v>
                </c:pt>
                <c:pt idx="295">
                  <c:v>-2.0070990171916402E-2</c:v>
                </c:pt>
                <c:pt idx="296">
                  <c:v>-2.0044435703027799E-2</c:v>
                </c:pt>
                <c:pt idx="297">
                  <c:v>-2.0017881229136902E-2</c:v>
                </c:pt>
                <c:pt idx="298">
                  <c:v>-1.99913267597366E-2</c:v>
                </c:pt>
                <c:pt idx="299">
                  <c:v>-1.9964772288460601E-2</c:v>
                </c:pt>
                <c:pt idx="300">
                  <c:v>-1.99382178153086E-2</c:v>
                </c:pt>
                <c:pt idx="301">
                  <c:v>-1.9911663346647401E-2</c:v>
                </c:pt>
                <c:pt idx="302">
                  <c:v>-1.9885108872983798E-2</c:v>
                </c:pt>
                <c:pt idx="303">
                  <c:v>-1.9858554403867801E-2</c:v>
                </c:pt>
                <c:pt idx="304">
                  <c:v>-1.9831999932762301E-2</c:v>
                </c:pt>
                <c:pt idx="305">
                  <c:v>-1.98054454630778E-2</c:v>
                </c:pt>
                <c:pt idx="306">
                  <c:v>-1.9778890988277401E-2</c:v>
                </c:pt>
                <c:pt idx="307">
                  <c:v>-1.9752336517967699E-2</c:v>
                </c:pt>
                <c:pt idx="308">
                  <c:v>-1.9725782049078999E-2</c:v>
                </c:pt>
                <c:pt idx="309">
                  <c:v>-1.9699227578257698E-2</c:v>
                </c:pt>
                <c:pt idx="310">
                  <c:v>-1.96726731087437E-2</c:v>
                </c:pt>
                <c:pt idx="311">
                  <c:v>-1.9646118634113901E-2</c:v>
                </c:pt>
                <c:pt idx="312">
                  <c:v>-1.9619564164088301E-2</c:v>
                </c:pt>
                <c:pt idx="313">
                  <c:v>-1.9593009692130101E-2</c:v>
                </c:pt>
                <c:pt idx="314">
                  <c:v>-1.9566455221536199E-2</c:v>
                </c:pt>
                <c:pt idx="315">
                  <c:v>-1.95399007523064E-2</c:v>
                </c:pt>
                <c:pt idx="316">
                  <c:v>-1.9513346277903999E-2</c:v>
                </c:pt>
                <c:pt idx="317">
                  <c:v>-1.9486791808048999E-2</c:v>
                </c:pt>
                <c:pt idx="318">
                  <c:v>-1.94602373363181E-2</c:v>
                </c:pt>
                <c:pt idx="319">
                  <c:v>-1.9433682869191601E-2</c:v>
                </c:pt>
                <c:pt idx="320">
                  <c:v>-1.94071283968924E-2</c:v>
                </c:pt>
                <c:pt idx="321">
                  <c:v>-1.9380573925957299E-2</c:v>
                </c:pt>
                <c:pt idx="322">
                  <c:v>-1.9354019456386502E-2</c:v>
                </c:pt>
                <c:pt idx="323">
                  <c:v>-1.9327464984826199E-2</c:v>
                </c:pt>
                <c:pt idx="324">
                  <c:v>-1.9300910514630201E-2</c:v>
                </c:pt>
                <c:pt idx="325">
                  <c:v>-1.92743560425583E-2</c:v>
                </c:pt>
                <c:pt idx="326">
                  <c:v>-1.92478015718506E-2</c:v>
                </c:pt>
                <c:pt idx="327">
                  <c:v>-1.9221247099153502E-2</c:v>
                </c:pt>
                <c:pt idx="328">
                  <c:v>-1.91946926278205E-2</c:v>
                </c:pt>
                <c:pt idx="329">
                  <c:v>-1.91681381611488E-2</c:v>
                </c:pt>
                <c:pt idx="330">
                  <c:v>-1.9141583689247399E-2</c:v>
                </c:pt>
                <c:pt idx="331">
                  <c:v>-1.9115029218710299E-2</c:v>
                </c:pt>
                <c:pt idx="332">
                  <c:v>-1.9088474749537399E-2</c:v>
                </c:pt>
                <c:pt idx="333">
                  <c:v>-1.9061920278431899E-2</c:v>
                </c:pt>
                <c:pt idx="334">
                  <c:v>-1.9035365808690499E-2</c:v>
                </c:pt>
                <c:pt idx="335">
                  <c:v>-1.9008811333662799E-2</c:v>
                </c:pt>
                <c:pt idx="336">
                  <c:v>-1.8982256863296201E-2</c:v>
                </c:pt>
                <c:pt idx="337">
                  <c:v>-1.8955702394350699E-2</c:v>
                </c:pt>
                <c:pt idx="338">
                  <c:v>-1.89291479234725E-2</c:v>
                </c:pt>
                <c:pt idx="339">
                  <c:v>-1.8902593453958599E-2</c:v>
                </c:pt>
                <c:pt idx="340">
                  <c:v>-1.8876038985808901E-2</c:v>
                </c:pt>
                <c:pt idx="341">
                  <c:v>-1.8849484512315901E-2</c:v>
                </c:pt>
                <c:pt idx="342">
                  <c:v>-1.8822930043540902E-2</c:v>
                </c:pt>
                <c:pt idx="343">
                  <c:v>-1.8796375569422701E-2</c:v>
                </c:pt>
                <c:pt idx="344">
                  <c:v>-1.87698211001361E-2</c:v>
                </c:pt>
                <c:pt idx="345">
                  <c:v>-1.8743266628803198E-2</c:v>
                </c:pt>
                <c:pt idx="346">
                  <c:v>-1.8716712158834501E-2</c:v>
                </c:pt>
                <c:pt idx="347">
                  <c:v>-1.8690157690343701E-2</c:v>
                </c:pt>
                <c:pt idx="348">
                  <c:v>-1.8663603219806601E-2</c:v>
                </c:pt>
                <c:pt idx="349">
                  <c:v>-1.8637048747280002E-2</c:v>
                </c:pt>
                <c:pt idx="350">
                  <c:v>-1.8610494279528201E-2</c:v>
                </c:pt>
                <c:pt idx="351">
                  <c:v>-1.8583939806376199E-2</c:v>
                </c:pt>
                <c:pt idx="352">
                  <c:v>-1.8557385338112901E-2</c:v>
                </c:pt>
                <c:pt idx="353">
                  <c:v>-1.85308308677463E-2</c:v>
                </c:pt>
                <c:pt idx="354">
                  <c:v>-1.85042763953902E-2</c:v>
                </c:pt>
                <c:pt idx="355">
                  <c:v>-1.84777219278657E-2</c:v>
                </c:pt>
                <c:pt idx="356">
                  <c:v>-1.8451167458351798E-2</c:v>
                </c:pt>
                <c:pt idx="357">
                  <c:v>-1.8424612983323999E-2</c:v>
                </c:pt>
                <c:pt idx="358">
                  <c:v>-1.8398058516652299E-2</c:v>
                </c:pt>
                <c:pt idx="359">
                  <c:v>-1.8371504044466701E-2</c:v>
                </c:pt>
                <c:pt idx="360">
                  <c:v>-1.83449495737022E-2</c:v>
                </c:pt>
                <c:pt idx="361">
                  <c:v>-1.8318395107826201E-2</c:v>
                </c:pt>
                <c:pt idx="362">
                  <c:v>-1.8291840632969E-2</c:v>
                </c:pt>
                <c:pt idx="363">
                  <c:v>-1.8265286163000299E-2</c:v>
                </c:pt>
                <c:pt idx="364">
                  <c:v>-1.8238731694452701E-2</c:v>
                </c:pt>
                <c:pt idx="365">
                  <c:v>-1.8212177227383101E-2</c:v>
                </c:pt>
                <c:pt idx="366">
                  <c:v>-1.8185622754742701E-2</c:v>
                </c:pt>
                <c:pt idx="367">
                  <c:v>-1.81590682835235E-2</c:v>
                </c:pt>
                <c:pt idx="368">
                  <c:v>-1.8132513813782201E-2</c:v>
                </c:pt>
                <c:pt idx="369">
                  <c:v>-1.81059593454619E-2</c:v>
                </c:pt>
                <c:pt idx="370">
                  <c:v>-1.8079404871514201E-2</c:v>
                </c:pt>
                <c:pt idx="371">
                  <c:v>-1.8052850406093002E-2</c:v>
                </c:pt>
                <c:pt idx="372">
                  <c:v>-1.80262959350443E-2</c:v>
                </c:pt>
                <c:pt idx="373">
                  <c:v>-1.79997414654735E-2</c:v>
                </c:pt>
                <c:pt idx="374">
                  <c:v>-1.79731869937995E-2</c:v>
                </c:pt>
                <c:pt idx="375">
                  <c:v>-1.79466325271278E-2</c:v>
                </c:pt>
                <c:pt idx="376">
                  <c:v>-1.7920078054771599E-2</c:v>
                </c:pt>
                <c:pt idx="377">
                  <c:v>-1.7893523583893501E-2</c:v>
                </c:pt>
                <c:pt idx="378">
                  <c:v>-1.78669691144932E-2</c:v>
                </c:pt>
                <c:pt idx="379">
                  <c:v>-1.78404146465709E-2</c:v>
                </c:pt>
                <c:pt idx="380">
                  <c:v>-1.7813860172907401E-2</c:v>
                </c:pt>
                <c:pt idx="381">
                  <c:v>-1.7787305704359799E-2</c:v>
                </c:pt>
                <c:pt idx="382">
                  <c:v>-1.7760751233595301E-2</c:v>
                </c:pt>
                <c:pt idx="383">
                  <c:v>-1.7734196764422401E-2</c:v>
                </c:pt>
                <c:pt idx="384">
                  <c:v>-1.7707642296613799E-2</c:v>
                </c:pt>
                <c:pt idx="385">
                  <c:v>-1.7681087823177601E-2</c:v>
                </c:pt>
                <c:pt idx="386">
                  <c:v>-1.76545333547437E-2</c:v>
                </c:pt>
                <c:pt idx="387">
                  <c:v>-1.7627978884206599E-2</c:v>
                </c:pt>
                <c:pt idx="388">
                  <c:v>-1.76014244187854E-2</c:v>
                </c:pt>
                <c:pt idx="389">
                  <c:v>-1.7574869947566098E-2</c:v>
                </c:pt>
                <c:pt idx="390">
                  <c:v>-1.7548315477881701E-2</c:v>
                </c:pt>
                <c:pt idx="391">
                  <c:v>-1.7521761006037102E-2</c:v>
                </c:pt>
                <c:pt idx="392">
                  <c:v>-1.7495206535613698E-2</c:v>
                </c:pt>
                <c:pt idx="393">
                  <c:v>-1.74686520704199E-2</c:v>
                </c:pt>
                <c:pt idx="394">
                  <c:v>-1.7442097599371199E-2</c:v>
                </c:pt>
                <c:pt idx="395">
                  <c:v>-1.7415543129800402E-2</c:v>
                </c:pt>
                <c:pt idx="396">
                  <c:v>-1.7388988658126402E-2</c:v>
                </c:pt>
                <c:pt idx="397">
                  <c:v>-1.7362434187873501E-2</c:v>
                </c:pt>
                <c:pt idx="398">
                  <c:v>-1.73358797191554E-2</c:v>
                </c:pt>
                <c:pt idx="399">
                  <c:v>-1.7309325251971999E-2</c:v>
                </c:pt>
                <c:pt idx="400">
                  <c:v>-1.72827707788769E-2</c:v>
                </c:pt>
                <c:pt idx="401">
                  <c:v>-1.7256216311011398E-2</c:v>
                </c:pt>
                <c:pt idx="402">
                  <c:v>-1.7229661840985899E-2</c:v>
                </c:pt>
                <c:pt idx="403">
                  <c:v>-1.7203107372438301E-2</c:v>
                </c:pt>
                <c:pt idx="404">
                  <c:v>-1.7176552901673799E-2</c:v>
                </c:pt>
                <c:pt idx="405">
                  <c:v>-1.7149998432444101E-2</c:v>
                </c:pt>
                <c:pt idx="406">
                  <c:v>-1.7123443964749099E-2</c:v>
                </c:pt>
                <c:pt idx="407">
                  <c:v>-1.70968894948373E-2</c:v>
                </c:pt>
                <c:pt idx="408">
                  <c:v>-1.7070335026460201E-2</c:v>
                </c:pt>
                <c:pt idx="409">
                  <c:v>-1.7043780555866299E-2</c:v>
                </c:pt>
                <c:pt idx="410">
                  <c:v>-1.70172260868071E-2</c:v>
                </c:pt>
                <c:pt idx="411">
                  <c:v>-1.6990671615531E-2</c:v>
                </c:pt>
                <c:pt idx="412">
                  <c:v>-1.6964117145789701E-2</c:v>
                </c:pt>
                <c:pt idx="413">
                  <c:v>-1.6937562677526299E-2</c:v>
                </c:pt>
                <c:pt idx="414">
                  <c:v>-1.6911008210911401E-2</c:v>
                </c:pt>
                <c:pt idx="415">
                  <c:v>-1.6884453738214199E-2</c:v>
                </c:pt>
                <c:pt idx="416">
                  <c:v>-1.68578992670518E-2</c:v>
                </c:pt>
                <c:pt idx="417">
                  <c:v>-1.68313448012327E-2</c:v>
                </c:pt>
                <c:pt idx="418">
                  <c:v>-1.68047903293881E-2</c:v>
                </c:pt>
                <c:pt idx="419">
                  <c:v>-1.67782358628869E-2</c:v>
                </c:pt>
                <c:pt idx="420">
                  <c:v>-1.6751681390303402E-2</c:v>
                </c:pt>
                <c:pt idx="421">
                  <c:v>-1.6725126923120101E-2</c:v>
                </c:pt>
                <c:pt idx="422">
                  <c:v>-1.6698572453663001E-2</c:v>
                </c:pt>
                <c:pt idx="423">
                  <c:v>-1.6672017985740601E-2</c:v>
                </c:pt>
                <c:pt idx="424">
                  <c:v>-1.6645463515601401E-2</c:v>
                </c:pt>
                <c:pt idx="425">
                  <c:v>-1.66189090431316E-2</c:v>
                </c:pt>
                <c:pt idx="426">
                  <c:v>-1.6592354576062E-2</c:v>
                </c:pt>
                <c:pt idx="427">
                  <c:v>-1.65658001067754E-2</c:v>
                </c:pt>
                <c:pt idx="428">
                  <c:v>-1.6539245639023599E-2</c:v>
                </c:pt>
                <c:pt idx="429">
                  <c:v>-1.65126911689981E-2</c:v>
                </c:pt>
                <c:pt idx="430">
                  <c:v>-1.64861367005073E-2</c:v>
                </c:pt>
                <c:pt idx="431">
                  <c:v>-1.6459582229742802E-2</c:v>
                </c:pt>
                <c:pt idx="432">
                  <c:v>-1.6433027760569902E-2</c:v>
                </c:pt>
                <c:pt idx="433">
                  <c:v>-1.6406473292988701E-2</c:v>
                </c:pt>
                <c:pt idx="434">
                  <c:v>-1.6379918823076801E-2</c:v>
                </c:pt>
                <c:pt idx="435">
                  <c:v>-1.6353364354756601E-2</c:v>
                </c:pt>
                <c:pt idx="436">
                  <c:v>-1.6326809884162598E-2</c:v>
                </c:pt>
                <c:pt idx="437">
                  <c:v>-1.63002554189688E-2</c:v>
                </c:pt>
                <c:pt idx="438">
                  <c:v>-1.6273700947635899E-2</c:v>
                </c:pt>
                <c:pt idx="439">
                  <c:v>-1.62471464778377E-2</c:v>
                </c:pt>
                <c:pt idx="440">
                  <c:v>-1.6220592009687999E-2</c:v>
                </c:pt>
                <c:pt idx="441">
                  <c:v>-1.6194037539150899E-2</c:v>
                </c:pt>
                <c:pt idx="442">
                  <c:v>-1.6167483070262199E-2</c:v>
                </c:pt>
                <c:pt idx="443">
                  <c:v>-1.6140928602965201E-2</c:v>
                </c:pt>
                <c:pt idx="444">
                  <c:v>-1.61143741332807E-2</c:v>
                </c:pt>
                <c:pt idx="445">
                  <c:v>-1.6087819665244699E-2</c:v>
                </c:pt>
                <c:pt idx="446">
                  <c:v>-1.6061265194878101E-2</c:v>
                </c:pt>
                <c:pt idx="447">
                  <c:v>-1.6034710726103098E-2</c:v>
                </c:pt>
                <c:pt idx="448">
                  <c:v>-1.6008156258919801E-2</c:v>
                </c:pt>
                <c:pt idx="449">
                  <c:v>-1.5981601789405799E-2</c:v>
                </c:pt>
                <c:pt idx="450">
                  <c:v>-1.59550473214835E-2</c:v>
                </c:pt>
                <c:pt idx="451">
                  <c:v>-1.5928492851230599E-2</c:v>
                </c:pt>
                <c:pt idx="452">
                  <c:v>-1.59019383825693E-2</c:v>
                </c:pt>
                <c:pt idx="453">
                  <c:v>-1.5875383915556499E-2</c:v>
                </c:pt>
                <c:pt idx="454">
                  <c:v>-1.5848829446156201E-2</c:v>
                </c:pt>
                <c:pt idx="455">
                  <c:v>-1.58222749784044E-2</c:v>
                </c:pt>
                <c:pt idx="456">
                  <c:v>-1.5795720508208402E-2</c:v>
                </c:pt>
                <c:pt idx="457">
                  <c:v>-1.57691660356249E-2</c:v>
                </c:pt>
                <c:pt idx="458">
                  <c:v>-1.5742611568725799E-2</c:v>
                </c:pt>
                <c:pt idx="459">
                  <c:v>-1.5716057099439198E-2</c:v>
                </c:pt>
                <c:pt idx="460">
                  <c:v>-1.5689502631801099E-2</c:v>
                </c:pt>
                <c:pt idx="461">
                  <c:v>-1.5662948165811399E-2</c:v>
                </c:pt>
                <c:pt idx="462">
                  <c:v>-1.5636393693341601E-2</c:v>
                </c:pt>
                <c:pt idx="463">
                  <c:v>-1.5609839226613E-2</c:v>
                </c:pt>
                <c:pt idx="464">
                  <c:v>-1.55832847573833E-2</c:v>
                </c:pt>
                <c:pt idx="465">
                  <c:v>-1.55567302898589E-2</c:v>
                </c:pt>
                <c:pt idx="466">
                  <c:v>-1.5530175819946999E-2</c:v>
                </c:pt>
                <c:pt idx="467">
                  <c:v>-1.5503621351626799E-2</c:v>
                </c:pt>
                <c:pt idx="468">
                  <c:v>-1.5477066880862299E-2</c:v>
                </c:pt>
                <c:pt idx="469">
                  <c:v>-1.5450512415952701E-2</c:v>
                </c:pt>
                <c:pt idx="470">
                  <c:v>-1.54239579443924E-2</c:v>
                </c:pt>
                <c:pt idx="471">
                  <c:v>-1.5397403478687E-2</c:v>
                </c:pt>
                <c:pt idx="472">
                  <c:v>-1.53708490063877E-2</c:v>
                </c:pt>
                <c:pt idx="473">
                  <c:v>-1.53442945398865E-2</c:v>
                </c:pt>
                <c:pt idx="474">
                  <c:v>-1.53177400750905E-2</c:v>
                </c:pt>
                <c:pt idx="475">
                  <c:v>-1.5291185603643899E-2</c:v>
                </c:pt>
                <c:pt idx="476">
                  <c:v>-1.5264631133845699E-2</c:v>
                </c:pt>
                <c:pt idx="477">
                  <c:v>-1.52380766658097E-2</c:v>
                </c:pt>
                <c:pt idx="478">
                  <c:v>-1.5211522199478999E-2</c:v>
                </c:pt>
                <c:pt idx="479">
                  <c:v>-1.51849677305904E-2</c:v>
                </c:pt>
                <c:pt idx="480">
                  <c:v>-1.5158413263407E-2</c:v>
                </c:pt>
                <c:pt idx="481">
                  <c:v>-1.51318587937794E-2</c:v>
                </c:pt>
                <c:pt idx="482">
                  <c:v>-1.51053043258571E-2</c:v>
                </c:pt>
                <c:pt idx="483">
                  <c:v>-1.5078749855319901E-2</c:v>
                </c:pt>
                <c:pt idx="484">
                  <c:v>-1.50521953866018E-2</c:v>
                </c:pt>
                <c:pt idx="485">
                  <c:v>-1.50256409195321E-2</c:v>
                </c:pt>
                <c:pt idx="486">
                  <c:v>-1.4999086449961299E-2</c:v>
                </c:pt>
                <c:pt idx="487">
                  <c:v>-1.49725319820959E-2</c:v>
                </c:pt>
                <c:pt idx="488">
                  <c:v>-1.49459775159925E-2</c:v>
                </c:pt>
                <c:pt idx="489">
                  <c:v>-1.4919423043011099E-2</c:v>
                </c:pt>
                <c:pt idx="490">
                  <c:v>-1.4892868576112E-2</c:v>
                </c:pt>
                <c:pt idx="491">
                  <c:v>-1.48663141109182E-2</c:v>
                </c:pt>
                <c:pt idx="492">
                  <c:v>-1.48397596389031E-2</c:v>
                </c:pt>
                <c:pt idx="493">
                  <c:v>-1.48132051728566E-2</c:v>
                </c:pt>
                <c:pt idx="494">
                  <c:v>-1.4786650704309E-2</c:v>
                </c:pt>
                <c:pt idx="495">
                  <c:v>-1.47600962331466E-2</c:v>
                </c:pt>
                <c:pt idx="496">
                  <c:v>-1.47335417637464E-2</c:v>
                </c:pt>
                <c:pt idx="497">
                  <c:v>-1.47069873003715E-2</c:v>
                </c:pt>
                <c:pt idx="498">
                  <c:v>-1.4680432830118601E-2</c:v>
                </c:pt>
                <c:pt idx="499">
                  <c:v>-1.46538783616847E-2</c:v>
                </c:pt>
                <c:pt idx="500">
                  <c:v>-1.46273238949561E-2</c:v>
                </c:pt>
                <c:pt idx="501">
                  <c:v>-1.4600769429989601E-2</c:v>
                </c:pt>
                <c:pt idx="502">
                  <c:v>-1.4574214958031399E-2</c:v>
                </c:pt>
                <c:pt idx="503">
                  <c:v>-1.4547660492269099E-2</c:v>
                </c:pt>
                <c:pt idx="504">
                  <c:v>-1.45211060238352E-2</c:v>
                </c:pt>
                <c:pt idx="505">
                  <c:v>-1.4494551552843399E-2</c:v>
                </c:pt>
                <c:pt idx="506">
                  <c:v>-1.44679970835568E-2</c:v>
                </c:pt>
                <c:pt idx="507">
                  <c:v>-1.4441442620523E-2</c:v>
                </c:pt>
                <c:pt idx="508">
                  <c:v>-1.44148881504406E-2</c:v>
                </c:pt>
                <c:pt idx="509">
                  <c:v>-1.43883336821204E-2</c:v>
                </c:pt>
                <c:pt idx="510">
                  <c:v>-1.4361779215619199E-2</c:v>
                </c:pt>
                <c:pt idx="511">
                  <c:v>-1.43352247419556E-2</c:v>
                </c:pt>
                <c:pt idx="512">
                  <c:v>-1.43086702790355E-2</c:v>
                </c:pt>
                <c:pt idx="513">
                  <c:v>-1.4282115809009999E-2</c:v>
                </c:pt>
                <c:pt idx="514">
                  <c:v>-1.4255561340746599E-2</c:v>
                </c:pt>
                <c:pt idx="515">
                  <c:v>-1.4229006874302201E-2</c:v>
                </c:pt>
                <c:pt idx="516">
                  <c:v>-1.42024524051862E-2</c:v>
                </c:pt>
                <c:pt idx="517">
                  <c:v>-1.41758979378892E-2</c:v>
                </c:pt>
                <c:pt idx="518">
                  <c:v>-1.4149343467920499E-2</c:v>
                </c:pt>
                <c:pt idx="519">
                  <c:v>-1.4122788999713899E-2</c:v>
                </c:pt>
                <c:pt idx="520">
                  <c:v>-1.40962345333832E-2</c:v>
                </c:pt>
                <c:pt idx="521">
                  <c:v>-1.40696800688715E-2</c:v>
                </c:pt>
                <c:pt idx="522">
                  <c:v>-1.40431256016881E-2</c:v>
                </c:pt>
                <c:pt idx="523">
                  <c:v>-1.40165711317195E-2</c:v>
                </c:pt>
                <c:pt idx="524">
                  <c:v>-1.3990016663626601E-2</c:v>
                </c:pt>
                <c:pt idx="525">
                  <c:v>-1.39634621973527E-2</c:v>
                </c:pt>
                <c:pt idx="526">
                  <c:v>-1.3936907728407199E-2</c:v>
                </c:pt>
                <c:pt idx="527">
                  <c:v>-1.3910353261280701E-2</c:v>
                </c:pt>
                <c:pt idx="528">
                  <c:v>-1.38837987913689E-2</c:v>
                </c:pt>
                <c:pt idx="529">
                  <c:v>-1.38572443233329E-2</c:v>
                </c:pt>
                <c:pt idx="530">
                  <c:v>-1.38306898525684E-2</c:v>
                </c:pt>
                <c:pt idx="531">
                  <c:v>-1.3804135388227201E-2</c:v>
                </c:pt>
                <c:pt idx="532">
                  <c:v>-1.3777580916553201E-2</c:v>
                </c:pt>
                <c:pt idx="533">
                  <c:v>-1.37510264513025E-2</c:v>
                </c:pt>
                <c:pt idx="534">
                  <c:v>-1.37244719833233E-2</c:v>
                </c:pt>
                <c:pt idx="535">
                  <c:v>-1.36979175172768E-2</c:v>
                </c:pt>
                <c:pt idx="536">
                  <c:v>-1.36713630483882E-2</c:v>
                </c:pt>
                <c:pt idx="537">
                  <c:v>-1.3644808581375401E-2</c:v>
                </c:pt>
                <c:pt idx="538">
                  <c:v>-1.36182541115772E-2</c:v>
                </c:pt>
                <c:pt idx="539">
                  <c:v>-1.3591699643654901E-2</c:v>
                </c:pt>
                <c:pt idx="540">
                  <c:v>-1.3565145177608399E-2</c:v>
                </c:pt>
                <c:pt idx="541">
                  <c:v>-1.35385907087766E-2</c:v>
                </c:pt>
                <c:pt idx="542">
                  <c:v>-1.35120362465954E-2</c:v>
                </c:pt>
                <c:pt idx="543">
                  <c:v>-1.34854817720793E-2</c:v>
                </c:pt>
                <c:pt idx="544">
                  <c:v>-1.3458927308988599E-2</c:v>
                </c:pt>
                <c:pt idx="545">
                  <c:v>-1.3432372838281E-2</c:v>
                </c:pt>
                <c:pt idx="546">
                  <c:v>-1.3405818374224001E-2</c:v>
                </c:pt>
                <c:pt idx="547">
                  <c:v>-1.33792639026069E-2</c:v>
                </c:pt>
                <c:pt idx="548">
                  <c:v>-1.33527094376404E-2</c:v>
                </c:pt>
                <c:pt idx="549">
                  <c:v>-1.33261549698318E-2</c:v>
                </c:pt>
                <c:pt idx="550">
                  <c:v>-1.3299600503955801E-2</c:v>
                </c:pt>
                <c:pt idx="551">
                  <c:v>-1.32730460303491E-2</c:v>
                </c:pt>
                <c:pt idx="552">
                  <c:v>-1.32464915635637E-2</c:v>
                </c:pt>
                <c:pt idx="553">
                  <c:v>-1.32199370987109E-2</c:v>
                </c:pt>
                <c:pt idx="554">
                  <c:v>-1.3193382630902299E-2</c:v>
                </c:pt>
                <c:pt idx="555">
                  <c:v>-1.31668281650831E-2</c:v>
                </c:pt>
                <c:pt idx="556">
                  <c:v>-1.3140273696365E-2</c:v>
                </c:pt>
                <c:pt idx="557">
                  <c:v>-1.3113719229579599E-2</c:v>
                </c:pt>
                <c:pt idx="558">
                  <c:v>-1.30871647598951E-2</c:v>
                </c:pt>
                <c:pt idx="559">
                  <c:v>-1.3060610292200099E-2</c:v>
                </c:pt>
                <c:pt idx="560">
                  <c:v>-1.30340558264379E-2</c:v>
                </c:pt>
                <c:pt idx="561">
                  <c:v>-1.3007501357719701E-2</c:v>
                </c:pt>
                <c:pt idx="562">
                  <c:v>-1.29809468909911E-2</c:v>
                </c:pt>
                <c:pt idx="563">
                  <c:v>-1.2954392421306599E-2</c:v>
                </c:pt>
                <c:pt idx="564">
                  <c:v>-1.2927837958557099E-2</c:v>
                </c:pt>
                <c:pt idx="565">
                  <c:v>-1.29012834879063E-2</c:v>
                </c:pt>
                <c:pt idx="566">
                  <c:v>-1.2874729019244999E-2</c:v>
                </c:pt>
                <c:pt idx="567">
                  <c:v>-1.2848174552573199E-2</c:v>
                </c:pt>
                <c:pt idx="568">
                  <c:v>-1.2821620087891001E-2</c:v>
                </c:pt>
                <c:pt idx="569">
                  <c:v>-1.27950656202528E-2</c:v>
                </c:pt>
                <c:pt idx="570">
                  <c:v>-1.27685111546043E-2</c:v>
                </c:pt>
                <c:pt idx="571">
                  <c:v>-1.2741956685943001E-2</c:v>
                </c:pt>
                <c:pt idx="572">
                  <c:v>-1.2715402219271201E-2</c:v>
                </c:pt>
                <c:pt idx="573">
                  <c:v>-1.26888477496436E-2</c:v>
                </c:pt>
                <c:pt idx="574">
                  <c:v>-1.26622932870077E-2</c:v>
                </c:pt>
                <c:pt idx="575">
                  <c:v>-1.2635738816413699E-2</c:v>
                </c:pt>
                <c:pt idx="576">
                  <c:v>-1.26091843528683E-2</c:v>
                </c:pt>
                <c:pt idx="577">
                  <c:v>-1.25826298811944E-2</c:v>
                </c:pt>
                <c:pt idx="578">
                  <c:v>-1.2556075411509901E-2</c:v>
                </c:pt>
                <c:pt idx="579">
                  <c:v>-1.2529520943928601E-2</c:v>
                </c:pt>
                <c:pt idx="580">
                  <c:v>-1.25029664783369E-2</c:v>
                </c:pt>
                <c:pt idx="581">
                  <c:v>-1.24764120097324E-2</c:v>
                </c:pt>
                <c:pt idx="582">
                  <c:v>-1.24498575482334E-2</c:v>
                </c:pt>
                <c:pt idx="583">
                  <c:v>-1.2423303078605801E-2</c:v>
                </c:pt>
                <c:pt idx="584">
                  <c:v>-1.2396748611024499E-2</c:v>
                </c:pt>
                <c:pt idx="585">
                  <c:v>-1.23701941403737E-2</c:v>
                </c:pt>
                <c:pt idx="586">
                  <c:v>-1.2343639676885201E-2</c:v>
                </c:pt>
                <c:pt idx="587">
                  <c:v>-1.23170852103271E-2</c:v>
                </c:pt>
                <c:pt idx="588">
                  <c:v>-1.2290530740699499E-2</c:v>
                </c:pt>
                <c:pt idx="589">
                  <c:v>-1.2263976273118199E-2</c:v>
                </c:pt>
                <c:pt idx="590">
                  <c:v>-1.22374218076402E-2</c:v>
                </c:pt>
                <c:pt idx="591">
                  <c:v>-1.22108673442085E-2</c:v>
                </c:pt>
                <c:pt idx="592">
                  <c:v>-1.21843128724776E-2</c:v>
                </c:pt>
                <c:pt idx="593">
                  <c:v>-1.2157758408022801E-2</c:v>
                </c:pt>
                <c:pt idx="594">
                  <c:v>-1.2131203940498299E-2</c:v>
                </c:pt>
                <c:pt idx="595">
                  <c:v>-1.2104649475020299E-2</c:v>
                </c:pt>
                <c:pt idx="596">
                  <c:v>-1.2078095006359001E-2</c:v>
                </c:pt>
                <c:pt idx="597">
                  <c:v>-1.20515405399146E-2</c:v>
                </c:pt>
                <c:pt idx="598">
                  <c:v>-1.2024986070173301E-2</c:v>
                </c:pt>
                <c:pt idx="599">
                  <c:v>-1.1998431602591999E-2</c:v>
                </c:pt>
                <c:pt idx="600">
                  <c:v>-1.19718771371708E-2</c:v>
                </c:pt>
                <c:pt idx="601">
                  <c:v>-1.19453226739096E-2</c:v>
                </c:pt>
                <c:pt idx="602">
                  <c:v>-1.19187682020651E-2</c:v>
                </c:pt>
                <c:pt idx="603">
                  <c:v>-1.18922137377239E-2</c:v>
                </c:pt>
                <c:pt idx="604">
                  <c:v>-1.18656592701427E-2</c:v>
                </c:pt>
                <c:pt idx="605">
                  <c:v>-1.1839104804721501E-2</c:v>
                </c:pt>
                <c:pt idx="606">
                  <c:v>-1.18125503360602E-2</c:v>
                </c:pt>
                <c:pt idx="607">
                  <c:v>-1.1785995864158801E-2</c:v>
                </c:pt>
                <c:pt idx="608">
                  <c:v>-1.1759441405274599E-2</c:v>
                </c:pt>
                <c:pt idx="609">
                  <c:v>-1.17328869322363E-2</c:v>
                </c:pt>
                <c:pt idx="610">
                  <c:v>-1.17063324668151E-2</c:v>
                </c:pt>
                <c:pt idx="611">
                  <c:v>-1.16797780036677E-2</c:v>
                </c:pt>
                <c:pt idx="612">
                  <c:v>-1.1653223531652599E-2</c:v>
                </c:pt>
                <c:pt idx="613">
                  <c:v>-1.1626669067368299E-2</c:v>
                </c:pt>
                <c:pt idx="614">
                  <c:v>-1.1600114599786999E-2</c:v>
                </c:pt>
                <c:pt idx="615">
                  <c:v>-1.15735601343658E-2</c:v>
                </c:pt>
                <c:pt idx="616">
                  <c:v>-1.1547005665704499E-2</c:v>
                </c:pt>
                <c:pt idx="617">
                  <c:v>-1.15204512047171E-2</c:v>
                </c:pt>
                <c:pt idx="618">
                  <c:v>-1.14938967349189E-2</c:v>
                </c:pt>
                <c:pt idx="619">
                  <c:v>-1.14673422672808E-2</c:v>
                </c:pt>
                <c:pt idx="620">
                  <c:v>-1.14407878019164E-2</c:v>
                </c:pt>
                <c:pt idx="621">
                  <c:v>-1.14142333331983E-2</c:v>
                </c:pt>
                <c:pt idx="622">
                  <c:v>-1.13876788666971E-2</c:v>
                </c:pt>
                <c:pt idx="623">
                  <c:v>-1.13611243967852E-2</c:v>
                </c:pt>
                <c:pt idx="624">
                  <c:v>-1.1334569929203999E-2</c:v>
                </c:pt>
                <c:pt idx="625">
                  <c:v>-1.1308015463782701E-2</c:v>
                </c:pt>
                <c:pt idx="626">
                  <c:v>-1.12814610006353E-2</c:v>
                </c:pt>
                <c:pt idx="627">
                  <c:v>-1.1254906528506499E-2</c:v>
                </c:pt>
                <c:pt idx="628">
                  <c:v>-1.1228352064222199E-2</c:v>
                </c:pt>
                <c:pt idx="629">
                  <c:v>-1.12017975965272E-2</c:v>
                </c:pt>
                <c:pt idx="630">
                  <c:v>-1.11752431311629E-2</c:v>
                </c:pt>
                <c:pt idx="631">
                  <c:v>-1.11486886680722E-2</c:v>
                </c:pt>
                <c:pt idx="632">
                  <c:v>-1.11221342015142E-2</c:v>
                </c:pt>
                <c:pt idx="633">
                  <c:v>-1.1095579731545501E-2</c:v>
                </c:pt>
                <c:pt idx="634">
                  <c:v>-1.1069025269591699E-2</c:v>
                </c:pt>
                <c:pt idx="635">
                  <c:v>-1.1042470798429301E-2</c:v>
                </c:pt>
                <c:pt idx="636">
                  <c:v>-1.10159163353387E-2</c:v>
                </c:pt>
                <c:pt idx="637">
                  <c:v>-1.0989361868780601E-2</c:v>
                </c:pt>
                <c:pt idx="638">
                  <c:v>-1.09628073987551E-2</c:v>
                </c:pt>
                <c:pt idx="639">
                  <c:v>-1.0936252931003299E-2</c:v>
                </c:pt>
                <c:pt idx="640">
                  <c:v>-1.0909698465582001E-2</c:v>
                </c:pt>
                <c:pt idx="641">
                  <c:v>-1.08831439966365E-2</c:v>
                </c:pt>
                <c:pt idx="642">
                  <c:v>-1.0856589530021599E-2</c:v>
                </c:pt>
                <c:pt idx="643">
                  <c:v>-1.0830035065794099E-2</c:v>
                </c:pt>
                <c:pt idx="644">
                  <c:v>-1.08034805979855E-2</c:v>
                </c:pt>
                <c:pt idx="645">
                  <c:v>-1.0776926132564301E-2</c:v>
                </c:pt>
                <c:pt idx="646">
                  <c:v>-1.07503716635619E-2</c:v>
                </c:pt>
                <c:pt idx="647">
                  <c:v>-1.07238172028587E-2</c:v>
                </c:pt>
                <c:pt idx="648">
                  <c:v>-1.06972627326626E-2</c:v>
                </c:pt>
                <c:pt idx="649">
                  <c:v>-1.0670708264797201E-2</c:v>
                </c:pt>
                <c:pt idx="650">
                  <c:v>-1.06441537993191E-2</c:v>
                </c:pt>
                <c:pt idx="651">
                  <c:v>-1.0617599330259899E-2</c:v>
                </c:pt>
                <c:pt idx="652">
                  <c:v>-1.05910448696135E-2</c:v>
                </c:pt>
                <c:pt idx="653">
                  <c:v>-1.0564490399303799E-2</c:v>
                </c:pt>
                <c:pt idx="654">
                  <c:v>-1.05379359374069E-2</c:v>
                </c:pt>
                <c:pt idx="655">
                  <c:v>-1.0511381465903399E-2</c:v>
                </c:pt>
                <c:pt idx="656">
                  <c:v>-1.0484827002812801E-2</c:v>
                </c:pt>
                <c:pt idx="657">
                  <c:v>-1.0458272529945099E-2</c:v>
                </c:pt>
                <c:pt idx="658">
                  <c:v>-1.04317180656607E-2</c:v>
                </c:pt>
                <c:pt idx="659">
                  <c:v>-1.04051636038207E-2</c:v>
                </c:pt>
                <c:pt idx="660">
                  <c:v>-1.03786091382858E-2</c:v>
                </c:pt>
                <c:pt idx="661">
                  <c:v>-1.0352054669055999E-2</c:v>
                </c:pt>
                <c:pt idx="662">
                  <c:v>-1.0325500202270599E-2</c:v>
                </c:pt>
                <c:pt idx="663">
                  <c:v>-1.0298945731733501E-2</c:v>
                </c:pt>
                <c:pt idx="664">
                  <c:v>-1.02723912698934E-2</c:v>
                </c:pt>
                <c:pt idx="665">
                  <c:v>-1.0245836804301601E-2</c:v>
                </c:pt>
                <c:pt idx="666">
                  <c:v>-1.02192823349582E-2</c:v>
                </c:pt>
                <c:pt idx="667">
                  <c:v>-1.0192727874368699E-2</c:v>
                </c:pt>
                <c:pt idx="668">
                  <c:v>-1.01661734037179E-2</c:v>
                </c:pt>
                <c:pt idx="669">
                  <c:v>-1.01396189419347E-2</c:v>
                </c:pt>
                <c:pt idx="670">
                  <c:v>-1.01130644699765E-2</c:v>
                </c:pt>
                <c:pt idx="671">
                  <c:v>-1.0086510006829001E-2</c:v>
                </c:pt>
                <c:pt idx="672">
                  <c:v>-1.0059955539929799E-2</c:v>
                </c:pt>
                <c:pt idx="673">
                  <c:v>-1.0033401075588699E-2</c:v>
                </c:pt>
                <c:pt idx="674">
                  <c:v>-1.0006846607325299E-2</c:v>
                </c:pt>
                <c:pt idx="675">
                  <c:v>-9.9802921352534196E-3</c:v>
                </c:pt>
                <c:pt idx="676">
                  <c:v>-9.9537376720490994E-3</c:v>
                </c:pt>
                <c:pt idx="677">
                  <c:v>-9.9271832050362701E-3</c:v>
                </c:pt>
                <c:pt idx="678">
                  <c:v>-9.9006287406382398E-3</c:v>
                </c:pt>
                <c:pt idx="679">
                  <c:v>-9.8740742787413096E-3</c:v>
                </c:pt>
                <c:pt idx="680">
                  <c:v>-9.8475198065557292E-3</c:v>
                </c:pt>
                <c:pt idx="681">
                  <c:v>-9.8209653433514107E-3</c:v>
                </c:pt>
                <c:pt idx="682">
                  <c:v>-9.7944108762817398E-3</c:v>
                </c:pt>
                <c:pt idx="683">
                  <c:v>-9.7678564052330295E-3</c:v>
                </c:pt>
                <c:pt idx="684">
                  <c:v>-9.7413019433361097E-3</c:v>
                </c:pt>
                <c:pt idx="685">
                  <c:v>-9.7147474775169905E-3</c:v>
                </c:pt>
                <c:pt idx="686">
                  <c:v>-9.6881930143126703E-3</c:v>
                </c:pt>
                <c:pt idx="687">
                  <c:v>-9.6616385471293108E-3</c:v>
                </c:pt>
                <c:pt idx="688">
                  <c:v>-9.6350840759669102E-3</c:v>
                </c:pt>
                <c:pt idx="689">
                  <c:v>-9.6085296140699904E-3</c:v>
                </c:pt>
                <c:pt idx="690">
                  <c:v>-9.5819751481371895E-3</c:v>
                </c:pt>
                <c:pt idx="691">
                  <c:v>-9.5554206782253407E-3</c:v>
                </c:pt>
                <c:pt idx="692">
                  <c:v>-9.5288662176358195E-3</c:v>
                </c:pt>
                <c:pt idx="693">
                  <c:v>-9.5023117463028904E-3</c:v>
                </c:pt>
                <c:pt idx="694">
                  <c:v>-9.4757572843491202E-3</c:v>
                </c:pt>
                <c:pt idx="695">
                  <c:v>-9.4492028183594794E-3</c:v>
                </c:pt>
                <c:pt idx="696">
                  <c:v>-9.4226483482771003E-3</c:v>
                </c:pt>
                <c:pt idx="697">
                  <c:v>-9.3960938876875792E-3</c:v>
                </c:pt>
                <c:pt idx="698">
                  <c:v>-9.3695394230053301E-3</c:v>
                </c:pt>
                <c:pt idx="699">
                  <c:v>-9.3429849541735097E-3</c:v>
                </c:pt>
                <c:pt idx="700">
                  <c:v>-9.3164304881270203E-3</c:v>
                </c:pt>
                <c:pt idx="701">
                  <c:v>-9.2898760178741196E-3</c:v>
                </c:pt>
                <c:pt idx="702">
                  <c:v>-9.2633215572845897E-3</c:v>
                </c:pt>
                <c:pt idx="703">
                  <c:v>-9.2367670856106001E-3</c:v>
                </c:pt>
                <c:pt idx="704">
                  <c:v>-9.21021262354315E-3</c:v>
                </c:pt>
                <c:pt idx="705">
                  <c:v>-9.1836581573829703E-3</c:v>
                </c:pt>
                <c:pt idx="706">
                  <c:v>-9.1571036939512799E-3</c:v>
                </c:pt>
                <c:pt idx="707">
                  <c:v>-9.1305492193214308E-3</c:v>
                </c:pt>
                <c:pt idx="708">
                  <c:v>-9.1039947614603902E-3</c:v>
                </c:pt>
                <c:pt idx="709">
                  <c:v>-9.0774402924011996E-3</c:v>
                </c:pt>
                <c:pt idx="710">
                  <c:v>-9.05088582612734E-3</c:v>
                </c:pt>
                <c:pt idx="711">
                  <c:v>-9.0243313625819593E-3</c:v>
                </c:pt>
                <c:pt idx="712">
                  <c:v>-8.9977768948301604E-3</c:v>
                </c:pt>
                <c:pt idx="713">
                  <c:v>-8.9712224298636994E-3</c:v>
                </c:pt>
                <c:pt idx="714">
                  <c:v>-8.9446679606339698E-3</c:v>
                </c:pt>
                <c:pt idx="715">
                  <c:v>-8.91811349418958E-3</c:v>
                </c:pt>
                <c:pt idx="716">
                  <c:v>-8.8915590305873593E-3</c:v>
                </c:pt>
                <c:pt idx="717">
                  <c:v>-8.8650045627218701E-3</c:v>
                </c:pt>
                <c:pt idx="718">
                  <c:v>-8.8384500976417205E-3</c:v>
                </c:pt>
                <c:pt idx="719">
                  <c:v>-8.8118956354605801E-3</c:v>
                </c:pt>
                <c:pt idx="720">
                  <c:v>-8.7853411689025E-3</c:v>
                </c:pt>
                <c:pt idx="721">
                  <c:v>-8.7587867052434307E-3</c:v>
                </c:pt>
                <c:pt idx="722">
                  <c:v>-8.7322322372074199E-3</c:v>
                </c:pt>
                <c:pt idx="723">
                  <c:v>-8.7056777646807807E-3</c:v>
                </c:pt>
                <c:pt idx="724">
                  <c:v>-8.6791233024428004E-3</c:v>
                </c:pt>
                <c:pt idx="725">
                  <c:v>-8.6525688357141899E-3</c:v>
                </c:pt>
                <c:pt idx="726">
                  <c:v>-8.6260143719414303E-3</c:v>
                </c:pt>
                <c:pt idx="727">
                  <c:v>-8.5994599037348893E-3</c:v>
                </c:pt>
                <c:pt idx="728">
                  <c:v>-8.5729054384273695E-3</c:v>
                </c:pt>
                <c:pt idx="729">
                  <c:v>-8.5463509760757006E-3</c:v>
                </c:pt>
                <c:pt idx="730">
                  <c:v>-8.5197965092333999E-3</c:v>
                </c:pt>
                <c:pt idx="731">
                  <c:v>-8.4932420379004708E-3</c:v>
                </c:pt>
                <c:pt idx="732">
                  <c:v>-8.4666875769698804E-3</c:v>
                </c:pt>
                <c:pt idx="733">
                  <c:v>-8.4401331040453408E-3</c:v>
                </c:pt>
                <c:pt idx="734">
                  <c:v>-8.4135786415799798E-3</c:v>
                </c:pt>
                <c:pt idx="735">
                  <c:v>-8.3870241821841704E-3</c:v>
                </c:pt>
                <c:pt idx="736">
                  <c:v>-8.3604697105670294E-3</c:v>
                </c:pt>
                <c:pt idx="737">
                  <c:v>-8.3339152496364408E-3</c:v>
                </c:pt>
                <c:pt idx="738">
                  <c:v>-8.3073607840447004E-3</c:v>
                </c:pt>
                <c:pt idx="739">
                  <c:v>-8.2808063138486397E-3</c:v>
                </c:pt>
                <c:pt idx="740">
                  <c:v>-8.2542518466652802E-3</c:v>
                </c:pt>
                <c:pt idx="741">
                  <c:v>-8.2276973825514601E-3</c:v>
                </c:pt>
                <c:pt idx="742">
                  <c:v>-8.20114291377649E-3</c:v>
                </c:pt>
                <c:pt idx="743">
                  <c:v>-8.1745884480142195E-3</c:v>
                </c:pt>
                <c:pt idx="744">
                  <c:v>-8.1480339854351699E-3</c:v>
                </c:pt>
                <c:pt idx="745">
                  <c:v>-8.1214795180812802E-3</c:v>
                </c:pt>
                <c:pt idx="746">
                  <c:v>-8.0949250537969402E-3</c:v>
                </c:pt>
                <c:pt idx="747">
                  <c:v>-8.0683705926958196E-3</c:v>
                </c:pt>
                <c:pt idx="748">
                  <c:v>-8.0418161189186304E-3</c:v>
                </c:pt>
                <c:pt idx="749">
                  <c:v>-8.0152616561690593E-3</c:v>
                </c:pt>
                <c:pt idx="750">
                  <c:v>-7.9887071886446392E-3</c:v>
                </c:pt>
                <c:pt idx="751">
                  <c:v>-7.9621527242466003E-3</c:v>
                </c:pt>
                <c:pt idx="752">
                  <c:v>-7.9355982630317998E-3</c:v>
                </c:pt>
                <c:pt idx="753">
                  <c:v>-7.9090437889135501E-3</c:v>
                </c:pt>
                <c:pt idx="754">
                  <c:v>-7.8824893261071304E-3</c:v>
                </c:pt>
                <c:pt idx="755">
                  <c:v>-7.8559348664271004E-3</c:v>
                </c:pt>
                <c:pt idx="756">
                  <c:v>-7.8293804019153798E-3</c:v>
                </c:pt>
                <c:pt idx="757">
                  <c:v>-7.8028259324582896E-3</c:v>
                </c:pt>
                <c:pt idx="758">
                  <c:v>-7.7762714662412604E-3</c:v>
                </c:pt>
                <c:pt idx="759">
                  <c:v>-7.74971700326432E-3</c:v>
                </c:pt>
                <c:pt idx="760">
                  <c:v>-7.7231625353419899E-3</c:v>
                </c:pt>
                <c:pt idx="761">
                  <c:v>-7.69660807065974E-3</c:v>
                </c:pt>
                <c:pt idx="762">
                  <c:v>-7.6700536092175701E-3</c:v>
                </c:pt>
                <c:pt idx="763">
                  <c:v>-7.6434991344740402E-3</c:v>
                </c:pt>
                <c:pt idx="764">
                  <c:v>-7.6169446713833999E-3</c:v>
                </c:pt>
                <c:pt idx="765">
                  <c:v>-7.5903902031768597E-3</c:v>
                </c:pt>
                <c:pt idx="766">
                  <c:v>-7.5638357383240803E-3</c:v>
                </c:pt>
                <c:pt idx="767">
                  <c:v>-7.5372812767682202E-3</c:v>
                </c:pt>
                <c:pt idx="768">
                  <c:v>-7.5107268101533E-3</c:v>
                </c:pt>
                <c:pt idx="769">
                  <c:v>-7.4841723468921303E-3</c:v>
                </c:pt>
                <c:pt idx="770">
                  <c:v>-7.4576178784582199E-3</c:v>
                </c:pt>
                <c:pt idx="771">
                  <c:v>-7.4310634134349103E-3</c:v>
                </c:pt>
                <c:pt idx="772">
                  <c:v>-7.4045089431820001E-3</c:v>
                </c:pt>
                <c:pt idx="773">
                  <c:v>-7.37795448492306E-3</c:v>
                </c:pt>
                <c:pt idx="774">
                  <c:v>-7.3514000128511699E-3</c:v>
                </c:pt>
                <c:pt idx="775">
                  <c:v>-7.3248455528869202E-3</c:v>
                </c:pt>
                <c:pt idx="776">
                  <c:v>-7.2982910876362404E-3</c:v>
                </c:pt>
                <c:pt idx="777">
                  <c:v>-7.2717366170991201E-3</c:v>
                </c:pt>
                <c:pt idx="778">
                  <c:v>-7.2451821499725996E-3</c:v>
                </c:pt>
                <c:pt idx="779">
                  <c:v>-7.2186276863703798E-3</c:v>
                </c:pt>
                <c:pt idx="780">
                  <c:v>-7.1920732262924503E-3</c:v>
                </c:pt>
                <c:pt idx="781">
                  <c:v>-7.1655187608712298E-3</c:v>
                </c:pt>
                <c:pt idx="782">
                  <c:v>-7.13896429897431E-3</c:v>
                </c:pt>
                <c:pt idx="783">
                  <c:v>-7.1124098316772601E-3</c:v>
                </c:pt>
                <c:pt idx="784">
                  <c:v>-7.08585535886641E-3</c:v>
                </c:pt>
                <c:pt idx="785">
                  <c:v>-7.0593008986747901E-3</c:v>
                </c:pt>
                <c:pt idx="786">
                  <c:v>-7.0327464330262003E-3</c:v>
                </c:pt>
                <c:pt idx="787">
                  <c:v>-7.0061919618637997E-3</c:v>
                </c:pt>
                <c:pt idx="788">
                  <c:v>-6.9796374942825397E-3</c:v>
                </c:pt>
                <c:pt idx="789">
                  <c:v>-6.9530830302824099E-3</c:v>
                </c:pt>
                <c:pt idx="790">
                  <c:v>-6.9265285699202598E-3</c:v>
                </c:pt>
                <c:pt idx="791">
                  <c:v>-6.8999741040442998E-3</c:v>
                </c:pt>
                <c:pt idx="792">
                  <c:v>-6.8734196324839996E-3</c:v>
                </c:pt>
                <c:pt idx="793">
                  <c:v>-6.8468651739408398E-3</c:v>
                </c:pt>
                <c:pt idx="794">
                  <c:v>-6.8203107003910104E-3</c:v>
                </c:pt>
                <c:pt idx="795">
                  <c:v>-6.7937562399151804E-3</c:v>
                </c:pt>
                <c:pt idx="796">
                  <c:v>-6.7672017831910099E-3</c:v>
                </c:pt>
                <c:pt idx="797">
                  <c:v>-6.7406473112896397E-3</c:v>
                </c:pt>
                <c:pt idx="798">
                  <c:v>-6.7140928431399498E-3</c:v>
                </c:pt>
                <c:pt idx="799">
                  <c:v>-6.6875383787419196E-3</c:v>
                </c:pt>
                <c:pt idx="800">
                  <c:v>-6.6609839180955498E-3</c:v>
                </c:pt>
                <c:pt idx="801">
                  <c:v>-6.6344294517079998E-3</c:v>
                </c:pt>
                <c:pt idx="802">
                  <c:v>-6.6078749891289503E-3</c:v>
                </c:pt>
                <c:pt idx="803">
                  <c:v>-6.5813205109748196E-3</c:v>
                </c:pt>
                <c:pt idx="804">
                  <c:v>-6.5547660560696299E-3</c:v>
                </c:pt>
                <c:pt idx="805">
                  <c:v>-6.5282115854756696E-3</c:v>
                </c:pt>
                <c:pt idx="806">
                  <c:v>-6.50165711874706E-3</c:v>
                </c:pt>
                <c:pt idx="807">
                  <c:v>-6.4751026559406403E-3</c:v>
                </c:pt>
                <c:pt idx="808">
                  <c:v>-6.4485481871656702E-3</c:v>
                </c:pt>
                <c:pt idx="809">
                  <c:v>-6.4219937222560397E-3</c:v>
                </c:pt>
                <c:pt idx="810">
                  <c:v>-6.3954392612686197E-3</c:v>
                </c:pt>
                <c:pt idx="811">
                  <c:v>-6.3688847942557896E-3</c:v>
                </c:pt>
                <c:pt idx="812">
                  <c:v>-6.3423303312219997E-3</c:v>
                </c:pt>
                <c:pt idx="813">
                  <c:v>-6.3157758621059596E-3</c:v>
                </c:pt>
                <c:pt idx="814">
                  <c:v>-6.28922140708709E-3</c:v>
                </c:pt>
                <c:pt idx="815">
                  <c:v>-6.26266693575416E-3</c:v>
                </c:pt>
                <c:pt idx="816">
                  <c:v>-6.2361124684571197E-3</c:v>
                </c:pt>
                <c:pt idx="817">
                  <c:v>-6.20955800519595E-3</c:v>
                </c:pt>
                <c:pt idx="818">
                  <c:v>-6.1830035356820103E-3</c:v>
                </c:pt>
                <c:pt idx="819">
                  <c:v>-6.1564490702039603E-3</c:v>
                </c:pt>
                <c:pt idx="820">
                  <c:v>-6.1298946088754703E-3</c:v>
                </c:pt>
                <c:pt idx="821">
                  <c:v>-6.1033401516965499E-3</c:v>
                </c:pt>
                <c:pt idx="822">
                  <c:v>-6.0767856776919801E-3</c:v>
                </c:pt>
                <c:pt idx="823">
                  <c:v>-6.05023120778014E-3</c:v>
                </c:pt>
                <c:pt idx="824">
                  <c:v>-6.0236767526475801E-3</c:v>
                </c:pt>
                <c:pt idx="825">
                  <c:v>-5.9971222804619997E-3</c:v>
                </c:pt>
                <c:pt idx="826">
                  <c:v>-5.9705678231694002E-3</c:v>
                </c:pt>
                <c:pt idx="827">
                  <c:v>-5.9440133486532397E-3</c:v>
                </c:pt>
                <c:pt idx="828">
                  <c:v>-5.9174588890869E-3</c:v>
                </c:pt>
                <c:pt idx="829">
                  <c:v>-5.8909044230404098E-3</c:v>
                </c:pt>
                <c:pt idx="830">
                  <c:v>-5.8643499612571698E-3</c:v>
                </c:pt>
                <c:pt idx="831">
                  <c:v>-5.8377954929369402E-3</c:v>
                </c:pt>
                <c:pt idx="832">
                  <c:v>-5.8112410179091897E-3</c:v>
                </c:pt>
                <c:pt idx="833">
                  <c:v>-5.7846865581154799E-3</c:v>
                </c:pt>
                <c:pt idx="834">
                  <c:v>-5.7581320917279299E-3</c:v>
                </c:pt>
                <c:pt idx="835">
                  <c:v>-5.7315776297173198E-3</c:v>
                </c:pt>
                <c:pt idx="836">
                  <c:v>-5.7050231720836503E-3</c:v>
                </c:pt>
                <c:pt idx="837">
                  <c:v>-5.67846869648747E-3</c:v>
                </c:pt>
                <c:pt idx="838">
                  <c:v>-5.6519142365800603E-3</c:v>
                </c:pt>
                <c:pt idx="839">
                  <c:v>-5.6253597698514499E-3</c:v>
                </c:pt>
                <c:pt idx="840">
                  <c:v>-5.5988053075566296E-3</c:v>
                </c:pt>
                <c:pt idx="841">
                  <c:v>-5.5722508383269E-3</c:v>
                </c:pt>
                <c:pt idx="842">
                  <c:v>-5.5456963736446596E-3</c:v>
                </c:pt>
                <c:pt idx="843">
                  <c:v>-5.51914190197067E-3</c:v>
                </c:pt>
                <c:pt idx="844">
                  <c:v>-5.4925874347873096E-3</c:v>
                </c:pt>
                <c:pt idx="845">
                  <c:v>-5.4660329838043201E-3</c:v>
                </c:pt>
                <c:pt idx="846">
                  <c:v>-5.4394785141766901E-3</c:v>
                </c:pt>
                <c:pt idx="847">
                  <c:v>-5.4129240491533797E-3</c:v>
                </c:pt>
                <c:pt idx="848">
                  <c:v>-5.3863695887912399E-3</c:v>
                </c:pt>
                <c:pt idx="849">
                  <c:v>-5.3598151093865402E-3</c:v>
                </c:pt>
                <c:pt idx="850">
                  <c:v>-5.3332606584604002E-3</c:v>
                </c:pt>
                <c:pt idx="851">
                  <c:v>-5.3067061883211803E-3</c:v>
                </c:pt>
                <c:pt idx="852">
                  <c:v>-5.2801517229568102E-3</c:v>
                </c:pt>
                <c:pt idx="853">
                  <c:v>-5.2535972502027999E-3</c:v>
                </c:pt>
                <c:pt idx="854">
                  <c:v>-5.2270427943312799E-3</c:v>
                </c:pt>
                <c:pt idx="855">
                  <c:v>-5.2004883311837996E-3</c:v>
                </c:pt>
                <c:pt idx="856">
                  <c:v>-5.1739338605329898E-3</c:v>
                </c:pt>
                <c:pt idx="857">
                  <c:v>-5.1473793947707201E-3</c:v>
                </c:pt>
                <c:pt idx="858">
                  <c:v>-5.1208249213914297E-3</c:v>
                </c:pt>
                <c:pt idx="859">
                  <c:v>-5.0942704654062202E-3</c:v>
                </c:pt>
                <c:pt idx="860">
                  <c:v>-5.0677160018608404E-3</c:v>
                </c:pt>
                <c:pt idx="861">
                  <c:v>-5.0411615306984398E-3</c:v>
                </c:pt>
                <c:pt idx="862">
                  <c:v>-5.0146070772143503E-3</c:v>
                </c:pt>
                <c:pt idx="863">
                  <c:v>-4.9880526032666196E-3</c:v>
                </c:pt>
                <c:pt idx="864">
                  <c:v>-4.9614981342642698E-3</c:v>
                </c:pt>
                <c:pt idx="865">
                  <c:v>-4.9349436703778303E-3</c:v>
                </c:pt>
                <c:pt idx="866">
                  <c:v>-4.9083892115504499E-3</c:v>
                </c:pt>
                <c:pt idx="867">
                  <c:v>-4.8818347448786803E-3</c:v>
                </c:pt>
                <c:pt idx="868">
                  <c:v>-4.8552802834365104E-3</c:v>
                </c:pt>
                <c:pt idx="869">
                  <c:v>-4.8287258139225698E-3</c:v>
                </c:pt>
                <c:pt idx="870">
                  <c:v>-4.8021713496382203E-3</c:v>
                </c:pt>
                <c:pt idx="871">
                  <c:v>-4.7756168906403201E-3</c:v>
                </c:pt>
                <c:pt idx="872">
                  <c:v>-4.7490624235137996E-3</c:v>
                </c:pt>
                <c:pt idx="873">
                  <c:v>-4.7225079617305701E-3</c:v>
                </c:pt>
                <c:pt idx="874">
                  <c:v>-4.6959534917050396E-3</c:v>
                </c:pt>
                <c:pt idx="875">
                  <c:v>-4.6693990270227897E-3</c:v>
                </c:pt>
                <c:pt idx="876">
                  <c:v>-4.6428445677406602E-3</c:v>
                </c:pt>
                <c:pt idx="877">
                  <c:v>-4.6162901001594002E-3</c:v>
                </c:pt>
                <c:pt idx="878">
                  <c:v>-4.5897356379782598E-3</c:v>
                </c:pt>
                <c:pt idx="879">
                  <c:v>-4.5631811673843004E-3</c:v>
                </c:pt>
                <c:pt idx="880">
                  <c:v>-4.5366267022472996E-3</c:v>
                </c:pt>
                <c:pt idx="881">
                  <c:v>-4.5100722426809599E-3</c:v>
                </c:pt>
                <c:pt idx="882">
                  <c:v>-4.4835177745312597E-3</c:v>
                </c:pt>
                <c:pt idx="883">
                  <c:v>-4.4569633120090596E-3</c:v>
                </c:pt>
                <c:pt idx="884">
                  <c:v>-4.43040884078982E-3</c:v>
                </c:pt>
                <c:pt idx="885">
                  <c:v>-4.4038543751412302E-3</c:v>
                </c:pt>
                <c:pt idx="886">
                  <c:v>-4.3772999006819104E-3</c:v>
                </c:pt>
                <c:pt idx="887">
                  <c:v>-4.3507454465156999E-3</c:v>
                </c:pt>
                <c:pt idx="888">
                  <c:v>-4.3241909835387499E-3</c:v>
                </c:pt>
                <c:pt idx="889">
                  <c:v>-4.2976365264166799E-3</c:v>
                </c:pt>
                <c:pt idx="890">
                  <c:v>-4.2710820454203704E-3</c:v>
                </c:pt>
                <c:pt idx="891">
                  <c:v>-4.2445275851719002E-3</c:v>
                </c:pt>
                <c:pt idx="892">
                  <c:v>-4.2179731157716499E-3</c:v>
                </c:pt>
                <c:pt idx="893">
                  <c:v>-4.1914186675739897E-3</c:v>
                </c:pt>
                <c:pt idx="894">
                  <c:v>-4.1648641795859398E-3</c:v>
                </c:pt>
                <c:pt idx="895">
                  <c:v>-4.1383097128004902E-3</c:v>
                </c:pt>
                <c:pt idx="896">
                  <c:v>-4.1117552676723703E-3</c:v>
                </c:pt>
                <c:pt idx="897">
                  <c:v>-4.0852007976468398E-3</c:v>
                </c:pt>
                <c:pt idx="898">
                  <c:v>-4.0586463337604003E-3</c:v>
                </c:pt>
                <c:pt idx="899">
                  <c:v>-4.0320918602674196E-3</c:v>
                </c:pt>
                <c:pt idx="900">
                  <c:v>-4.0055373929135298E-3</c:v>
                </c:pt>
                <c:pt idx="901">
                  <c:v>-3.9789829479559497E-3</c:v>
                </c:pt>
                <c:pt idx="902">
                  <c:v>-3.9524284610479299E-3</c:v>
                </c:pt>
                <c:pt idx="903">
                  <c:v>-3.9258739965930501E-3</c:v>
                </c:pt>
                <c:pt idx="904">
                  <c:v>-3.8993195385046398E-3</c:v>
                </c:pt>
                <c:pt idx="905">
                  <c:v>-3.8727650870668999E-3</c:v>
                </c:pt>
                <c:pt idx="906">
                  <c:v>-3.8462106091401399E-3</c:v>
                </c:pt>
                <c:pt idx="907">
                  <c:v>-3.8196561375229898E-3</c:v>
                </c:pt>
                <c:pt idx="908">
                  <c:v>-3.7931016724996802E-3</c:v>
                </c:pt>
                <c:pt idx="909">
                  <c:v>-3.7665472310663898E-3</c:v>
                </c:pt>
                <c:pt idx="910">
                  <c:v>-3.73999274546577E-3</c:v>
                </c:pt>
                <c:pt idx="911">
                  <c:v>-3.7134382835119998E-3</c:v>
                </c:pt>
                <c:pt idx="912">
                  <c:v>-3.6868838284362898E-3</c:v>
                </c:pt>
                <c:pt idx="913">
                  <c:v>-3.6603293628445499E-3</c:v>
                </c:pt>
                <c:pt idx="914">
                  <c:v>-3.6337749041877002E-3</c:v>
                </c:pt>
                <c:pt idx="915">
                  <c:v>-3.60722041722283E-3</c:v>
                </c:pt>
                <c:pt idx="916">
                  <c:v>-3.5806659547574699E-3</c:v>
                </c:pt>
                <c:pt idx="917">
                  <c:v>-3.5541114993406999E-3</c:v>
                </c:pt>
                <c:pt idx="918">
                  <c:v>-3.5275570331236802E-3</c:v>
                </c:pt>
                <c:pt idx="919">
                  <c:v>-3.5010025558221899E-3</c:v>
                </c:pt>
                <c:pt idx="920">
                  <c:v>-3.4744481038728701E-3</c:v>
                </c:pt>
                <c:pt idx="921">
                  <c:v>-3.4478936408959202E-3</c:v>
                </c:pt>
                <c:pt idx="922">
                  <c:v>-3.4213391666639802E-3</c:v>
                </c:pt>
                <c:pt idx="923">
                  <c:v>-3.3947847184663199E-3</c:v>
                </c:pt>
                <c:pt idx="924">
                  <c:v>-3.3682302400848099E-3</c:v>
                </c:pt>
                <c:pt idx="925">
                  <c:v>-3.3416757880786398E-3</c:v>
                </c:pt>
                <c:pt idx="926">
                  <c:v>-3.3151213245900999E-3</c:v>
                </c:pt>
                <c:pt idx="927">
                  <c:v>-3.2885668493349801E-3</c:v>
                </c:pt>
                <c:pt idx="928">
                  <c:v>-3.2620123815831899E-3</c:v>
                </c:pt>
                <c:pt idx="929">
                  <c:v>-3.2354579215620998E-3</c:v>
                </c:pt>
                <c:pt idx="930">
                  <c:v>-3.2089034495470501E-3</c:v>
                </c:pt>
                <c:pt idx="931">
                  <c:v>-3.1823490053284301E-3</c:v>
                </c:pt>
                <c:pt idx="932">
                  <c:v>-3.1557945289364302E-3</c:v>
                </c:pt>
                <c:pt idx="933">
                  <c:v>-3.1292400603888299E-3</c:v>
                </c:pt>
                <c:pt idx="934">
                  <c:v>-3.10268559985615E-3</c:v>
                </c:pt>
                <c:pt idx="935">
                  <c:v>-3.0761311475657701E-3</c:v>
                </c:pt>
                <c:pt idx="936">
                  <c:v>-3.0495766618514599E-3</c:v>
                </c:pt>
                <c:pt idx="937">
                  <c:v>-3.0230222051841299E-3</c:v>
                </c:pt>
                <c:pt idx="938">
                  <c:v>-2.9964677357270301E-3</c:v>
                </c:pt>
                <c:pt idx="939">
                  <c:v>-2.96991327456908E-3</c:v>
                </c:pt>
                <c:pt idx="940">
                  <c:v>-2.9433588220513199E-3</c:v>
                </c:pt>
                <c:pt idx="941">
                  <c:v>-2.9168043346316998E-3</c:v>
                </c:pt>
                <c:pt idx="942">
                  <c:v>-2.8902498774527798E-3</c:v>
                </c:pt>
                <c:pt idx="943">
                  <c:v>-2.8636954069725098E-3</c:v>
                </c:pt>
                <c:pt idx="944">
                  <c:v>-2.8371409451324299E-3</c:v>
                </c:pt>
                <c:pt idx="945">
                  <c:v>-2.81058646959309E-3</c:v>
                </c:pt>
                <c:pt idx="946">
                  <c:v>-2.78403200286447E-3</c:v>
                </c:pt>
                <c:pt idx="947">
                  <c:v>-2.7574775452308101E-3</c:v>
                </c:pt>
                <c:pt idx="948">
                  <c:v>-2.73092309686262E-3</c:v>
                </c:pt>
                <c:pt idx="949">
                  <c:v>-2.7043686109209301E-3</c:v>
                </c:pt>
                <c:pt idx="950">
                  <c:v>-2.6778141577210499E-3</c:v>
                </c:pt>
                <c:pt idx="951">
                  <c:v>-2.65125969008295E-3</c:v>
                </c:pt>
                <c:pt idx="952">
                  <c:v>-2.62470523205138E-3</c:v>
                </c:pt>
                <c:pt idx="953">
                  <c:v>-2.59815075912683E-3</c:v>
                </c:pt>
                <c:pt idx="954">
                  <c:v>-2.5715963206494E-3</c:v>
                </c:pt>
                <c:pt idx="955">
                  <c:v>-2.5450418424952598E-3</c:v>
                </c:pt>
                <c:pt idx="956">
                  <c:v>-2.51848737389082E-3</c:v>
                </c:pt>
                <c:pt idx="957">
                  <c:v>-2.49193288971127E-3</c:v>
                </c:pt>
                <c:pt idx="958">
                  <c:v>-2.4653784411157102E-3</c:v>
                </c:pt>
                <c:pt idx="959">
                  <c:v>-2.43882397705874E-3</c:v>
                </c:pt>
                <c:pt idx="960">
                  <c:v>-2.4122695233472699E-3</c:v>
                </c:pt>
                <c:pt idx="961">
                  <c:v>-2.38571505360596E-3</c:v>
                </c:pt>
                <c:pt idx="962">
                  <c:v>-2.3591605944375199E-3</c:v>
                </c:pt>
                <c:pt idx="963">
                  <c:v>-2.3326061187276502E-3</c:v>
                </c:pt>
                <c:pt idx="964">
                  <c:v>-2.3060516537043402E-3</c:v>
                </c:pt>
                <c:pt idx="965">
                  <c:v>-2.27949719959497E-3</c:v>
                </c:pt>
                <c:pt idx="966">
                  <c:v>-2.2529427002382302E-3</c:v>
                </c:pt>
                <c:pt idx="967">
                  <c:v>-2.2263882685820101E-3</c:v>
                </c:pt>
                <c:pt idx="968">
                  <c:v>-2.1998337912236799E-3</c:v>
                </c:pt>
                <c:pt idx="969">
                  <c:v>-2.1732793250066598E-3</c:v>
                </c:pt>
                <c:pt idx="970">
                  <c:v>-2.1467248703856902E-3</c:v>
                </c:pt>
                <c:pt idx="971">
                  <c:v>-2.1201703978022098E-3</c:v>
                </c:pt>
                <c:pt idx="972">
                  <c:v>-2.0936159369284702E-3</c:v>
                </c:pt>
                <c:pt idx="973">
                  <c:v>-2.0670614574100901E-3</c:v>
                </c:pt>
                <c:pt idx="974">
                  <c:v>-2.0405070210927001E-3</c:v>
                </c:pt>
                <c:pt idx="975">
                  <c:v>-2.0139525345257399E-3</c:v>
                </c:pt>
                <c:pt idx="976">
                  <c:v>-1.9873980600664202E-3</c:v>
                </c:pt>
                <c:pt idx="977">
                  <c:v>-1.96084359811266E-3</c:v>
                </c:pt>
                <c:pt idx="978">
                  <c:v>-1.9342891491191899E-3</c:v>
                </c:pt>
                <c:pt idx="979">
                  <c:v>-1.90773468028737E-3</c:v>
                </c:pt>
                <c:pt idx="980">
                  <c:v>-1.8811802246432301E-3</c:v>
                </c:pt>
                <c:pt idx="981">
                  <c:v>-1.8546257483649201E-3</c:v>
                </c:pt>
                <c:pt idx="982">
                  <c:v>-1.82807128544482E-3</c:v>
                </c:pt>
                <c:pt idx="983">
                  <c:v>-1.80151683645135E-3</c:v>
                </c:pt>
                <c:pt idx="984">
                  <c:v>-1.7749623661416E-3</c:v>
                </c:pt>
                <c:pt idx="985">
                  <c:v>-1.7484079099290199E-3</c:v>
                </c:pt>
                <c:pt idx="986">
                  <c:v>-1.7218534315475099E-3</c:v>
                </c:pt>
                <c:pt idx="987">
                  <c:v>-1.6952989674337E-3</c:v>
                </c:pt>
                <c:pt idx="988">
                  <c:v>-1.66874448018461E-3</c:v>
                </c:pt>
                <c:pt idx="989">
                  <c:v>-1.6421900461978101E-3</c:v>
                </c:pt>
                <c:pt idx="990">
                  <c:v>-1.61563554979693E-3</c:v>
                </c:pt>
                <c:pt idx="991">
                  <c:v>-1.5890811083067999E-3</c:v>
                </c:pt>
                <c:pt idx="992">
                  <c:v>-1.5625266427150501E-3</c:v>
                </c:pt>
                <c:pt idx="993">
                  <c:v>-1.5359721934373701E-3</c:v>
                </c:pt>
                <c:pt idx="994">
                  <c:v>-1.5094177190349001E-3</c:v>
                </c:pt>
                <c:pt idx="995">
                  <c:v>-1.48286326111701E-3</c:v>
                </c:pt>
                <c:pt idx="996">
                  <c:v>-1.4563087768237799E-3</c:v>
                </c:pt>
                <c:pt idx="997">
                  <c:v>-1.42975430935621E-3</c:v>
                </c:pt>
                <c:pt idx="998">
                  <c:v>-1.4031998596237801E-3</c:v>
                </c:pt>
                <c:pt idx="999">
                  <c:v>-1.3766453823222901E-3</c:v>
                </c:pt>
                <c:pt idx="1000">
                  <c:v>-1.35009092309701E-3</c:v>
                </c:pt>
                <c:pt idx="1001">
                  <c:v>-1.3235364347110501E-3</c:v>
                </c:pt>
                <c:pt idx="1002">
                  <c:v>-1.2969820139119199E-3</c:v>
                </c:pt>
                <c:pt idx="1003">
                  <c:v>-1.27042751421413E-3</c:v>
                </c:pt>
                <c:pt idx="1004">
                  <c:v>-1.24387303316098E-3</c:v>
                </c:pt>
                <c:pt idx="1005">
                  <c:v>-1.21731862429896E-3</c:v>
                </c:pt>
                <c:pt idx="1006">
                  <c:v>-1.1907641318771301E-3</c:v>
                </c:pt>
                <c:pt idx="1007">
                  <c:v>-1.1642096596347E-3</c:v>
                </c:pt>
                <c:pt idx="1008">
                  <c:v>-1.1376552090496201E-3</c:v>
                </c:pt>
                <c:pt idx="1009">
                  <c:v>-1.1111007817135E-3</c:v>
                </c:pt>
                <c:pt idx="1010">
                  <c:v>-1.0845462616089201E-3</c:v>
                </c:pt>
                <c:pt idx="1011">
                  <c:v>-1.0579918227335799E-3</c:v>
                </c:pt>
                <c:pt idx="1012">
                  <c:v>-1.0314373475353001E-3</c:v>
                </c:pt>
                <c:pt idx="1013">
                  <c:v>-1.00488289672284E-3</c:v>
                </c:pt>
                <c:pt idx="1014">
                  <c:v>-9.7832840708633696E-4</c:v>
                </c:pt>
                <c:pt idx="1015">
                  <c:v>-9.5177394229040103E-4</c:v>
                </c:pt>
                <c:pt idx="1016">
                  <c:v>-9.2521943560086497E-4</c:v>
                </c:pt>
                <c:pt idx="1017">
                  <c:v>-8.9866502531776805E-4</c:v>
                </c:pt>
                <c:pt idx="1018">
                  <c:v>-8.7211050066571196E-4</c:v>
                </c:pt>
                <c:pt idx="1019">
                  <c:v>-8.4555607736547201E-4</c:v>
                </c:pt>
                <c:pt idx="1020">
                  <c:v>-8.1900160938630495E-4</c:v>
                </c:pt>
                <c:pt idx="1021">
                  <c:v>-7.9244717278470402E-4</c:v>
                </c:pt>
                <c:pt idx="1022">
                  <c:v>-7.6589268752513795E-4</c:v>
                </c:pt>
                <c:pt idx="1023">
                  <c:v>-7.3933823466631999E-4</c:v>
                </c:pt>
                <c:pt idx="1024">
                  <c:v>-7.1278381773254296E-4</c:v>
                </c:pt>
                <c:pt idx="1025">
                  <c:v>-6.8622934804807301E-4</c:v>
                </c:pt>
                <c:pt idx="1026">
                  <c:v>-6.5967481918960402E-4</c:v>
                </c:pt>
                <c:pt idx="1027">
                  <c:v>-6.3312042527741098E-4</c:v>
                </c:pt>
                <c:pt idx="1028">
                  <c:v>-6.0656597361230503E-4</c:v>
                </c:pt>
                <c:pt idx="1029">
                  <c:v>-5.8001145629304996E-4</c:v>
                </c:pt>
                <c:pt idx="1030">
                  <c:v>-5.5345697916209203E-4</c:v>
                </c:pt>
                <c:pt idx="1031">
                  <c:v>-5.2690254824483396E-4</c:v>
                </c:pt>
                <c:pt idx="1032">
                  <c:v>-5.0034804348797403E-4</c:v>
                </c:pt>
                <c:pt idx="1033">
                  <c:v>-4.73793587048021E-4</c:v>
                </c:pt>
                <c:pt idx="1034">
                  <c:v>-4.4723918756517302E-4</c:v>
                </c:pt>
                <c:pt idx="1035">
                  <c:v>-4.2068470412459598E-4</c:v>
                </c:pt>
                <c:pt idx="1036">
                  <c:v>-3.9413011984379398E-4</c:v>
                </c:pt>
                <c:pt idx="1037">
                  <c:v>-3.67575759867122E-4</c:v>
                </c:pt>
                <c:pt idx="1038">
                  <c:v>-3.41021115502826E-4</c:v>
                </c:pt>
                <c:pt idx="1039">
                  <c:v>-3.14466723239092E-4</c:v>
                </c:pt>
                <c:pt idx="1040">
                  <c:v>-2.8791243124715E-4</c:v>
                </c:pt>
                <c:pt idx="1041">
                  <c:v>-2.6135802602311698E-4</c:v>
                </c:pt>
                <c:pt idx="1042">
                  <c:v>-2.3480346914084199E-4</c:v>
                </c:pt>
                <c:pt idx="1043">
                  <c:v>-2.0824900889238E-4</c:v>
                </c:pt>
                <c:pt idx="1044">
                  <c:v>-1.8169468779660701E-4</c:v>
                </c:pt>
                <c:pt idx="1045">
                  <c:v>-1.5513975461089999E-4</c:v>
                </c:pt>
                <c:pt idx="1046">
                  <c:v>-1.28585814991311E-4</c:v>
                </c:pt>
                <c:pt idx="1047">
                  <c:v>-1.0203114328533E-4</c:v>
                </c:pt>
                <c:pt idx="1048" formatCode="0.00E+00">
                  <c:v>-7.5476657627859795E-5</c:v>
                </c:pt>
                <c:pt idx="1049" formatCode="0.00E+00">
                  <c:v>-4.8921356665232397E-5</c:v>
                </c:pt>
                <c:pt idx="1050" formatCode="0.00E+00">
                  <c:v>-2.23680413569127E-5</c:v>
                </c:pt>
                <c:pt idx="1051">
                  <c:v>180.000004175355</c:v>
                </c:pt>
                <c:pt idx="1052">
                  <c:v>180.00003074076201</c:v>
                </c:pt>
                <c:pt idx="1053">
                  <c:v>180.00005729646301</c:v>
                </c:pt>
                <c:pt idx="1054">
                  <c:v>180.00008385015801</c:v>
                </c:pt>
                <c:pt idx="1055">
                  <c:v>180.00011040502801</c:v>
                </c:pt>
                <c:pt idx="1056">
                  <c:v>180.00013695899199</c:v>
                </c:pt>
                <c:pt idx="1057">
                  <c:v>180.00016351366099</c:v>
                </c:pt>
                <c:pt idx="1058">
                  <c:v>180.000190067734</c:v>
                </c:pt>
                <c:pt idx="1059">
                  <c:v>180.00021662260701</c:v>
                </c:pt>
                <c:pt idx="1060">
                  <c:v>180.00024317697</c:v>
                </c:pt>
                <c:pt idx="1061">
                  <c:v>180.00026973120899</c:v>
                </c:pt>
                <c:pt idx="1062">
                  <c:v>180.00029628578801</c:v>
                </c:pt>
                <c:pt idx="1063">
                  <c:v>180.00032284022799</c:v>
                </c:pt>
                <c:pt idx="1064">
                  <c:v>180.00034939492599</c:v>
                </c:pt>
                <c:pt idx="1065">
                  <c:v>180.000375949318</c:v>
                </c:pt>
                <c:pt idx="1066">
                  <c:v>180.000402503782</c:v>
                </c:pt>
                <c:pt idx="1067">
                  <c:v>180.000429058305</c:v>
                </c:pt>
                <c:pt idx="1068">
                  <c:v>180.000455612736</c:v>
                </c:pt>
                <c:pt idx="1069">
                  <c:v>180.00048216709001</c:v>
                </c:pt>
                <c:pt idx="1070">
                  <c:v>180.00050872163001</c:v>
                </c:pt>
                <c:pt idx="1071">
                  <c:v>180.00053527609001</c:v>
                </c:pt>
                <c:pt idx="1072">
                  <c:v>180.00056183059499</c:v>
                </c:pt>
                <c:pt idx="1073">
                  <c:v>180.000588384922</c:v>
                </c:pt>
                <c:pt idx="1074">
                  <c:v>180.00061493951</c:v>
                </c:pt>
                <c:pt idx="1075">
                  <c:v>180.00064149392699</c:v>
                </c:pt>
                <c:pt idx="1076">
                  <c:v>180.00066804838599</c:v>
                </c:pt>
                <c:pt idx="1077">
                  <c:v>180.000694602881</c:v>
                </c:pt>
                <c:pt idx="1078">
                  <c:v>180.00072115731999</c:v>
                </c:pt>
                <c:pt idx="1079">
                  <c:v>180.00074771179399</c:v>
                </c:pt>
                <c:pt idx="1080">
                  <c:v>180.00077426621701</c:v>
                </c:pt>
                <c:pt idx="1081">
                  <c:v>180.00080082067501</c:v>
                </c:pt>
                <c:pt idx="1082">
                  <c:v>180.000827375163</c:v>
                </c:pt>
                <c:pt idx="1083">
                  <c:v>180.000853929605</c:v>
                </c:pt>
                <c:pt idx="1084">
                  <c:v>180.00088048407599</c:v>
                </c:pt>
                <c:pt idx="1085">
                  <c:v>180.00090703857401</c:v>
                </c:pt>
                <c:pt idx="1086">
                  <c:v>180.000933593029</c:v>
                </c:pt>
                <c:pt idx="1087">
                  <c:v>180.00096014751099</c:v>
                </c:pt>
                <c:pt idx="1088">
                  <c:v>180.000986701953</c:v>
                </c:pt>
                <c:pt idx="1089">
                  <c:v>180.00101325642001</c:v>
                </c:pt>
                <c:pt idx="1090">
                  <c:v>180.00103981084999</c:v>
                </c:pt>
                <c:pt idx="1091">
                  <c:v>180.00106636536501</c:v>
                </c:pt>
                <c:pt idx="1092">
                  <c:v>180.00109291984199</c:v>
                </c:pt>
                <c:pt idx="1093">
                  <c:v>180.001119474284</c:v>
                </c:pt>
                <c:pt idx="1094">
                  <c:v>180.001146028748</c:v>
                </c:pt>
                <c:pt idx="1095">
                  <c:v>180.00117258317999</c:v>
                </c:pt>
                <c:pt idx="1096">
                  <c:v>180.001199137687</c:v>
                </c:pt>
                <c:pt idx="1097">
                  <c:v>180.001225692161</c:v>
                </c:pt>
                <c:pt idx="1098">
                  <c:v>180.001252246604</c:v>
                </c:pt>
                <c:pt idx="1099">
                  <c:v>180.00127880106601</c:v>
                </c:pt>
                <c:pt idx="1100">
                  <c:v>180.00130535554899</c:v>
                </c:pt>
                <c:pt idx="1101">
                  <c:v>180.001331910001</c:v>
                </c:pt>
                <c:pt idx="1102">
                  <c:v>180.00135846447199</c:v>
                </c:pt>
                <c:pt idx="1103">
                  <c:v>180.00138501891499</c:v>
                </c:pt>
                <c:pt idx="1104">
                  <c:v>180.00141157342199</c:v>
                </c:pt>
                <c:pt idx="1105">
                  <c:v>180.0014381279</c:v>
                </c:pt>
                <c:pt idx="1106">
                  <c:v>180.00146468235201</c:v>
                </c:pt>
                <c:pt idx="1107">
                  <c:v>180.00149123681999</c:v>
                </c:pt>
                <c:pt idx="1108">
                  <c:v>180.00151779126301</c:v>
                </c:pt>
                <c:pt idx="1109">
                  <c:v>180.001544345723</c:v>
                </c:pt>
                <c:pt idx="1110">
                  <c:v>180.001570900199</c:v>
                </c:pt>
                <c:pt idx="1111">
                  <c:v>180.00159745465001</c:v>
                </c:pt>
                <c:pt idx="1112">
                  <c:v>180.00162400911799</c:v>
                </c:pt>
                <c:pt idx="1113">
                  <c:v>180.00165056360001</c:v>
                </c:pt>
                <c:pt idx="1114">
                  <c:v>180.00167711805901</c:v>
                </c:pt>
                <c:pt idx="1115">
                  <c:v>180.00170367249501</c:v>
                </c:pt>
                <c:pt idx="1116">
                  <c:v>180.001730226983</c:v>
                </c:pt>
                <c:pt idx="1117">
                  <c:v>180.00175678144799</c:v>
                </c:pt>
                <c:pt idx="1118">
                  <c:v>180.001783335928</c:v>
                </c:pt>
                <c:pt idx="1119">
                  <c:v>180.001809890386</c:v>
                </c:pt>
                <c:pt idx="1120">
                  <c:v>180.001836444822</c:v>
                </c:pt>
                <c:pt idx="1121">
                  <c:v>180.00186299927299</c:v>
                </c:pt>
                <c:pt idx="1122">
                  <c:v>180.001889553772</c:v>
                </c:pt>
                <c:pt idx="1123">
                  <c:v>180.00191610821599</c:v>
                </c:pt>
                <c:pt idx="1124">
                  <c:v>180.001942662673</c:v>
                </c:pt>
                <c:pt idx="1125">
                  <c:v>180.001969217176</c:v>
                </c:pt>
                <c:pt idx="1126">
                  <c:v>180.00199577162601</c:v>
                </c:pt>
                <c:pt idx="1127">
                  <c:v>180.00202232608899</c:v>
                </c:pt>
                <c:pt idx="1128">
                  <c:v>180.00204888053401</c:v>
                </c:pt>
                <c:pt idx="1129">
                  <c:v>180.00207543498999</c:v>
                </c:pt>
                <c:pt idx="1130">
                  <c:v>180.00210198949</c:v>
                </c:pt>
                <c:pt idx="1131">
                  <c:v>180.00212854393999</c:v>
                </c:pt>
                <c:pt idx="1132">
                  <c:v>180.002155098402</c:v>
                </c:pt>
                <c:pt idx="1133">
                  <c:v>180.002181652876</c:v>
                </c:pt>
                <c:pt idx="1134">
                  <c:v>180.00220820736101</c:v>
                </c:pt>
                <c:pt idx="1135">
                  <c:v>180.002234761799</c:v>
                </c:pt>
                <c:pt idx="1136">
                  <c:v>180.00226131625001</c:v>
                </c:pt>
                <c:pt idx="1137">
                  <c:v>180.002287870711</c:v>
                </c:pt>
                <c:pt idx="1138">
                  <c:v>180.00231442521101</c:v>
                </c:pt>
                <c:pt idx="1139">
                  <c:v>180.002340979666</c:v>
                </c:pt>
                <c:pt idx="1140">
                  <c:v>180.00236753410601</c:v>
                </c:pt>
                <c:pt idx="1141">
                  <c:v>180.00239408860901</c:v>
                </c:pt>
                <c:pt idx="1142">
                  <c:v>180.002420643069</c:v>
                </c:pt>
                <c:pt idx="1143">
                  <c:v>180.00244719751399</c:v>
                </c:pt>
                <c:pt idx="1144">
                  <c:v>180.00247375196901</c:v>
                </c:pt>
                <c:pt idx="1145">
                  <c:v>180.002500306435</c:v>
                </c:pt>
                <c:pt idx="1146">
                  <c:v>180.00252686093501</c:v>
                </c:pt>
                <c:pt idx="1147">
                  <c:v>180.00255341536999</c:v>
                </c:pt>
                <c:pt idx="1148">
                  <c:v>180.00257996983899</c:v>
                </c:pt>
                <c:pt idx="1149">
                  <c:v>180.00260652431899</c:v>
                </c:pt>
                <c:pt idx="1150">
                  <c:v>180.00263307878299</c:v>
                </c:pt>
                <c:pt idx="1151">
                  <c:v>180.00265963323201</c:v>
                </c:pt>
                <c:pt idx="1152">
                  <c:v>180.00268618769201</c:v>
                </c:pt>
                <c:pt idx="1153">
                  <c:v>180.00271274216001</c:v>
                </c:pt>
                <c:pt idx="1154">
                  <c:v>180.002739296638</c:v>
                </c:pt>
                <c:pt idx="1155">
                  <c:v>180.002765851101</c:v>
                </c:pt>
                <c:pt idx="1156">
                  <c:v>180.00279240557401</c:v>
                </c:pt>
                <c:pt idx="1157">
                  <c:v>180.00281896003199</c:v>
                </c:pt>
                <c:pt idx="1158">
                  <c:v>180.0028455145</c:v>
                </c:pt>
                <c:pt idx="1159">
                  <c:v>180.00287206895399</c:v>
                </c:pt>
                <c:pt idx="1160">
                  <c:v>180.002898623438</c:v>
                </c:pt>
                <c:pt idx="1161">
                  <c:v>180.00292517788799</c:v>
                </c:pt>
                <c:pt idx="1162">
                  <c:v>180.00295173236799</c:v>
                </c:pt>
                <c:pt idx="1163">
                  <c:v>180.00297828683401</c:v>
                </c:pt>
                <c:pt idx="1164">
                  <c:v>180.003004841288</c:v>
                </c:pt>
                <c:pt idx="1165">
                  <c:v>180.00303139574899</c:v>
                </c:pt>
                <c:pt idx="1166">
                  <c:v>180.00305795022001</c:v>
                </c:pt>
                <c:pt idx="1167">
                  <c:v>180.00308450467699</c:v>
                </c:pt>
                <c:pt idx="1168">
                  <c:v>180.00311105914301</c:v>
                </c:pt>
                <c:pt idx="1169">
                  <c:v>180.00313761361701</c:v>
                </c:pt>
                <c:pt idx="1170">
                  <c:v>180.003164168078</c:v>
                </c:pt>
                <c:pt idx="1171">
                  <c:v>180.003190722548</c:v>
                </c:pt>
                <c:pt idx="1172">
                  <c:v>180.00321727700501</c:v>
                </c:pt>
                <c:pt idx="1173">
                  <c:v>180.00324383147</c:v>
                </c:pt>
                <c:pt idx="1174">
                  <c:v>180.003270385923</c:v>
                </c:pt>
                <c:pt idx="1175">
                  <c:v>180.00329694038399</c:v>
                </c:pt>
                <c:pt idx="1176">
                  <c:v>180.00332349487201</c:v>
                </c:pt>
                <c:pt idx="1177">
                  <c:v>180.00335004932799</c:v>
                </c:pt>
                <c:pt idx="1178">
                  <c:v>180.00337660379299</c:v>
                </c:pt>
                <c:pt idx="1179">
                  <c:v>180.00340315826401</c:v>
                </c:pt>
                <c:pt idx="1180">
                  <c:v>180.00342971272499</c:v>
                </c:pt>
                <c:pt idx="1181">
                  <c:v>180.00345626717399</c:v>
                </c:pt>
                <c:pt idx="1182">
                  <c:v>180.00348282164899</c:v>
                </c:pt>
                <c:pt idx="1183">
                  <c:v>180.00350937611299</c:v>
                </c:pt>
                <c:pt idx="1184">
                  <c:v>180.00353593058401</c:v>
                </c:pt>
                <c:pt idx="1185">
                  <c:v>180.00356248504301</c:v>
                </c:pt>
                <c:pt idx="1186">
                  <c:v>180.00358903950999</c:v>
                </c:pt>
                <c:pt idx="1187">
                  <c:v>180.003615593967</c:v>
                </c:pt>
                <c:pt idx="1188">
                  <c:v>180.00364214843</c:v>
                </c:pt>
                <c:pt idx="1189">
                  <c:v>180.003668702917</c:v>
                </c:pt>
                <c:pt idx="1190">
                  <c:v>180.00369525735999</c:v>
                </c:pt>
                <c:pt idx="1191">
                  <c:v>180.00372181184301</c:v>
                </c:pt>
                <c:pt idx="1192">
                  <c:v>180.00374836629899</c:v>
                </c:pt>
                <c:pt idx="1193">
                  <c:v>180.003774920762</c:v>
                </c:pt>
                <c:pt idx="1194">
                  <c:v>180.003801475231</c:v>
                </c:pt>
                <c:pt idx="1195">
                  <c:v>180.00382802969</c:v>
                </c:pt>
                <c:pt idx="1196">
                  <c:v>180.00385458415599</c:v>
                </c:pt>
                <c:pt idx="1197">
                  <c:v>180.003881138628</c:v>
                </c:pt>
                <c:pt idx="1198">
                  <c:v>180.00390769309001</c:v>
                </c:pt>
                <c:pt idx="1199">
                  <c:v>180.00393424755799</c:v>
                </c:pt>
                <c:pt idx="1200">
                  <c:v>180.00396080201699</c:v>
                </c:pt>
                <c:pt idx="1201">
                  <c:v>180.00398735648201</c:v>
                </c:pt>
                <c:pt idx="1202">
                  <c:v>180.004013910954</c:v>
                </c:pt>
                <c:pt idx="1203">
                  <c:v>180.00404046541499</c:v>
                </c:pt>
                <c:pt idx="1204">
                  <c:v>180.004067019883</c:v>
                </c:pt>
                <c:pt idx="1205">
                  <c:v>180.00409357434199</c:v>
                </c:pt>
                <c:pt idx="1206">
                  <c:v>180.00412012880599</c:v>
                </c:pt>
                <c:pt idx="1207">
                  <c:v>180.00414668327701</c:v>
                </c:pt>
                <c:pt idx="1208">
                  <c:v>180.004173237738</c:v>
                </c:pt>
                <c:pt idx="1209">
                  <c:v>180.00419979220499</c:v>
                </c:pt>
                <c:pt idx="1210">
                  <c:v>180.00422634666299</c:v>
                </c:pt>
                <c:pt idx="1211">
                  <c:v>180.00425290114299</c:v>
                </c:pt>
                <c:pt idx="1212">
                  <c:v>180.00427945559801</c:v>
                </c:pt>
                <c:pt idx="1213">
                  <c:v>180.004306010058</c:v>
                </c:pt>
                <c:pt idx="1214">
                  <c:v>180.00433256452499</c:v>
                </c:pt>
                <c:pt idx="1215">
                  <c:v>180.00435911898299</c:v>
                </c:pt>
                <c:pt idx="1216">
                  <c:v>180.004385673461</c:v>
                </c:pt>
                <c:pt idx="1217">
                  <c:v>180.00441222791599</c:v>
                </c:pt>
                <c:pt idx="1218">
                  <c:v>180.00443878237701</c:v>
                </c:pt>
                <c:pt idx="1219">
                  <c:v>180.004465336843</c:v>
                </c:pt>
                <c:pt idx="1220">
                  <c:v>180.00449189131501</c:v>
                </c:pt>
                <c:pt idx="1221">
                  <c:v>180.004518445792</c:v>
                </c:pt>
                <c:pt idx="1222">
                  <c:v>180.00454500024699</c:v>
                </c:pt>
                <c:pt idx="1223">
                  <c:v>180.004571554721</c:v>
                </c:pt>
                <c:pt idx="1224">
                  <c:v>180.004598109173</c:v>
                </c:pt>
                <c:pt idx="1225">
                  <c:v>180.00462466363001</c:v>
                </c:pt>
                <c:pt idx="1226">
                  <c:v>180.004651218107</c:v>
                </c:pt>
                <c:pt idx="1227">
                  <c:v>180.00467777257501</c:v>
                </c:pt>
                <c:pt idx="1228">
                  <c:v>180.00470432704799</c:v>
                </c:pt>
                <c:pt idx="1229">
                  <c:v>180.0047308815</c:v>
                </c:pt>
                <c:pt idx="1230">
                  <c:v>180.00475743597099</c:v>
                </c:pt>
                <c:pt idx="1231">
                  <c:v>180.004783990433</c:v>
                </c:pt>
                <c:pt idx="1232">
                  <c:v>180.00481054490101</c:v>
                </c:pt>
                <c:pt idx="1233">
                  <c:v>180.00483709936</c:v>
                </c:pt>
                <c:pt idx="1234">
                  <c:v>180.004863653825</c:v>
                </c:pt>
                <c:pt idx="1235">
                  <c:v>180.004890208295</c:v>
                </c:pt>
                <c:pt idx="1236">
                  <c:v>180.00491676275701</c:v>
                </c:pt>
                <c:pt idx="1237">
                  <c:v>180.00494331722399</c:v>
                </c:pt>
                <c:pt idx="1238">
                  <c:v>180.00496987168401</c:v>
                </c:pt>
                <c:pt idx="1239">
                  <c:v>180.004996426161</c:v>
                </c:pt>
                <c:pt idx="1240">
                  <c:v>180.00502298061801</c:v>
                </c:pt>
                <c:pt idx="1241">
                  <c:v>180.00504953507999</c:v>
                </c:pt>
                <c:pt idx="1242">
                  <c:v>180.00507608954601</c:v>
                </c:pt>
                <c:pt idx="1243">
                  <c:v>180.00510264400501</c:v>
                </c:pt>
                <c:pt idx="1244">
                  <c:v>180.00512919847</c:v>
                </c:pt>
                <c:pt idx="1245">
                  <c:v>180.005155752939</c:v>
                </c:pt>
                <c:pt idx="1246">
                  <c:v>180.00518230741201</c:v>
                </c:pt>
                <c:pt idx="1247">
                  <c:v>180.00520886186601</c:v>
                </c:pt>
                <c:pt idx="1248">
                  <c:v>180.005235416338</c:v>
                </c:pt>
                <c:pt idx="1249">
                  <c:v>180.005261970801</c:v>
                </c:pt>
                <c:pt idx="1250">
                  <c:v>180.00528852527</c:v>
                </c:pt>
                <c:pt idx="1251">
                  <c:v>180.00531507973099</c:v>
                </c:pt>
                <c:pt idx="1252">
                  <c:v>180.00534163419701</c:v>
                </c:pt>
                <c:pt idx="1253">
                  <c:v>180.00536818865601</c:v>
                </c:pt>
                <c:pt idx="1254">
                  <c:v>180.00539474311901</c:v>
                </c:pt>
                <c:pt idx="1255">
                  <c:v>180.00542129759901</c:v>
                </c:pt>
                <c:pt idx="1256">
                  <c:v>180.00544785206</c:v>
                </c:pt>
                <c:pt idx="1257">
                  <c:v>180.005474406525</c:v>
                </c:pt>
                <c:pt idx="1258">
                  <c:v>180.00550096099499</c:v>
                </c:pt>
                <c:pt idx="1259">
                  <c:v>180.005527515447</c:v>
                </c:pt>
                <c:pt idx="1260">
                  <c:v>180.00555406991501</c:v>
                </c:pt>
                <c:pt idx="1261">
                  <c:v>180.00558062438699</c:v>
                </c:pt>
                <c:pt idx="1262">
                  <c:v>180.00560717885199</c:v>
                </c:pt>
                <c:pt idx="1263">
                  <c:v>180.00563373330999</c:v>
                </c:pt>
                <c:pt idx="1264">
                  <c:v>180.005660287784</c:v>
                </c:pt>
                <c:pt idx="1265">
                  <c:v>180.00568684225101</c:v>
                </c:pt>
                <c:pt idx="1266">
                  <c:v>180.005713396712</c:v>
                </c:pt>
                <c:pt idx="1267">
                  <c:v>180.00573995117699</c:v>
                </c:pt>
                <c:pt idx="1268">
                  <c:v>180.00576650563499</c:v>
                </c:pt>
                <c:pt idx="1269">
                  <c:v>180.005793060109</c:v>
                </c:pt>
                <c:pt idx="1270">
                  <c:v>180.00581961456399</c:v>
                </c:pt>
                <c:pt idx="1271">
                  <c:v>180.005846169036</c:v>
                </c:pt>
                <c:pt idx="1272">
                  <c:v>180.0058727235</c:v>
                </c:pt>
                <c:pt idx="1273">
                  <c:v>180.00589927795801</c:v>
                </c:pt>
                <c:pt idx="1274">
                  <c:v>180.00592583243099</c:v>
                </c:pt>
                <c:pt idx="1275">
                  <c:v>180.005952386898</c:v>
                </c:pt>
                <c:pt idx="1276">
                  <c:v>180.00597894136899</c:v>
                </c:pt>
                <c:pt idx="1277">
                  <c:v>180.006005495822</c:v>
                </c:pt>
                <c:pt idx="1278">
                  <c:v>180.006032050291</c:v>
                </c:pt>
                <c:pt idx="1279">
                  <c:v>180.00605860475301</c:v>
                </c:pt>
                <c:pt idx="1280">
                  <c:v>180.006085159219</c:v>
                </c:pt>
                <c:pt idx="1281">
                  <c:v>180.00611171368899</c:v>
                </c:pt>
                <c:pt idx="1282">
                  <c:v>180.00613826815299</c:v>
                </c:pt>
                <c:pt idx="1283">
                  <c:v>180.006164822621</c:v>
                </c:pt>
                <c:pt idx="1284">
                  <c:v>180.00619137708301</c:v>
                </c:pt>
                <c:pt idx="1285">
                  <c:v>180.006217931549</c:v>
                </c:pt>
                <c:pt idx="1286">
                  <c:v>180.006244486019</c:v>
                </c:pt>
                <c:pt idx="1287">
                  <c:v>180.006271040483</c:v>
                </c:pt>
                <c:pt idx="1288">
                  <c:v>180.00629759495001</c:v>
                </c:pt>
                <c:pt idx="1289">
                  <c:v>180.00632414941199</c:v>
                </c:pt>
                <c:pt idx="1290">
                  <c:v>180.00635070387699</c:v>
                </c:pt>
                <c:pt idx="1291">
                  <c:v>180.00637725834699</c:v>
                </c:pt>
                <c:pt idx="1292">
                  <c:v>180.00640381280999</c:v>
                </c:pt>
                <c:pt idx="1293">
                  <c:v>180.006430367278</c:v>
                </c:pt>
                <c:pt idx="1294">
                  <c:v>180.00645692172901</c:v>
                </c:pt>
                <c:pt idx="1295">
                  <c:v>180.00648347620501</c:v>
                </c:pt>
                <c:pt idx="1296">
                  <c:v>180.006510030664</c:v>
                </c:pt>
                <c:pt idx="1297">
                  <c:v>180.00653658512701</c:v>
                </c:pt>
                <c:pt idx="1298">
                  <c:v>180.006563139604</c:v>
                </c:pt>
                <c:pt idx="1299">
                  <c:v>180.00658969406501</c:v>
                </c:pt>
                <c:pt idx="1300">
                  <c:v>180.00661624853001</c:v>
                </c:pt>
                <c:pt idx="1301">
                  <c:v>180.00664280299</c:v>
                </c:pt>
                <c:pt idx="1302">
                  <c:v>180.00666935746199</c:v>
                </c:pt>
                <c:pt idx="1303">
                  <c:v>180.00669591191999</c:v>
                </c:pt>
                <c:pt idx="1304">
                  <c:v>180.00672246638999</c:v>
                </c:pt>
                <c:pt idx="1305">
                  <c:v>180.00674902085501</c:v>
                </c:pt>
                <c:pt idx="1306">
                  <c:v>180.00677557532401</c:v>
                </c:pt>
                <c:pt idx="1307">
                  <c:v>180.00680212978699</c:v>
                </c:pt>
                <c:pt idx="1308">
                  <c:v>180.00682868425301</c:v>
                </c:pt>
                <c:pt idx="1309">
                  <c:v>180.006855238714</c:v>
                </c:pt>
                <c:pt idx="1310">
                  <c:v>180.006881793188</c:v>
                </c:pt>
                <c:pt idx="1311">
                  <c:v>180.006908347647</c:v>
                </c:pt>
                <c:pt idx="1312">
                  <c:v>180.00693490211901</c:v>
                </c:pt>
                <c:pt idx="1313">
                  <c:v>180.00696145657599</c:v>
                </c:pt>
                <c:pt idx="1314">
                  <c:v>180.00698801104599</c:v>
                </c:pt>
                <c:pt idx="1315">
                  <c:v>180.00701456550999</c:v>
                </c:pt>
                <c:pt idx="1316">
                  <c:v>180.00704111996899</c:v>
                </c:pt>
                <c:pt idx="1317">
                  <c:v>180.007067674441</c:v>
                </c:pt>
                <c:pt idx="1318">
                  <c:v>180.00709422890699</c:v>
                </c:pt>
                <c:pt idx="1319">
                  <c:v>180.007120783376</c:v>
                </c:pt>
                <c:pt idx="1320">
                  <c:v>180.00714733784099</c:v>
                </c:pt>
                <c:pt idx="1321">
                  <c:v>180.007173892308</c:v>
                </c:pt>
                <c:pt idx="1322">
                  <c:v>180.00720044677101</c:v>
                </c:pt>
                <c:pt idx="1323">
                  <c:v>180.007227001236</c:v>
                </c:pt>
                <c:pt idx="1324">
                  <c:v>180.00725355569699</c:v>
                </c:pt>
                <c:pt idx="1325">
                  <c:v>180.00728011017</c:v>
                </c:pt>
                <c:pt idx="1326">
                  <c:v>180.00730666463701</c:v>
                </c:pt>
                <c:pt idx="1327">
                  <c:v>180.007333219099</c:v>
                </c:pt>
                <c:pt idx="1328">
                  <c:v>180.00735977356501</c:v>
                </c:pt>
                <c:pt idx="1329">
                  <c:v>180.00738632803399</c:v>
                </c:pt>
                <c:pt idx="1330">
                  <c:v>180.00741288248901</c:v>
                </c:pt>
                <c:pt idx="1331">
                  <c:v>180.00743943695599</c:v>
                </c:pt>
                <c:pt idx="1332">
                  <c:v>180.00746599142701</c:v>
                </c:pt>
                <c:pt idx="1333">
                  <c:v>180.00749254589201</c:v>
                </c:pt>
                <c:pt idx="1334">
                  <c:v>180.00751910035299</c:v>
                </c:pt>
                <c:pt idx="1335">
                  <c:v>180.00754565482501</c:v>
                </c:pt>
                <c:pt idx="1336">
                  <c:v>180.00757220928301</c:v>
                </c:pt>
                <c:pt idx="1337">
                  <c:v>180.007598763754</c:v>
                </c:pt>
                <c:pt idx="1338">
                  <c:v>180.007625318219</c:v>
                </c:pt>
                <c:pt idx="1339">
                  <c:v>180.007651872688</c:v>
                </c:pt>
                <c:pt idx="1340">
                  <c:v>180.00767842715101</c:v>
                </c:pt>
                <c:pt idx="1341">
                  <c:v>180.00770498161799</c:v>
                </c:pt>
                <c:pt idx="1342">
                  <c:v>180.00773153608</c:v>
                </c:pt>
                <c:pt idx="1343">
                  <c:v>180.007758090545</c:v>
                </c:pt>
                <c:pt idx="1344">
                  <c:v>180.00778464500499</c:v>
                </c:pt>
                <c:pt idx="1345">
                  <c:v>180.00781119947601</c:v>
                </c:pt>
                <c:pt idx="1346">
                  <c:v>180.00783775394299</c:v>
                </c:pt>
                <c:pt idx="1347">
                  <c:v>180.00786430841299</c:v>
                </c:pt>
                <c:pt idx="1348">
                  <c:v>180.00789086287801</c:v>
                </c:pt>
                <c:pt idx="1349">
                  <c:v>180.00791741733801</c:v>
                </c:pt>
                <c:pt idx="1350">
                  <c:v>180.00794397180101</c:v>
                </c:pt>
                <c:pt idx="1351">
                  <c:v>180.00797052627499</c:v>
                </c:pt>
                <c:pt idx="1352">
                  <c:v>180.007997080737</c:v>
                </c:pt>
                <c:pt idx="1353">
                  <c:v>180.00802363520199</c:v>
                </c:pt>
                <c:pt idx="1354">
                  <c:v>180.00805018967</c:v>
                </c:pt>
                <c:pt idx="1355">
                  <c:v>180.00807674413301</c:v>
                </c:pt>
                <c:pt idx="1356">
                  <c:v>180.008103298599</c:v>
                </c:pt>
                <c:pt idx="1357">
                  <c:v>180.008129853068</c:v>
                </c:pt>
                <c:pt idx="1358">
                  <c:v>180.00815640752501</c:v>
                </c:pt>
                <c:pt idx="1359">
                  <c:v>180.008182962001</c:v>
                </c:pt>
                <c:pt idx="1360">
                  <c:v>180.00820951645599</c:v>
                </c:pt>
                <c:pt idx="1361">
                  <c:v>180.00823607093</c:v>
                </c:pt>
                <c:pt idx="1362">
                  <c:v>180.00826262539101</c:v>
                </c:pt>
                <c:pt idx="1363">
                  <c:v>180.008289179863</c:v>
                </c:pt>
                <c:pt idx="1364">
                  <c:v>180.00831573432299</c:v>
                </c:pt>
                <c:pt idx="1365">
                  <c:v>180.00834228879401</c:v>
                </c:pt>
                <c:pt idx="1366">
                  <c:v>180.00836884325901</c:v>
                </c:pt>
                <c:pt idx="1367">
                  <c:v>180.00839539772099</c:v>
                </c:pt>
                <c:pt idx="1368">
                  <c:v>180.008421952193</c:v>
                </c:pt>
                <c:pt idx="1369">
                  <c:v>180.00844850665999</c:v>
                </c:pt>
                <c:pt idx="1370">
                  <c:v>180.00847506112299</c:v>
                </c:pt>
                <c:pt idx="1371">
                  <c:v>180.00850161558901</c:v>
                </c:pt>
                <c:pt idx="1372">
                  <c:v>180.00852817005</c:v>
                </c:pt>
                <c:pt idx="1373">
                  <c:v>180.00855472452201</c:v>
                </c:pt>
                <c:pt idx="1374">
                  <c:v>180.008581278989</c:v>
                </c:pt>
                <c:pt idx="1375">
                  <c:v>180.00860783345101</c:v>
                </c:pt>
                <c:pt idx="1376">
                  <c:v>180.008634387917</c:v>
                </c:pt>
                <c:pt idx="1377">
                  <c:v>180.008660942386</c:v>
                </c:pt>
                <c:pt idx="1378">
                  <c:v>180.00868749684199</c:v>
                </c:pt>
                <c:pt idx="1379">
                  <c:v>180.008714051309</c:v>
                </c:pt>
                <c:pt idx="1380">
                  <c:v>180.008740605779</c:v>
                </c:pt>
                <c:pt idx="1381">
                  <c:v>180.00876716024499</c:v>
                </c:pt>
                <c:pt idx="1382">
                  <c:v>180.00879371471299</c:v>
                </c:pt>
                <c:pt idx="1383">
                  <c:v>180.00882026917699</c:v>
                </c:pt>
                <c:pt idx="1384">
                  <c:v>180.00884682364401</c:v>
                </c:pt>
                <c:pt idx="1385">
                  <c:v>180.00887337810701</c:v>
                </c:pt>
                <c:pt idx="1386">
                  <c:v>180.00889993257201</c:v>
                </c:pt>
                <c:pt idx="1387">
                  <c:v>180.00892648703999</c:v>
                </c:pt>
                <c:pt idx="1388">
                  <c:v>180.00895304150399</c:v>
                </c:pt>
                <c:pt idx="1389">
                  <c:v>180.008979595971</c:v>
                </c:pt>
                <c:pt idx="1390">
                  <c:v>180.009006150441</c:v>
                </c:pt>
                <c:pt idx="1391">
                  <c:v>180.009032704899</c:v>
                </c:pt>
                <c:pt idx="1392">
                  <c:v>180.00905925936701</c:v>
                </c:pt>
                <c:pt idx="1393">
                  <c:v>180.009085813838</c:v>
                </c:pt>
                <c:pt idx="1394">
                  <c:v>180.00911236830501</c:v>
                </c:pt>
                <c:pt idx="1395">
                  <c:v>180.00913892276699</c:v>
                </c:pt>
                <c:pt idx="1396">
                  <c:v>180.00916547723901</c:v>
                </c:pt>
                <c:pt idx="1397">
                  <c:v>180.0091920317</c:v>
                </c:pt>
                <c:pt idx="1398">
                  <c:v>180.009218586164</c:v>
                </c:pt>
                <c:pt idx="1399">
                  <c:v>180.00924514063701</c:v>
                </c:pt>
                <c:pt idx="1400">
                  <c:v>180.00927169510001</c:v>
                </c:pt>
                <c:pt idx="1401">
                  <c:v>180.00929824956501</c:v>
                </c:pt>
                <c:pt idx="1402">
                  <c:v>180.00932480403301</c:v>
                </c:pt>
                <c:pt idx="1403">
                  <c:v>180.00935135849599</c:v>
                </c:pt>
                <c:pt idx="1404">
                  <c:v>180.009377912963</c:v>
                </c:pt>
                <c:pt idx="1405">
                  <c:v>180.00940446743201</c:v>
                </c:pt>
                <c:pt idx="1406">
                  <c:v>180.009431021897</c:v>
                </c:pt>
                <c:pt idx="1407">
                  <c:v>180.00945757636501</c:v>
                </c:pt>
                <c:pt idx="1408">
                  <c:v>180.00948413082801</c:v>
                </c:pt>
                <c:pt idx="1409">
                  <c:v>180.009510685295</c:v>
                </c:pt>
                <c:pt idx="1410">
                  <c:v>180.00953723975701</c:v>
                </c:pt>
                <c:pt idx="1411">
                  <c:v>180.009563794228</c:v>
                </c:pt>
                <c:pt idx="1412">
                  <c:v>180.00959034868899</c:v>
                </c:pt>
                <c:pt idx="1413">
                  <c:v>180.00961690316001</c:v>
                </c:pt>
                <c:pt idx="1414">
                  <c:v>180.009643457626</c:v>
                </c:pt>
                <c:pt idx="1415">
                  <c:v>180.00967001208801</c:v>
                </c:pt>
                <c:pt idx="1416">
                  <c:v>180.00969656656</c:v>
                </c:pt>
                <c:pt idx="1417">
                  <c:v>180.00972312101999</c:v>
                </c:pt>
                <c:pt idx="1418">
                  <c:v>180.00974967549101</c:v>
                </c:pt>
                <c:pt idx="1419">
                  <c:v>180.009776229957</c:v>
                </c:pt>
                <c:pt idx="1420">
                  <c:v>180.00980278442501</c:v>
                </c:pt>
                <c:pt idx="1421">
                  <c:v>180.009829338884</c:v>
                </c:pt>
                <c:pt idx="1422">
                  <c:v>180.00985589335099</c:v>
                </c:pt>
                <c:pt idx="1423">
                  <c:v>180.00988244782101</c:v>
                </c:pt>
                <c:pt idx="1424">
                  <c:v>180.009909002287</c:v>
                </c:pt>
                <c:pt idx="1425">
                  <c:v>180.00993555675601</c:v>
                </c:pt>
                <c:pt idx="1426">
                  <c:v>180.009962111221</c:v>
                </c:pt>
                <c:pt idx="1427">
                  <c:v>180.00998866568801</c:v>
                </c:pt>
                <c:pt idx="1428">
                  <c:v>180.01001522015099</c:v>
                </c:pt>
                <c:pt idx="1429">
                  <c:v>180.01004177461701</c:v>
                </c:pt>
                <c:pt idx="1430">
                  <c:v>180.01006832908601</c:v>
                </c:pt>
                <c:pt idx="1431">
                  <c:v>180.01009488355101</c:v>
                </c:pt>
                <c:pt idx="1432">
                  <c:v>180.01012143801799</c:v>
                </c:pt>
                <c:pt idx="1433">
                  <c:v>180.010147992481</c:v>
                </c:pt>
                <c:pt idx="1434">
                  <c:v>180.01017454695301</c:v>
                </c:pt>
                <c:pt idx="1435">
                  <c:v>180.01020110141599</c:v>
                </c:pt>
                <c:pt idx="1436">
                  <c:v>180.01022765588601</c:v>
                </c:pt>
                <c:pt idx="1437">
                  <c:v>180.010254210347</c:v>
                </c:pt>
                <c:pt idx="1438">
                  <c:v>180.010280764811</c:v>
                </c:pt>
                <c:pt idx="1439">
                  <c:v>180.01030731928299</c:v>
                </c:pt>
                <c:pt idx="1440">
                  <c:v>180.010333873745</c:v>
                </c:pt>
                <c:pt idx="1441">
                  <c:v>180.01036042821599</c:v>
                </c:pt>
                <c:pt idx="1442">
                  <c:v>180.010386982683</c:v>
                </c:pt>
                <c:pt idx="1443">
                  <c:v>180.01041353714601</c:v>
                </c:pt>
                <c:pt idx="1444">
                  <c:v>180.010440091612</c:v>
                </c:pt>
                <c:pt idx="1445">
                  <c:v>180.010466646081</c:v>
                </c:pt>
                <c:pt idx="1446">
                  <c:v>180.010493200545</c:v>
                </c:pt>
                <c:pt idx="1447">
                  <c:v>180.01051975501201</c:v>
                </c:pt>
                <c:pt idx="1448">
                  <c:v>180.01054630948201</c:v>
                </c:pt>
                <c:pt idx="1449">
                  <c:v>180.010572863947</c:v>
                </c:pt>
                <c:pt idx="1450">
                  <c:v>180.01059941841601</c:v>
                </c:pt>
                <c:pt idx="1451">
                  <c:v>180.01062597288001</c:v>
                </c:pt>
                <c:pt idx="1452">
                  <c:v>180.01065252734699</c:v>
                </c:pt>
                <c:pt idx="1453">
                  <c:v>180.01067908181</c:v>
                </c:pt>
                <c:pt idx="1454">
                  <c:v>180.01070563627599</c:v>
                </c:pt>
                <c:pt idx="1455">
                  <c:v>180.01073219074399</c:v>
                </c:pt>
                <c:pt idx="1456">
                  <c:v>180.01075874521501</c:v>
                </c:pt>
                <c:pt idx="1457">
                  <c:v>180.010785299682</c:v>
                </c:pt>
                <c:pt idx="1458">
                  <c:v>180.010811854145</c:v>
                </c:pt>
                <c:pt idx="1459">
                  <c:v>180.01083840861099</c:v>
                </c:pt>
                <c:pt idx="1460">
                  <c:v>180.010864963073</c:v>
                </c:pt>
                <c:pt idx="1461">
                  <c:v>180.010891517544</c:v>
                </c:pt>
                <c:pt idx="1462">
                  <c:v>180.01091807201001</c:v>
                </c:pt>
                <c:pt idx="1463">
                  <c:v>180.01094462648001</c:v>
                </c:pt>
                <c:pt idx="1464">
                  <c:v>180.01097118094501</c:v>
                </c:pt>
                <c:pt idx="1465">
                  <c:v>180.01099773540801</c:v>
                </c:pt>
                <c:pt idx="1466">
                  <c:v>180.01102428987801</c:v>
                </c:pt>
                <c:pt idx="1467">
                  <c:v>180.01105084434499</c:v>
                </c:pt>
                <c:pt idx="1468">
                  <c:v>180.011077398808</c:v>
                </c:pt>
                <c:pt idx="1469">
                  <c:v>180.01110395328001</c:v>
                </c:pt>
                <c:pt idx="1470">
                  <c:v>180.01113050774799</c:v>
                </c:pt>
                <c:pt idx="1471">
                  <c:v>180.01115706221199</c:v>
                </c:pt>
                <c:pt idx="1472">
                  <c:v>180.01118361667901</c:v>
                </c:pt>
                <c:pt idx="1473">
                  <c:v>180.01121017114201</c:v>
                </c:pt>
                <c:pt idx="1474">
                  <c:v>180.011236725614</c:v>
                </c:pt>
                <c:pt idx="1475">
                  <c:v>180.01126328008201</c:v>
                </c:pt>
                <c:pt idx="1476">
                  <c:v>180.01128983454601</c:v>
                </c:pt>
                <c:pt idx="1477">
                  <c:v>180.01131638901299</c:v>
                </c:pt>
                <c:pt idx="1478">
                  <c:v>180.01134294348199</c:v>
                </c:pt>
                <c:pt idx="1479">
                  <c:v>180.01136949794801</c:v>
                </c:pt>
                <c:pt idx="1480">
                  <c:v>180.01139605241599</c:v>
                </c:pt>
                <c:pt idx="1481">
                  <c:v>180.01142260687999</c:v>
                </c:pt>
                <c:pt idx="1482">
                  <c:v>180.011449161347</c:v>
                </c:pt>
                <c:pt idx="1483">
                  <c:v>180.01147571581001</c:v>
                </c:pt>
                <c:pt idx="1484">
                  <c:v>180.01150227028199</c:v>
                </c:pt>
                <c:pt idx="1485">
                  <c:v>180.011528824744</c:v>
                </c:pt>
                <c:pt idx="1486">
                  <c:v>180.011555379208</c:v>
                </c:pt>
                <c:pt idx="1487">
                  <c:v>180.01158193368099</c:v>
                </c:pt>
                <c:pt idx="1488">
                  <c:v>180.01160848814999</c:v>
                </c:pt>
                <c:pt idx="1489">
                  <c:v>180.01163504261501</c:v>
                </c:pt>
                <c:pt idx="1490">
                  <c:v>180.01166159707799</c:v>
                </c:pt>
                <c:pt idx="1491">
                  <c:v>180.01168815154799</c:v>
                </c:pt>
                <c:pt idx="1492">
                  <c:v>180.011714706015</c:v>
                </c:pt>
                <c:pt idx="1493">
                  <c:v>180.011741260478</c:v>
                </c:pt>
                <c:pt idx="1494">
                  <c:v>180.011767814949</c:v>
                </c:pt>
                <c:pt idx="1495">
                  <c:v>180.011794369417</c:v>
                </c:pt>
                <c:pt idx="1496">
                  <c:v>180.011820923882</c:v>
                </c:pt>
                <c:pt idx="1497">
                  <c:v>180.01184747834799</c:v>
                </c:pt>
                <c:pt idx="1498">
                  <c:v>180.01187403281199</c:v>
                </c:pt>
                <c:pt idx="1499">
                  <c:v>180.01190058728301</c:v>
                </c:pt>
                <c:pt idx="1500">
                  <c:v>180.01192714174601</c:v>
                </c:pt>
                <c:pt idx="1501">
                  <c:v>180.01195369621601</c:v>
                </c:pt>
                <c:pt idx="1502">
                  <c:v>180.011980250682</c:v>
                </c:pt>
                <c:pt idx="1503">
                  <c:v>180.012006805151</c:v>
                </c:pt>
                <c:pt idx="1504">
                  <c:v>180.01203335961699</c:v>
                </c:pt>
                <c:pt idx="1505">
                  <c:v>180.012059914085</c:v>
                </c:pt>
                <c:pt idx="1506">
                  <c:v>180.012086468549</c:v>
                </c:pt>
                <c:pt idx="1507">
                  <c:v>180.01211302301601</c:v>
                </c:pt>
                <c:pt idx="1508">
                  <c:v>180.01213957748499</c:v>
                </c:pt>
                <c:pt idx="1509">
                  <c:v>180.01216613195101</c:v>
                </c:pt>
                <c:pt idx="1510">
                  <c:v>180.01219268641901</c:v>
                </c:pt>
                <c:pt idx="1511">
                  <c:v>180.01221924088901</c:v>
                </c:pt>
                <c:pt idx="1512">
                  <c:v>180.01224579535</c:v>
                </c:pt>
                <c:pt idx="1513">
                  <c:v>180.012272349824</c:v>
                </c:pt>
                <c:pt idx="1514">
                  <c:v>180.01229890428999</c:v>
                </c:pt>
                <c:pt idx="1515">
                  <c:v>180.012325458753</c:v>
                </c:pt>
                <c:pt idx="1516">
                  <c:v>180.01235201322299</c:v>
                </c:pt>
                <c:pt idx="1517">
                  <c:v>180.01237856769001</c:v>
                </c:pt>
                <c:pt idx="1518">
                  <c:v>180.01240512215799</c:v>
                </c:pt>
                <c:pt idx="1519">
                  <c:v>180.012431676624</c:v>
                </c:pt>
                <c:pt idx="1520">
                  <c:v>180.01245823109201</c:v>
                </c:pt>
                <c:pt idx="1521">
                  <c:v>180.01248478556201</c:v>
                </c:pt>
                <c:pt idx="1522">
                  <c:v>180.01251134002399</c:v>
                </c:pt>
                <c:pt idx="1523">
                  <c:v>180.01253789449299</c:v>
                </c:pt>
                <c:pt idx="1524">
                  <c:v>180.01256444896299</c:v>
                </c:pt>
                <c:pt idx="1525">
                  <c:v>180.012591003426</c:v>
                </c:pt>
                <c:pt idx="1526">
                  <c:v>180.01261755789099</c:v>
                </c:pt>
                <c:pt idx="1527">
                  <c:v>180.01264411236301</c:v>
                </c:pt>
                <c:pt idx="1528">
                  <c:v>180.01267066683201</c:v>
                </c:pt>
                <c:pt idx="1529">
                  <c:v>180.012697221298</c:v>
                </c:pt>
                <c:pt idx="1530">
                  <c:v>180.012723775761</c:v>
                </c:pt>
                <c:pt idx="1531">
                  <c:v>180.012750330231</c:v>
                </c:pt>
                <c:pt idx="1532">
                  <c:v>180.01277688470199</c:v>
                </c:pt>
                <c:pt idx="1533">
                  <c:v>180.01280343916599</c:v>
                </c:pt>
                <c:pt idx="1534">
                  <c:v>180.01282999363701</c:v>
                </c:pt>
                <c:pt idx="1535">
                  <c:v>180.01285654809999</c:v>
                </c:pt>
                <c:pt idx="1536">
                  <c:v>180.01288310256999</c:v>
                </c:pt>
                <c:pt idx="1537">
                  <c:v>180.012909657037</c:v>
                </c:pt>
                <c:pt idx="1538">
                  <c:v>180.012936211506</c:v>
                </c:pt>
                <c:pt idx="1539">
                  <c:v>180.01296276597199</c:v>
                </c:pt>
                <c:pt idx="1540">
                  <c:v>180.01298932044</c:v>
                </c:pt>
                <c:pt idx="1541">
                  <c:v>180.01301587491</c:v>
                </c:pt>
                <c:pt idx="1542">
                  <c:v>180.01304242937701</c:v>
                </c:pt>
                <c:pt idx="1543">
                  <c:v>180.01306898384101</c:v>
                </c:pt>
                <c:pt idx="1544">
                  <c:v>180.013095538307</c:v>
                </c:pt>
                <c:pt idx="1545">
                  <c:v>180.01312209277501</c:v>
                </c:pt>
                <c:pt idx="1546">
                  <c:v>180.013148647245</c:v>
                </c:pt>
                <c:pt idx="1547">
                  <c:v>180.01317520171199</c:v>
                </c:pt>
                <c:pt idx="1548">
                  <c:v>180.01320175617599</c:v>
                </c:pt>
                <c:pt idx="1549">
                  <c:v>180.01322831064701</c:v>
                </c:pt>
                <c:pt idx="1550">
                  <c:v>180.01325486511499</c:v>
                </c:pt>
                <c:pt idx="1551">
                  <c:v>180.01328141958001</c:v>
                </c:pt>
                <c:pt idx="1552">
                  <c:v>180.013307974047</c:v>
                </c:pt>
                <c:pt idx="1553">
                  <c:v>180.013334528516</c:v>
                </c:pt>
                <c:pt idx="1554">
                  <c:v>180.01336108298199</c:v>
                </c:pt>
                <c:pt idx="1555">
                  <c:v>180.01338763744999</c:v>
                </c:pt>
                <c:pt idx="1556">
                  <c:v>180.01341419191999</c:v>
                </c:pt>
                <c:pt idx="1557">
                  <c:v>180.013440746383</c:v>
                </c:pt>
                <c:pt idx="1558">
                  <c:v>180.013467300852</c:v>
                </c:pt>
                <c:pt idx="1559">
                  <c:v>180.01349385532299</c:v>
                </c:pt>
                <c:pt idx="1560">
                  <c:v>180.013520409791</c:v>
                </c:pt>
                <c:pt idx="1561">
                  <c:v>180.01354696425599</c:v>
                </c:pt>
                <c:pt idx="1562">
                  <c:v>180.01357351872801</c:v>
                </c:pt>
                <c:pt idx="1563">
                  <c:v>180.01360007319201</c:v>
                </c:pt>
                <c:pt idx="1564">
                  <c:v>180.01362662765899</c:v>
                </c:pt>
                <c:pt idx="1565">
                  <c:v>180.013653182127</c:v>
                </c:pt>
                <c:pt idx="1566">
                  <c:v>180.013679736597</c:v>
                </c:pt>
                <c:pt idx="1567">
                  <c:v>180.01370629105901</c:v>
                </c:pt>
                <c:pt idx="1568">
                  <c:v>180.01373284552901</c:v>
                </c:pt>
                <c:pt idx="1569">
                  <c:v>180.013759399995</c:v>
                </c:pt>
                <c:pt idx="1570">
                  <c:v>180.01378595446801</c:v>
                </c:pt>
                <c:pt idx="1571">
                  <c:v>180.013812508933</c:v>
                </c:pt>
                <c:pt idx="1572">
                  <c:v>180.01383906340101</c:v>
                </c:pt>
                <c:pt idx="1573">
                  <c:v>180.01386561787001</c:v>
                </c:pt>
                <c:pt idx="1574">
                  <c:v>180.013892172336</c:v>
                </c:pt>
                <c:pt idx="1575">
                  <c:v>180.013918726805</c:v>
                </c:pt>
                <c:pt idx="1576">
                  <c:v>180.013945281275</c:v>
                </c:pt>
                <c:pt idx="1577">
                  <c:v>180.01397183574201</c:v>
                </c:pt>
                <c:pt idx="1578">
                  <c:v>180.01399839021099</c:v>
                </c:pt>
                <c:pt idx="1579">
                  <c:v>180.014024944678</c:v>
                </c:pt>
                <c:pt idx="1580">
                  <c:v>180.01405149914601</c:v>
                </c:pt>
                <c:pt idx="1581">
                  <c:v>180.014078053616</c:v>
                </c:pt>
                <c:pt idx="1582">
                  <c:v>180.01410460807901</c:v>
                </c:pt>
                <c:pt idx="1583">
                  <c:v>180.01413116254901</c:v>
                </c:pt>
                <c:pt idx="1584">
                  <c:v>180.014157717015</c:v>
                </c:pt>
                <c:pt idx="1585">
                  <c:v>180.014184271484</c:v>
                </c:pt>
                <c:pt idx="1586">
                  <c:v>180.014210825954</c:v>
                </c:pt>
                <c:pt idx="1587">
                  <c:v>180.01423738042101</c:v>
                </c:pt>
                <c:pt idx="1588">
                  <c:v>180.01426393489101</c:v>
                </c:pt>
                <c:pt idx="1589">
                  <c:v>180.01429048935299</c:v>
                </c:pt>
                <c:pt idx="1590">
                  <c:v>180.01431704382099</c:v>
                </c:pt>
                <c:pt idx="1591">
                  <c:v>180.01434359829199</c:v>
                </c:pt>
                <c:pt idx="1592">
                  <c:v>180.014370152759</c:v>
                </c:pt>
                <c:pt idx="1593">
                  <c:v>180.014396707229</c:v>
                </c:pt>
                <c:pt idx="1594">
                  <c:v>180.01442326169601</c:v>
                </c:pt>
                <c:pt idx="1595">
                  <c:v>180.01444981616399</c:v>
                </c:pt>
                <c:pt idx="1596">
                  <c:v>180.01447637063001</c:v>
                </c:pt>
                <c:pt idx="1597">
                  <c:v>180.01450292510199</c:v>
                </c:pt>
                <c:pt idx="1598">
                  <c:v>180.01452947956699</c:v>
                </c:pt>
                <c:pt idx="1599">
                  <c:v>180.014556034039</c:v>
                </c:pt>
                <c:pt idx="1600">
                  <c:v>180.01458258850701</c:v>
                </c:pt>
                <c:pt idx="1601">
                  <c:v>180.014609142973</c:v>
                </c:pt>
                <c:pt idx="1602">
                  <c:v>180.01463569744101</c:v>
                </c:pt>
                <c:pt idx="1603">
                  <c:v>180.01466225191101</c:v>
                </c:pt>
                <c:pt idx="1604">
                  <c:v>180.01468880637799</c:v>
                </c:pt>
                <c:pt idx="1605">
                  <c:v>180.014715360846</c:v>
                </c:pt>
                <c:pt idx="1606">
                  <c:v>180.01474191531699</c:v>
                </c:pt>
                <c:pt idx="1607">
                  <c:v>180.01476846977999</c:v>
                </c:pt>
                <c:pt idx="1608">
                  <c:v>180.01479502424999</c:v>
                </c:pt>
                <c:pt idx="1609">
                  <c:v>180.01482157872101</c:v>
                </c:pt>
                <c:pt idx="1610">
                  <c:v>180.01484813318601</c:v>
                </c:pt>
                <c:pt idx="1611">
                  <c:v>180.014874687656</c:v>
                </c:pt>
                <c:pt idx="1612">
                  <c:v>180.01490124212401</c:v>
                </c:pt>
                <c:pt idx="1613">
                  <c:v>180.01492779659401</c:v>
                </c:pt>
                <c:pt idx="1614">
                  <c:v>180.01495435106099</c:v>
                </c:pt>
                <c:pt idx="1615">
                  <c:v>180.01498090552599</c:v>
                </c:pt>
                <c:pt idx="1616">
                  <c:v>180.01500745999701</c:v>
                </c:pt>
                <c:pt idx="1617">
                  <c:v>180.01503401446499</c:v>
                </c:pt>
                <c:pt idx="1618">
                  <c:v>180.01506056893501</c:v>
                </c:pt>
                <c:pt idx="1619">
                  <c:v>180.015087123402</c:v>
                </c:pt>
                <c:pt idx="1620">
                  <c:v>180.015113677871</c:v>
                </c:pt>
                <c:pt idx="1621">
                  <c:v>180.01514023233699</c:v>
                </c:pt>
                <c:pt idx="1622">
                  <c:v>180.01516678681</c:v>
                </c:pt>
                <c:pt idx="1623">
                  <c:v>180.01519334127499</c:v>
                </c:pt>
                <c:pt idx="1624">
                  <c:v>180.015219895743</c:v>
                </c:pt>
                <c:pt idx="1625">
                  <c:v>180.015246450212</c:v>
                </c:pt>
                <c:pt idx="1626">
                  <c:v>180.015273004683</c:v>
                </c:pt>
                <c:pt idx="1627">
                  <c:v>180.015299559151</c:v>
                </c:pt>
                <c:pt idx="1628">
                  <c:v>180.015326113621</c:v>
                </c:pt>
                <c:pt idx="1629">
                  <c:v>180.01535266808401</c:v>
                </c:pt>
                <c:pt idx="1630">
                  <c:v>180.01537922255801</c:v>
                </c:pt>
                <c:pt idx="1631">
                  <c:v>180.01540577702499</c:v>
                </c:pt>
                <c:pt idx="1632">
                  <c:v>180.015432331493</c:v>
                </c:pt>
                <c:pt idx="1633">
                  <c:v>180.01545888595899</c:v>
                </c:pt>
                <c:pt idx="1634">
                  <c:v>180.01548544043101</c:v>
                </c:pt>
                <c:pt idx="1635">
                  <c:v>180.01551199490001</c:v>
                </c:pt>
                <c:pt idx="1636">
                  <c:v>180.015538549371</c:v>
                </c:pt>
                <c:pt idx="1637">
                  <c:v>180.015565103835</c:v>
                </c:pt>
                <c:pt idx="1638">
                  <c:v>180.01559165830599</c:v>
                </c:pt>
                <c:pt idx="1639">
                  <c:v>180.01561821277301</c:v>
                </c:pt>
                <c:pt idx="1640">
                  <c:v>180.015644767243</c:v>
                </c:pt>
                <c:pt idx="1641">
                  <c:v>180.01567132170999</c:v>
                </c:pt>
                <c:pt idx="1642">
                  <c:v>180.015697876178</c:v>
                </c:pt>
                <c:pt idx="1643">
                  <c:v>180.01572443064899</c:v>
                </c:pt>
                <c:pt idx="1644">
                  <c:v>180.01575098511699</c:v>
                </c:pt>
                <c:pt idx="1645">
                  <c:v>180.015777539586</c:v>
                </c:pt>
                <c:pt idx="1646">
                  <c:v>180.01580409405699</c:v>
                </c:pt>
                <c:pt idx="1647">
                  <c:v>180.01583064852201</c:v>
                </c:pt>
                <c:pt idx="1648">
                  <c:v>180.01585720299201</c:v>
                </c:pt>
                <c:pt idx="1649">
                  <c:v>180.015883757464</c:v>
                </c:pt>
                <c:pt idx="1650">
                  <c:v>180.01591031193001</c:v>
                </c:pt>
                <c:pt idx="1651">
                  <c:v>180.015936866397</c:v>
                </c:pt>
                <c:pt idx="1652">
                  <c:v>180.015963420866</c:v>
                </c:pt>
                <c:pt idx="1653">
                  <c:v>180.01598997533699</c:v>
                </c:pt>
                <c:pt idx="1654">
                  <c:v>180.016016529805</c:v>
                </c:pt>
                <c:pt idx="1655">
                  <c:v>180.01604308427099</c:v>
                </c:pt>
                <c:pt idx="1656">
                  <c:v>180.01606963874201</c:v>
                </c:pt>
                <c:pt idx="1657">
                  <c:v>180.01609619321101</c:v>
                </c:pt>
                <c:pt idx="1658">
                  <c:v>180.016122747682</c:v>
                </c:pt>
                <c:pt idx="1659">
                  <c:v>180.01614930215001</c:v>
                </c:pt>
                <c:pt idx="1660">
                  <c:v>180.01617585662001</c:v>
                </c:pt>
                <c:pt idx="1661">
                  <c:v>180.01620241108699</c:v>
                </c:pt>
                <c:pt idx="1662">
                  <c:v>180.01622896555699</c:v>
                </c:pt>
                <c:pt idx="1663">
                  <c:v>180.01625552002699</c:v>
                </c:pt>
                <c:pt idx="1664">
                  <c:v>180.01628207449599</c:v>
                </c:pt>
                <c:pt idx="1665">
                  <c:v>180.01630862896201</c:v>
                </c:pt>
                <c:pt idx="1666">
                  <c:v>180.016335183433</c:v>
                </c:pt>
                <c:pt idx="1667">
                  <c:v>180.016361737903</c:v>
                </c:pt>
                <c:pt idx="1668">
                  <c:v>180.01638829237001</c:v>
                </c:pt>
                <c:pt idx="1669">
                  <c:v>180.01641484683799</c:v>
                </c:pt>
                <c:pt idx="1670">
                  <c:v>180.01644140130799</c:v>
                </c:pt>
                <c:pt idx="1671">
                  <c:v>180.01646795577599</c:v>
                </c:pt>
                <c:pt idx="1672">
                  <c:v>180.01649451024599</c:v>
                </c:pt>
                <c:pt idx="1673">
                  <c:v>180.016521064713</c:v>
                </c:pt>
                <c:pt idx="1674">
                  <c:v>180.01654761918499</c:v>
                </c:pt>
                <c:pt idx="1675">
                  <c:v>180.016574173652</c:v>
                </c:pt>
                <c:pt idx="1676">
                  <c:v>180.016600728123</c:v>
                </c:pt>
                <c:pt idx="1677">
                  <c:v>180.01662728259299</c:v>
                </c:pt>
                <c:pt idx="1678">
                  <c:v>180.01665383706401</c:v>
                </c:pt>
                <c:pt idx="1679">
                  <c:v>180.01668039153299</c:v>
                </c:pt>
                <c:pt idx="1680">
                  <c:v>180.016706946</c:v>
                </c:pt>
                <c:pt idx="1681">
                  <c:v>180.01673350047099</c:v>
                </c:pt>
                <c:pt idx="1682">
                  <c:v>180.01676005494099</c:v>
                </c:pt>
                <c:pt idx="1683">
                  <c:v>180.016786609409</c:v>
                </c:pt>
                <c:pt idx="1684">
                  <c:v>180.016813163878</c:v>
                </c:pt>
                <c:pt idx="1685">
                  <c:v>180.016839718348</c:v>
                </c:pt>
                <c:pt idx="1686">
                  <c:v>180.016866272816</c:v>
                </c:pt>
                <c:pt idx="1687">
                  <c:v>180.016892827286</c:v>
                </c:pt>
                <c:pt idx="1688">
                  <c:v>180.01691938175401</c:v>
                </c:pt>
                <c:pt idx="1689">
                  <c:v>180.01694593622301</c:v>
                </c:pt>
                <c:pt idx="1690">
                  <c:v>180.016972490694</c:v>
                </c:pt>
                <c:pt idx="1691">
                  <c:v>180.01699904516201</c:v>
                </c:pt>
                <c:pt idx="1692">
                  <c:v>180.01702559963201</c:v>
                </c:pt>
                <c:pt idx="1693">
                  <c:v>180.01705215410399</c:v>
                </c:pt>
                <c:pt idx="1694">
                  <c:v>180.017078708573</c:v>
                </c:pt>
                <c:pt idx="1695">
                  <c:v>180.01710526304399</c:v>
                </c:pt>
                <c:pt idx="1696">
                  <c:v>180.01713181751199</c:v>
                </c:pt>
                <c:pt idx="1697">
                  <c:v>180.01715837197901</c:v>
                </c:pt>
                <c:pt idx="1698">
                  <c:v>180.01718492645</c:v>
                </c:pt>
                <c:pt idx="1699">
                  <c:v>180.01721148092</c:v>
                </c:pt>
                <c:pt idx="1700">
                  <c:v>180.01723803538701</c:v>
                </c:pt>
                <c:pt idx="1701">
                  <c:v>180.01726458985601</c:v>
                </c:pt>
                <c:pt idx="1702">
                  <c:v>180.01729114432999</c:v>
                </c:pt>
                <c:pt idx="1703">
                  <c:v>180.017317698798</c:v>
                </c:pt>
                <c:pt idx="1704">
                  <c:v>180.01734425326401</c:v>
                </c:pt>
                <c:pt idx="1705">
                  <c:v>180.01737080773901</c:v>
                </c:pt>
                <c:pt idx="1706">
                  <c:v>180.01739736220401</c:v>
                </c:pt>
                <c:pt idx="1707">
                  <c:v>180.01742391667801</c:v>
                </c:pt>
                <c:pt idx="1708">
                  <c:v>180.01745047114599</c:v>
                </c:pt>
                <c:pt idx="1709">
                  <c:v>180.01747702561599</c:v>
                </c:pt>
                <c:pt idx="1710">
                  <c:v>180.017503580084</c:v>
                </c:pt>
                <c:pt idx="1711">
                  <c:v>180.017530134553</c:v>
                </c:pt>
                <c:pt idx="1712">
                  <c:v>180.01755668902399</c:v>
                </c:pt>
                <c:pt idx="1713">
                  <c:v>180.017583243492</c:v>
                </c:pt>
                <c:pt idx="1714">
                  <c:v>180.017609797962</c:v>
                </c:pt>
                <c:pt idx="1715">
                  <c:v>180.01763635243299</c:v>
                </c:pt>
                <c:pt idx="1716">
                  <c:v>180.01766290690301</c:v>
                </c:pt>
                <c:pt idx="1717">
                  <c:v>180.01768946137301</c:v>
                </c:pt>
                <c:pt idx="1718">
                  <c:v>180.01771601584201</c:v>
                </c:pt>
                <c:pt idx="1719">
                  <c:v>180.01774257031201</c:v>
                </c:pt>
                <c:pt idx="1720">
                  <c:v>180.017769124784</c:v>
                </c:pt>
                <c:pt idx="1721">
                  <c:v>180.01779567925001</c:v>
                </c:pt>
                <c:pt idx="1722">
                  <c:v>180.01782223372101</c:v>
                </c:pt>
                <c:pt idx="1723">
                  <c:v>180.01784878818901</c:v>
                </c:pt>
                <c:pt idx="1724">
                  <c:v>180.01787534266299</c:v>
                </c:pt>
                <c:pt idx="1725">
                  <c:v>180.017901897131</c:v>
                </c:pt>
                <c:pt idx="1726">
                  <c:v>180.01792845160099</c:v>
                </c:pt>
                <c:pt idx="1727">
                  <c:v>180.01795500607199</c:v>
                </c:pt>
                <c:pt idx="1728">
                  <c:v>180.01798156054099</c:v>
                </c:pt>
                <c:pt idx="1729">
                  <c:v>180.01800811501201</c:v>
                </c:pt>
                <c:pt idx="1730">
                  <c:v>180.01803466947999</c:v>
                </c:pt>
                <c:pt idx="1731">
                  <c:v>180.01806122395001</c:v>
                </c:pt>
                <c:pt idx="1732">
                  <c:v>180.01808777842101</c:v>
                </c:pt>
                <c:pt idx="1733">
                  <c:v>180.01811433289399</c:v>
                </c:pt>
                <c:pt idx="1734">
                  <c:v>180.018140887361</c:v>
                </c:pt>
                <c:pt idx="1735">
                  <c:v>180.01816744183299</c:v>
                </c:pt>
                <c:pt idx="1736">
                  <c:v>180.01819399630301</c:v>
                </c:pt>
                <c:pt idx="1737">
                  <c:v>180.01822055077099</c:v>
                </c:pt>
                <c:pt idx="1738">
                  <c:v>180.018247105244</c:v>
                </c:pt>
                <c:pt idx="1739">
                  <c:v>180.01827365971101</c:v>
                </c:pt>
                <c:pt idx="1740">
                  <c:v>180.018300214183</c:v>
                </c:pt>
                <c:pt idx="1741">
                  <c:v>180.018326768653</c:v>
                </c:pt>
                <c:pt idx="1742">
                  <c:v>180.018353323122</c:v>
                </c:pt>
                <c:pt idx="1743">
                  <c:v>180.01837987759501</c:v>
                </c:pt>
                <c:pt idx="1744">
                  <c:v>180.01840643206199</c:v>
                </c:pt>
                <c:pt idx="1745">
                  <c:v>180.018432986531</c:v>
                </c:pt>
                <c:pt idx="1746">
                  <c:v>180.018459541005</c:v>
                </c:pt>
                <c:pt idx="1747">
                  <c:v>180.01848609547301</c:v>
                </c:pt>
                <c:pt idx="1748">
                  <c:v>180.01851264994301</c:v>
                </c:pt>
                <c:pt idx="1749">
                  <c:v>180.018539204414</c:v>
                </c:pt>
                <c:pt idx="1750">
                  <c:v>180.018565758883</c:v>
                </c:pt>
                <c:pt idx="1751">
                  <c:v>180.01859231335399</c:v>
                </c:pt>
                <c:pt idx="1752">
                  <c:v>180.01861886782601</c:v>
                </c:pt>
                <c:pt idx="1753">
                  <c:v>180.01864542229899</c:v>
                </c:pt>
                <c:pt idx="1754">
                  <c:v>180.018671976767</c:v>
                </c:pt>
                <c:pt idx="1755">
                  <c:v>180.01869853123699</c:v>
                </c:pt>
                <c:pt idx="1756">
                  <c:v>180.01872508570699</c:v>
                </c:pt>
                <c:pt idx="1757">
                  <c:v>180.01875164017599</c:v>
                </c:pt>
                <c:pt idx="1758">
                  <c:v>180.01877819465</c:v>
                </c:pt>
                <c:pt idx="1759">
                  <c:v>180.018804749118</c:v>
                </c:pt>
                <c:pt idx="1760">
                  <c:v>180.01883130358701</c:v>
                </c:pt>
                <c:pt idx="1761">
                  <c:v>180.01885785806201</c:v>
                </c:pt>
                <c:pt idx="1762">
                  <c:v>180.01888441253101</c:v>
                </c:pt>
                <c:pt idx="1763">
                  <c:v>180.01891096700101</c:v>
                </c:pt>
                <c:pt idx="1764">
                  <c:v>180.01893752147299</c:v>
                </c:pt>
                <c:pt idx="1765">
                  <c:v>180.01896407594199</c:v>
                </c:pt>
                <c:pt idx="1766">
                  <c:v>180.01899063041401</c:v>
                </c:pt>
                <c:pt idx="1767">
                  <c:v>180.01901718488301</c:v>
                </c:pt>
                <c:pt idx="1768">
                  <c:v>180.01904373935301</c:v>
                </c:pt>
                <c:pt idx="1769">
                  <c:v>180.01907029382201</c:v>
                </c:pt>
                <c:pt idx="1770">
                  <c:v>180.01909684829499</c:v>
                </c:pt>
                <c:pt idx="1771">
                  <c:v>180.019123402763</c:v>
                </c:pt>
                <c:pt idx="1772">
                  <c:v>180.01914995723601</c:v>
                </c:pt>
                <c:pt idx="1773">
                  <c:v>180.019176511707</c:v>
                </c:pt>
                <c:pt idx="1774">
                  <c:v>180.01920306617501</c:v>
                </c:pt>
                <c:pt idx="1775">
                  <c:v>180.01922962064901</c:v>
                </c:pt>
                <c:pt idx="1776">
                  <c:v>180.01925617511699</c:v>
                </c:pt>
                <c:pt idx="1777">
                  <c:v>180.01928272959</c:v>
                </c:pt>
                <c:pt idx="1778">
                  <c:v>180.01930928406099</c:v>
                </c:pt>
                <c:pt idx="1779">
                  <c:v>180.01933583853301</c:v>
                </c:pt>
                <c:pt idx="1780">
                  <c:v>180.019362393004</c:v>
                </c:pt>
                <c:pt idx="1781">
                  <c:v>180.01938894747599</c:v>
                </c:pt>
                <c:pt idx="1782">
                  <c:v>180.01941550194499</c:v>
                </c:pt>
                <c:pt idx="1783">
                  <c:v>180.01944205641701</c:v>
                </c:pt>
                <c:pt idx="1784">
                  <c:v>180.01946861088601</c:v>
                </c:pt>
                <c:pt idx="1785">
                  <c:v>180.01949516535601</c:v>
                </c:pt>
                <c:pt idx="1786">
                  <c:v>180.01952171982799</c:v>
                </c:pt>
                <c:pt idx="1787">
                  <c:v>180.019548274302</c:v>
                </c:pt>
                <c:pt idx="1788">
                  <c:v>180.01957482877</c:v>
                </c:pt>
                <c:pt idx="1789">
                  <c:v>180.01960138323901</c:v>
                </c:pt>
                <c:pt idx="1790">
                  <c:v>180.01962793771301</c:v>
                </c:pt>
                <c:pt idx="1791">
                  <c:v>180.01965449218201</c:v>
                </c:pt>
                <c:pt idx="1792">
                  <c:v>180.01968104665599</c:v>
                </c:pt>
                <c:pt idx="1793">
                  <c:v>180.019707601124</c:v>
                </c:pt>
                <c:pt idx="1794">
                  <c:v>180.01973415559701</c:v>
                </c:pt>
                <c:pt idx="1795">
                  <c:v>180.01976071006499</c:v>
                </c:pt>
                <c:pt idx="1796">
                  <c:v>180.019787264537</c:v>
                </c:pt>
                <c:pt idx="1797">
                  <c:v>180.01981381900799</c:v>
                </c:pt>
                <c:pt idx="1798">
                  <c:v>180.01984037348001</c:v>
                </c:pt>
                <c:pt idx="1799">
                  <c:v>180.01986692795001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정면충돌!$H$2</c:f>
              <c:strCache>
                <c:ptCount val="1"/>
                <c:pt idx="0">
                  <c:v>rel_brg_tcpa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정면충돌!$H$3:$H$1802</c:f>
              <c:numCache>
                <c:formatCode>General</c:formatCode>
                <c:ptCount val="1800"/>
                <c:pt idx="0">
                  <c:v>-90</c:v>
                </c:pt>
                <c:pt idx="1">
                  <c:v>-90</c:v>
                </c:pt>
                <c:pt idx="2">
                  <c:v>-90</c:v>
                </c:pt>
                <c:pt idx="3">
                  <c:v>-90</c:v>
                </c:pt>
                <c:pt idx="4">
                  <c:v>-90</c:v>
                </c:pt>
                <c:pt idx="5">
                  <c:v>-90</c:v>
                </c:pt>
                <c:pt idx="6">
                  <c:v>-90</c:v>
                </c:pt>
                <c:pt idx="7">
                  <c:v>-90</c:v>
                </c:pt>
                <c:pt idx="8">
                  <c:v>-90</c:v>
                </c:pt>
                <c:pt idx="9">
                  <c:v>-90</c:v>
                </c:pt>
                <c:pt idx="10">
                  <c:v>-90</c:v>
                </c:pt>
                <c:pt idx="11">
                  <c:v>-90</c:v>
                </c:pt>
                <c:pt idx="12">
                  <c:v>-90</c:v>
                </c:pt>
                <c:pt idx="13">
                  <c:v>-90</c:v>
                </c:pt>
                <c:pt idx="14">
                  <c:v>-90</c:v>
                </c:pt>
                <c:pt idx="15">
                  <c:v>-90</c:v>
                </c:pt>
                <c:pt idx="16">
                  <c:v>-90</c:v>
                </c:pt>
                <c:pt idx="17">
                  <c:v>-90</c:v>
                </c:pt>
                <c:pt idx="18">
                  <c:v>-90</c:v>
                </c:pt>
                <c:pt idx="19">
                  <c:v>-90</c:v>
                </c:pt>
                <c:pt idx="20">
                  <c:v>-90</c:v>
                </c:pt>
                <c:pt idx="21">
                  <c:v>-90</c:v>
                </c:pt>
                <c:pt idx="22">
                  <c:v>-90</c:v>
                </c:pt>
                <c:pt idx="23">
                  <c:v>-90</c:v>
                </c:pt>
                <c:pt idx="24">
                  <c:v>-90</c:v>
                </c:pt>
                <c:pt idx="25">
                  <c:v>-90</c:v>
                </c:pt>
                <c:pt idx="26">
                  <c:v>-90</c:v>
                </c:pt>
                <c:pt idx="27">
                  <c:v>-90</c:v>
                </c:pt>
                <c:pt idx="28">
                  <c:v>-90</c:v>
                </c:pt>
                <c:pt idx="29">
                  <c:v>-90</c:v>
                </c:pt>
                <c:pt idx="30">
                  <c:v>-90</c:v>
                </c:pt>
                <c:pt idx="31">
                  <c:v>-90</c:v>
                </c:pt>
                <c:pt idx="32">
                  <c:v>-90</c:v>
                </c:pt>
                <c:pt idx="33">
                  <c:v>-90</c:v>
                </c:pt>
                <c:pt idx="34">
                  <c:v>-90</c:v>
                </c:pt>
                <c:pt idx="35">
                  <c:v>-90</c:v>
                </c:pt>
                <c:pt idx="36">
                  <c:v>-90</c:v>
                </c:pt>
                <c:pt idx="37">
                  <c:v>-90</c:v>
                </c:pt>
                <c:pt idx="38">
                  <c:v>-90</c:v>
                </c:pt>
                <c:pt idx="39">
                  <c:v>-90</c:v>
                </c:pt>
                <c:pt idx="40">
                  <c:v>-90</c:v>
                </c:pt>
                <c:pt idx="41">
                  <c:v>-90</c:v>
                </c:pt>
                <c:pt idx="42">
                  <c:v>-90</c:v>
                </c:pt>
                <c:pt idx="43">
                  <c:v>-90</c:v>
                </c:pt>
                <c:pt idx="44">
                  <c:v>-90</c:v>
                </c:pt>
                <c:pt idx="45">
                  <c:v>-90</c:v>
                </c:pt>
                <c:pt idx="46">
                  <c:v>-90</c:v>
                </c:pt>
                <c:pt idx="47">
                  <c:v>-90</c:v>
                </c:pt>
                <c:pt idx="48">
                  <c:v>-90</c:v>
                </c:pt>
                <c:pt idx="49">
                  <c:v>-90</c:v>
                </c:pt>
                <c:pt idx="50">
                  <c:v>-90</c:v>
                </c:pt>
                <c:pt idx="51">
                  <c:v>-90</c:v>
                </c:pt>
                <c:pt idx="52">
                  <c:v>-90</c:v>
                </c:pt>
                <c:pt idx="53">
                  <c:v>-90</c:v>
                </c:pt>
                <c:pt idx="54">
                  <c:v>-90</c:v>
                </c:pt>
                <c:pt idx="55">
                  <c:v>-90</c:v>
                </c:pt>
                <c:pt idx="56">
                  <c:v>-90</c:v>
                </c:pt>
                <c:pt idx="57">
                  <c:v>-90</c:v>
                </c:pt>
                <c:pt idx="58">
                  <c:v>-90</c:v>
                </c:pt>
                <c:pt idx="59">
                  <c:v>-90</c:v>
                </c:pt>
                <c:pt idx="60">
                  <c:v>-90</c:v>
                </c:pt>
                <c:pt idx="61">
                  <c:v>-90</c:v>
                </c:pt>
                <c:pt idx="62">
                  <c:v>-90</c:v>
                </c:pt>
                <c:pt idx="63">
                  <c:v>-90</c:v>
                </c:pt>
                <c:pt idx="64">
                  <c:v>-90</c:v>
                </c:pt>
                <c:pt idx="65">
                  <c:v>-90</c:v>
                </c:pt>
                <c:pt idx="66">
                  <c:v>-90</c:v>
                </c:pt>
                <c:pt idx="67">
                  <c:v>-90</c:v>
                </c:pt>
                <c:pt idx="68">
                  <c:v>-90</c:v>
                </c:pt>
                <c:pt idx="69">
                  <c:v>-90</c:v>
                </c:pt>
                <c:pt idx="70">
                  <c:v>-90</c:v>
                </c:pt>
                <c:pt idx="71">
                  <c:v>-90</c:v>
                </c:pt>
                <c:pt idx="72">
                  <c:v>-90</c:v>
                </c:pt>
                <c:pt idx="73">
                  <c:v>-90</c:v>
                </c:pt>
                <c:pt idx="74">
                  <c:v>-90</c:v>
                </c:pt>
                <c:pt idx="75">
                  <c:v>-90</c:v>
                </c:pt>
                <c:pt idx="76">
                  <c:v>-90</c:v>
                </c:pt>
                <c:pt idx="77">
                  <c:v>-90</c:v>
                </c:pt>
                <c:pt idx="78">
                  <c:v>-90</c:v>
                </c:pt>
                <c:pt idx="79">
                  <c:v>-90</c:v>
                </c:pt>
                <c:pt idx="80">
                  <c:v>-90</c:v>
                </c:pt>
                <c:pt idx="81">
                  <c:v>-90</c:v>
                </c:pt>
                <c:pt idx="82">
                  <c:v>-90</c:v>
                </c:pt>
                <c:pt idx="83">
                  <c:v>-90</c:v>
                </c:pt>
                <c:pt idx="84">
                  <c:v>-90</c:v>
                </c:pt>
                <c:pt idx="85">
                  <c:v>-90</c:v>
                </c:pt>
                <c:pt idx="86">
                  <c:v>-90</c:v>
                </c:pt>
                <c:pt idx="87">
                  <c:v>-90</c:v>
                </c:pt>
                <c:pt idx="88">
                  <c:v>-90</c:v>
                </c:pt>
                <c:pt idx="89">
                  <c:v>-90</c:v>
                </c:pt>
                <c:pt idx="90">
                  <c:v>-90</c:v>
                </c:pt>
                <c:pt idx="91">
                  <c:v>-90</c:v>
                </c:pt>
                <c:pt idx="92">
                  <c:v>-90</c:v>
                </c:pt>
                <c:pt idx="93">
                  <c:v>-90</c:v>
                </c:pt>
                <c:pt idx="94">
                  <c:v>-90</c:v>
                </c:pt>
                <c:pt idx="95">
                  <c:v>-90</c:v>
                </c:pt>
                <c:pt idx="96">
                  <c:v>-90</c:v>
                </c:pt>
                <c:pt idx="97">
                  <c:v>-90</c:v>
                </c:pt>
                <c:pt idx="98">
                  <c:v>-90</c:v>
                </c:pt>
                <c:pt idx="99">
                  <c:v>-90</c:v>
                </c:pt>
                <c:pt idx="100">
                  <c:v>-90</c:v>
                </c:pt>
                <c:pt idx="101">
                  <c:v>-90</c:v>
                </c:pt>
                <c:pt idx="102">
                  <c:v>-90</c:v>
                </c:pt>
                <c:pt idx="103">
                  <c:v>-90</c:v>
                </c:pt>
                <c:pt idx="104">
                  <c:v>-90</c:v>
                </c:pt>
                <c:pt idx="105">
                  <c:v>-90</c:v>
                </c:pt>
                <c:pt idx="106">
                  <c:v>-90</c:v>
                </c:pt>
                <c:pt idx="107">
                  <c:v>-90</c:v>
                </c:pt>
                <c:pt idx="108">
                  <c:v>-90</c:v>
                </c:pt>
                <c:pt idx="109">
                  <c:v>-90</c:v>
                </c:pt>
                <c:pt idx="110">
                  <c:v>-90</c:v>
                </c:pt>
                <c:pt idx="111">
                  <c:v>-90</c:v>
                </c:pt>
                <c:pt idx="112">
                  <c:v>-90</c:v>
                </c:pt>
                <c:pt idx="113">
                  <c:v>-90</c:v>
                </c:pt>
                <c:pt idx="114">
                  <c:v>-90</c:v>
                </c:pt>
                <c:pt idx="115">
                  <c:v>-90</c:v>
                </c:pt>
                <c:pt idx="116">
                  <c:v>-90</c:v>
                </c:pt>
                <c:pt idx="117">
                  <c:v>-90</c:v>
                </c:pt>
                <c:pt idx="118">
                  <c:v>-90</c:v>
                </c:pt>
                <c:pt idx="119">
                  <c:v>-90</c:v>
                </c:pt>
                <c:pt idx="120">
                  <c:v>-90</c:v>
                </c:pt>
                <c:pt idx="121">
                  <c:v>-90</c:v>
                </c:pt>
                <c:pt idx="122">
                  <c:v>-90</c:v>
                </c:pt>
                <c:pt idx="123">
                  <c:v>-90</c:v>
                </c:pt>
                <c:pt idx="124">
                  <c:v>-90</c:v>
                </c:pt>
                <c:pt idx="125">
                  <c:v>-90</c:v>
                </c:pt>
                <c:pt idx="126">
                  <c:v>-90</c:v>
                </c:pt>
                <c:pt idx="127">
                  <c:v>-90</c:v>
                </c:pt>
                <c:pt idx="128">
                  <c:v>-90</c:v>
                </c:pt>
                <c:pt idx="129">
                  <c:v>-90</c:v>
                </c:pt>
                <c:pt idx="130">
                  <c:v>-90</c:v>
                </c:pt>
                <c:pt idx="131">
                  <c:v>-90</c:v>
                </c:pt>
                <c:pt idx="132">
                  <c:v>-90</c:v>
                </c:pt>
                <c:pt idx="133">
                  <c:v>-90</c:v>
                </c:pt>
                <c:pt idx="134">
                  <c:v>-90</c:v>
                </c:pt>
                <c:pt idx="135">
                  <c:v>-90</c:v>
                </c:pt>
                <c:pt idx="136">
                  <c:v>-90</c:v>
                </c:pt>
                <c:pt idx="137">
                  <c:v>-90</c:v>
                </c:pt>
                <c:pt idx="138">
                  <c:v>-90</c:v>
                </c:pt>
                <c:pt idx="139">
                  <c:v>-90</c:v>
                </c:pt>
                <c:pt idx="140">
                  <c:v>-90</c:v>
                </c:pt>
                <c:pt idx="141">
                  <c:v>-90</c:v>
                </c:pt>
                <c:pt idx="142">
                  <c:v>-90</c:v>
                </c:pt>
                <c:pt idx="143">
                  <c:v>-90</c:v>
                </c:pt>
                <c:pt idx="144">
                  <c:v>-90</c:v>
                </c:pt>
                <c:pt idx="145">
                  <c:v>-90</c:v>
                </c:pt>
                <c:pt idx="146">
                  <c:v>-90</c:v>
                </c:pt>
                <c:pt idx="147">
                  <c:v>-90</c:v>
                </c:pt>
                <c:pt idx="148">
                  <c:v>-90</c:v>
                </c:pt>
                <c:pt idx="149">
                  <c:v>-90</c:v>
                </c:pt>
                <c:pt idx="150">
                  <c:v>-90</c:v>
                </c:pt>
                <c:pt idx="151">
                  <c:v>-90</c:v>
                </c:pt>
                <c:pt idx="152">
                  <c:v>-90</c:v>
                </c:pt>
                <c:pt idx="153">
                  <c:v>-90</c:v>
                </c:pt>
                <c:pt idx="154">
                  <c:v>-90</c:v>
                </c:pt>
                <c:pt idx="155">
                  <c:v>-90</c:v>
                </c:pt>
                <c:pt idx="156">
                  <c:v>-90</c:v>
                </c:pt>
                <c:pt idx="157">
                  <c:v>-90</c:v>
                </c:pt>
                <c:pt idx="158">
                  <c:v>-90</c:v>
                </c:pt>
                <c:pt idx="159">
                  <c:v>-90</c:v>
                </c:pt>
                <c:pt idx="160">
                  <c:v>-90</c:v>
                </c:pt>
                <c:pt idx="161">
                  <c:v>-90</c:v>
                </c:pt>
                <c:pt idx="162">
                  <c:v>-90</c:v>
                </c:pt>
                <c:pt idx="163">
                  <c:v>-90</c:v>
                </c:pt>
                <c:pt idx="164">
                  <c:v>-90</c:v>
                </c:pt>
                <c:pt idx="165">
                  <c:v>-90</c:v>
                </c:pt>
                <c:pt idx="166">
                  <c:v>-90</c:v>
                </c:pt>
                <c:pt idx="167">
                  <c:v>-90</c:v>
                </c:pt>
                <c:pt idx="168">
                  <c:v>-90</c:v>
                </c:pt>
                <c:pt idx="169">
                  <c:v>-90</c:v>
                </c:pt>
                <c:pt idx="170">
                  <c:v>-90</c:v>
                </c:pt>
                <c:pt idx="171">
                  <c:v>-90</c:v>
                </c:pt>
                <c:pt idx="172">
                  <c:v>-90</c:v>
                </c:pt>
                <c:pt idx="173">
                  <c:v>-90</c:v>
                </c:pt>
                <c:pt idx="174">
                  <c:v>-90</c:v>
                </c:pt>
                <c:pt idx="175">
                  <c:v>-90</c:v>
                </c:pt>
                <c:pt idx="176">
                  <c:v>-90</c:v>
                </c:pt>
                <c:pt idx="177">
                  <c:v>-90</c:v>
                </c:pt>
                <c:pt idx="178">
                  <c:v>-90</c:v>
                </c:pt>
                <c:pt idx="179">
                  <c:v>-90</c:v>
                </c:pt>
                <c:pt idx="180">
                  <c:v>-90</c:v>
                </c:pt>
                <c:pt idx="181">
                  <c:v>-90</c:v>
                </c:pt>
                <c:pt idx="182">
                  <c:v>-90</c:v>
                </c:pt>
                <c:pt idx="183">
                  <c:v>-90</c:v>
                </c:pt>
                <c:pt idx="184">
                  <c:v>-90</c:v>
                </c:pt>
                <c:pt idx="185">
                  <c:v>-90</c:v>
                </c:pt>
                <c:pt idx="186">
                  <c:v>-90</c:v>
                </c:pt>
                <c:pt idx="187">
                  <c:v>-90</c:v>
                </c:pt>
                <c:pt idx="188">
                  <c:v>-90</c:v>
                </c:pt>
                <c:pt idx="189">
                  <c:v>-90</c:v>
                </c:pt>
                <c:pt idx="190">
                  <c:v>-90</c:v>
                </c:pt>
                <c:pt idx="191">
                  <c:v>-90</c:v>
                </c:pt>
                <c:pt idx="192">
                  <c:v>-90</c:v>
                </c:pt>
                <c:pt idx="193">
                  <c:v>-90</c:v>
                </c:pt>
                <c:pt idx="194">
                  <c:v>-90</c:v>
                </c:pt>
                <c:pt idx="195">
                  <c:v>-90</c:v>
                </c:pt>
                <c:pt idx="196">
                  <c:v>-90</c:v>
                </c:pt>
                <c:pt idx="197">
                  <c:v>-90</c:v>
                </c:pt>
                <c:pt idx="198">
                  <c:v>-90</c:v>
                </c:pt>
                <c:pt idx="199">
                  <c:v>-90</c:v>
                </c:pt>
                <c:pt idx="200">
                  <c:v>-90</c:v>
                </c:pt>
                <c:pt idx="201">
                  <c:v>-90</c:v>
                </c:pt>
                <c:pt idx="202">
                  <c:v>-90</c:v>
                </c:pt>
                <c:pt idx="203">
                  <c:v>-90</c:v>
                </c:pt>
                <c:pt idx="204">
                  <c:v>-90</c:v>
                </c:pt>
                <c:pt idx="205">
                  <c:v>-90</c:v>
                </c:pt>
                <c:pt idx="206">
                  <c:v>-90</c:v>
                </c:pt>
                <c:pt idx="207">
                  <c:v>-90</c:v>
                </c:pt>
                <c:pt idx="208">
                  <c:v>-90</c:v>
                </c:pt>
                <c:pt idx="209">
                  <c:v>-90</c:v>
                </c:pt>
                <c:pt idx="210">
                  <c:v>-90</c:v>
                </c:pt>
                <c:pt idx="211">
                  <c:v>-90</c:v>
                </c:pt>
                <c:pt idx="212">
                  <c:v>-90</c:v>
                </c:pt>
                <c:pt idx="213">
                  <c:v>-90</c:v>
                </c:pt>
                <c:pt idx="214">
                  <c:v>-90</c:v>
                </c:pt>
                <c:pt idx="215">
                  <c:v>-90</c:v>
                </c:pt>
                <c:pt idx="216">
                  <c:v>-90</c:v>
                </c:pt>
                <c:pt idx="217">
                  <c:v>-90</c:v>
                </c:pt>
                <c:pt idx="218">
                  <c:v>-90</c:v>
                </c:pt>
                <c:pt idx="219">
                  <c:v>-90</c:v>
                </c:pt>
                <c:pt idx="220">
                  <c:v>-90</c:v>
                </c:pt>
                <c:pt idx="221">
                  <c:v>-90</c:v>
                </c:pt>
                <c:pt idx="222">
                  <c:v>-90</c:v>
                </c:pt>
                <c:pt idx="223">
                  <c:v>-90</c:v>
                </c:pt>
                <c:pt idx="224">
                  <c:v>-90</c:v>
                </c:pt>
                <c:pt idx="225">
                  <c:v>-90</c:v>
                </c:pt>
                <c:pt idx="226">
                  <c:v>-90</c:v>
                </c:pt>
                <c:pt idx="227">
                  <c:v>-90</c:v>
                </c:pt>
                <c:pt idx="228">
                  <c:v>-90</c:v>
                </c:pt>
                <c:pt idx="229">
                  <c:v>-90</c:v>
                </c:pt>
                <c:pt idx="230">
                  <c:v>-90</c:v>
                </c:pt>
                <c:pt idx="231">
                  <c:v>-90</c:v>
                </c:pt>
                <c:pt idx="232">
                  <c:v>-90</c:v>
                </c:pt>
                <c:pt idx="233">
                  <c:v>-90</c:v>
                </c:pt>
                <c:pt idx="234">
                  <c:v>-90</c:v>
                </c:pt>
                <c:pt idx="235">
                  <c:v>-90</c:v>
                </c:pt>
                <c:pt idx="236">
                  <c:v>-90</c:v>
                </c:pt>
                <c:pt idx="237">
                  <c:v>-90</c:v>
                </c:pt>
                <c:pt idx="238">
                  <c:v>-90</c:v>
                </c:pt>
                <c:pt idx="239">
                  <c:v>-90</c:v>
                </c:pt>
                <c:pt idx="240">
                  <c:v>-90</c:v>
                </c:pt>
                <c:pt idx="241">
                  <c:v>-90</c:v>
                </c:pt>
                <c:pt idx="242">
                  <c:v>-90</c:v>
                </c:pt>
                <c:pt idx="243">
                  <c:v>-90</c:v>
                </c:pt>
                <c:pt idx="244">
                  <c:v>-90</c:v>
                </c:pt>
                <c:pt idx="245">
                  <c:v>-90</c:v>
                </c:pt>
                <c:pt idx="246">
                  <c:v>-90</c:v>
                </c:pt>
                <c:pt idx="247">
                  <c:v>-90</c:v>
                </c:pt>
                <c:pt idx="248">
                  <c:v>-90</c:v>
                </c:pt>
                <c:pt idx="249">
                  <c:v>-90</c:v>
                </c:pt>
                <c:pt idx="250">
                  <c:v>-90</c:v>
                </c:pt>
                <c:pt idx="251">
                  <c:v>-90</c:v>
                </c:pt>
                <c:pt idx="252">
                  <c:v>-90</c:v>
                </c:pt>
                <c:pt idx="253">
                  <c:v>-90</c:v>
                </c:pt>
                <c:pt idx="254">
                  <c:v>-90</c:v>
                </c:pt>
                <c:pt idx="255">
                  <c:v>-90</c:v>
                </c:pt>
                <c:pt idx="256">
                  <c:v>-90</c:v>
                </c:pt>
                <c:pt idx="257">
                  <c:v>-90</c:v>
                </c:pt>
                <c:pt idx="258">
                  <c:v>-90</c:v>
                </c:pt>
                <c:pt idx="259">
                  <c:v>-90</c:v>
                </c:pt>
                <c:pt idx="260">
                  <c:v>-90</c:v>
                </c:pt>
                <c:pt idx="261">
                  <c:v>-90</c:v>
                </c:pt>
                <c:pt idx="262">
                  <c:v>-90</c:v>
                </c:pt>
                <c:pt idx="263">
                  <c:v>-90</c:v>
                </c:pt>
                <c:pt idx="264">
                  <c:v>-90</c:v>
                </c:pt>
                <c:pt idx="265">
                  <c:v>-90</c:v>
                </c:pt>
                <c:pt idx="266">
                  <c:v>-90</c:v>
                </c:pt>
                <c:pt idx="267">
                  <c:v>-90</c:v>
                </c:pt>
                <c:pt idx="268">
                  <c:v>-90</c:v>
                </c:pt>
                <c:pt idx="269">
                  <c:v>-90</c:v>
                </c:pt>
                <c:pt idx="270">
                  <c:v>-90</c:v>
                </c:pt>
                <c:pt idx="271">
                  <c:v>-90</c:v>
                </c:pt>
                <c:pt idx="272">
                  <c:v>-90</c:v>
                </c:pt>
                <c:pt idx="273">
                  <c:v>-90</c:v>
                </c:pt>
                <c:pt idx="274">
                  <c:v>-90</c:v>
                </c:pt>
                <c:pt idx="275">
                  <c:v>-90</c:v>
                </c:pt>
                <c:pt idx="276">
                  <c:v>-90</c:v>
                </c:pt>
                <c:pt idx="277">
                  <c:v>-90</c:v>
                </c:pt>
                <c:pt idx="278">
                  <c:v>-90</c:v>
                </c:pt>
                <c:pt idx="279">
                  <c:v>-90</c:v>
                </c:pt>
                <c:pt idx="280">
                  <c:v>-90</c:v>
                </c:pt>
                <c:pt idx="281">
                  <c:v>-90</c:v>
                </c:pt>
                <c:pt idx="282">
                  <c:v>-90</c:v>
                </c:pt>
                <c:pt idx="283">
                  <c:v>-90</c:v>
                </c:pt>
                <c:pt idx="284">
                  <c:v>-90</c:v>
                </c:pt>
                <c:pt idx="285">
                  <c:v>-90</c:v>
                </c:pt>
                <c:pt idx="286">
                  <c:v>-90</c:v>
                </c:pt>
                <c:pt idx="287">
                  <c:v>-90</c:v>
                </c:pt>
                <c:pt idx="288">
                  <c:v>-90</c:v>
                </c:pt>
                <c:pt idx="289">
                  <c:v>-90</c:v>
                </c:pt>
                <c:pt idx="290">
                  <c:v>-90</c:v>
                </c:pt>
                <c:pt idx="291">
                  <c:v>-90</c:v>
                </c:pt>
                <c:pt idx="292">
                  <c:v>-90</c:v>
                </c:pt>
                <c:pt idx="293">
                  <c:v>-90</c:v>
                </c:pt>
                <c:pt idx="294">
                  <c:v>-90</c:v>
                </c:pt>
                <c:pt idx="295">
                  <c:v>-90</c:v>
                </c:pt>
                <c:pt idx="296">
                  <c:v>-90</c:v>
                </c:pt>
                <c:pt idx="297">
                  <c:v>-90</c:v>
                </c:pt>
                <c:pt idx="298">
                  <c:v>-90</c:v>
                </c:pt>
                <c:pt idx="299">
                  <c:v>-90</c:v>
                </c:pt>
                <c:pt idx="300">
                  <c:v>-90</c:v>
                </c:pt>
                <c:pt idx="301">
                  <c:v>-90</c:v>
                </c:pt>
                <c:pt idx="302">
                  <c:v>-90</c:v>
                </c:pt>
                <c:pt idx="303">
                  <c:v>-90</c:v>
                </c:pt>
                <c:pt idx="304">
                  <c:v>-90</c:v>
                </c:pt>
                <c:pt idx="305">
                  <c:v>-90</c:v>
                </c:pt>
                <c:pt idx="306">
                  <c:v>-90</c:v>
                </c:pt>
                <c:pt idx="307">
                  <c:v>-90</c:v>
                </c:pt>
                <c:pt idx="308">
                  <c:v>-90</c:v>
                </c:pt>
                <c:pt idx="309">
                  <c:v>-90</c:v>
                </c:pt>
                <c:pt idx="310">
                  <c:v>-90</c:v>
                </c:pt>
                <c:pt idx="311">
                  <c:v>-90</c:v>
                </c:pt>
                <c:pt idx="312">
                  <c:v>-90</c:v>
                </c:pt>
                <c:pt idx="313">
                  <c:v>-90</c:v>
                </c:pt>
                <c:pt idx="314">
                  <c:v>-90</c:v>
                </c:pt>
                <c:pt idx="315">
                  <c:v>-90</c:v>
                </c:pt>
                <c:pt idx="316">
                  <c:v>-90</c:v>
                </c:pt>
                <c:pt idx="317">
                  <c:v>-90</c:v>
                </c:pt>
                <c:pt idx="318">
                  <c:v>-90</c:v>
                </c:pt>
                <c:pt idx="319">
                  <c:v>-90</c:v>
                </c:pt>
                <c:pt idx="320">
                  <c:v>-90</c:v>
                </c:pt>
                <c:pt idx="321">
                  <c:v>-90</c:v>
                </c:pt>
                <c:pt idx="322">
                  <c:v>-90</c:v>
                </c:pt>
                <c:pt idx="323">
                  <c:v>-90</c:v>
                </c:pt>
                <c:pt idx="324">
                  <c:v>-90</c:v>
                </c:pt>
                <c:pt idx="325">
                  <c:v>-90</c:v>
                </c:pt>
                <c:pt idx="326">
                  <c:v>-90</c:v>
                </c:pt>
                <c:pt idx="327">
                  <c:v>-90</c:v>
                </c:pt>
                <c:pt idx="328">
                  <c:v>-90</c:v>
                </c:pt>
                <c:pt idx="329">
                  <c:v>-90</c:v>
                </c:pt>
                <c:pt idx="330">
                  <c:v>-90</c:v>
                </c:pt>
                <c:pt idx="331">
                  <c:v>-90</c:v>
                </c:pt>
                <c:pt idx="332">
                  <c:v>-90</c:v>
                </c:pt>
                <c:pt idx="333">
                  <c:v>-90</c:v>
                </c:pt>
                <c:pt idx="334">
                  <c:v>-90</c:v>
                </c:pt>
                <c:pt idx="335">
                  <c:v>-90</c:v>
                </c:pt>
                <c:pt idx="336">
                  <c:v>-90</c:v>
                </c:pt>
                <c:pt idx="337">
                  <c:v>-90</c:v>
                </c:pt>
                <c:pt idx="338">
                  <c:v>-90</c:v>
                </c:pt>
                <c:pt idx="339">
                  <c:v>-90</c:v>
                </c:pt>
                <c:pt idx="340">
                  <c:v>-90</c:v>
                </c:pt>
                <c:pt idx="341">
                  <c:v>-90</c:v>
                </c:pt>
                <c:pt idx="342">
                  <c:v>-90</c:v>
                </c:pt>
                <c:pt idx="343">
                  <c:v>-90</c:v>
                </c:pt>
                <c:pt idx="344">
                  <c:v>-90</c:v>
                </c:pt>
                <c:pt idx="345">
                  <c:v>-90</c:v>
                </c:pt>
                <c:pt idx="346">
                  <c:v>-90</c:v>
                </c:pt>
                <c:pt idx="347">
                  <c:v>-90</c:v>
                </c:pt>
                <c:pt idx="348">
                  <c:v>-90</c:v>
                </c:pt>
                <c:pt idx="349">
                  <c:v>-90</c:v>
                </c:pt>
                <c:pt idx="350">
                  <c:v>-90</c:v>
                </c:pt>
                <c:pt idx="351">
                  <c:v>-90</c:v>
                </c:pt>
                <c:pt idx="352">
                  <c:v>-90</c:v>
                </c:pt>
                <c:pt idx="353">
                  <c:v>-90</c:v>
                </c:pt>
                <c:pt idx="354">
                  <c:v>-90</c:v>
                </c:pt>
                <c:pt idx="355">
                  <c:v>-90</c:v>
                </c:pt>
                <c:pt idx="356">
                  <c:v>-90</c:v>
                </c:pt>
                <c:pt idx="357">
                  <c:v>-90</c:v>
                </c:pt>
                <c:pt idx="358">
                  <c:v>-90</c:v>
                </c:pt>
                <c:pt idx="359">
                  <c:v>-90</c:v>
                </c:pt>
                <c:pt idx="360">
                  <c:v>-90</c:v>
                </c:pt>
                <c:pt idx="361">
                  <c:v>-90</c:v>
                </c:pt>
                <c:pt idx="362">
                  <c:v>-90</c:v>
                </c:pt>
                <c:pt idx="363">
                  <c:v>-90</c:v>
                </c:pt>
                <c:pt idx="364">
                  <c:v>-90</c:v>
                </c:pt>
                <c:pt idx="365">
                  <c:v>-90</c:v>
                </c:pt>
                <c:pt idx="366">
                  <c:v>-90</c:v>
                </c:pt>
                <c:pt idx="367">
                  <c:v>-90</c:v>
                </c:pt>
                <c:pt idx="368">
                  <c:v>-90</c:v>
                </c:pt>
                <c:pt idx="369">
                  <c:v>-90</c:v>
                </c:pt>
                <c:pt idx="370">
                  <c:v>-90</c:v>
                </c:pt>
                <c:pt idx="371">
                  <c:v>-90</c:v>
                </c:pt>
                <c:pt idx="372">
                  <c:v>-90</c:v>
                </c:pt>
                <c:pt idx="373">
                  <c:v>-90</c:v>
                </c:pt>
                <c:pt idx="374">
                  <c:v>-90</c:v>
                </c:pt>
                <c:pt idx="375">
                  <c:v>-90</c:v>
                </c:pt>
                <c:pt idx="376">
                  <c:v>-90</c:v>
                </c:pt>
                <c:pt idx="377">
                  <c:v>-90</c:v>
                </c:pt>
                <c:pt idx="378">
                  <c:v>-90</c:v>
                </c:pt>
                <c:pt idx="379">
                  <c:v>-90</c:v>
                </c:pt>
                <c:pt idx="380">
                  <c:v>-90</c:v>
                </c:pt>
                <c:pt idx="381">
                  <c:v>-90</c:v>
                </c:pt>
                <c:pt idx="382">
                  <c:v>-90</c:v>
                </c:pt>
                <c:pt idx="383">
                  <c:v>-90</c:v>
                </c:pt>
                <c:pt idx="384">
                  <c:v>-90</c:v>
                </c:pt>
                <c:pt idx="385">
                  <c:v>-90</c:v>
                </c:pt>
                <c:pt idx="386">
                  <c:v>-90</c:v>
                </c:pt>
                <c:pt idx="387">
                  <c:v>-90</c:v>
                </c:pt>
                <c:pt idx="388">
                  <c:v>-90</c:v>
                </c:pt>
                <c:pt idx="389">
                  <c:v>-90</c:v>
                </c:pt>
                <c:pt idx="390">
                  <c:v>-90</c:v>
                </c:pt>
                <c:pt idx="391">
                  <c:v>-90</c:v>
                </c:pt>
                <c:pt idx="392">
                  <c:v>-90</c:v>
                </c:pt>
                <c:pt idx="393">
                  <c:v>-90</c:v>
                </c:pt>
                <c:pt idx="394">
                  <c:v>-90</c:v>
                </c:pt>
                <c:pt idx="395">
                  <c:v>-90</c:v>
                </c:pt>
                <c:pt idx="396">
                  <c:v>-90</c:v>
                </c:pt>
                <c:pt idx="397">
                  <c:v>-90</c:v>
                </c:pt>
                <c:pt idx="398">
                  <c:v>-90</c:v>
                </c:pt>
                <c:pt idx="399">
                  <c:v>-90</c:v>
                </c:pt>
                <c:pt idx="400">
                  <c:v>-90</c:v>
                </c:pt>
                <c:pt idx="401">
                  <c:v>-90</c:v>
                </c:pt>
                <c:pt idx="402">
                  <c:v>-90</c:v>
                </c:pt>
                <c:pt idx="403">
                  <c:v>-90</c:v>
                </c:pt>
                <c:pt idx="404">
                  <c:v>-90</c:v>
                </c:pt>
                <c:pt idx="405">
                  <c:v>-90</c:v>
                </c:pt>
                <c:pt idx="406">
                  <c:v>-90</c:v>
                </c:pt>
                <c:pt idx="407">
                  <c:v>-90</c:v>
                </c:pt>
                <c:pt idx="408">
                  <c:v>-90</c:v>
                </c:pt>
                <c:pt idx="409">
                  <c:v>-90</c:v>
                </c:pt>
                <c:pt idx="410">
                  <c:v>-90</c:v>
                </c:pt>
                <c:pt idx="411">
                  <c:v>-90</c:v>
                </c:pt>
                <c:pt idx="412">
                  <c:v>-90</c:v>
                </c:pt>
                <c:pt idx="413">
                  <c:v>-90</c:v>
                </c:pt>
                <c:pt idx="414">
                  <c:v>-90</c:v>
                </c:pt>
                <c:pt idx="415">
                  <c:v>-90</c:v>
                </c:pt>
                <c:pt idx="416">
                  <c:v>-90</c:v>
                </c:pt>
                <c:pt idx="417">
                  <c:v>-90</c:v>
                </c:pt>
                <c:pt idx="418">
                  <c:v>-90</c:v>
                </c:pt>
                <c:pt idx="419">
                  <c:v>-90</c:v>
                </c:pt>
                <c:pt idx="420">
                  <c:v>-90</c:v>
                </c:pt>
                <c:pt idx="421">
                  <c:v>-90</c:v>
                </c:pt>
                <c:pt idx="422">
                  <c:v>-90</c:v>
                </c:pt>
                <c:pt idx="423">
                  <c:v>-90</c:v>
                </c:pt>
                <c:pt idx="424">
                  <c:v>-90</c:v>
                </c:pt>
                <c:pt idx="425">
                  <c:v>-90</c:v>
                </c:pt>
                <c:pt idx="426">
                  <c:v>-90</c:v>
                </c:pt>
                <c:pt idx="427">
                  <c:v>-90</c:v>
                </c:pt>
                <c:pt idx="428">
                  <c:v>-90</c:v>
                </c:pt>
                <c:pt idx="429">
                  <c:v>-90</c:v>
                </c:pt>
                <c:pt idx="430">
                  <c:v>-90</c:v>
                </c:pt>
                <c:pt idx="431">
                  <c:v>-90</c:v>
                </c:pt>
                <c:pt idx="432">
                  <c:v>-90</c:v>
                </c:pt>
                <c:pt idx="433">
                  <c:v>-90</c:v>
                </c:pt>
                <c:pt idx="434">
                  <c:v>-90</c:v>
                </c:pt>
                <c:pt idx="435">
                  <c:v>-90</c:v>
                </c:pt>
                <c:pt idx="436">
                  <c:v>-90</c:v>
                </c:pt>
                <c:pt idx="437">
                  <c:v>-90</c:v>
                </c:pt>
                <c:pt idx="438">
                  <c:v>-90</c:v>
                </c:pt>
                <c:pt idx="439">
                  <c:v>-90</c:v>
                </c:pt>
                <c:pt idx="440">
                  <c:v>-90</c:v>
                </c:pt>
                <c:pt idx="441">
                  <c:v>-90</c:v>
                </c:pt>
                <c:pt idx="442">
                  <c:v>-90</c:v>
                </c:pt>
                <c:pt idx="443">
                  <c:v>-90</c:v>
                </c:pt>
                <c:pt idx="444">
                  <c:v>-90</c:v>
                </c:pt>
                <c:pt idx="445">
                  <c:v>-90</c:v>
                </c:pt>
                <c:pt idx="446">
                  <c:v>-90</c:v>
                </c:pt>
                <c:pt idx="447">
                  <c:v>-90</c:v>
                </c:pt>
                <c:pt idx="448">
                  <c:v>-90</c:v>
                </c:pt>
                <c:pt idx="449">
                  <c:v>-90</c:v>
                </c:pt>
                <c:pt idx="450">
                  <c:v>-90</c:v>
                </c:pt>
                <c:pt idx="451">
                  <c:v>-90</c:v>
                </c:pt>
                <c:pt idx="452">
                  <c:v>-90</c:v>
                </c:pt>
                <c:pt idx="453">
                  <c:v>-90</c:v>
                </c:pt>
                <c:pt idx="454">
                  <c:v>-90</c:v>
                </c:pt>
                <c:pt idx="455">
                  <c:v>-90</c:v>
                </c:pt>
                <c:pt idx="456">
                  <c:v>-90</c:v>
                </c:pt>
                <c:pt idx="457">
                  <c:v>-90</c:v>
                </c:pt>
                <c:pt idx="458">
                  <c:v>-90</c:v>
                </c:pt>
                <c:pt idx="459">
                  <c:v>-90</c:v>
                </c:pt>
                <c:pt idx="460">
                  <c:v>-90</c:v>
                </c:pt>
                <c:pt idx="461">
                  <c:v>-90</c:v>
                </c:pt>
                <c:pt idx="462">
                  <c:v>-90</c:v>
                </c:pt>
                <c:pt idx="463">
                  <c:v>-90</c:v>
                </c:pt>
                <c:pt idx="464">
                  <c:v>-90</c:v>
                </c:pt>
                <c:pt idx="465">
                  <c:v>-90</c:v>
                </c:pt>
                <c:pt idx="466">
                  <c:v>-90</c:v>
                </c:pt>
                <c:pt idx="467">
                  <c:v>-90</c:v>
                </c:pt>
                <c:pt idx="468">
                  <c:v>-90</c:v>
                </c:pt>
                <c:pt idx="469">
                  <c:v>-90</c:v>
                </c:pt>
                <c:pt idx="470">
                  <c:v>-90</c:v>
                </c:pt>
                <c:pt idx="471">
                  <c:v>-90</c:v>
                </c:pt>
                <c:pt idx="472">
                  <c:v>-90</c:v>
                </c:pt>
                <c:pt idx="473">
                  <c:v>-90</c:v>
                </c:pt>
                <c:pt idx="474">
                  <c:v>-90</c:v>
                </c:pt>
                <c:pt idx="475">
                  <c:v>-90</c:v>
                </c:pt>
                <c:pt idx="476">
                  <c:v>-90</c:v>
                </c:pt>
                <c:pt idx="477">
                  <c:v>-90</c:v>
                </c:pt>
                <c:pt idx="478">
                  <c:v>-90</c:v>
                </c:pt>
                <c:pt idx="479">
                  <c:v>-90</c:v>
                </c:pt>
                <c:pt idx="480">
                  <c:v>-90</c:v>
                </c:pt>
                <c:pt idx="481">
                  <c:v>-90</c:v>
                </c:pt>
                <c:pt idx="482">
                  <c:v>-90</c:v>
                </c:pt>
                <c:pt idx="483">
                  <c:v>-90</c:v>
                </c:pt>
                <c:pt idx="484">
                  <c:v>-90</c:v>
                </c:pt>
                <c:pt idx="485">
                  <c:v>-90</c:v>
                </c:pt>
                <c:pt idx="486">
                  <c:v>-90</c:v>
                </c:pt>
                <c:pt idx="487">
                  <c:v>-90</c:v>
                </c:pt>
                <c:pt idx="488">
                  <c:v>-90</c:v>
                </c:pt>
                <c:pt idx="489">
                  <c:v>-90</c:v>
                </c:pt>
                <c:pt idx="490">
                  <c:v>-90</c:v>
                </c:pt>
                <c:pt idx="491">
                  <c:v>-90</c:v>
                </c:pt>
                <c:pt idx="492">
                  <c:v>-90</c:v>
                </c:pt>
                <c:pt idx="493">
                  <c:v>-90</c:v>
                </c:pt>
                <c:pt idx="494">
                  <c:v>-90</c:v>
                </c:pt>
                <c:pt idx="495">
                  <c:v>-90</c:v>
                </c:pt>
                <c:pt idx="496">
                  <c:v>-90</c:v>
                </c:pt>
                <c:pt idx="497">
                  <c:v>-90</c:v>
                </c:pt>
                <c:pt idx="498">
                  <c:v>-90</c:v>
                </c:pt>
                <c:pt idx="499">
                  <c:v>-90</c:v>
                </c:pt>
                <c:pt idx="500">
                  <c:v>-90</c:v>
                </c:pt>
                <c:pt idx="501">
                  <c:v>-90</c:v>
                </c:pt>
                <c:pt idx="502">
                  <c:v>-90</c:v>
                </c:pt>
                <c:pt idx="503">
                  <c:v>-90</c:v>
                </c:pt>
                <c:pt idx="504">
                  <c:v>-90</c:v>
                </c:pt>
                <c:pt idx="505">
                  <c:v>-90</c:v>
                </c:pt>
                <c:pt idx="506">
                  <c:v>-90</c:v>
                </c:pt>
                <c:pt idx="507">
                  <c:v>-90</c:v>
                </c:pt>
                <c:pt idx="508">
                  <c:v>-90</c:v>
                </c:pt>
                <c:pt idx="509">
                  <c:v>-90</c:v>
                </c:pt>
                <c:pt idx="510">
                  <c:v>-90</c:v>
                </c:pt>
                <c:pt idx="511">
                  <c:v>-90</c:v>
                </c:pt>
                <c:pt idx="512">
                  <c:v>-90</c:v>
                </c:pt>
                <c:pt idx="513">
                  <c:v>-90</c:v>
                </c:pt>
                <c:pt idx="514">
                  <c:v>-90</c:v>
                </c:pt>
                <c:pt idx="515">
                  <c:v>-90</c:v>
                </c:pt>
                <c:pt idx="516">
                  <c:v>-90</c:v>
                </c:pt>
                <c:pt idx="517">
                  <c:v>-90</c:v>
                </c:pt>
                <c:pt idx="518">
                  <c:v>-90</c:v>
                </c:pt>
                <c:pt idx="519">
                  <c:v>-90</c:v>
                </c:pt>
                <c:pt idx="520">
                  <c:v>-90</c:v>
                </c:pt>
                <c:pt idx="521">
                  <c:v>-90</c:v>
                </c:pt>
                <c:pt idx="522">
                  <c:v>-90</c:v>
                </c:pt>
                <c:pt idx="523">
                  <c:v>-90</c:v>
                </c:pt>
                <c:pt idx="524">
                  <c:v>-90</c:v>
                </c:pt>
                <c:pt idx="525">
                  <c:v>-90</c:v>
                </c:pt>
                <c:pt idx="526">
                  <c:v>-90</c:v>
                </c:pt>
                <c:pt idx="527">
                  <c:v>-90</c:v>
                </c:pt>
                <c:pt idx="528">
                  <c:v>-90</c:v>
                </c:pt>
                <c:pt idx="529">
                  <c:v>-90</c:v>
                </c:pt>
                <c:pt idx="530">
                  <c:v>-90</c:v>
                </c:pt>
                <c:pt idx="531">
                  <c:v>-90</c:v>
                </c:pt>
                <c:pt idx="532">
                  <c:v>-90</c:v>
                </c:pt>
                <c:pt idx="533">
                  <c:v>-90</c:v>
                </c:pt>
                <c:pt idx="534">
                  <c:v>-90</c:v>
                </c:pt>
                <c:pt idx="535">
                  <c:v>-90</c:v>
                </c:pt>
                <c:pt idx="536">
                  <c:v>-90</c:v>
                </c:pt>
                <c:pt idx="537">
                  <c:v>-90</c:v>
                </c:pt>
                <c:pt idx="538">
                  <c:v>-90</c:v>
                </c:pt>
                <c:pt idx="539">
                  <c:v>-90</c:v>
                </c:pt>
                <c:pt idx="540">
                  <c:v>-90</c:v>
                </c:pt>
                <c:pt idx="541">
                  <c:v>-90</c:v>
                </c:pt>
                <c:pt idx="542">
                  <c:v>-90</c:v>
                </c:pt>
                <c:pt idx="543">
                  <c:v>-90</c:v>
                </c:pt>
                <c:pt idx="544">
                  <c:v>-90</c:v>
                </c:pt>
                <c:pt idx="545">
                  <c:v>-90</c:v>
                </c:pt>
                <c:pt idx="546">
                  <c:v>-90</c:v>
                </c:pt>
                <c:pt idx="547">
                  <c:v>-90</c:v>
                </c:pt>
                <c:pt idx="548">
                  <c:v>-90</c:v>
                </c:pt>
                <c:pt idx="549">
                  <c:v>-90</c:v>
                </c:pt>
                <c:pt idx="550">
                  <c:v>-90</c:v>
                </c:pt>
                <c:pt idx="551">
                  <c:v>-90</c:v>
                </c:pt>
                <c:pt idx="552">
                  <c:v>-90</c:v>
                </c:pt>
                <c:pt idx="553">
                  <c:v>-90</c:v>
                </c:pt>
                <c:pt idx="554">
                  <c:v>-90</c:v>
                </c:pt>
                <c:pt idx="555">
                  <c:v>-90</c:v>
                </c:pt>
                <c:pt idx="556">
                  <c:v>-90</c:v>
                </c:pt>
                <c:pt idx="557">
                  <c:v>-90</c:v>
                </c:pt>
                <c:pt idx="558">
                  <c:v>-90</c:v>
                </c:pt>
                <c:pt idx="559">
                  <c:v>-90</c:v>
                </c:pt>
                <c:pt idx="560">
                  <c:v>-90</c:v>
                </c:pt>
                <c:pt idx="561">
                  <c:v>-90</c:v>
                </c:pt>
                <c:pt idx="562">
                  <c:v>-90</c:v>
                </c:pt>
                <c:pt idx="563">
                  <c:v>-90</c:v>
                </c:pt>
                <c:pt idx="564">
                  <c:v>-90</c:v>
                </c:pt>
                <c:pt idx="565">
                  <c:v>-90</c:v>
                </c:pt>
                <c:pt idx="566">
                  <c:v>-90</c:v>
                </c:pt>
                <c:pt idx="567">
                  <c:v>-90</c:v>
                </c:pt>
                <c:pt idx="568">
                  <c:v>-90</c:v>
                </c:pt>
                <c:pt idx="569">
                  <c:v>-90</c:v>
                </c:pt>
                <c:pt idx="570">
                  <c:v>-90</c:v>
                </c:pt>
                <c:pt idx="571">
                  <c:v>-90</c:v>
                </c:pt>
                <c:pt idx="572">
                  <c:v>-90</c:v>
                </c:pt>
                <c:pt idx="573">
                  <c:v>-90</c:v>
                </c:pt>
                <c:pt idx="574">
                  <c:v>-90</c:v>
                </c:pt>
                <c:pt idx="575">
                  <c:v>-90</c:v>
                </c:pt>
                <c:pt idx="576">
                  <c:v>-90</c:v>
                </c:pt>
                <c:pt idx="577">
                  <c:v>-90</c:v>
                </c:pt>
                <c:pt idx="578">
                  <c:v>-90</c:v>
                </c:pt>
                <c:pt idx="579">
                  <c:v>-90</c:v>
                </c:pt>
                <c:pt idx="580">
                  <c:v>-90</c:v>
                </c:pt>
                <c:pt idx="581">
                  <c:v>-90</c:v>
                </c:pt>
                <c:pt idx="582">
                  <c:v>-90</c:v>
                </c:pt>
                <c:pt idx="583">
                  <c:v>-90</c:v>
                </c:pt>
                <c:pt idx="584">
                  <c:v>-90</c:v>
                </c:pt>
                <c:pt idx="585">
                  <c:v>-90</c:v>
                </c:pt>
                <c:pt idx="586">
                  <c:v>-90</c:v>
                </c:pt>
                <c:pt idx="587">
                  <c:v>-90</c:v>
                </c:pt>
                <c:pt idx="588">
                  <c:v>-90</c:v>
                </c:pt>
                <c:pt idx="589">
                  <c:v>-90</c:v>
                </c:pt>
                <c:pt idx="590">
                  <c:v>-90</c:v>
                </c:pt>
                <c:pt idx="591">
                  <c:v>-90</c:v>
                </c:pt>
                <c:pt idx="592">
                  <c:v>-90</c:v>
                </c:pt>
                <c:pt idx="593">
                  <c:v>-90</c:v>
                </c:pt>
                <c:pt idx="594">
                  <c:v>-90</c:v>
                </c:pt>
                <c:pt idx="595">
                  <c:v>-90</c:v>
                </c:pt>
                <c:pt idx="596">
                  <c:v>-90</c:v>
                </c:pt>
                <c:pt idx="597">
                  <c:v>-90</c:v>
                </c:pt>
                <c:pt idx="598">
                  <c:v>-90</c:v>
                </c:pt>
                <c:pt idx="599">
                  <c:v>-90</c:v>
                </c:pt>
                <c:pt idx="600">
                  <c:v>-90</c:v>
                </c:pt>
                <c:pt idx="601">
                  <c:v>-90</c:v>
                </c:pt>
                <c:pt idx="602">
                  <c:v>-90</c:v>
                </c:pt>
                <c:pt idx="603">
                  <c:v>-90</c:v>
                </c:pt>
                <c:pt idx="604">
                  <c:v>-90</c:v>
                </c:pt>
                <c:pt idx="605">
                  <c:v>-90</c:v>
                </c:pt>
                <c:pt idx="606">
                  <c:v>-90</c:v>
                </c:pt>
                <c:pt idx="607">
                  <c:v>-90</c:v>
                </c:pt>
                <c:pt idx="608">
                  <c:v>-90</c:v>
                </c:pt>
                <c:pt idx="609">
                  <c:v>-90</c:v>
                </c:pt>
                <c:pt idx="610">
                  <c:v>-90</c:v>
                </c:pt>
                <c:pt idx="611">
                  <c:v>-90</c:v>
                </c:pt>
                <c:pt idx="612">
                  <c:v>-90</c:v>
                </c:pt>
                <c:pt idx="613">
                  <c:v>-90</c:v>
                </c:pt>
                <c:pt idx="614">
                  <c:v>-90</c:v>
                </c:pt>
                <c:pt idx="615">
                  <c:v>-90</c:v>
                </c:pt>
                <c:pt idx="616">
                  <c:v>-90</c:v>
                </c:pt>
                <c:pt idx="617">
                  <c:v>-90</c:v>
                </c:pt>
                <c:pt idx="618">
                  <c:v>-90</c:v>
                </c:pt>
                <c:pt idx="619">
                  <c:v>-90</c:v>
                </c:pt>
                <c:pt idx="620">
                  <c:v>-90</c:v>
                </c:pt>
                <c:pt idx="621">
                  <c:v>-90</c:v>
                </c:pt>
                <c:pt idx="622">
                  <c:v>-90</c:v>
                </c:pt>
                <c:pt idx="623">
                  <c:v>-90</c:v>
                </c:pt>
                <c:pt idx="624">
                  <c:v>-90</c:v>
                </c:pt>
                <c:pt idx="625">
                  <c:v>-90</c:v>
                </c:pt>
                <c:pt idx="626">
                  <c:v>-90</c:v>
                </c:pt>
                <c:pt idx="627">
                  <c:v>-90</c:v>
                </c:pt>
                <c:pt idx="628">
                  <c:v>-90</c:v>
                </c:pt>
                <c:pt idx="629">
                  <c:v>-90</c:v>
                </c:pt>
                <c:pt idx="630">
                  <c:v>-90</c:v>
                </c:pt>
                <c:pt idx="631">
                  <c:v>-90</c:v>
                </c:pt>
                <c:pt idx="632">
                  <c:v>-90</c:v>
                </c:pt>
                <c:pt idx="633">
                  <c:v>-90</c:v>
                </c:pt>
                <c:pt idx="634">
                  <c:v>-90</c:v>
                </c:pt>
                <c:pt idx="635">
                  <c:v>-90</c:v>
                </c:pt>
                <c:pt idx="636">
                  <c:v>-90</c:v>
                </c:pt>
                <c:pt idx="637">
                  <c:v>-90</c:v>
                </c:pt>
                <c:pt idx="638">
                  <c:v>-90</c:v>
                </c:pt>
                <c:pt idx="639">
                  <c:v>-90</c:v>
                </c:pt>
                <c:pt idx="640">
                  <c:v>-90</c:v>
                </c:pt>
                <c:pt idx="641">
                  <c:v>-90</c:v>
                </c:pt>
                <c:pt idx="642">
                  <c:v>-90</c:v>
                </c:pt>
                <c:pt idx="643">
                  <c:v>-90</c:v>
                </c:pt>
                <c:pt idx="644">
                  <c:v>-90</c:v>
                </c:pt>
                <c:pt idx="645">
                  <c:v>-90</c:v>
                </c:pt>
                <c:pt idx="646">
                  <c:v>-90</c:v>
                </c:pt>
                <c:pt idx="647">
                  <c:v>-90</c:v>
                </c:pt>
                <c:pt idx="648">
                  <c:v>-90</c:v>
                </c:pt>
                <c:pt idx="649">
                  <c:v>-90</c:v>
                </c:pt>
                <c:pt idx="650">
                  <c:v>-90</c:v>
                </c:pt>
                <c:pt idx="651">
                  <c:v>-90</c:v>
                </c:pt>
                <c:pt idx="652">
                  <c:v>-90</c:v>
                </c:pt>
                <c:pt idx="653">
                  <c:v>-90</c:v>
                </c:pt>
                <c:pt idx="654">
                  <c:v>-90</c:v>
                </c:pt>
                <c:pt idx="655">
                  <c:v>-90</c:v>
                </c:pt>
                <c:pt idx="656">
                  <c:v>-90</c:v>
                </c:pt>
                <c:pt idx="657">
                  <c:v>-90</c:v>
                </c:pt>
                <c:pt idx="658">
                  <c:v>-90</c:v>
                </c:pt>
                <c:pt idx="659">
                  <c:v>-90</c:v>
                </c:pt>
                <c:pt idx="660">
                  <c:v>-90</c:v>
                </c:pt>
                <c:pt idx="661">
                  <c:v>-90</c:v>
                </c:pt>
                <c:pt idx="662">
                  <c:v>-90</c:v>
                </c:pt>
                <c:pt idx="663">
                  <c:v>-90</c:v>
                </c:pt>
                <c:pt idx="664">
                  <c:v>-90</c:v>
                </c:pt>
                <c:pt idx="665">
                  <c:v>-90</c:v>
                </c:pt>
                <c:pt idx="666">
                  <c:v>-90</c:v>
                </c:pt>
                <c:pt idx="667">
                  <c:v>-90</c:v>
                </c:pt>
                <c:pt idx="668">
                  <c:v>-90</c:v>
                </c:pt>
                <c:pt idx="669">
                  <c:v>-90</c:v>
                </c:pt>
                <c:pt idx="670">
                  <c:v>-90</c:v>
                </c:pt>
                <c:pt idx="671">
                  <c:v>-90</c:v>
                </c:pt>
                <c:pt idx="672">
                  <c:v>-90</c:v>
                </c:pt>
                <c:pt idx="673">
                  <c:v>-90</c:v>
                </c:pt>
                <c:pt idx="674">
                  <c:v>-90</c:v>
                </c:pt>
                <c:pt idx="675">
                  <c:v>-90</c:v>
                </c:pt>
                <c:pt idx="676">
                  <c:v>-90</c:v>
                </c:pt>
                <c:pt idx="677">
                  <c:v>-90</c:v>
                </c:pt>
                <c:pt idx="678">
                  <c:v>-90</c:v>
                </c:pt>
                <c:pt idx="679">
                  <c:v>-90</c:v>
                </c:pt>
                <c:pt idx="680">
                  <c:v>-90</c:v>
                </c:pt>
                <c:pt idx="681">
                  <c:v>-90</c:v>
                </c:pt>
                <c:pt idx="682">
                  <c:v>-90</c:v>
                </c:pt>
                <c:pt idx="683">
                  <c:v>-90</c:v>
                </c:pt>
                <c:pt idx="684">
                  <c:v>-90</c:v>
                </c:pt>
                <c:pt idx="685">
                  <c:v>-90</c:v>
                </c:pt>
                <c:pt idx="686">
                  <c:v>-90</c:v>
                </c:pt>
                <c:pt idx="687">
                  <c:v>-90</c:v>
                </c:pt>
                <c:pt idx="688">
                  <c:v>-90</c:v>
                </c:pt>
                <c:pt idx="689">
                  <c:v>-90</c:v>
                </c:pt>
                <c:pt idx="690">
                  <c:v>-90</c:v>
                </c:pt>
                <c:pt idx="691">
                  <c:v>-90</c:v>
                </c:pt>
                <c:pt idx="692">
                  <c:v>-90</c:v>
                </c:pt>
                <c:pt idx="693">
                  <c:v>-90</c:v>
                </c:pt>
                <c:pt idx="694">
                  <c:v>-90</c:v>
                </c:pt>
                <c:pt idx="695">
                  <c:v>-90</c:v>
                </c:pt>
                <c:pt idx="696">
                  <c:v>-90</c:v>
                </c:pt>
                <c:pt idx="697">
                  <c:v>-90</c:v>
                </c:pt>
                <c:pt idx="698">
                  <c:v>-90</c:v>
                </c:pt>
                <c:pt idx="699">
                  <c:v>-90</c:v>
                </c:pt>
                <c:pt idx="700">
                  <c:v>-90</c:v>
                </c:pt>
                <c:pt idx="701">
                  <c:v>-90</c:v>
                </c:pt>
                <c:pt idx="702">
                  <c:v>-90</c:v>
                </c:pt>
                <c:pt idx="703">
                  <c:v>-90</c:v>
                </c:pt>
                <c:pt idx="704">
                  <c:v>-90</c:v>
                </c:pt>
                <c:pt idx="705">
                  <c:v>-90</c:v>
                </c:pt>
                <c:pt idx="706">
                  <c:v>-90</c:v>
                </c:pt>
                <c:pt idx="707">
                  <c:v>-90</c:v>
                </c:pt>
                <c:pt idx="708">
                  <c:v>-90</c:v>
                </c:pt>
                <c:pt idx="709">
                  <c:v>-90</c:v>
                </c:pt>
                <c:pt idx="710">
                  <c:v>-90</c:v>
                </c:pt>
                <c:pt idx="711">
                  <c:v>-90</c:v>
                </c:pt>
                <c:pt idx="712">
                  <c:v>-90</c:v>
                </c:pt>
                <c:pt idx="713">
                  <c:v>-90</c:v>
                </c:pt>
                <c:pt idx="714">
                  <c:v>-90</c:v>
                </c:pt>
                <c:pt idx="715">
                  <c:v>-90</c:v>
                </c:pt>
                <c:pt idx="716">
                  <c:v>-90</c:v>
                </c:pt>
                <c:pt idx="717">
                  <c:v>-90</c:v>
                </c:pt>
                <c:pt idx="718">
                  <c:v>-90</c:v>
                </c:pt>
                <c:pt idx="719">
                  <c:v>-90</c:v>
                </c:pt>
                <c:pt idx="720">
                  <c:v>-90</c:v>
                </c:pt>
                <c:pt idx="721">
                  <c:v>-90</c:v>
                </c:pt>
                <c:pt idx="722">
                  <c:v>-90</c:v>
                </c:pt>
                <c:pt idx="723">
                  <c:v>-90</c:v>
                </c:pt>
                <c:pt idx="724">
                  <c:v>-90</c:v>
                </c:pt>
                <c:pt idx="725">
                  <c:v>-90</c:v>
                </c:pt>
                <c:pt idx="726">
                  <c:v>-90</c:v>
                </c:pt>
                <c:pt idx="727">
                  <c:v>-90</c:v>
                </c:pt>
                <c:pt idx="728">
                  <c:v>-90</c:v>
                </c:pt>
                <c:pt idx="729">
                  <c:v>-90</c:v>
                </c:pt>
                <c:pt idx="730">
                  <c:v>-90</c:v>
                </c:pt>
                <c:pt idx="731">
                  <c:v>-90</c:v>
                </c:pt>
                <c:pt idx="732">
                  <c:v>-90</c:v>
                </c:pt>
                <c:pt idx="733">
                  <c:v>-90</c:v>
                </c:pt>
                <c:pt idx="734">
                  <c:v>-90</c:v>
                </c:pt>
                <c:pt idx="735">
                  <c:v>-90</c:v>
                </c:pt>
                <c:pt idx="736">
                  <c:v>-90</c:v>
                </c:pt>
                <c:pt idx="737">
                  <c:v>-90</c:v>
                </c:pt>
                <c:pt idx="738">
                  <c:v>-90</c:v>
                </c:pt>
                <c:pt idx="739">
                  <c:v>-90</c:v>
                </c:pt>
                <c:pt idx="740">
                  <c:v>-90</c:v>
                </c:pt>
                <c:pt idx="741">
                  <c:v>-90</c:v>
                </c:pt>
                <c:pt idx="742">
                  <c:v>-90</c:v>
                </c:pt>
                <c:pt idx="743">
                  <c:v>-90</c:v>
                </c:pt>
                <c:pt idx="744">
                  <c:v>-90</c:v>
                </c:pt>
                <c:pt idx="745">
                  <c:v>-90</c:v>
                </c:pt>
                <c:pt idx="746">
                  <c:v>-90</c:v>
                </c:pt>
                <c:pt idx="747">
                  <c:v>-90</c:v>
                </c:pt>
                <c:pt idx="748">
                  <c:v>-90</c:v>
                </c:pt>
                <c:pt idx="749">
                  <c:v>-90</c:v>
                </c:pt>
                <c:pt idx="750">
                  <c:v>-90</c:v>
                </c:pt>
                <c:pt idx="751">
                  <c:v>-90</c:v>
                </c:pt>
                <c:pt idx="752">
                  <c:v>-90</c:v>
                </c:pt>
                <c:pt idx="753">
                  <c:v>-90</c:v>
                </c:pt>
                <c:pt idx="754">
                  <c:v>-90</c:v>
                </c:pt>
                <c:pt idx="755">
                  <c:v>-90</c:v>
                </c:pt>
                <c:pt idx="756">
                  <c:v>-90</c:v>
                </c:pt>
                <c:pt idx="757">
                  <c:v>-90</c:v>
                </c:pt>
                <c:pt idx="758">
                  <c:v>-90</c:v>
                </c:pt>
                <c:pt idx="759">
                  <c:v>-90</c:v>
                </c:pt>
                <c:pt idx="760">
                  <c:v>-90</c:v>
                </c:pt>
                <c:pt idx="761">
                  <c:v>-90</c:v>
                </c:pt>
                <c:pt idx="762">
                  <c:v>-90</c:v>
                </c:pt>
                <c:pt idx="763">
                  <c:v>-90</c:v>
                </c:pt>
                <c:pt idx="764">
                  <c:v>-90</c:v>
                </c:pt>
                <c:pt idx="765">
                  <c:v>-90</c:v>
                </c:pt>
                <c:pt idx="766">
                  <c:v>-90</c:v>
                </c:pt>
                <c:pt idx="767">
                  <c:v>-90</c:v>
                </c:pt>
                <c:pt idx="768">
                  <c:v>-90</c:v>
                </c:pt>
                <c:pt idx="769">
                  <c:v>-90</c:v>
                </c:pt>
                <c:pt idx="770">
                  <c:v>-90</c:v>
                </c:pt>
                <c:pt idx="771">
                  <c:v>-90</c:v>
                </c:pt>
                <c:pt idx="772">
                  <c:v>-90</c:v>
                </c:pt>
                <c:pt idx="773">
                  <c:v>-90</c:v>
                </c:pt>
                <c:pt idx="774">
                  <c:v>-90</c:v>
                </c:pt>
                <c:pt idx="775">
                  <c:v>-90</c:v>
                </c:pt>
                <c:pt idx="776">
                  <c:v>-90</c:v>
                </c:pt>
                <c:pt idx="777">
                  <c:v>-90</c:v>
                </c:pt>
                <c:pt idx="778">
                  <c:v>-90</c:v>
                </c:pt>
                <c:pt idx="779">
                  <c:v>-90</c:v>
                </c:pt>
                <c:pt idx="780">
                  <c:v>-90</c:v>
                </c:pt>
                <c:pt idx="781">
                  <c:v>-90</c:v>
                </c:pt>
                <c:pt idx="782">
                  <c:v>-90</c:v>
                </c:pt>
                <c:pt idx="783">
                  <c:v>-90</c:v>
                </c:pt>
                <c:pt idx="784">
                  <c:v>-90</c:v>
                </c:pt>
                <c:pt idx="785">
                  <c:v>-90</c:v>
                </c:pt>
                <c:pt idx="786">
                  <c:v>-90</c:v>
                </c:pt>
                <c:pt idx="787">
                  <c:v>-90</c:v>
                </c:pt>
                <c:pt idx="788">
                  <c:v>-90</c:v>
                </c:pt>
                <c:pt idx="789">
                  <c:v>-90</c:v>
                </c:pt>
                <c:pt idx="790">
                  <c:v>-90</c:v>
                </c:pt>
                <c:pt idx="791">
                  <c:v>-90</c:v>
                </c:pt>
                <c:pt idx="792">
                  <c:v>-90</c:v>
                </c:pt>
                <c:pt idx="793">
                  <c:v>-90</c:v>
                </c:pt>
                <c:pt idx="794">
                  <c:v>-90</c:v>
                </c:pt>
                <c:pt idx="795">
                  <c:v>-90</c:v>
                </c:pt>
                <c:pt idx="796">
                  <c:v>-90</c:v>
                </c:pt>
                <c:pt idx="797">
                  <c:v>-90</c:v>
                </c:pt>
                <c:pt idx="798">
                  <c:v>-90</c:v>
                </c:pt>
                <c:pt idx="799">
                  <c:v>-90</c:v>
                </c:pt>
                <c:pt idx="800">
                  <c:v>-90</c:v>
                </c:pt>
                <c:pt idx="801">
                  <c:v>-90</c:v>
                </c:pt>
                <c:pt idx="802">
                  <c:v>-90</c:v>
                </c:pt>
                <c:pt idx="803">
                  <c:v>-90</c:v>
                </c:pt>
                <c:pt idx="804">
                  <c:v>-90</c:v>
                </c:pt>
                <c:pt idx="805">
                  <c:v>-90</c:v>
                </c:pt>
                <c:pt idx="806">
                  <c:v>-90</c:v>
                </c:pt>
                <c:pt idx="807">
                  <c:v>-90</c:v>
                </c:pt>
                <c:pt idx="808">
                  <c:v>-90</c:v>
                </c:pt>
                <c:pt idx="809">
                  <c:v>-90</c:v>
                </c:pt>
                <c:pt idx="810">
                  <c:v>-90</c:v>
                </c:pt>
                <c:pt idx="811">
                  <c:v>-90</c:v>
                </c:pt>
                <c:pt idx="812">
                  <c:v>-90</c:v>
                </c:pt>
                <c:pt idx="813">
                  <c:v>-90</c:v>
                </c:pt>
                <c:pt idx="814">
                  <c:v>-90</c:v>
                </c:pt>
                <c:pt idx="815">
                  <c:v>-90</c:v>
                </c:pt>
                <c:pt idx="816">
                  <c:v>-90</c:v>
                </c:pt>
                <c:pt idx="817">
                  <c:v>-90</c:v>
                </c:pt>
                <c:pt idx="818">
                  <c:v>-90</c:v>
                </c:pt>
                <c:pt idx="819">
                  <c:v>-90</c:v>
                </c:pt>
                <c:pt idx="820">
                  <c:v>-90</c:v>
                </c:pt>
                <c:pt idx="821">
                  <c:v>-90</c:v>
                </c:pt>
                <c:pt idx="822">
                  <c:v>-90</c:v>
                </c:pt>
                <c:pt idx="823">
                  <c:v>-90</c:v>
                </c:pt>
                <c:pt idx="824">
                  <c:v>-90</c:v>
                </c:pt>
                <c:pt idx="825">
                  <c:v>-90</c:v>
                </c:pt>
                <c:pt idx="826">
                  <c:v>-90</c:v>
                </c:pt>
                <c:pt idx="827">
                  <c:v>-90</c:v>
                </c:pt>
                <c:pt idx="828">
                  <c:v>-90</c:v>
                </c:pt>
                <c:pt idx="829">
                  <c:v>-90</c:v>
                </c:pt>
                <c:pt idx="830">
                  <c:v>-90</c:v>
                </c:pt>
                <c:pt idx="831">
                  <c:v>-90</c:v>
                </c:pt>
                <c:pt idx="832">
                  <c:v>-90</c:v>
                </c:pt>
                <c:pt idx="833">
                  <c:v>-90</c:v>
                </c:pt>
                <c:pt idx="834">
                  <c:v>-90</c:v>
                </c:pt>
                <c:pt idx="835">
                  <c:v>-90</c:v>
                </c:pt>
                <c:pt idx="836">
                  <c:v>-90</c:v>
                </c:pt>
                <c:pt idx="837">
                  <c:v>-90</c:v>
                </c:pt>
                <c:pt idx="838">
                  <c:v>-90</c:v>
                </c:pt>
                <c:pt idx="839">
                  <c:v>-90</c:v>
                </c:pt>
                <c:pt idx="840">
                  <c:v>-90</c:v>
                </c:pt>
                <c:pt idx="841">
                  <c:v>-90</c:v>
                </c:pt>
                <c:pt idx="842">
                  <c:v>-90</c:v>
                </c:pt>
                <c:pt idx="843">
                  <c:v>-90</c:v>
                </c:pt>
                <c:pt idx="844">
                  <c:v>-90</c:v>
                </c:pt>
                <c:pt idx="845">
                  <c:v>-90</c:v>
                </c:pt>
                <c:pt idx="846">
                  <c:v>-90</c:v>
                </c:pt>
                <c:pt idx="847">
                  <c:v>-90</c:v>
                </c:pt>
                <c:pt idx="848">
                  <c:v>-90</c:v>
                </c:pt>
                <c:pt idx="849">
                  <c:v>-90</c:v>
                </c:pt>
                <c:pt idx="850">
                  <c:v>-90</c:v>
                </c:pt>
                <c:pt idx="851">
                  <c:v>-90</c:v>
                </c:pt>
                <c:pt idx="852">
                  <c:v>-90</c:v>
                </c:pt>
                <c:pt idx="853">
                  <c:v>-90</c:v>
                </c:pt>
                <c:pt idx="854">
                  <c:v>-90</c:v>
                </c:pt>
                <c:pt idx="855">
                  <c:v>-90</c:v>
                </c:pt>
                <c:pt idx="856">
                  <c:v>-90</c:v>
                </c:pt>
                <c:pt idx="857">
                  <c:v>-90</c:v>
                </c:pt>
                <c:pt idx="858">
                  <c:v>-90</c:v>
                </c:pt>
                <c:pt idx="859">
                  <c:v>-90</c:v>
                </c:pt>
                <c:pt idx="860">
                  <c:v>-90</c:v>
                </c:pt>
                <c:pt idx="861">
                  <c:v>-90</c:v>
                </c:pt>
                <c:pt idx="862">
                  <c:v>-90</c:v>
                </c:pt>
                <c:pt idx="863">
                  <c:v>-90</c:v>
                </c:pt>
                <c:pt idx="864">
                  <c:v>-90</c:v>
                </c:pt>
                <c:pt idx="865">
                  <c:v>-90</c:v>
                </c:pt>
                <c:pt idx="866">
                  <c:v>-90</c:v>
                </c:pt>
                <c:pt idx="867">
                  <c:v>-90</c:v>
                </c:pt>
                <c:pt idx="868">
                  <c:v>-90</c:v>
                </c:pt>
                <c:pt idx="869">
                  <c:v>-90</c:v>
                </c:pt>
                <c:pt idx="870">
                  <c:v>-90</c:v>
                </c:pt>
                <c:pt idx="871">
                  <c:v>-90</c:v>
                </c:pt>
                <c:pt idx="872">
                  <c:v>-90</c:v>
                </c:pt>
                <c:pt idx="873">
                  <c:v>-90</c:v>
                </c:pt>
                <c:pt idx="874">
                  <c:v>-90</c:v>
                </c:pt>
                <c:pt idx="875">
                  <c:v>-90</c:v>
                </c:pt>
                <c:pt idx="876">
                  <c:v>-90</c:v>
                </c:pt>
                <c:pt idx="877">
                  <c:v>-90</c:v>
                </c:pt>
                <c:pt idx="878">
                  <c:v>-90</c:v>
                </c:pt>
                <c:pt idx="879">
                  <c:v>-90</c:v>
                </c:pt>
                <c:pt idx="880">
                  <c:v>-90</c:v>
                </c:pt>
                <c:pt idx="881">
                  <c:v>-90</c:v>
                </c:pt>
                <c:pt idx="882">
                  <c:v>-90</c:v>
                </c:pt>
                <c:pt idx="883">
                  <c:v>-90</c:v>
                </c:pt>
                <c:pt idx="884">
                  <c:v>-90</c:v>
                </c:pt>
                <c:pt idx="885">
                  <c:v>-90</c:v>
                </c:pt>
                <c:pt idx="886">
                  <c:v>-90</c:v>
                </c:pt>
                <c:pt idx="887">
                  <c:v>-90</c:v>
                </c:pt>
                <c:pt idx="888">
                  <c:v>-90</c:v>
                </c:pt>
                <c:pt idx="889">
                  <c:v>-90</c:v>
                </c:pt>
                <c:pt idx="890">
                  <c:v>-90</c:v>
                </c:pt>
                <c:pt idx="891">
                  <c:v>-90</c:v>
                </c:pt>
                <c:pt idx="892">
                  <c:v>-90</c:v>
                </c:pt>
                <c:pt idx="893">
                  <c:v>-90</c:v>
                </c:pt>
                <c:pt idx="894">
                  <c:v>-90</c:v>
                </c:pt>
                <c:pt idx="895">
                  <c:v>-90</c:v>
                </c:pt>
                <c:pt idx="896">
                  <c:v>-90</c:v>
                </c:pt>
                <c:pt idx="897">
                  <c:v>-90</c:v>
                </c:pt>
                <c:pt idx="898">
                  <c:v>-90</c:v>
                </c:pt>
                <c:pt idx="899">
                  <c:v>-90</c:v>
                </c:pt>
                <c:pt idx="900">
                  <c:v>-90</c:v>
                </c:pt>
                <c:pt idx="901">
                  <c:v>-90</c:v>
                </c:pt>
                <c:pt idx="902">
                  <c:v>-90</c:v>
                </c:pt>
                <c:pt idx="903">
                  <c:v>-90</c:v>
                </c:pt>
                <c:pt idx="904">
                  <c:v>-90</c:v>
                </c:pt>
                <c:pt idx="905">
                  <c:v>-90</c:v>
                </c:pt>
                <c:pt idx="906">
                  <c:v>-90</c:v>
                </c:pt>
                <c:pt idx="907">
                  <c:v>-90</c:v>
                </c:pt>
                <c:pt idx="908">
                  <c:v>-90</c:v>
                </c:pt>
                <c:pt idx="909">
                  <c:v>-90</c:v>
                </c:pt>
                <c:pt idx="910">
                  <c:v>-90</c:v>
                </c:pt>
                <c:pt idx="911">
                  <c:v>-90</c:v>
                </c:pt>
                <c:pt idx="912">
                  <c:v>-90</c:v>
                </c:pt>
                <c:pt idx="913">
                  <c:v>-90</c:v>
                </c:pt>
                <c:pt idx="914">
                  <c:v>-90</c:v>
                </c:pt>
                <c:pt idx="915">
                  <c:v>-90</c:v>
                </c:pt>
                <c:pt idx="916">
                  <c:v>-90</c:v>
                </c:pt>
                <c:pt idx="917">
                  <c:v>-90</c:v>
                </c:pt>
                <c:pt idx="918">
                  <c:v>-90</c:v>
                </c:pt>
                <c:pt idx="919">
                  <c:v>-90</c:v>
                </c:pt>
                <c:pt idx="920">
                  <c:v>-90</c:v>
                </c:pt>
                <c:pt idx="921">
                  <c:v>-90</c:v>
                </c:pt>
                <c:pt idx="922">
                  <c:v>-90</c:v>
                </c:pt>
                <c:pt idx="923">
                  <c:v>-90</c:v>
                </c:pt>
                <c:pt idx="924">
                  <c:v>-90</c:v>
                </c:pt>
                <c:pt idx="925">
                  <c:v>-90</c:v>
                </c:pt>
                <c:pt idx="926">
                  <c:v>-90</c:v>
                </c:pt>
                <c:pt idx="927">
                  <c:v>-90</c:v>
                </c:pt>
                <c:pt idx="928">
                  <c:v>-90</c:v>
                </c:pt>
                <c:pt idx="929">
                  <c:v>-90</c:v>
                </c:pt>
                <c:pt idx="930">
                  <c:v>-90</c:v>
                </c:pt>
                <c:pt idx="931">
                  <c:v>-90</c:v>
                </c:pt>
                <c:pt idx="932">
                  <c:v>-90</c:v>
                </c:pt>
                <c:pt idx="933">
                  <c:v>-90</c:v>
                </c:pt>
                <c:pt idx="934">
                  <c:v>-90</c:v>
                </c:pt>
                <c:pt idx="935">
                  <c:v>-90</c:v>
                </c:pt>
                <c:pt idx="936">
                  <c:v>-90</c:v>
                </c:pt>
                <c:pt idx="937">
                  <c:v>-90</c:v>
                </c:pt>
                <c:pt idx="938">
                  <c:v>-90</c:v>
                </c:pt>
                <c:pt idx="939">
                  <c:v>-90</c:v>
                </c:pt>
                <c:pt idx="940">
                  <c:v>-90</c:v>
                </c:pt>
                <c:pt idx="941">
                  <c:v>-90</c:v>
                </c:pt>
                <c:pt idx="942">
                  <c:v>-90</c:v>
                </c:pt>
                <c:pt idx="943">
                  <c:v>-90</c:v>
                </c:pt>
                <c:pt idx="944">
                  <c:v>-90</c:v>
                </c:pt>
                <c:pt idx="945">
                  <c:v>-90</c:v>
                </c:pt>
                <c:pt idx="946">
                  <c:v>-90</c:v>
                </c:pt>
                <c:pt idx="947">
                  <c:v>-90</c:v>
                </c:pt>
                <c:pt idx="948">
                  <c:v>-90</c:v>
                </c:pt>
                <c:pt idx="949">
                  <c:v>-90</c:v>
                </c:pt>
                <c:pt idx="950">
                  <c:v>-90</c:v>
                </c:pt>
                <c:pt idx="951">
                  <c:v>-90</c:v>
                </c:pt>
                <c:pt idx="952">
                  <c:v>-90</c:v>
                </c:pt>
                <c:pt idx="953">
                  <c:v>-90</c:v>
                </c:pt>
                <c:pt idx="954">
                  <c:v>-90</c:v>
                </c:pt>
                <c:pt idx="955">
                  <c:v>-90</c:v>
                </c:pt>
                <c:pt idx="956">
                  <c:v>-90</c:v>
                </c:pt>
                <c:pt idx="957">
                  <c:v>-90</c:v>
                </c:pt>
                <c:pt idx="958">
                  <c:v>-90</c:v>
                </c:pt>
                <c:pt idx="959">
                  <c:v>-90</c:v>
                </c:pt>
                <c:pt idx="960">
                  <c:v>-90</c:v>
                </c:pt>
                <c:pt idx="961">
                  <c:v>-90</c:v>
                </c:pt>
                <c:pt idx="962">
                  <c:v>-90</c:v>
                </c:pt>
                <c:pt idx="963">
                  <c:v>-90</c:v>
                </c:pt>
                <c:pt idx="964">
                  <c:v>-90</c:v>
                </c:pt>
                <c:pt idx="965">
                  <c:v>-90</c:v>
                </c:pt>
                <c:pt idx="966">
                  <c:v>-90</c:v>
                </c:pt>
                <c:pt idx="967">
                  <c:v>-90</c:v>
                </c:pt>
                <c:pt idx="968">
                  <c:v>-90</c:v>
                </c:pt>
                <c:pt idx="969">
                  <c:v>-90</c:v>
                </c:pt>
                <c:pt idx="970">
                  <c:v>-90</c:v>
                </c:pt>
                <c:pt idx="971">
                  <c:v>-90</c:v>
                </c:pt>
                <c:pt idx="972">
                  <c:v>-90</c:v>
                </c:pt>
                <c:pt idx="973">
                  <c:v>-90</c:v>
                </c:pt>
                <c:pt idx="974">
                  <c:v>-90</c:v>
                </c:pt>
                <c:pt idx="975">
                  <c:v>-90</c:v>
                </c:pt>
                <c:pt idx="976">
                  <c:v>-90</c:v>
                </c:pt>
                <c:pt idx="977">
                  <c:v>-90</c:v>
                </c:pt>
                <c:pt idx="978">
                  <c:v>-90</c:v>
                </c:pt>
                <c:pt idx="979">
                  <c:v>-90</c:v>
                </c:pt>
                <c:pt idx="980">
                  <c:v>-90</c:v>
                </c:pt>
                <c:pt idx="981">
                  <c:v>-90</c:v>
                </c:pt>
                <c:pt idx="982">
                  <c:v>-90</c:v>
                </c:pt>
                <c:pt idx="983">
                  <c:v>-90</c:v>
                </c:pt>
                <c:pt idx="984">
                  <c:v>-90</c:v>
                </c:pt>
                <c:pt idx="985">
                  <c:v>-90</c:v>
                </c:pt>
                <c:pt idx="986">
                  <c:v>-90</c:v>
                </c:pt>
                <c:pt idx="987">
                  <c:v>-90</c:v>
                </c:pt>
                <c:pt idx="988">
                  <c:v>-90</c:v>
                </c:pt>
                <c:pt idx="989">
                  <c:v>-90</c:v>
                </c:pt>
                <c:pt idx="990">
                  <c:v>-90</c:v>
                </c:pt>
                <c:pt idx="991">
                  <c:v>-90</c:v>
                </c:pt>
                <c:pt idx="992">
                  <c:v>-90</c:v>
                </c:pt>
                <c:pt idx="993">
                  <c:v>-90</c:v>
                </c:pt>
                <c:pt idx="994">
                  <c:v>-90</c:v>
                </c:pt>
                <c:pt idx="995">
                  <c:v>-90</c:v>
                </c:pt>
                <c:pt idx="996">
                  <c:v>-90</c:v>
                </c:pt>
                <c:pt idx="997">
                  <c:v>-90</c:v>
                </c:pt>
                <c:pt idx="998">
                  <c:v>-90</c:v>
                </c:pt>
                <c:pt idx="999">
                  <c:v>-90</c:v>
                </c:pt>
                <c:pt idx="1000">
                  <c:v>-90</c:v>
                </c:pt>
                <c:pt idx="1001">
                  <c:v>-90</c:v>
                </c:pt>
                <c:pt idx="1002">
                  <c:v>-90</c:v>
                </c:pt>
                <c:pt idx="1003">
                  <c:v>-90</c:v>
                </c:pt>
                <c:pt idx="1004">
                  <c:v>-90</c:v>
                </c:pt>
                <c:pt idx="1005">
                  <c:v>-90</c:v>
                </c:pt>
                <c:pt idx="1006">
                  <c:v>-90</c:v>
                </c:pt>
                <c:pt idx="1007">
                  <c:v>-90</c:v>
                </c:pt>
                <c:pt idx="1008">
                  <c:v>-90</c:v>
                </c:pt>
                <c:pt idx="1009">
                  <c:v>-90</c:v>
                </c:pt>
                <c:pt idx="1010">
                  <c:v>-90</c:v>
                </c:pt>
                <c:pt idx="1011">
                  <c:v>-90</c:v>
                </c:pt>
                <c:pt idx="1012">
                  <c:v>-90</c:v>
                </c:pt>
                <c:pt idx="1013">
                  <c:v>-90</c:v>
                </c:pt>
                <c:pt idx="1014">
                  <c:v>-90</c:v>
                </c:pt>
                <c:pt idx="1015">
                  <c:v>-90</c:v>
                </c:pt>
                <c:pt idx="1016">
                  <c:v>-90</c:v>
                </c:pt>
                <c:pt idx="1017">
                  <c:v>-90</c:v>
                </c:pt>
                <c:pt idx="1018">
                  <c:v>-90</c:v>
                </c:pt>
                <c:pt idx="1019">
                  <c:v>-90</c:v>
                </c:pt>
                <c:pt idx="1020">
                  <c:v>-90</c:v>
                </c:pt>
                <c:pt idx="1021">
                  <c:v>-90</c:v>
                </c:pt>
                <c:pt idx="1022">
                  <c:v>-90</c:v>
                </c:pt>
                <c:pt idx="1023">
                  <c:v>-90</c:v>
                </c:pt>
                <c:pt idx="1024">
                  <c:v>-90</c:v>
                </c:pt>
                <c:pt idx="1025">
                  <c:v>-90</c:v>
                </c:pt>
                <c:pt idx="1026">
                  <c:v>-90</c:v>
                </c:pt>
                <c:pt idx="1027">
                  <c:v>-90</c:v>
                </c:pt>
                <c:pt idx="1028">
                  <c:v>-90</c:v>
                </c:pt>
                <c:pt idx="1029">
                  <c:v>-90</c:v>
                </c:pt>
                <c:pt idx="1030">
                  <c:v>-90</c:v>
                </c:pt>
                <c:pt idx="1031">
                  <c:v>-90</c:v>
                </c:pt>
                <c:pt idx="1032">
                  <c:v>-90</c:v>
                </c:pt>
                <c:pt idx="1033">
                  <c:v>-90</c:v>
                </c:pt>
                <c:pt idx="1034">
                  <c:v>-90</c:v>
                </c:pt>
                <c:pt idx="1035">
                  <c:v>-90</c:v>
                </c:pt>
                <c:pt idx="1036">
                  <c:v>-90</c:v>
                </c:pt>
                <c:pt idx="1037">
                  <c:v>-90</c:v>
                </c:pt>
                <c:pt idx="1038">
                  <c:v>-90</c:v>
                </c:pt>
                <c:pt idx="1039">
                  <c:v>-90</c:v>
                </c:pt>
                <c:pt idx="1040">
                  <c:v>-90</c:v>
                </c:pt>
                <c:pt idx="1041">
                  <c:v>-90</c:v>
                </c:pt>
                <c:pt idx="1042">
                  <c:v>-90</c:v>
                </c:pt>
                <c:pt idx="1043">
                  <c:v>-90</c:v>
                </c:pt>
                <c:pt idx="1044">
                  <c:v>-90</c:v>
                </c:pt>
                <c:pt idx="1045">
                  <c:v>-90</c:v>
                </c:pt>
                <c:pt idx="1046">
                  <c:v>-90</c:v>
                </c:pt>
                <c:pt idx="1047">
                  <c:v>-90</c:v>
                </c:pt>
                <c:pt idx="1048">
                  <c:v>-90</c:v>
                </c:pt>
                <c:pt idx="1049">
                  <c:v>-90</c:v>
                </c:pt>
                <c:pt idx="1050">
                  <c:v>-90</c:v>
                </c:pt>
                <c:pt idx="1051">
                  <c:v>-90</c:v>
                </c:pt>
                <c:pt idx="1052">
                  <c:v>-90</c:v>
                </c:pt>
                <c:pt idx="1053">
                  <c:v>-90</c:v>
                </c:pt>
                <c:pt idx="1054">
                  <c:v>-90</c:v>
                </c:pt>
                <c:pt idx="1055">
                  <c:v>-90</c:v>
                </c:pt>
                <c:pt idx="1056">
                  <c:v>-90</c:v>
                </c:pt>
                <c:pt idx="1057">
                  <c:v>-90</c:v>
                </c:pt>
                <c:pt idx="1058">
                  <c:v>-90</c:v>
                </c:pt>
                <c:pt idx="1059">
                  <c:v>-90</c:v>
                </c:pt>
                <c:pt idx="1060">
                  <c:v>-90</c:v>
                </c:pt>
                <c:pt idx="1061">
                  <c:v>-90</c:v>
                </c:pt>
                <c:pt idx="1062">
                  <c:v>-90</c:v>
                </c:pt>
                <c:pt idx="1063">
                  <c:v>-90</c:v>
                </c:pt>
                <c:pt idx="1064">
                  <c:v>-90</c:v>
                </c:pt>
                <c:pt idx="1065">
                  <c:v>-90</c:v>
                </c:pt>
                <c:pt idx="1066">
                  <c:v>-90</c:v>
                </c:pt>
                <c:pt idx="1067">
                  <c:v>-90</c:v>
                </c:pt>
                <c:pt idx="1068">
                  <c:v>-90</c:v>
                </c:pt>
                <c:pt idx="1069">
                  <c:v>-90</c:v>
                </c:pt>
                <c:pt idx="1070">
                  <c:v>-90</c:v>
                </c:pt>
                <c:pt idx="1071">
                  <c:v>-90</c:v>
                </c:pt>
                <c:pt idx="1072">
                  <c:v>-90</c:v>
                </c:pt>
                <c:pt idx="1073">
                  <c:v>-90</c:v>
                </c:pt>
                <c:pt idx="1074">
                  <c:v>-90</c:v>
                </c:pt>
                <c:pt idx="1075">
                  <c:v>-90</c:v>
                </c:pt>
                <c:pt idx="1076">
                  <c:v>-90</c:v>
                </c:pt>
                <c:pt idx="1077">
                  <c:v>-90</c:v>
                </c:pt>
                <c:pt idx="1078">
                  <c:v>-90</c:v>
                </c:pt>
                <c:pt idx="1079">
                  <c:v>-90</c:v>
                </c:pt>
                <c:pt idx="1080">
                  <c:v>-90</c:v>
                </c:pt>
                <c:pt idx="1081">
                  <c:v>-90</c:v>
                </c:pt>
                <c:pt idx="1082">
                  <c:v>-90</c:v>
                </c:pt>
                <c:pt idx="1083">
                  <c:v>-90</c:v>
                </c:pt>
                <c:pt idx="1084">
                  <c:v>-90</c:v>
                </c:pt>
                <c:pt idx="1085">
                  <c:v>-90</c:v>
                </c:pt>
                <c:pt idx="1086">
                  <c:v>-90</c:v>
                </c:pt>
                <c:pt idx="1087">
                  <c:v>-90</c:v>
                </c:pt>
                <c:pt idx="1088">
                  <c:v>-90</c:v>
                </c:pt>
                <c:pt idx="1089">
                  <c:v>-90</c:v>
                </c:pt>
                <c:pt idx="1090">
                  <c:v>-90</c:v>
                </c:pt>
                <c:pt idx="1091">
                  <c:v>-90</c:v>
                </c:pt>
                <c:pt idx="1092">
                  <c:v>-90</c:v>
                </c:pt>
                <c:pt idx="1093">
                  <c:v>-90</c:v>
                </c:pt>
                <c:pt idx="1094">
                  <c:v>-90</c:v>
                </c:pt>
                <c:pt idx="1095">
                  <c:v>-90</c:v>
                </c:pt>
                <c:pt idx="1096">
                  <c:v>-90</c:v>
                </c:pt>
                <c:pt idx="1097">
                  <c:v>-90</c:v>
                </c:pt>
                <c:pt idx="1098">
                  <c:v>-90</c:v>
                </c:pt>
                <c:pt idx="1099">
                  <c:v>-90</c:v>
                </c:pt>
                <c:pt idx="1100">
                  <c:v>-90</c:v>
                </c:pt>
                <c:pt idx="1101">
                  <c:v>-90</c:v>
                </c:pt>
                <c:pt idx="1102">
                  <c:v>-90</c:v>
                </c:pt>
                <c:pt idx="1103">
                  <c:v>-90</c:v>
                </c:pt>
                <c:pt idx="1104">
                  <c:v>-90</c:v>
                </c:pt>
                <c:pt idx="1105">
                  <c:v>-90</c:v>
                </c:pt>
                <c:pt idx="1106">
                  <c:v>-90</c:v>
                </c:pt>
                <c:pt idx="1107">
                  <c:v>-90</c:v>
                </c:pt>
                <c:pt idx="1108">
                  <c:v>-90</c:v>
                </c:pt>
                <c:pt idx="1109">
                  <c:v>-90</c:v>
                </c:pt>
                <c:pt idx="1110">
                  <c:v>-90</c:v>
                </c:pt>
                <c:pt idx="1111">
                  <c:v>-90</c:v>
                </c:pt>
                <c:pt idx="1112">
                  <c:v>-90</c:v>
                </c:pt>
                <c:pt idx="1113">
                  <c:v>-90</c:v>
                </c:pt>
                <c:pt idx="1114">
                  <c:v>-90</c:v>
                </c:pt>
                <c:pt idx="1115">
                  <c:v>-90</c:v>
                </c:pt>
                <c:pt idx="1116">
                  <c:v>-90</c:v>
                </c:pt>
                <c:pt idx="1117">
                  <c:v>-90</c:v>
                </c:pt>
                <c:pt idx="1118">
                  <c:v>-90</c:v>
                </c:pt>
                <c:pt idx="1119">
                  <c:v>-90</c:v>
                </c:pt>
                <c:pt idx="1120">
                  <c:v>-90</c:v>
                </c:pt>
                <c:pt idx="1121">
                  <c:v>-90</c:v>
                </c:pt>
                <c:pt idx="1122">
                  <c:v>-90</c:v>
                </c:pt>
                <c:pt idx="1123">
                  <c:v>-90</c:v>
                </c:pt>
                <c:pt idx="1124">
                  <c:v>-90</c:v>
                </c:pt>
                <c:pt idx="1125">
                  <c:v>-90</c:v>
                </c:pt>
                <c:pt idx="1126">
                  <c:v>-90</c:v>
                </c:pt>
                <c:pt idx="1127">
                  <c:v>-90</c:v>
                </c:pt>
                <c:pt idx="1128">
                  <c:v>-90</c:v>
                </c:pt>
                <c:pt idx="1129">
                  <c:v>-90</c:v>
                </c:pt>
                <c:pt idx="1130">
                  <c:v>-90</c:v>
                </c:pt>
                <c:pt idx="1131">
                  <c:v>-90</c:v>
                </c:pt>
                <c:pt idx="1132">
                  <c:v>-90</c:v>
                </c:pt>
                <c:pt idx="1133">
                  <c:v>-90</c:v>
                </c:pt>
                <c:pt idx="1134">
                  <c:v>-90</c:v>
                </c:pt>
                <c:pt idx="1135">
                  <c:v>-90</c:v>
                </c:pt>
                <c:pt idx="1136">
                  <c:v>-90</c:v>
                </c:pt>
                <c:pt idx="1137">
                  <c:v>-90</c:v>
                </c:pt>
                <c:pt idx="1138">
                  <c:v>-90</c:v>
                </c:pt>
                <c:pt idx="1139">
                  <c:v>-90</c:v>
                </c:pt>
                <c:pt idx="1140">
                  <c:v>-90</c:v>
                </c:pt>
                <c:pt idx="1141">
                  <c:v>-90</c:v>
                </c:pt>
                <c:pt idx="1142">
                  <c:v>-90</c:v>
                </c:pt>
                <c:pt idx="1143">
                  <c:v>-90</c:v>
                </c:pt>
                <c:pt idx="1144">
                  <c:v>-90</c:v>
                </c:pt>
                <c:pt idx="1145">
                  <c:v>-90</c:v>
                </c:pt>
                <c:pt idx="1146">
                  <c:v>-90</c:v>
                </c:pt>
                <c:pt idx="1147">
                  <c:v>-90</c:v>
                </c:pt>
                <c:pt idx="1148">
                  <c:v>-90</c:v>
                </c:pt>
                <c:pt idx="1149">
                  <c:v>-90</c:v>
                </c:pt>
                <c:pt idx="1150">
                  <c:v>-90</c:v>
                </c:pt>
                <c:pt idx="1151">
                  <c:v>-90</c:v>
                </c:pt>
                <c:pt idx="1152">
                  <c:v>-90</c:v>
                </c:pt>
                <c:pt idx="1153">
                  <c:v>-90</c:v>
                </c:pt>
                <c:pt idx="1154">
                  <c:v>-90</c:v>
                </c:pt>
                <c:pt idx="1155">
                  <c:v>-90</c:v>
                </c:pt>
                <c:pt idx="1156">
                  <c:v>-90</c:v>
                </c:pt>
                <c:pt idx="1157">
                  <c:v>-90</c:v>
                </c:pt>
                <c:pt idx="1158">
                  <c:v>-90</c:v>
                </c:pt>
                <c:pt idx="1159">
                  <c:v>-90</c:v>
                </c:pt>
                <c:pt idx="1160">
                  <c:v>-90</c:v>
                </c:pt>
                <c:pt idx="1161">
                  <c:v>-90</c:v>
                </c:pt>
                <c:pt idx="1162">
                  <c:v>-90</c:v>
                </c:pt>
                <c:pt idx="1163">
                  <c:v>-90</c:v>
                </c:pt>
                <c:pt idx="1164">
                  <c:v>-90</c:v>
                </c:pt>
                <c:pt idx="1165">
                  <c:v>-90</c:v>
                </c:pt>
                <c:pt idx="1166">
                  <c:v>-90</c:v>
                </c:pt>
                <c:pt idx="1167">
                  <c:v>-90</c:v>
                </c:pt>
                <c:pt idx="1168">
                  <c:v>-90</c:v>
                </c:pt>
                <c:pt idx="1169">
                  <c:v>-90</c:v>
                </c:pt>
                <c:pt idx="1170">
                  <c:v>-90</c:v>
                </c:pt>
                <c:pt idx="1171">
                  <c:v>-90</c:v>
                </c:pt>
                <c:pt idx="1172">
                  <c:v>-90</c:v>
                </c:pt>
                <c:pt idx="1173">
                  <c:v>-90</c:v>
                </c:pt>
                <c:pt idx="1174">
                  <c:v>-90</c:v>
                </c:pt>
                <c:pt idx="1175">
                  <c:v>-90</c:v>
                </c:pt>
                <c:pt idx="1176">
                  <c:v>-90</c:v>
                </c:pt>
                <c:pt idx="1177">
                  <c:v>-90</c:v>
                </c:pt>
                <c:pt idx="1178">
                  <c:v>-90</c:v>
                </c:pt>
                <c:pt idx="1179">
                  <c:v>-90</c:v>
                </c:pt>
                <c:pt idx="1180">
                  <c:v>-90</c:v>
                </c:pt>
                <c:pt idx="1181">
                  <c:v>-90</c:v>
                </c:pt>
                <c:pt idx="1182">
                  <c:v>-90</c:v>
                </c:pt>
                <c:pt idx="1183">
                  <c:v>-90</c:v>
                </c:pt>
                <c:pt idx="1184">
                  <c:v>-90</c:v>
                </c:pt>
                <c:pt idx="1185">
                  <c:v>-90</c:v>
                </c:pt>
                <c:pt idx="1186">
                  <c:v>-90</c:v>
                </c:pt>
                <c:pt idx="1187">
                  <c:v>-90</c:v>
                </c:pt>
                <c:pt idx="1188">
                  <c:v>-90</c:v>
                </c:pt>
                <c:pt idx="1189">
                  <c:v>-90</c:v>
                </c:pt>
                <c:pt idx="1190">
                  <c:v>-90</c:v>
                </c:pt>
                <c:pt idx="1191">
                  <c:v>-90</c:v>
                </c:pt>
                <c:pt idx="1192">
                  <c:v>-90</c:v>
                </c:pt>
                <c:pt idx="1193">
                  <c:v>-90</c:v>
                </c:pt>
                <c:pt idx="1194">
                  <c:v>-90</c:v>
                </c:pt>
                <c:pt idx="1195">
                  <c:v>-90</c:v>
                </c:pt>
                <c:pt idx="1196">
                  <c:v>-90</c:v>
                </c:pt>
                <c:pt idx="1197">
                  <c:v>-90</c:v>
                </c:pt>
                <c:pt idx="1198">
                  <c:v>-90</c:v>
                </c:pt>
                <c:pt idx="1199">
                  <c:v>-90</c:v>
                </c:pt>
                <c:pt idx="1200">
                  <c:v>-90</c:v>
                </c:pt>
                <c:pt idx="1201">
                  <c:v>-90</c:v>
                </c:pt>
                <c:pt idx="1202">
                  <c:v>-90</c:v>
                </c:pt>
                <c:pt idx="1203">
                  <c:v>-90</c:v>
                </c:pt>
                <c:pt idx="1204">
                  <c:v>-90</c:v>
                </c:pt>
                <c:pt idx="1205">
                  <c:v>-90</c:v>
                </c:pt>
                <c:pt idx="1206">
                  <c:v>-90</c:v>
                </c:pt>
                <c:pt idx="1207">
                  <c:v>-90</c:v>
                </c:pt>
                <c:pt idx="1208">
                  <c:v>-90</c:v>
                </c:pt>
                <c:pt idx="1209">
                  <c:v>-90</c:v>
                </c:pt>
                <c:pt idx="1210">
                  <c:v>-90</c:v>
                </c:pt>
                <c:pt idx="1211">
                  <c:v>-90</c:v>
                </c:pt>
                <c:pt idx="1212">
                  <c:v>-90</c:v>
                </c:pt>
                <c:pt idx="1213">
                  <c:v>-90</c:v>
                </c:pt>
                <c:pt idx="1214">
                  <c:v>-90</c:v>
                </c:pt>
                <c:pt idx="1215">
                  <c:v>-90</c:v>
                </c:pt>
                <c:pt idx="1216">
                  <c:v>-90</c:v>
                </c:pt>
                <c:pt idx="1217">
                  <c:v>-90</c:v>
                </c:pt>
                <c:pt idx="1218">
                  <c:v>-90</c:v>
                </c:pt>
                <c:pt idx="1219">
                  <c:v>-90</c:v>
                </c:pt>
                <c:pt idx="1220">
                  <c:v>-90</c:v>
                </c:pt>
                <c:pt idx="1221">
                  <c:v>-90</c:v>
                </c:pt>
                <c:pt idx="1222">
                  <c:v>-90</c:v>
                </c:pt>
                <c:pt idx="1223">
                  <c:v>-90</c:v>
                </c:pt>
                <c:pt idx="1224">
                  <c:v>-90</c:v>
                </c:pt>
                <c:pt idx="1225">
                  <c:v>-90</c:v>
                </c:pt>
                <c:pt idx="1226">
                  <c:v>-90</c:v>
                </c:pt>
                <c:pt idx="1227">
                  <c:v>-90</c:v>
                </c:pt>
                <c:pt idx="1228">
                  <c:v>-90</c:v>
                </c:pt>
                <c:pt idx="1229">
                  <c:v>-90</c:v>
                </c:pt>
                <c:pt idx="1230">
                  <c:v>-90</c:v>
                </c:pt>
                <c:pt idx="1231">
                  <c:v>-90</c:v>
                </c:pt>
                <c:pt idx="1232">
                  <c:v>-90</c:v>
                </c:pt>
                <c:pt idx="1233">
                  <c:v>-90</c:v>
                </c:pt>
                <c:pt idx="1234">
                  <c:v>-90</c:v>
                </c:pt>
                <c:pt idx="1235">
                  <c:v>-90</c:v>
                </c:pt>
                <c:pt idx="1236">
                  <c:v>-90</c:v>
                </c:pt>
                <c:pt idx="1237">
                  <c:v>-90</c:v>
                </c:pt>
                <c:pt idx="1238">
                  <c:v>-90</c:v>
                </c:pt>
                <c:pt idx="1239">
                  <c:v>-90</c:v>
                </c:pt>
                <c:pt idx="1240">
                  <c:v>-90</c:v>
                </c:pt>
                <c:pt idx="1241">
                  <c:v>-90</c:v>
                </c:pt>
                <c:pt idx="1242">
                  <c:v>-90</c:v>
                </c:pt>
                <c:pt idx="1243">
                  <c:v>-90</c:v>
                </c:pt>
                <c:pt idx="1244">
                  <c:v>-90</c:v>
                </c:pt>
                <c:pt idx="1245">
                  <c:v>-90</c:v>
                </c:pt>
                <c:pt idx="1246">
                  <c:v>-90</c:v>
                </c:pt>
                <c:pt idx="1247">
                  <c:v>-90</c:v>
                </c:pt>
                <c:pt idx="1248">
                  <c:v>-90</c:v>
                </c:pt>
                <c:pt idx="1249">
                  <c:v>-90</c:v>
                </c:pt>
                <c:pt idx="1250">
                  <c:v>-90</c:v>
                </c:pt>
                <c:pt idx="1251">
                  <c:v>-90</c:v>
                </c:pt>
                <c:pt idx="1252">
                  <c:v>-90</c:v>
                </c:pt>
                <c:pt idx="1253">
                  <c:v>-90</c:v>
                </c:pt>
                <c:pt idx="1254">
                  <c:v>-90</c:v>
                </c:pt>
                <c:pt idx="1255">
                  <c:v>-90</c:v>
                </c:pt>
                <c:pt idx="1256">
                  <c:v>-90</c:v>
                </c:pt>
                <c:pt idx="1257">
                  <c:v>-90</c:v>
                </c:pt>
                <c:pt idx="1258">
                  <c:v>-90</c:v>
                </c:pt>
                <c:pt idx="1259">
                  <c:v>-90</c:v>
                </c:pt>
                <c:pt idx="1260">
                  <c:v>-90</c:v>
                </c:pt>
                <c:pt idx="1261">
                  <c:v>-90</c:v>
                </c:pt>
                <c:pt idx="1262">
                  <c:v>-90</c:v>
                </c:pt>
                <c:pt idx="1263">
                  <c:v>-90</c:v>
                </c:pt>
                <c:pt idx="1264">
                  <c:v>-90</c:v>
                </c:pt>
                <c:pt idx="1265">
                  <c:v>-90</c:v>
                </c:pt>
                <c:pt idx="1266">
                  <c:v>-90</c:v>
                </c:pt>
                <c:pt idx="1267">
                  <c:v>-90</c:v>
                </c:pt>
                <c:pt idx="1268">
                  <c:v>-90</c:v>
                </c:pt>
                <c:pt idx="1269">
                  <c:v>-90</c:v>
                </c:pt>
                <c:pt idx="1270">
                  <c:v>-90</c:v>
                </c:pt>
                <c:pt idx="1271">
                  <c:v>-90</c:v>
                </c:pt>
                <c:pt idx="1272">
                  <c:v>-90</c:v>
                </c:pt>
                <c:pt idx="1273">
                  <c:v>-90</c:v>
                </c:pt>
                <c:pt idx="1274">
                  <c:v>-90</c:v>
                </c:pt>
                <c:pt idx="1275">
                  <c:v>-90</c:v>
                </c:pt>
                <c:pt idx="1276">
                  <c:v>-90</c:v>
                </c:pt>
                <c:pt idx="1277">
                  <c:v>-90</c:v>
                </c:pt>
                <c:pt idx="1278">
                  <c:v>-90</c:v>
                </c:pt>
                <c:pt idx="1279">
                  <c:v>-90</c:v>
                </c:pt>
                <c:pt idx="1280">
                  <c:v>-90</c:v>
                </c:pt>
                <c:pt idx="1281">
                  <c:v>-90</c:v>
                </c:pt>
                <c:pt idx="1282">
                  <c:v>-90</c:v>
                </c:pt>
                <c:pt idx="1283">
                  <c:v>-90</c:v>
                </c:pt>
                <c:pt idx="1284">
                  <c:v>-90</c:v>
                </c:pt>
                <c:pt idx="1285">
                  <c:v>-90</c:v>
                </c:pt>
                <c:pt idx="1286">
                  <c:v>-90</c:v>
                </c:pt>
                <c:pt idx="1287">
                  <c:v>-90</c:v>
                </c:pt>
                <c:pt idx="1288">
                  <c:v>-90</c:v>
                </c:pt>
                <c:pt idx="1289">
                  <c:v>-90</c:v>
                </c:pt>
                <c:pt idx="1290">
                  <c:v>-90</c:v>
                </c:pt>
                <c:pt idx="1291">
                  <c:v>-90</c:v>
                </c:pt>
                <c:pt idx="1292">
                  <c:v>-90</c:v>
                </c:pt>
                <c:pt idx="1293">
                  <c:v>-90</c:v>
                </c:pt>
                <c:pt idx="1294">
                  <c:v>-90</c:v>
                </c:pt>
                <c:pt idx="1295">
                  <c:v>-90</c:v>
                </c:pt>
                <c:pt idx="1296">
                  <c:v>-90</c:v>
                </c:pt>
                <c:pt idx="1297">
                  <c:v>-90</c:v>
                </c:pt>
                <c:pt idx="1298">
                  <c:v>-90</c:v>
                </c:pt>
                <c:pt idx="1299">
                  <c:v>-90</c:v>
                </c:pt>
                <c:pt idx="1300">
                  <c:v>-90</c:v>
                </c:pt>
                <c:pt idx="1301">
                  <c:v>-90</c:v>
                </c:pt>
                <c:pt idx="1302">
                  <c:v>-90</c:v>
                </c:pt>
                <c:pt idx="1303">
                  <c:v>-90</c:v>
                </c:pt>
                <c:pt idx="1304">
                  <c:v>-90</c:v>
                </c:pt>
                <c:pt idx="1305">
                  <c:v>-90</c:v>
                </c:pt>
                <c:pt idx="1306">
                  <c:v>-90</c:v>
                </c:pt>
                <c:pt idx="1307">
                  <c:v>-90</c:v>
                </c:pt>
                <c:pt idx="1308">
                  <c:v>-90</c:v>
                </c:pt>
                <c:pt idx="1309">
                  <c:v>-90</c:v>
                </c:pt>
                <c:pt idx="1310">
                  <c:v>-90</c:v>
                </c:pt>
                <c:pt idx="1311">
                  <c:v>-90</c:v>
                </c:pt>
                <c:pt idx="1312">
                  <c:v>-90</c:v>
                </c:pt>
                <c:pt idx="1313">
                  <c:v>-90</c:v>
                </c:pt>
                <c:pt idx="1314">
                  <c:v>-90</c:v>
                </c:pt>
                <c:pt idx="1315">
                  <c:v>-90</c:v>
                </c:pt>
                <c:pt idx="1316">
                  <c:v>-90</c:v>
                </c:pt>
                <c:pt idx="1317">
                  <c:v>-90</c:v>
                </c:pt>
                <c:pt idx="1318">
                  <c:v>-90</c:v>
                </c:pt>
                <c:pt idx="1319">
                  <c:v>-90</c:v>
                </c:pt>
                <c:pt idx="1320">
                  <c:v>-90</c:v>
                </c:pt>
                <c:pt idx="1321">
                  <c:v>-90</c:v>
                </c:pt>
                <c:pt idx="1322">
                  <c:v>-90</c:v>
                </c:pt>
                <c:pt idx="1323">
                  <c:v>-90</c:v>
                </c:pt>
                <c:pt idx="1324">
                  <c:v>-90</c:v>
                </c:pt>
                <c:pt idx="1325">
                  <c:v>-90</c:v>
                </c:pt>
                <c:pt idx="1326">
                  <c:v>-90</c:v>
                </c:pt>
                <c:pt idx="1327">
                  <c:v>-90</c:v>
                </c:pt>
                <c:pt idx="1328">
                  <c:v>-90</c:v>
                </c:pt>
                <c:pt idx="1329">
                  <c:v>-90</c:v>
                </c:pt>
                <c:pt idx="1330">
                  <c:v>-90</c:v>
                </c:pt>
                <c:pt idx="1331">
                  <c:v>-90</c:v>
                </c:pt>
                <c:pt idx="1332">
                  <c:v>-90</c:v>
                </c:pt>
                <c:pt idx="1333">
                  <c:v>-90</c:v>
                </c:pt>
                <c:pt idx="1334">
                  <c:v>-90</c:v>
                </c:pt>
                <c:pt idx="1335">
                  <c:v>-90</c:v>
                </c:pt>
                <c:pt idx="1336">
                  <c:v>-90</c:v>
                </c:pt>
                <c:pt idx="1337">
                  <c:v>-90</c:v>
                </c:pt>
                <c:pt idx="1338">
                  <c:v>-90</c:v>
                </c:pt>
                <c:pt idx="1339">
                  <c:v>-90</c:v>
                </c:pt>
                <c:pt idx="1340">
                  <c:v>-90</c:v>
                </c:pt>
                <c:pt idx="1341">
                  <c:v>-90</c:v>
                </c:pt>
                <c:pt idx="1342">
                  <c:v>-90</c:v>
                </c:pt>
                <c:pt idx="1343">
                  <c:v>-90</c:v>
                </c:pt>
                <c:pt idx="1344">
                  <c:v>-90</c:v>
                </c:pt>
                <c:pt idx="1345">
                  <c:v>-90</c:v>
                </c:pt>
                <c:pt idx="1346">
                  <c:v>-90</c:v>
                </c:pt>
                <c:pt idx="1347">
                  <c:v>-90</c:v>
                </c:pt>
                <c:pt idx="1348">
                  <c:v>-90</c:v>
                </c:pt>
                <c:pt idx="1349">
                  <c:v>-90</c:v>
                </c:pt>
                <c:pt idx="1350">
                  <c:v>-90</c:v>
                </c:pt>
                <c:pt idx="1351">
                  <c:v>-90</c:v>
                </c:pt>
                <c:pt idx="1352">
                  <c:v>-90</c:v>
                </c:pt>
                <c:pt idx="1353">
                  <c:v>-90</c:v>
                </c:pt>
                <c:pt idx="1354">
                  <c:v>-90</c:v>
                </c:pt>
                <c:pt idx="1355">
                  <c:v>-90</c:v>
                </c:pt>
                <c:pt idx="1356">
                  <c:v>-90</c:v>
                </c:pt>
                <c:pt idx="1357">
                  <c:v>-90</c:v>
                </c:pt>
                <c:pt idx="1358">
                  <c:v>-90</c:v>
                </c:pt>
                <c:pt idx="1359">
                  <c:v>-90</c:v>
                </c:pt>
                <c:pt idx="1360">
                  <c:v>-90</c:v>
                </c:pt>
                <c:pt idx="1361">
                  <c:v>-90</c:v>
                </c:pt>
                <c:pt idx="1362">
                  <c:v>-90</c:v>
                </c:pt>
                <c:pt idx="1363">
                  <c:v>-90</c:v>
                </c:pt>
                <c:pt idx="1364">
                  <c:v>-90</c:v>
                </c:pt>
                <c:pt idx="1365">
                  <c:v>-90</c:v>
                </c:pt>
                <c:pt idx="1366">
                  <c:v>-90</c:v>
                </c:pt>
                <c:pt idx="1367">
                  <c:v>-90</c:v>
                </c:pt>
                <c:pt idx="1368">
                  <c:v>-90</c:v>
                </c:pt>
                <c:pt idx="1369">
                  <c:v>-90</c:v>
                </c:pt>
                <c:pt idx="1370">
                  <c:v>-90</c:v>
                </c:pt>
                <c:pt idx="1371">
                  <c:v>-90</c:v>
                </c:pt>
                <c:pt idx="1372">
                  <c:v>-90</c:v>
                </c:pt>
                <c:pt idx="1373">
                  <c:v>-90</c:v>
                </c:pt>
                <c:pt idx="1374">
                  <c:v>-90</c:v>
                </c:pt>
                <c:pt idx="1375">
                  <c:v>-90</c:v>
                </c:pt>
                <c:pt idx="1376">
                  <c:v>-90</c:v>
                </c:pt>
                <c:pt idx="1377">
                  <c:v>-90</c:v>
                </c:pt>
                <c:pt idx="1378">
                  <c:v>-90</c:v>
                </c:pt>
                <c:pt idx="1379">
                  <c:v>-90</c:v>
                </c:pt>
                <c:pt idx="1380">
                  <c:v>-90</c:v>
                </c:pt>
                <c:pt idx="1381">
                  <c:v>-90</c:v>
                </c:pt>
                <c:pt idx="1382">
                  <c:v>-90</c:v>
                </c:pt>
                <c:pt idx="1383">
                  <c:v>-90</c:v>
                </c:pt>
                <c:pt idx="1384">
                  <c:v>-90</c:v>
                </c:pt>
                <c:pt idx="1385">
                  <c:v>-90</c:v>
                </c:pt>
                <c:pt idx="1386">
                  <c:v>-90</c:v>
                </c:pt>
                <c:pt idx="1387">
                  <c:v>-90</c:v>
                </c:pt>
                <c:pt idx="1388">
                  <c:v>-90</c:v>
                </c:pt>
                <c:pt idx="1389">
                  <c:v>-90</c:v>
                </c:pt>
                <c:pt idx="1390">
                  <c:v>-90</c:v>
                </c:pt>
                <c:pt idx="1391">
                  <c:v>-90</c:v>
                </c:pt>
                <c:pt idx="1392">
                  <c:v>-90</c:v>
                </c:pt>
                <c:pt idx="1393">
                  <c:v>-90</c:v>
                </c:pt>
                <c:pt idx="1394">
                  <c:v>-90</c:v>
                </c:pt>
                <c:pt idx="1395">
                  <c:v>-90</c:v>
                </c:pt>
                <c:pt idx="1396">
                  <c:v>-90</c:v>
                </c:pt>
                <c:pt idx="1397">
                  <c:v>-90</c:v>
                </c:pt>
                <c:pt idx="1398">
                  <c:v>-90</c:v>
                </c:pt>
                <c:pt idx="1399">
                  <c:v>-90</c:v>
                </c:pt>
                <c:pt idx="1400">
                  <c:v>-90</c:v>
                </c:pt>
                <c:pt idx="1401">
                  <c:v>-90</c:v>
                </c:pt>
                <c:pt idx="1402">
                  <c:v>-90</c:v>
                </c:pt>
                <c:pt idx="1403">
                  <c:v>-90</c:v>
                </c:pt>
                <c:pt idx="1404">
                  <c:v>-90</c:v>
                </c:pt>
                <c:pt idx="1405">
                  <c:v>-90</c:v>
                </c:pt>
                <c:pt idx="1406">
                  <c:v>-90</c:v>
                </c:pt>
                <c:pt idx="1407">
                  <c:v>-90</c:v>
                </c:pt>
                <c:pt idx="1408">
                  <c:v>-90</c:v>
                </c:pt>
                <c:pt idx="1409">
                  <c:v>-90</c:v>
                </c:pt>
                <c:pt idx="1410">
                  <c:v>-90</c:v>
                </c:pt>
                <c:pt idx="1411">
                  <c:v>-90</c:v>
                </c:pt>
                <c:pt idx="1412">
                  <c:v>-90</c:v>
                </c:pt>
                <c:pt idx="1413">
                  <c:v>-90</c:v>
                </c:pt>
                <c:pt idx="1414">
                  <c:v>-90</c:v>
                </c:pt>
                <c:pt idx="1415">
                  <c:v>-90</c:v>
                </c:pt>
                <c:pt idx="1416">
                  <c:v>-90</c:v>
                </c:pt>
                <c:pt idx="1417">
                  <c:v>-90</c:v>
                </c:pt>
                <c:pt idx="1418">
                  <c:v>-90</c:v>
                </c:pt>
                <c:pt idx="1419">
                  <c:v>-90</c:v>
                </c:pt>
                <c:pt idx="1420">
                  <c:v>-90</c:v>
                </c:pt>
                <c:pt idx="1421">
                  <c:v>-90</c:v>
                </c:pt>
                <c:pt idx="1422">
                  <c:v>-90</c:v>
                </c:pt>
                <c:pt idx="1423">
                  <c:v>-90</c:v>
                </c:pt>
                <c:pt idx="1424">
                  <c:v>-90</c:v>
                </c:pt>
                <c:pt idx="1425">
                  <c:v>-90</c:v>
                </c:pt>
                <c:pt idx="1426">
                  <c:v>-90</c:v>
                </c:pt>
                <c:pt idx="1427">
                  <c:v>-90</c:v>
                </c:pt>
                <c:pt idx="1428">
                  <c:v>-90</c:v>
                </c:pt>
                <c:pt idx="1429">
                  <c:v>-90</c:v>
                </c:pt>
                <c:pt idx="1430">
                  <c:v>-90</c:v>
                </c:pt>
                <c:pt idx="1431">
                  <c:v>-90</c:v>
                </c:pt>
                <c:pt idx="1432">
                  <c:v>-90</c:v>
                </c:pt>
                <c:pt idx="1433">
                  <c:v>-90</c:v>
                </c:pt>
                <c:pt idx="1434">
                  <c:v>-90</c:v>
                </c:pt>
                <c:pt idx="1435">
                  <c:v>-90</c:v>
                </c:pt>
                <c:pt idx="1436">
                  <c:v>-90</c:v>
                </c:pt>
                <c:pt idx="1437">
                  <c:v>-90</c:v>
                </c:pt>
                <c:pt idx="1438">
                  <c:v>-90</c:v>
                </c:pt>
                <c:pt idx="1439">
                  <c:v>-90</c:v>
                </c:pt>
                <c:pt idx="1440">
                  <c:v>-90</c:v>
                </c:pt>
                <c:pt idx="1441">
                  <c:v>-90</c:v>
                </c:pt>
                <c:pt idx="1442">
                  <c:v>-90</c:v>
                </c:pt>
                <c:pt idx="1443">
                  <c:v>-90</c:v>
                </c:pt>
                <c:pt idx="1444">
                  <c:v>-90</c:v>
                </c:pt>
                <c:pt idx="1445">
                  <c:v>-90</c:v>
                </c:pt>
                <c:pt idx="1446">
                  <c:v>-90</c:v>
                </c:pt>
                <c:pt idx="1447">
                  <c:v>-90</c:v>
                </c:pt>
                <c:pt idx="1448">
                  <c:v>-90</c:v>
                </c:pt>
                <c:pt idx="1449">
                  <c:v>-90</c:v>
                </c:pt>
                <c:pt idx="1450">
                  <c:v>-90</c:v>
                </c:pt>
                <c:pt idx="1451">
                  <c:v>-90</c:v>
                </c:pt>
                <c:pt idx="1452">
                  <c:v>-90</c:v>
                </c:pt>
                <c:pt idx="1453">
                  <c:v>-90</c:v>
                </c:pt>
                <c:pt idx="1454">
                  <c:v>-90</c:v>
                </c:pt>
                <c:pt idx="1455">
                  <c:v>-90</c:v>
                </c:pt>
                <c:pt idx="1456">
                  <c:v>-90</c:v>
                </c:pt>
                <c:pt idx="1457">
                  <c:v>-90</c:v>
                </c:pt>
                <c:pt idx="1458">
                  <c:v>-90</c:v>
                </c:pt>
                <c:pt idx="1459">
                  <c:v>-90</c:v>
                </c:pt>
                <c:pt idx="1460">
                  <c:v>-90</c:v>
                </c:pt>
                <c:pt idx="1461">
                  <c:v>-90</c:v>
                </c:pt>
                <c:pt idx="1462">
                  <c:v>-90</c:v>
                </c:pt>
                <c:pt idx="1463">
                  <c:v>-90</c:v>
                </c:pt>
                <c:pt idx="1464">
                  <c:v>-90</c:v>
                </c:pt>
                <c:pt idx="1465">
                  <c:v>-90</c:v>
                </c:pt>
                <c:pt idx="1466">
                  <c:v>-90</c:v>
                </c:pt>
                <c:pt idx="1467">
                  <c:v>-90</c:v>
                </c:pt>
                <c:pt idx="1468">
                  <c:v>-90</c:v>
                </c:pt>
                <c:pt idx="1469">
                  <c:v>-90</c:v>
                </c:pt>
                <c:pt idx="1470">
                  <c:v>-90</c:v>
                </c:pt>
                <c:pt idx="1471">
                  <c:v>-90</c:v>
                </c:pt>
                <c:pt idx="1472">
                  <c:v>-90</c:v>
                </c:pt>
                <c:pt idx="1473">
                  <c:v>-90</c:v>
                </c:pt>
                <c:pt idx="1474">
                  <c:v>-90</c:v>
                </c:pt>
                <c:pt idx="1475">
                  <c:v>-90</c:v>
                </c:pt>
                <c:pt idx="1476">
                  <c:v>-90</c:v>
                </c:pt>
                <c:pt idx="1477">
                  <c:v>-90</c:v>
                </c:pt>
                <c:pt idx="1478">
                  <c:v>-90</c:v>
                </c:pt>
                <c:pt idx="1479">
                  <c:v>-90</c:v>
                </c:pt>
                <c:pt idx="1480">
                  <c:v>-90</c:v>
                </c:pt>
                <c:pt idx="1481">
                  <c:v>-90</c:v>
                </c:pt>
                <c:pt idx="1482">
                  <c:v>-90</c:v>
                </c:pt>
                <c:pt idx="1483">
                  <c:v>-90</c:v>
                </c:pt>
                <c:pt idx="1484">
                  <c:v>-90</c:v>
                </c:pt>
                <c:pt idx="1485">
                  <c:v>-90</c:v>
                </c:pt>
                <c:pt idx="1486">
                  <c:v>-90</c:v>
                </c:pt>
                <c:pt idx="1487">
                  <c:v>-90</c:v>
                </c:pt>
                <c:pt idx="1488">
                  <c:v>-90</c:v>
                </c:pt>
                <c:pt idx="1489">
                  <c:v>-90</c:v>
                </c:pt>
                <c:pt idx="1490">
                  <c:v>-90</c:v>
                </c:pt>
                <c:pt idx="1491">
                  <c:v>-90</c:v>
                </c:pt>
                <c:pt idx="1492">
                  <c:v>-90</c:v>
                </c:pt>
                <c:pt idx="1493">
                  <c:v>-90</c:v>
                </c:pt>
                <c:pt idx="1494">
                  <c:v>-90</c:v>
                </c:pt>
                <c:pt idx="1495">
                  <c:v>-90</c:v>
                </c:pt>
                <c:pt idx="1496">
                  <c:v>-90</c:v>
                </c:pt>
                <c:pt idx="1497">
                  <c:v>-90</c:v>
                </c:pt>
                <c:pt idx="1498">
                  <c:v>-90</c:v>
                </c:pt>
                <c:pt idx="1499">
                  <c:v>-90</c:v>
                </c:pt>
                <c:pt idx="1500">
                  <c:v>-90</c:v>
                </c:pt>
                <c:pt idx="1501">
                  <c:v>-90</c:v>
                </c:pt>
                <c:pt idx="1502">
                  <c:v>-90</c:v>
                </c:pt>
                <c:pt idx="1503">
                  <c:v>-90</c:v>
                </c:pt>
                <c:pt idx="1504">
                  <c:v>-90</c:v>
                </c:pt>
                <c:pt idx="1505">
                  <c:v>-90</c:v>
                </c:pt>
                <c:pt idx="1506">
                  <c:v>-90</c:v>
                </c:pt>
                <c:pt idx="1507">
                  <c:v>-90</c:v>
                </c:pt>
                <c:pt idx="1508">
                  <c:v>-90</c:v>
                </c:pt>
                <c:pt idx="1509">
                  <c:v>-90</c:v>
                </c:pt>
                <c:pt idx="1510">
                  <c:v>-90</c:v>
                </c:pt>
                <c:pt idx="1511">
                  <c:v>-90</c:v>
                </c:pt>
                <c:pt idx="1512">
                  <c:v>-90</c:v>
                </c:pt>
                <c:pt idx="1513">
                  <c:v>-90</c:v>
                </c:pt>
                <c:pt idx="1514">
                  <c:v>-90</c:v>
                </c:pt>
                <c:pt idx="1515">
                  <c:v>-90</c:v>
                </c:pt>
                <c:pt idx="1516">
                  <c:v>-90</c:v>
                </c:pt>
                <c:pt idx="1517">
                  <c:v>-90</c:v>
                </c:pt>
                <c:pt idx="1518">
                  <c:v>-90</c:v>
                </c:pt>
                <c:pt idx="1519">
                  <c:v>-90</c:v>
                </c:pt>
                <c:pt idx="1520">
                  <c:v>-90</c:v>
                </c:pt>
                <c:pt idx="1521">
                  <c:v>-90</c:v>
                </c:pt>
                <c:pt idx="1522">
                  <c:v>-90</c:v>
                </c:pt>
                <c:pt idx="1523">
                  <c:v>-90</c:v>
                </c:pt>
                <c:pt idx="1524">
                  <c:v>-90</c:v>
                </c:pt>
                <c:pt idx="1525">
                  <c:v>-90</c:v>
                </c:pt>
                <c:pt idx="1526">
                  <c:v>-90</c:v>
                </c:pt>
                <c:pt idx="1527">
                  <c:v>-90</c:v>
                </c:pt>
                <c:pt idx="1528">
                  <c:v>-90</c:v>
                </c:pt>
                <c:pt idx="1529">
                  <c:v>-90</c:v>
                </c:pt>
                <c:pt idx="1530">
                  <c:v>-90</c:v>
                </c:pt>
                <c:pt idx="1531">
                  <c:v>-90</c:v>
                </c:pt>
                <c:pt idx="1532">
                  <c:v>-90</c:v>
                </c:pt>
                <c:pt idx="1533">
                  <c:v>-90</c:v>
                </c:pt>
                <c:pt idx="1534">
                  <c:v>-90</c:v>
                </c:pt>
                <c:pt idx="1535">
                  <c:v>-90</c:v>
                </c:pt>
                <c:pt idx="1536">
                  <c:v>-90</c:v>
                </c:pt>
                <c:pt idx="1537">
                  <c:v>-90</c:v>
                </c:pt>
                <c:pt idx="1538">
                  <c:v>-90</c:v>
                </c:pt>
                <c:pt idx="1539">
                  <c:v>-90</c:v>
                </c:pt>
                <c:pt idx="1540">
                  <c:v>-90</c:v>
                </c:pt>
                <c:pt idx="1541">
                  <c:v>-90</c:v>
                </c:pt>
                <c:pt idx="1542">
                  <c:v>-90</c:v>
                </c:pt>
                <c:pt idx="1543">
                  <c:v>-90</c:v>
                </c:pt>
                <c:pt idx="1544">
                  <c:v>-90</c:v>
                </c:pt>
                <c:pt idx="1545">
                  <c:v>-90</c:v>
                </c:pt>
                <c:pt idx="1546">
                  <c:v>-90</c:v>
                </c:pt>
                <c:pt idx="1547">
                  <c:v>-90</c:v>
                </c:pt>
                <c:pt idx="1548">
                  <c:v>-90</c:v>
                </c:pt>
                <c:pt idx="1549">
                  <c:v>-90</c:v>
                </c:pt>
                <c:pt idx="1550">
                  <c:v>-90</c:v>
                </c:pt>
                <c:pt idx="1551">
                  <c:v>-90</c:v>
                </c:pt>
                <c:pt idx="1552">
                  <c:v>-90</c:v>
                </c:pt>
                <c:pt idx="1553">
                  <c:v>-90</c:v>
                </c:pt>
                <c:pt idx="1554">
                  <c:v>-90</c:v>
                </c:pt>
                <c:pt idx="1555">
                  <c:v>-90</c:v>
                </c:pt>
                <c:pt idx="1556">
                  <c:v>-90</c:v>
                </c:pt>
                <c:pt idx="1557">
                  <c:v>-90</c:v>
                </c:pt>
                <c:pt idx="1558">
                  <c:v>-90</c:v>
                </c:pt>
                <c:pt idx="1559">
                  <c:v>-90</c:v>
                </c:pt>
                <c:pt idx="1560">
                  <c:v>-90</c:v>
                </c:pt>
                <c:pt idx="1561">
                  <c:v>-90</c:v>
                </c:pt>
                <c:pt idx="1562">
                  <c:v>-90</c:v>
                </c:pt>
                <c:pt idx="1563">
                  <c:v>-90</c:v>
                </c:pt>
                <c:pt idx="1564">
                  <c:v>-90</c:v>
                </c:pt>
                <c:pt idx="1565">
                  <c:v>-90</c:v>
                </c:pt>
                <c:pt idx="1566">
                  <c:v>-90</c:v>
                </c:pt>
                <c:pt idx="1567">
                  <c:v>-90</c:v>
                </c:pt>
                <c:pt idx="1568">
                  <c:v>-90</c:v>
                </c:pt>
                <c:pt idx="1569">
                  <c:v>-90</c:v>
                </c:pt>
                <c:pt idx="1570">
                  <c:v>-90</c:v>
                </c:pt>
                <c:pt idx="1571">
                  <c:v>-90</c:v>
                </c:pt>
                <c:pt idx="1572">
                  <c:v>-90</c:v>
                </c:pt>
                <c:pt idx="1573">
                  <c:v>-90</c:v>
                </c:pt>
                <c:pt idx="1574">
                  <c:v>-90</c:v>
                </c:pt>
                <c:pt idx="1575">
                  <c:v>-90</c:v>
                </c:pt>
                <c:pt idx="1576">
                  <c:v>-90</c:v>
                </c:pt>
                <c:pt idx="1577">
                  <c:v>-90</c:v>
                </c:pt>
                <c:pt idx="1578">
                  <c:v>-90</c:v>
                </c:pt>
                <c:pt idx="1579">
                  <c:v>-90</c:v>
                </c:pt>
                <c:pt idx="1580">
                  <c:v>-90</c:v>
                </c:pt>
                <c:pt idx="1581">
                  <c:v>-90</c:v>
                </c:pt>
                <c:pt idx="1582">
                  <c:v>-90</c:v>
                </c:pt>
                <c:pt idx="1583">
                  <c:v>-90</c:v>
                </c:pt>
                <c:pt idx="1584">
                  <c:v>-90</c:v>
                </c:pt>
                <c:pt idx="1585">
                  <c:v>-90</c:v>
                </c:pt>
                <c:pt idx="1586">
                  <c:v>-90</c:v>
                </c:pt>
                <c:pt idx="1587">
                  <c:v>-90</c:v>
                </c:pt>
                <c:pt idx="1588">
                  <c:v>-90</c:v>
                </c:pt>
                <c:pt idx="1589">
                  <c:v>-90</c:v>
                </c:pt>
                <c:pt idx="1590">
                  <c:v>-90</c:v>
                </c:pt>
                <c:pt idx="1591">
                  <c:v>-90</c:v>
                </c:pt>
                <c:pt idx="1592">
                  <c:v>-90</c:v>
                </c:pt>
                <c:pt idx="1593">
                  <c:v>-90</c:v>
                </c:pt>
                <c:pt idx="1594">
                  <c:v>-90</c:v>
                </c:pt>
                <c:pt idx="1595">
                  <c:v>-90</c:v>
                </c:pt>
                <c:pt idx="1596">
                  <c:v>-90</c:v>
                </c:pt>
                <c:pt idx="1597">
                  <c:v>-90</c:v>
                </c:pt>
                <c:pt idx="1598">
                  <c:v>-90</c:v>
                </c:pt>
                <c:pt idx="1599">
                  <c:v>-90</c:v>
                </c:pt>
                <c:pt idx="1600">
                  <c:v>-90</c:v>
                </c:pt>
                <c:pt idx="1601">
                  <c:v>-90</c:v>
                </c:pt>
                <c:pt idx="1602">
                  <c:v>-90</c:v>
                </c:pt>
                <c:pt idx="1603">
                  <c:v>-90</c:v>
                </c:pt>
                <c:pt idx="1604">
                  <c:v>-90</c:v>
                </c:pt>
                <c:pt idx="1605">
                  <c:v>-90</c:v>
                </c:pt>
                <c:pt idx="1606">
                  <c:v>-90</c:v>
                </c:pt>
                <c:pt idx="1607">
                  <c:v>-90</c:v>
                </c:pt>
                <c:pt idx="1608">
                  <c:v>-90</c:v>
                </c:pt>
                <c:pt idx="1609">
                  <c:v>-90</c:v>
                </c:pt>
                <c:pt idx="1610">
                  <c:v>-90</c:v>
                </c:pt>
                <c:pt idx="1611">
                  <c:v>-90</c:v>
                </c:pt>
                <c:pt idx="1612">
                  <c:v>-90</c:v>
                </c:pt>
                <c:pt idx="1613">
                  <c:v>-90</c:v>
                </c:pt>
                <c:pt idx="1614">
                  <c:v>-90</c:v>
                </c:pt>
                <c:pt idx="1615">
                  <c:v>-90</c:v>
                </c:pt>
                <c:pt idx="1616">
                  <c:v>-90</c:v>
                </c:pt>
                <c:pt idx="1617">
                  <c:v>-90</c:v>
                </c:pt>
                <c:pt idx="1618">
                  <c:v>-90</c:v>
                </c:pt>
                <c:pt idx="1619">
                  <c:v>-90</c:v>
                </c:pt>
                <c:pt idx="1620">
                  <c:v>-90</c:v>
                </c:pt>
                <c:pt idx="1621">
                  <c:v>-90</c:v>
                </c:pt>
                <c:pt idx="1622">
                  <c:v>-90</c:v>
                </c:pt>
                <c:pt idx="1623">
                  <c:v>-90</c:v>
                </c:pt>
                <c:pt idx="1624">
                  <c:v>-90</c:v>
                </c:pt>
                <c:pt idx="1625">
                  <c:v>-90</c:v>
                </c:pt>
                <c:pt idx="1626">
                  <c:v>-90</c:v>
                </c:pt>
                <c:pt idx="1627">
                  <c:v>-90</c:v>
                </c:pt>
                <c:pt idx="1628">
                  <c:v>-90</c:v>
                </c:pt>
                <c:pt idx="1629">
                  <c:v>-90</c:v>
                </c:pt>
                <c:pt idx="1630">
                  <c:v>-90</c:v>
                </c:pt>
                <c:pt idx="1631">
                  <c:v>-90</c:v>
                </c:pt>
                <c:pt idx="1632">
                  <c:v>-90</c:v>
                </c:pt>
                <c:pt idx="1633">
                  <c:v>-90</c:v>
                </c:pt>
                <c:pt idx="1634">
                  <c:v>-90</c:v>
                </c:pt>
                <c:pt idx="1635">
                  <c:v>-90</c:v>
                </c:pt>
                <c:pt idx="1636">
                  <c:v>-90</c:v>
                </c:pt>
                <c:pt idx="1637">
                  <c:v>-90</c:v>
                </c:pt>
                <c:pt idx="1638">
                  <c:v>-90</c:v>
                </c:pt>
                <c:pt idx="1639">
                  <c:v>-90</c:v>
                </c:pt>
                <c:pt idx="1640">
                  <c:v>-90</c:v>
                </c:pt>
                <c:pt idx="1641">
                  <c:v>-90</c:v>
                </c:pt>
                <c:pt idx="1642">
                  <c:v>-90</c:v>
                </c:pt>
                <c:pt idx="1643">
                  <c:v>-90</c:v>
                </c:pt>
                <c:pt idx="1644">
                  <c:v>-90</c:v>
                </c:pt>
                <c:pt idx="1645">
                  <c:v>-90</c:v>
                </c:pt>
                <c:pt idx="1646">
                  <c:v>-90</c:v>
                </c:pt>
                <c:pt idx="1647">
                  <c:v>-90</c:v>
                </c:pt>
                <c:pt idx="1648">
                  <c:v>-90</c:v>
                </c:pt>
                <c:pt idx="1649">
                  <c:v>-90</c:v>
                </c:pt>
                <c:pt idx="1650">
                  <c:v>-90</c:v>
                </c:pt>
                <c:pt idx="1651">
                  <c:v>-90</c:v>
                </c:pt>
                <c:pt idx="1652">
                  <c:v>-90</c:v>
                </c:pt>
                <c:pt idx="1653">
                  <c:v>-90</c:v>
                </c:pt>
                <c:pt idx="1654">
                  <c:v>-90</c:v>
                </c:pt>
                <c:pt idx="1655">
                  <c:v>-90</c:v>
                </c:pt>
                <c:pt idx="1656">
                  <c:v>-90</c:v>
                </c:pt>
                <c:pt idx="1657">
                  <c:v>-90</c:v>
                </c:pt>
                <c:pt idx="1658">
                  <c:v>-90</c:v>
                </c:pt>
                <c:pt idx="1659">
                  <c:v>-90</c:v>
                </c:pt>
                <c:pt idx="1660">
                  <c:v>-90</c:v>
                </c:pt>
                <c:pt idx="1661">
                  <c:v>-90</c:v>
                </c:pt>
                <c:pt idx="1662">
                  <c:v>-90</c:v>
                </c:pt>
                <c:pt idx="1663">
                  <c:v>-90</c:v>
                </c:pt>
                <c:pt idx="1664">
                  <c:v>-90</c:v>
                </c:pt>
                <c:pt idx="1665">
                  <c:v>-90</c:v>
                </c:pt>
                <c:pt idx="1666">
                  <c:v>-90</c:v>
                </c:pt>
                <c:pt idx="1667">
                  <c:v>-90</c:v>
                </c:pt>
                <c:pt idx="1668">
                  <c:v>-90</c:v>
                </c:pt>
                <c:pt idx="1669">
                  <c:v>-90</c:v>
                </c:pt>
                <c:pt idx="1670">
                  <c:v>-90</c:v>
                </c:pt>
                <c:pt idx="1671">
                  <c:v>-90</c:v>
                </c:pt>
                <c:pt idx="1672">
                  <c:v>-90</c:v>
                </c:pt>
                <c:pt idx="1673">
                  <c:v>-90</c:v>
                </c:pt>
                <c:pt idx="1674">
                  <c:v>-90</c:v>
                </c:pt>
                <c:pt idx="1675">
                  <c:v>-90</c:v>
                </c:pt>
                <c:pt idx="1676">
                  <c:v>-90</c:v>
                </c:pt>
                <c:pt idx="1677">
                  <c:v>-90</c:v>
                </c:pt>
                <c:pt idx="1678">
                  <c:v>-90</c:v>
                </c:pt>
                <c:pt idx="1679">
                  <c:v>-90</c:v>
                </c:pt>
                <c:pt idx="1680">
                  <c:v>-90</c:v>
                </c:pt>
                <c:pt idx="1681">
                  <c:v>-90</c:v>
                </c:pt>
                <c:pt idx="1682">
                  <c:v>-90</c:v>
                </c:pt>
                <c:pt idx="1683">
                  <c:v>-90</c:v>
                </c:pt>
                <c:pt idx="1684">
                  <c:v>-90</c:v>
                </c:pt>
                <c:pt idx="1685">
                  <c:v>-90</c:v>
                </c:pt>
                <c:pt idx="1686">
                  <c:v>-90</c:v>
                </c:pt>
                <c:pt idx="1687">
                  <c:v>-90</c:v>
                </c:pt>
                <c:pt idx="1688">
                  <c:v>-90</c:v>
                </c:pt>
                <c:pt idx="1689">
                  <c:v>-90</c:v>
                </c:pt>
                <c:pt idx="1690">
                  <c:v>-90</c:v>
                </c:pt>
                <c:pt idx="1691">
                  <c:v>-90</c:v>
                </c:pt>
                <c:pt idx="1692">
                  <c:v>-90</c:v>
                </c:pt>
                <c:pt idx="1693">
                  <c:v>-90</c:v>
                </c:pt>
                <c:pt idx="1694">
                  <c:v>-90</c:v>
                </c:pt>
                <c:pt idx="1695">
                  <c:v>-90</c:v>
                </c:pt>
                <c:pt idx="1696">
                  <c:v>-90</c:v>
                </c:pt>
                <c:pt idx="1697">
                  <c:v>-90</c:v>
                </c:pt>
                <c:pt idx="1698">
                  <c:v>-90</c:v>
                </c:pt>
                <c:pt idx="1699">
                  <c:v>-90</c:v>
                </c:pt>
                <c:pt idx="1700">
                  <c:v>-90</c:v>
                </c:pt>
                <c:pt idx="1701">
                  <c:v>-90</c:v>
                </c:pt>
                <c:pt idx="1702">
                  <c:v>-90</c:v>
                </c:pt>
                <c:pt idx="1703">
                  <c:v>-90</c:v>
                </c:pt>
                <c:pt idx="1704">
                  <c:v>-90</c:v>
                </c:pt>
                <c:pt idx="1705">
                  <c:v>-90</c:v>
                </c:pt>
                <c:pt idx="1706">
                  <c:v>-90</c:v>
                </c:pt>
                <c:pt idx="1707">
                  <c:v>-90</c:v>
                </c:pt>
                <c:pt idx="1708">
                  <c:v>-90</c:v>
                </c:pt>
                <c:pt idx="1709">
                  <c:v>-90</c:v>
                </c:pt>
                <c:pt idx="1710">
                  <c:v>-90</c:v>
                </c:pt>
                <c:pt idx="1711">
                  <c:v>-90</c:v>
                </c:pt>
                <c:pt idx="1712">
                  <c:v>-90</c:v>
                </c:pt>
                <c:pt idx="1713">
                  <c:v>-90</c:v>
                </c:pt>
                <c:pt idx="1714">
                  <c:v>-90</c:v>
                </c:pt>
                <c:pt idx="1715">
                  <c:v>-90</c:v>
                </c:pt>
                <c:pt idx="1716">
                  <c:v>-90</c:v>
                </c:pt>
                <c:pt idx="1717">
                  <c:v>-90</c:v>
                </c:pt>
                <c:pt idx="1718">
                  <c:v>-90</c:v>
                </c:pt>
                <c:pt idx="1719">
                  <c:v>-90</c:v>
                </c:pt>
                <c:pt idx="1720">
                  <c:v>-90</c:v>
                </c:pt>
                <c:pt idx="1721">
                  <c:v>-90</c:v>
                </c:pt>
                <c:pt idx="1722">
                  <c:v>-90</c:v>
                </c:pt>
                <c:pt idx="1723">
                  <c:v>-90</c:v>
                </c:pt>
                <c:pt idx="1724">
                  <c:v>-90</c:v>
                </c:pt>
                <c:pt idx="1725">
                  <c:v>-90</c:v>
                </c:pt>
                <c:pt idx="1726">
                  <c:v>-90</c:v>
                </c:pt>
                <c:pt idx="1727">
                  <c:v>-90</c:v>
                </c:pt>
                <c:pt idx="1728">
                  <c:v>-90</c:v>
                </c:pt>
                <c:pt idx="1729">
                  <c:v>-90</c:v>
                </c:pt>
                <c:pt idx="1730">
                  <c:v>-90</c:v>
                </c:pt>
                <c:pt idx="1731">
                  <c:v>-90</c:v>
                </c:pt>
                <c:pt idx="1732">
                  <c:v>-90</c:v>
                </c:pt>
                <c:pt idx="1733">
                  <c:v>-90</c:v>
                </c:pt>
                <c:pt idx="1734">
                  <c:v>-90</c:v>
                </c:pt>
                <c:pt idx="1735">
                  <c:v>-90</c:v>
                </c:pt>
                <c:pt idx="1736">
                  <c:v>-90</c:v>
                </c:pt>
                <c:pt idx="1737">
                  <c:v>-90</c:v>
                </c:pt>
                <c:pt idx="1738">
                  <c:v>-90</c:v>
                </c:pt>
                <c:pt idx="1739">
                  <c:v>-90</c:v>
                </c:pt>
                <c:pt idx="1740">
                  <c:v>-90</c:v>
                </c:pt>
                <c:pt idx="1741">
                  <c:v>-90</c:v>
                </c:pt>
                <c:pt idx="1742">
                  <c:v>-90</c:v>
                </c:pt>
                <c:pt idx="1743">
                  <c:v>-90</c:v>
                </c:pt>
                <c:pt idx="1744">
                  <c:v>-90</c:v>
                </c:pt>
                <c:pt idx="1745">
                  <c:v>-90</c:v>
                </c:pt>
                <c:pt idx="1746">
                  <c:v>-90</c:v>
                </c:pt>
                <c:pt idx="1747">
                  <c:v>-90</c:v>
                </c:pt>
                <c:pt idx="1748">
                  <c:v>-90</c:v>
                </c:pt>
                <c:pt idx="1749">
                  <c:v>-90</c:v>
                </c:pt>
                <c:pt idx="1750">
                  <c:v>-90</c:v>
                </c:pt>
                <c:pt idx="1751">
                  <c:v>-90</c:v>
                </c:pt>
                <c:pt idx="1752">
                  <c:v>-90</c:v>
                </c:pt>
                <c:pt idx="1753">
                  <c:v>-90</c:v>
                </c:pt>
                <c:pt idx="1754">
                  <c:v>-90</c:v>
                </c:pt>
                <c:pt idx="1755">
                  <c:v>-90</c:v>
                </c:pt>
                <c:pt idx="1756">
                  <c:v>-90</c:v>
                </c:pt>
                <c:pt idx="1757">
                  <c:v>-90</c:v>
                </c:pt>
                <c:pt idx="1758">
                  <c:v>-90</c:v>
                </c:pt>
                <c:pt idx="1759">
                  <c:v>-90</c:v>
                </c:pt>
                <c:pt idx="1760">
                  <c:v>-90</c:v>
                </c:pt>
                <c:pt idx="1761">
                  <c:v>-90</c:v>
                </c:pt>
                <c:pt idx="1762">
                  <c:v>-90</c:v>
                </c:pt>
                <c:pt idx="1763">
                  <c:v>-90</c:v>
                </c:pt>
                <c:pt idx="1764">
                  <c:v>-90</c:v>
                </c:pt>
                <c:pt idx="1765">
                  <c:v>-90</c:v>
                </c:pt>
                <c:pt idx="1766">
                  <c:v>-90</c:v>
                </c:pt>
                <c:pt idx="1767">
                  <c:v>-90</c:v>
                </c:pt>
                <c:pt idx="1768">
                  <c:v>-90</c:v>
                </c:pt>
                <c:pt idx="1769">
                  <c:v>-90</c:v>
                </c:pt>
                <c:pt idx="1770">
                  <c:v>-90</c:v>
                </c:pt>
                <c:pt idx="1771">
                  <c:v>-90</c:v>
                </c:pt>
                <c:pt idx="1772">
                  <c:v>-90</c:v>
                </c:pt>
                <c:pt idx="1773">
                  <c:v>-90</c:v>
                </c:pt>
                <c:pt idx="1774">
                  <c:v>-90</c:v>
                </c:pt>
                <c:pt idx="1775">
                  <c:v>-90</c:v>
                </c:pt>
                <c:pt idx="1776">
                  <c:v>-90</c:v>
                </c:pt>
                <c:pt idx="1777">
                  <c:v>-90</c:v>
                </c:pt>
                <c:pt idx="1778">
                  <c:v>-90</c:v>
                </c:pt>
                <c:pt idx="1779">
                  <c:v>-90</c:v>
                </c:pt>
                <c:pt idx="1780">
                  <c:v>-90</c:v>
                </c:pt>
                <c:pt idx="1781">
                  <c:v>-90</c:v>
                </c:pt>
                <c:pt idx="1782">
                  <c:v>-90</c:v>
                </c:pt>
                <c:pt idx="1783">
                  <c:v>-90</c:v>
                </c:pt>
                <c:pt idx="1784">
                  <c:v>-90</c:v>
                </c:pt>
                <c:pt idx="1785">
                  <c:v>-90</c:v>
                </c:pt>
                <c:pt idx="1786">
                  <c:v>-90</c:v>
                </c:pt>
                <c:pt idx="1787">
                  <c:v>-90</c:v>
                </c:pt>
                <c:pt idx="1788">
                  <c:v>-90</c:v>
                </c:pt>
                <c:pt idx="1789">
                  <c:v>-90</c:v>
                </c:pt>
                <c:pt idx="1790">
                  <c:v>-90</c:v>
                </c:pt>
                <c:pt idx="1791">
                  <c:v>-90</c:v>
                </c:pt>
                <c:pt idx="1792">
                  <c:v>-90</c:v>
                </c:pt>
                <c:pt idx="1793">
                  <c:v>-90</c:v>
                </c:pt>
                <c:pt idx="1794">
                  <c:v>-90</c:v>
                </c:pt>
                <c:pt idx="1795">
                  <c:v>-90</c:v>
                </c:pt>
                <c:pt idx="1796">
                  <c:v>-90</c:v>
                </c:pt>
                <c:pt idx="1797">
                  <c:v>-90</c:v>
                </c:pt>
                <c:pt idx="1798">
                  <c:v>-90</c:v>
                </c:pt>
                <c:pt idx="1799">
                  <c:v>-90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7287424"/>
        <c:axId val="207287984"/>
      </c:lineChart>
      <c:catAx>
        <c:axId val="2072874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7287984"/>
        <c:crosses val="autoZero"/>
        <c:auto val="1"/>
        <c:lblAlgn val="ctr"/>
        <c:lblOffset val="100"/>
        <c:noMultiLvlLbl val="0"/>
      </c:catAx>
      <c:valAx>
        <c:axId val="207287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7287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정면추월!$B$2</c:f>
              <c:strCache>
                <c:ptCount val="1"/>
                <c:pt idx="0">
                  <c:v>dcpa_mi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정면추월!$B$3:$B$1802</c:f>
              <c:numCache>
                <c:formatCode>General</c:formatCode>
                <c:ptCount val="18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정면추월!$C$2</c:f>
              <c:strCache>
                <c:ptCount val="1"/>
                <c:pt idx="0">
                  <c:v>dist_mile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정면추월!$C$3:$C$1802</c:f>
              <c:numCache>
                <c:formatCode>General</c:formatCode>
                <c:ptCount val="1800"/>
                <c:pt idx="0">
                  <c:v>6.0539956803455599</c:v>
                </c:pt>
                <c:pt idx="1">
                  <c:v>6.0498290136786101</c:v>
                </c:pt>
                <c:pt idx="2">
                  <c:v>6.0456623470133701</c:v>
                </c:pt>
                <c:pt idx="3">
                  <c:v>6.0414956803464204</c:v>
                </c:pt>
                <c:pt idx="4">
                  <c:v>6.0373290136777698</c:v>
                </c:pt>
                <c:pt idx="5">
                  <c:v>6.0331623470125297</c:v>
                </c:pt>
                <c:pt idx="6">
                  <c:v>6.02899568034558</c:v>
                </c:pt>
                <c:pt idx="7">
                  <c:v>6.02482901367864</c:v>
                </c:pt>
                <c:pt idx="8">
                  <c:v>6.0206623470133902</c:v>
                </c:pt>
                <c:pt idx="9">
                  <c:v>6.0164956803464502</c:v>
                </c:pt>
                <c:pt idx="10">
                  <c:v>6.0123290136777996</c:v>
                </c:pt>
                <c:pt idx="11">
                  <c:v>6.0081623470125498</c:v>
                </c:pt>
                <c:pt idx="12">
                  <c:v>6.0039956803456098</c:v>
                </c:pt>
                <c:pt idx="13">
                  <c:v>5.9998290136786601</c:v>
                </c:pt>
                <c:pt idx="14">
                  <c:v>5.99566234701342</c:v>
                </c:pt>
                <c:pt idx="15">
                  <c:v>5.9914956803464703</c:v>
                </c:pt>
                <c:pt idx="16">
                  <c:v>5.9873290136778197</c:v>
                </c:pt>
                <c:pt idx="17">
                  <c:v>5.9831623470125797</c:v>
                </c:pt>
                <c:pt idx="18">
                  <c:v>5.9789956803456299</c:v>
                </c:pt>
                <c:pt idx="19">
                  <c:v>5.9748290136786801</c:v>
                </c:pt>
                <c:pt idx="20">
                  <c:v>5.9706623470134401</c:v>
                </c:pt>
                <c:pt idx="21">
                  <c:v>5.9664956803464904</c:v>
                </c:pt>
                <c:pt idx="22">
                  <c:v>5.9623290136778397</c:v>
                </c:pt>
                <c:pt idx="23">
                  <c:v>5.9581623470125997</c:v>
                </c:pt>
                <c:pt idx="24">
                  <c:v>5.95399568034565</c:v>
                </c:pt>
                <c:pt idx="25">
                  <c:v>5.9498290136787002</c:v>
                </c:pt>
                <c:pt idx="26">
                  <c:v>5.9456623470134602</c:v>
                </c:pt>
                <c:pt idx="27">
                  <c:v>5.9414956803465202</c:v>
                </c:pt>
                <c:pt idx="28">
                  <c:v>5.9373290136778598</c:v>
                </c:pt>
                <c:pt idx="29">
                  <c:v>5.9331623470126198</c:v>
                </c:pt>
                <c:pt idx="30">
                  <c:v>5.92899568034567</c:v>
                </c:pt>
                <c:pt idx="31">
                  <c:v>5.92482901367873</c:v>
                </c:pt>
                <c:pt idx="32">
                  <c:v>5.92066234701349</c:v>
                </c:pt>
                <c:pt idx="33">
                  <c:v>5.9164956803465403</c:v>
                </c:pt>
                <c:pt idx="34">
                  <c:v>5.9123290136778897</c:v>
                </c:pt>
                <c:pt idx="35">
                  <c:v>5.9081623470126399</c:v>
                </c:pt>
                <c:pt idx="36">
                  <c:v>5.9039956803456999</c:v>
                </c:pt>
                <c:pt idx="37">
                  <c:v>5.8998290136787501</c:v>
                </c:pt>
                <c:pt idx="38">
                  <c:v>5.8956623470118004</c:v>
                </c:pt>
                <c:pt idx="39">
                  <c:v>5.8914956803465603</c:v>
                </c:pt>
                <c:pt idx="40">
                  <c:v>5.8873290136779097</c:v>
                </c:pt>
                <c:pt idx="41">
                  <c:v>5.88316234701096</c:v>
                </c:pt>
                <c:pt idx="42">
                  <c:v>5.87899568034572</c:v>
                </c:pt>
                <c:pt idx="43">
                  <c:v>5.8748290136787702</c:v>
                </c:pt>
                <c:pt idx="44">
                  <c:v>5.8706623470118302</c:v>
                </c:pt>
                <c:pt idx="45">
                  <c:v>5.8664956803465804</c:v>
                </c:pt>
                <c:pt idx="46">
                  <c:v>5.8623290136779298</c:v>
                </c:pt>
                <c:pt idx="47">
                  <c:v>5.85816234701098</c:v>
                </c:pt>
                <c:pt idx="48">
                  <c:v>5.85399568034574</c:v>
                </c:pt>
                <c:pt idx="49">
                  <c:v>5.8498290136788</c:v>
                </c:pt>
                <c:pt idx="50">
                  <c:v>5.8456623470118503</c:v>
                </c:pt>
                <c:pt idx="51">
                  <c:v>5.8414956803466103</c:v>
                </c:pt>
                <c:pt idx="52">
                  <c:v>5.8373290136779499</c:v>
                </c:pt>
                <c:pt idx="53">
                  <c:v>5.8331623470110099</c:v>
                </c:pt>
                <c:pt idx="54">
                  <c:v>5.8289956803457699</c:v>
                </c:pt>
                <c:pt idx="55">
                  <c:v>5.8248290136788201</c:v>
                </c:pt>
                <c:pt idx="56">
                  <c:v>5.8206623470118704</c:v>
                </c:pt>
                <c:pt idx="57">
                  <c:v>5.8164956803466303</c:v>
                </c:pt>
                <c:pt idx="58">
                  <c:v>5.8123290136779797</c:v>
                </c:pt>
                <c:pt idx="59">
                  <c:v>5.80816234701103</c:v>
                </c:pt>
                <c:pt idx="60">
                  <c:v>5.8039956803457899</c:v>
                </c:pt>
                <c:pt idx="61">
                  <c:v>5.7998290136788402</c:v>
                </c:pt>
                <c:pt idx="62">
                  <c:v>5.7956623470118904</c:v>
                </c:pt>
                <c:pt idx="63">
                  <c:v>5.7914956803466504</c:v>
                </c:pt>
                <c:pt idx="64">
                  <c:v>5.7873290136779998</c:v>
                </c:pt>
                <c:pt idx="65">
                  <c:v>5.78316234701105</c:v>
                </c:pt>
                <c:pt idx="66">
                  <c:v>5.77899568034581</c:v>
                </c:pt>
                <c:pt idx="67">
                  <c:v>5.7748290136788603</c:v>
                </c:pt>
                <c:pt idx="68">
                  <c:v>5.7706623470119203</c:v>
                </c:pt>
                <c:pt idx="69">
                  <c:v>5.7664956803466696</c:v>
                </c:pt>
                <c:pt idx="70">
                  <c:v>5.7623290136780199</c:v>
                </c:pt>
                <c:pt idx="71">
                  <c:v>5.7581623470110799</c:v>
                </c:pt>
                <c:pt idx="72">
                  <c:v>5.7539956803458301</c:v>
                </c:pt>
                <c:pt idx="73">
                  <c:v>5.7498290136788901</c:v>
                </c:pt>
                <c:pt idx="74">
                  <c:v>5.7456623470119403</c:v>
                </c:pt>
                <c:pt idx="75">
                  <c:v>5.7414956803467003</c:v>
                </c:pt>
                <c:pt idx="76">
                  <c:v>5.7373290136797497</c:v>
                </c:pt>
                <c:pt idx="77">
                  <c:v>5.7331623470110999</c:v>
                </c:pt>
                <c:pt idx="78">
                  <c:v>5.7289956803458599</c:v>
                </c:pt>
                <c:pt idx="79">
                  <c:v>5.7248290136789102</c:v>
                </c:pt>
                <c:pt idx="80">
                  <c:v>5.7206623470119604</c:v>
                </c:pt>
                <c:pt idx="81">
                  <c:v>5.7164956803467204</c:v>
                </c:pt>
                <c:pt idx="82">
                  <c:v>5.7123290136797698</c:v>
                </c:pt>
                <c:pt idx="83">
                  <c:v>5.70816234701112</c:v>
                </c:pt>
                <c:pt idx="84">
                  <c:v>5.70399568034588</c:v>
                </c:pt>
                <c:pt idx="85">
                  <c:v>5.6998290136789302</c:v>
                </c:pt>
                <c:pt idx="86">
                  <c:v>5.6956623470119796</c:v>
                </c:pt>
                <c:pt idx="87">
                  <c:v>5.6914956803467396</c:v>
                </c:pt>
                <c:pt idx="88">
                  <c:v>5.6873290136797996</c:v>
                </c:pt>
                <c:pt idx="89">
                  <c:v>5.6831623470111401</c:v>
                </c:pt>
                <c:pt idx="90">
                  <c:v>5.6789956803459001</c:v>
                </c:pt>
                <c:pt idx="91">
                  <c:v>5.6748290136789503</c:v>
                </c:pt>
                <c:pt idx="92">
                  <c:v>5.6706623470120103</c:v>
                </c:pt>
                <c:pt idx="93">
                  <c:v>5.6664956803467703</c:v>
                </c:pt>
                <c:pt idx="94">
                  <c:v>5.6623290136798197</c:v>
                </c:pt>
                <c:pt idx="95">
                  <c:v>5.6581623470111699</c:v>
                </c:pt>
                <c:pt idx="96">
                  <c:v>5.6539956803459201</c:v>
                </c:pt>
                <c:pt idx="97">
                  <c:v>5.6498290136789802</c:v>
                </c:pt>
                <c:pt idx="98">
                  <c:v>5.6456623470120304</c:v>
                </c:pt>
                <c:pt idx="99">
                  <c:v>5.6414956803467904</c:v>
                </c:pt>
                <c:pt idx="100">
                  <c:v>5.6373290136798397</c:v>
                </c:pt>
                <c:pt idx="101">
                  <c:v>5.63316234701119</c:v>
                </c:pt>
                <c:pt idx="102">
                  <c:v>5.62899568034595</c:v>
                </c:pt>
                <c:pt idx="103">
                  <c:v>5.6248290136790002</c:v>
                </c:pt>
                <c:pt idx="104">
                  <c:v>5.6206623470120496</c:v>
                </c:pt>
                <c:pt idx="105">
                  <c:v>5.6164956803468096</c:v>
                </c:pt>
                <c:pt idx="106">
                  <c:v>5.6123290136798598</c:v>
                </c:pt>
                <c:pt idx="107">
                  <c:v>5.6081623470112101</c:v>
                </c:pt>
                <c:pt idx="108">
                  <c:v>5.6039956803459701</c:v>
                </c:pt>
                <c:pt idx="109">
                  <c:v>5.5998290136790203</c:v>
                </c:pt>
                <c:pt idx="110">
                  <c:v>5.5956623470120803</c:v>
                </c:pt>
                <c:pt idx="111">
                  <c:v>5.5914956803468296</c:v>
                </c:pt>
                <c:pt idx="112">
                  <c:v>5.5873290136798897</c:v>
                </c:pt>
                <c:pt idx="113">
                  <c:v>5.5831623470112302</c:v>
                </c:pt>
                <c:pt idx="114">
                  <c:v>5.5789956803442902</c:v>
                </c:pt>
                <c:pt idx="115">
                  <c:v>5.5748290136790501</c:v>
                </c:pt>
                <c:pt idx="116">
                  <c:v>5.5706623470121004</c:v>
                </c:pt>
                <c:pt idx="117">
                  <c:v>5.5664956803451497</c:v>
                </c:pt>
                <c:pt idx="118">
                  <c:v>5.5623290136799097</c:v>
                </c:pt>
                <c:pt idx="119">
                  <c:v>5.55816234701126</c:v>
                </c:pt>
                <c:pt idx="120">
                  <c:v>5.5539956803443102</c:v>
                </c:pt>
                <c:pt idx="121">
                  <c:v>5.5498290136790702</c:v>
                </c:pt>
                <c:pt idx="122">
                  <c:v>5.5456623470121196</c:v>
                </c:pt>
                <c:pt idx="123">
                  <c:v>5.5414956803451698</c:v>
                </c:pt>
                <c:pt idx="124">
                  <c:v>5.5373290136799298</c:v>
                </c:pt>
                <c:pt idx="125">
                  <c:v>5.5331623470112801</c:v>
                </c:pt>
                <c:pt idx="126">
                  <c:v>5.5289956803443303</c:v>
                </c:pt>
                <c:pt idx="127">
                  <c:v>5.5248290136790903</c:v>
                </c:pt>
                <c:pt idx="128">
                  <c:v>5.5206623470121396</c:v>
                </c:pt>
                <c:pt idx="129">
                  <c:v>5.5164956803451997</c:v>
                </c:pt>
                <c:pt idx="130">
                  <c:v>5.5123290136799596</c:v>
                </c:pt>
                <c:pt idx="131">
                  <c:v>5.5081623470113001</c:v>
                </c:pt>
                <c:pt idx="132">
                  <c:v>5.5039956803443602</c:v>
                </c:pt>
                <c:pt idx="133">
                  <c:v>5.4998290136791104</c:v>
                </c:pt>
                <c:pt idx="134">
                  <c:v>5.4956623470121704</c:v>
                </c:pt>
                <c:pt idx="135">
                  <c:v>5.4914956803452197</c:v>
                </c:pt>
                <c:pt idx="136">
                  <c:v>5.4873290136799797</c:v>
                </c:pt>
                <c:pt idx="137">
                  <c:v>5.48316234701133</c:v>
                </c:pt>
                <c:pt idx="138">
                  <c:v>5.4789956803443802</c:v>
                </c:pt>
                <c:pt idx="139">
                  <c:v>5.4748290136791402</c:v>
                </c:pt>
                <c:pt idx="140">
                  <c:v>5.4706623470121896</c:v>
                </c:pt>
                <c:pt idx="141">
                  <c:v>5.4664956803452398</c:v>
                </c:pt>
                <c:pt idx="142">
                  <c:v>5.4623290136799998</c:v>
                </c:pt>
                <c:pt idx="143">
                  <c:v>5.4581623470113501</c:v>
                </c:pt>
                <c:pt idx="144">
                  <c:v>5.4539956803444003</c:v>
                </c:pt>
                <c:pt idx="145">
                  <c:v>5.4498290136791603</c:v>
                </c:pt>
                <c:pt idx="146">
                  <c:v>5.4456623470122096</c:v>
                </c:pt>
                <c:pt idx="147">
                  <c:v>5.4414956803452696</c:v>
                </c:pt>
                <c:pt idx="148">
                  <c:v>5.4373290136800199</c:v>
                </c:pt>
                <c:pt idx="149">
                  <c:v>5.4331623470113701</c:v>
                </c:pt>
                <c:pt idx="150">
                  <c:v>5.4289956803444204</c:v>
                </c:pt>
                <c:pt idx="151">
                  <c:v>5.4248290136791804</c:v>
                </c:pt>
                <c:pt idx="152">
                  <c:v>5.4206623470122297</c:v>
                </c:pt>
                <c:pt idx="153">
                  <c:v>5.4164956803452897</c:v>
                </c:pt>
                <c:pt idx="154">
                  <c:v>5.4123290136800497</c:v>
                </c:pt>
                <c:pt idx="155">
                  <c:v>5.4081623470130999</c:v>
                </c:pt>
                <c:pt idx="156">
                  <c:v>5.4039956803444502</c:v>
                </c:pt>
                <c:pt idx="157">
                  <c:v>5.3998290136792004</c:v>
                </c:pt>
                <c:pt idx="158">
                  <c:v>5.3956623470122604</c:v>
                </c:pt>
                <c:pt idx="159">
                  <c:v>5.3914956803453098</c:v>
                </c:pt>
                <c:pt idx="160">
                  <c:v>5.3873290136800698</c:v>
                </c:pt>
                <c:pt idx="161">
                  <c:v>5.38316234701312</c:v>
                </c:pt>
                <c:pt idx="162">
                  <c:v>5.3789956803444703</c:v>
                </c:pt>
                <c:pt idx="163">
                  <c:v>5.3748290136792303</c:v>
                </c:pt>
                <c:pt idx="164">
                  <c:v>5.3706623470122796</c:v>
                </c:pt>
                <c:pt idx="165">
                  <c:v>5.3664956803453299</c:v>
                </c:pt>
                <c:pt idx="166">
                  <c:v>5.3623290136800899</c:v>
                </c:pt>
                <c:pt idx="167">
                  <c:v>5.3581623470131401</c:v>
                </c:pt>
                <c:pt idx="168">
                  <c:v>5.3539956803444904</c:v>
                </c:pt>
                <c:pt idx="169">
                  <c:v>5.3498290136792503</c:v>
                </c:pt>
                <c:pt idx="170">
                  <c:v>5.3456623470122997</c:v>
                </c:pt>
                <c:pt idx="171">
                  <c:v>5.3414956803453597</c:v>
                </c:pt>
                <c:pt idx="172">
                  <c:v>5.3373290136801099</c:v>
                </c:pt>
                <c:pt idx="173">
                  <c:v>5.3331623470131699</c:v>
                </c:pt>
                <c:pt idx="174">
                  <c:v>5.3289956803445104</c:v>
                </c:pt>
                <c:pt idx="175">
                  <c:v>5.3248290136792704</c:v>
                </c:pt>
                <c:pt idx="176">
                  <c:v>5.3206623470123304</c:v>
                </c:pt>
                <c:pt idx="177">
                  <c:v>5.3164956803453798</c:v>
                </c:pt>
                <c:pt idx="178">
                  <c:v>5.3123290136801398</c:v>
                </c:pt>
                <c:pt idx="179">
                  <c:v>5.30816234701319</c:v>
                </c:pt>
                <c:pt idx="180">
                  <c:v>5.3039956803445403</c:v>
                </c:pt>
                <c:pt idx="181">
                  <c:v>5.2998290136793003</c:v>
                </c:pt>
                <c:pt idx="182">
                  <c:v>5.2956623470123496</c:v>
                </c:pt>
                <c:pt idx="183">
                  <c:v>5.2914956803453999</c:v>
                </c:pt>
                <c:pt idx="184">
                  <c:v>5.2873290136801598</c:v>
                </c:pt>
                <c:pt idx="185">
                  <c:v>5.2831623470132101</c:v>
                </c:pt>
                <c:pt idx="186">
                  <c:v>5.2789956803445603</c:v>
                </c:pt>
                <c:pt idx="187">
                  <c:v>5.2748290136793203</c:v>
                </c:pt>
                <c:pt idx="188">
                  <c:v>5.2706623470123697</c:v>
                </c:pt>
                <c:pt idx="189">
                  <c:v>5.2664956803454199</c:v>
                </c:pt>
                <c:pt idx="190">
                  <c:v>5.2623290136784799</c:v>
                </c:pt>
                <c:pt idx="191">
                  <c:v>5.2581623470132399</c:v>
                </c:pt>
                <c:pt idx="192">
                  <c:v>5.2539956803445804</c:v>
                </c:pt>
                <c:pt idx="193">
                  <c:v>5.2498290136776404</c:v>
                </c:pt>
                <c:pt idx="194">
                  <c:v>5.2456623470123898</c:v>
                </c:pt>
                <c:pt idx="195">
                  <c:v>5.2414956803454498</c:v>
                </c:pt>
                <c:pt idx="196">
                  <c:v>5.2373290136785</c:v>
                </c:pt>
                <c:pt idx="197">
                  <c:v>5.23316234701326</c:v>
                </c:pt>
                <c:pt idx="198">
                  <c:v>5.2289956803446103</c:v>
                </c:pt>
                <c:pt idx="199">
                  <c:v>5.2248290136776596</c:v>
                </c:pt>
                <c:pt idx="200">
                  <c:v>5.2206623470124196</c:v>
                </c:pt>
                <c:pt idx="201">
                  <c:v>5.2164956803454698</c:v>
                </c:pt>
                <c:pt idx="202">
                  <c:v>5.2123290136785201</c:v>
                </c:pt>
                <c:pt idx="203">
                  <c:v>5.2081623470132801</c:v>
                </c:pt>
                <c:pt idx="204">
                  <c:v>5.2039956803446303</c:v>
                </c:pt>
                <c:pt idx="205">
                  <c:v>5.1998290136776797</c:v>
                </c:pt>
                <c:pt idx="206">
                  <c:v>5.1956623470124397</c:v>
                </c:pt>
                <c:pt idx="207">
                  <c:v>5.1914956803454899</c:v>
                </c:pt>
                <c:pt idx="208">
                  <c:v>5.1873290136785499</c:v>
                </c:pt>
                <c:pt idx="209">
                  <c:v>5.1831623470133001</c:v>
                </c:pt>
                <c:pt idx="210">
                  <c:v>5.1789956803446504</c:v>
                </c:pt>
                <c:pt idx="211">
                  <c:v>5.1748290136776998</c:v>
                </c:pt>
                <c:pt idx="212">
                  <c:v>5.1706623470124597</c:v>
                </c:pt>
                <c:pt idx="213">
                  <c:v>5.1664956803455198</c:v>
                </c:pt>
                <c:pt idx="214">
                  <c:v>5.16232901367857</c:v>
                </c:pt>
                <c:pt idx="215">
                  <c:v>5.15816234701333</c:v>
                </c:pt>
                <c:pt idx="216">
                  <c:v>5.1539956803446696</c:v>
                </c:pt>
                <c:pt idx="217">
                  <c:v>5.1498290136777296</c:v>
                </c:pt>
                <c:pt idx="218">
                  <c:v>5.1456623470124896</c:v>
                </c:pt>
                <c:pt idx="219">
                  <c:v>5.1414956803455398</c:v>
                </c:pt>
                <c:pt idx="220">
                  <c:v>5.1373290136785901</c:v>
                </c:pt>
                <c:pt idx="221">
                  <c:v>5.1331623470133501</c:v>
                </c:pt>
                <c:pt idx="222">
                  <c:v>5.1289956803447003</c:v>
                </c:pt>
                <c:pt idx="223">
                  <c:v>5.1248290136777497</c:v>
                </c:pt>
                <c:pt idx="224">
                  <c:v>5.1206623470125097</c:v>
                </c:pt>
                <c:pt idx="225">
                  <c:v>5.1164956803455599</c:v>
                </c:pt>
                <c:pt idx="226">
                  <c:v>5.1123290136786101</c:v>
                </c:pt>
                <c:pt idx="227">
                  <c:v>5.1081623470133701</c:v>
                </c:pt>
                <c:pt idx="228">
                  <c:v>5.1039956803464204</c:v>
                </c:pt>
                <c:pt idx="229">
                  <c:v>5.0998290136777698</c:v>
                </c:pt>
                <c:pt idx="230">
                  <c:v>5.0956623470125297</c:v>
                </c:pt>
                <c:pt idx="231">
                  <c:v>5.09149568034558</c:v>
                </c:pt>
                <c:pt idx="232">
                  <c:v>5.08732901367864</c:v>
                </c:pt>
                <c:pt idx="233">
                  <c:v>5.0831623470133902</c:v>
                </c:pt>
                <c:pt idx="234">
                  <c:v>5.0789956803464502</c:v>
                </c:pt>
                <c:pt idx="235">
                  <c:v>5.0748290136777996</c:v>
                </c:pt>
                <c:pt idx="236">
                  <c:v>5.0706623470125498</c:v>
                </c:pt>
                <c:pt idx="237">
                  <c:v>5.0664956803456098</c:v>
                </c:pt>
                <c:pt idx="238">
                  <c:v>5.0623290136786601</c:v>
                </c:pt>
                <c:pt idx="239">
                  <c:v>5.05816234701342</c:v>
                </c:pt>
                <c:pt idx="240">
                  <c:v>5.0539956803464703</c:v>
                </c:pt>
                <c:pt idx="241">
                  <c:v>5.0498290136778197</c:v>
                </c:pt>
                <c:pt idx="242">
                  <c:v>5.0456623470125797</c:v>
                </c:pt>
                <c:pt idx="243">
                  <c:v>5.0414956803456299</c:v>
                </c:pt>
                <c:pt idx="244">
                  <c:v>5.0373290136786801</c:v>
                </c:pt>
                <c:pt idx="245">
                  <c:v>5.0331623470134401</c:v>
                </c:pt>
                <c:pt idx="246">
                  <c:v>5.0289956803464904</c:v>
                </c:pt>
                <c:pt idx="247">
                  <c:v>5.0248290136778397</c:v>
                </c:pt>
                <c:pt idx="248">
                  <c:v>5.0206623470125997</c:v>
                </c:pt>
                <c:pt idx="249">
                  <c:v>5.01649568034565</c:v>
                </c:pt>
                <c:pt idx="250">
                  <c:v>5.0123290136787002</c:v>
                </c:pt>
                <c:pt idx="251">
                  <c:v>5.0081623470134602</c:v>
                </c:pt>
                <c:pt idx="252">
                  <c:v>5.0039956803465202</c:v>
                </c:pt>
                <c:pt idx="253">
                  <c:v>4.9998290136778598</c:v>
                </c:pt>
                <c:pt idx="254">
                  <c:v>4.9956623470126198</c:v>
                </c:pt>
                <c:pt idx="255">
                  <c:v>4.99149568034567</c:v>
                </c:pt>
                <c:pt idx="256">
                  <c:v>4.98732901367873</c:v>
                </c:pt>
                <c:pt idx="257">
                  <c:v>4.98316234701349</c:v>
                </c:pt>
                <c:pt idx="258">
                  <c:v>4.9789956803465403</c:v>
                </c:pt>
                <c:pt idx="259">
                  <c:v>4.9748290136778897</c:v>
                </c:pt>
                <c:pt idx="260">
                  <c:v>4.9706623470126399</c:v>
                </c:pt>
                <c:pt idx="261">
                  <c:v>4.9664956803456999</c:v>
                </c:pt>
                <c:pt idx="262">
                  <c:v>4.9623290136787501</c:v>
                </c:pt>
                <c:pt idx="263">
                  <c:v>4.9581623470118004</c:v>
                </c:pt>
                <c:pt idx="264">
                  <c:v>4.9539956803465603</c:v>
                </c:pt>
                <c:pt idx="265">
                  <c:v>4.9498290136779097</c:v>
                </c:pt>
                <c:pt idx="266">
                  <c:v>4.94566234701096</c:v>
                </c:pt>
                <c:pt idx="267">
                  <c:v>4.94149568034572</c:v>
                </c:pt>
                <c:pt idx="268">
                  <c:v>4.9373290136787702</c:v>
                </c:pt>
                <c:pt idx="269">
                  <c:v>4.9331623470118302</c:v>
                </c:pt>
                <c:pt idx="270">
                  <c:v>4.9289956803465804</c:v>
                </c:pt>
                <c:pt idx="271">
                  <c:v>4.9248290136779298</c:v>
                </c:pt>
                <c:pt idx="272">
                  <c:v>4.92066234701098</c:v>
                </c:pt>
                <c:pt idx="273">
                  <c:v>4.91649568034574</c:v>
                </c:pt>
                <c:pt idx="274">
                  <c:v>4.9123290136788</c:v>
                </c:pt>
                <c:pt idx="275">
                  <c:v>4.9081623470118503</c:v>
                </c:pt>
                <c:pt idx="276">
                  <c:v>4.9039956803466103</c:v>
                </c:pt>
                <c:pt idx="277">
                  <c:v>4.8998290136779499</c:v>
                </c:pt>
                <c:pt idx="278">
                  <c:v>4.8956623470110099</c:v>
                </c:pt>
                <c:pt idx="279">
                  <c:v>4.8914956803457699</c:v>
                </c:pt>
                <c:pt idx="280">
                  <c:v>4.8873290136788201</c:v>
                </c:pt>
                <c:pt idx="281">
                  <c:v>4.8831623470118704</c:v>
                </c:pt>
                <c:pt idx="282">
                  <c:v>4.8789956803466303</c:v>
                </c:pt>
                <c:pt idx="283">
                  <c:v>4.8748290136779797</c:v>
                </c:pt>
                <c:pt idx="284">
                  <c:v>4.87066234701103</c:v>
                </c:pt>
                <c:pt idx="285">
                  <c:v>4.8664956803457899</c:v>
                </c:pt>
                <c:pt idx="286">
                  <c:v>4.8623290136788402</c:v>
                </c:pt>
                <c:pt idx="287">
                  <c:v>4.8581623470118904</c:v>
                </c:pt>
                <c:pt idx="288">
                  <c:v>4.8539956803466504</c:v>
                </c:pt>
                <c:pt idx="289">
                  <c:v>4.8498290136779998</c:v>
                </c:pt>
                <c:pt idx="290">
                  <c:v>4.84566234701105</c:v>
                </c:pt>
                <c:pt idx="291">
                  <c:v>4.84149568034581</c:v>
                </c:pt>
                <c:pt idx="292">
                  <c:v>4.8373290136788603</c:v>
                </c:pt>
                <c:pt idx="293">
                  <c:v>4.8331623470119203</c:v>
                </c:pt>
                <c:pt idx="294">
                  <c:v>4.8289956803466696</c:v>
                </c:pt>
                <c:pt idx="295">
                  <c:v>4.8248290136780199</c:v>
                </c:pt>
                <c:pt idx="296">
                  <c:v>4.8206623470110799</c:v>
                </c:pt>
                <c:pt idx="297">
                  <c:v>4.8164956803458301</c:v>
                </c:pt>
                <c:pt idx="298">
                  <c:v>4.8123290136788901</c:v>
                </c:pt>
                <c:pt idx="299">
                  <c:v>4.8081623470119403</c:v>
                </c:pt>
                <c:pt idx="300">
                  <c:v>4.8039956803467003</c:v>
                </c:pt>
                <c:pt idx="301">
                  <c:v>4.7998290136797497</c:v>
                </c:pt>
                <c:pt idx="302">
                  <c:v>4.7956623470110999</c:v>
                </c:pt>
                <c:pt idx="303">
                  <c:v>4.7914956803458599</c:v>
                </c:pt>
                <c:pt idx="304">
                  <c:v>4.7873290136789102</c:v>
                </c:pt>
                <c:pt idx="305">
                  <c:v>4.7831623470119604</c:v>
                </c:pt>
                <c:pt idx="306">
                  <c:v>4.7789956803467204</c:v>
                </c:pt>
                <c:pt idx="307">
                  <c:v>4.7748290136797698</c:v>
                </c:pt>
                <c:pt idx="308">
                  <c:v>4.77066234701112</c:v>
                </c:pt>
                <c:pt idx="309">
                  <c:v>4.76649568034588</c:v>
                </c:pt>
                <c:pt idx="310">
                  <c:v>4.7623290136789302</c:v>
                </c:pt>
                <c:pt idx="311">
                  <c:v>4.7581623470119796</c:v>
                </c:pt>
                <c:pt idx="312">
                  <c:v>4.7539956803467396</c:v>
                </c:pt>
                <c:pt idx="313">
                  <c:v>4.7498290136797996</c:v>
                </c:pt>
                <c:pt idx="314">
                  <c:v>4.7456623470111401</c:v>
                </c:pt>
                <c:pt idx="315">
                  <c:v>4.7414956803459001</c:v>
                </c:pt>
                <c:pt idx="316">
                  <c:v>4.7373290136789503</c:v>
                </c:pt>
                <c:pt idx="317">
                  <c:v>4.7331623470120103</c:v>
                </c:pt>
                <c:pt idx="318">
                  <c:v>4.7289956803467703</c:v>
                </c:pt>
                <c:pt idx="319">
                  <c:v>4.7248290136798197</c:v>
                </c:pt>
                <c:pt idx="320">
                  <c:v>4.7206623470111699</c:v>
                </c:pt>
                <c:pt idx="321">
                  <c:v>4.7164956803459201</c:v>
                </c:pt>
                <c:pt idx="322">
                  <c:v>4.7123290136789802</c:v>
                </c:pt>
                <c:pt idx="323">
                  <c:v>4.7081623470120304</c:v>
                </c:pt>
                <c:pt idx="324">
                  <c:v>4.7039956803467904</c:v>
                </c:pt>
                <c:pt idx="325">
                  <c:v>4.6998290136798397</c:v>
                </c:pt>
                <c:pt idx="326">
                  <c:v>4.69566234701119</c:v>
                </c:pt>
                <c:pt idx="327">
                  <c:v>4.69149568034595</c:v>
                </c:pt>
                <c:pt idx="328">
                  <c:v>4.6873290136790002</c:v>
                </c:pt>
                <c:pt idx="329">
                  <c:v>4.6831623470120496</c:v>
                </c:pt>
                <c:pt idx="330">
                  <c:v>4.6789956803468096</c:v>
                </c:pt>
                <c:pt idx="331">
                  <c:v>4.6748290136798598</c:v>
                </c:pt>
                <c:pt idx="332">
                  <c:v>4.6706623470112101</c:v>
                </c:pt>
                <c:pt idx="333">
                  <c:v>4.6664956803459701</c:v>
                </c:pt>
                <c:pt idx="334">
                  <c:v>4.6623290136790203</c:v>
                </c:pt>
                <c:pt idx="335">
                  <c:v>4.6581623470120803</c:v>
                </c:pt>
                <c:pt idx="336">
                  <c:v>4.6539956803468296</c:v>
                </c:pt>
                <c:pt idx="337">
                  <c:v>4.6498290136798897</c:v>
                </c:pt>
                <c:pt idx="338">
                  <c:v>4.6456623470112302</c:v>
                </c:pt>
                <c:pt idx="339">
                  <c:v>4.6414956803442902</c:v>
                </c:pt>
                <c:pt idx="340">
                  <c:v>4.6373290136790501</c:v>
                </c:pt>
                <c:pt idx="341">
                  <c:v>4.6331623470121004</c:v>
                </c:pt>
                <c:pt idx="342">
                  <c:v>4.6289956803451497</c:v>
                </c:pt>
                <c:pt idx="343">
                  <c:v>4.6248290136799097</c:v>
                </c:pt>
                <c:pt idx="344">
                  <c:v>4.62066234701126</c:v>
                </c:pt>
                <c:pt idx="345">
                  <c:v>4.6164956803443102</c:v>
                </c:pt>
                <c:pt idx="346">
                  <c:v>4.6123290136790702</c:v>
                </c:pt>
                <c:pt idx="347">
                  <c:v>4.6081623470121196</c:v>
                </c:pt>
                <c:pt idx="348">
                  <c:v>4.6039956803451698</c:v>
                </c:pt>
                <c:pt idx="349">
                  <c:v>4.5998290136799298</c:v>
                </c:pt>
                <c:pt idx="350">
                  <c:v>4.5956623470112801</c:v>
                </c:pt>
                <c:pt idx="351">
                  <c:v>4.5914956803443303</c:v>
                </c:pt>
                <c:pt idx="352">
                  <c:v>4.5873290136790903</c:v>
                </c:pt>
                <c:pt idx="353">
                  <c:v>4.5831623470121396</c:v>
                </c:pt>
                <c:pt idx="354">
                  <c:v>4.5789956803451997</c:v>
                </c:pt>
                <c:pt idx="355">
                  <c:v>4.5748290136799596</c:v>
                </c:pt>
                <c:pt idx="356">
                  <c:v>4.5706623470113001</c:v>
                </c:pt>
                <c:pt idx="357">
                  <c:v>4.5664956803443602</c:v>
                </c:pt>
                <c:pt idx="358">
                  <c:v>4.5623290136791104</c:v>
                </c:pt>
                <c:pt idx="359">
                  <c:v>4.5581623470121704</c:v>
                </c:pt>
                <c:pt idx="360">
                  <c:v>4.5539956803452197</c:v>
                </c:pt>
                <c:pt idx="361">
                  <c:v>4.5498290136799797</c:v>
                </c:pt>
                <c:pt idx="362">
                  <c:v>4.54566234701133</c:v>
                </c:pt>
                <c:pt idx="363">
                  <c:v>4.5414956803443802</c:v>
                </c:pt>
                <c:pt idx="364">
                  <c:v>4.5373290136791402</c:v>
                </c:pt>
                <c:pt idx="365">
                  <c:v>4.5331623470121896</c:v>
                </c:pt>
                <c:pt idx="366">
                  <c:v>4.5289956803452398</c:v>
                </c:pt>
                <c:pt idx="367">
                  <c:v>4.5248290136799998</c:v>
                </c:pt>
                <c:pt idx="368">
                  <c:v>4.5206623470113501</c:v>
                </c:pt>
                <c:pt idx="369">
                  <c:v>4.5164956803444003</c:v>
                </c:pt>
                <c:pt idx="370">
                  <c:v>4.5123290136791603</c:v>
                </c:pt>
                <c:pt idx="371">
                  <c:v>4.5081623470122096</c:v>
                </c:pt>
                <c:pt idx="372">
                  <c:v>4.5039956803452696</c:v>
                </c:pt>
                <c:pt idx="373">
                  <c:v>4.4998290136800199</c:v>
                </c:pt>
                <c:pt idx="374">
                  <c:v>4.4956623470113701</c:v>
                </c:pt>
                <c:pt idx="375">
                  <c:v>4.4914956803444204</c:v>
                </c:pt>
                <c:pt idx="376">
                  <c:v>4.4873290136791804</c:v>
                </c:pt>
                <c:pt idx="377">
                  <c:v>4.4831623470122297</c:v>
                </c:pt>
                <c:pt idx="378">
                  <c:v>4.4789956803452897</c:v>
                </c:pt>
                <c:pt idx="379">
                  <c:v>4.4748290136800497</c:v>
                </c:pt>
                <c:pt idx="380">
                  <c:v>4.4706623470130999</c:v>
                </c:pt>
                <c:pt idx="381">
                  <c:v>4.4664956803444502</c:v>
                </c:pt>
                <c:pt idx="382">
                  <c:v>4.4623290136792004</c:v>
                </c:pt>
                <c:pt idx="383">
                  <c:v>4.4581623470122604</c:v>
                </c:pt>
                <c:pt idx="384">
                  <c:v>4.4539956803453098</c:v>
                </c:pt>
                <c:pt idx="385">
                  <c:v>4.4498290136800698</c:v>
                </c:pt>
                <c:pt idx="386">
                  <c:v>4.44566234701312</c:v>
                </c:pt>
                <c:pt idx="387">
                  <c:v>4.4414956803444703</c:v>
                </c:pt>
                <c:pt idx="388">
                  <c:v>4.4373290136792303</c:v>
                </c:pt>
                <c:pt idx="389">
                  <c:v>4.4331623470122796</c:v>
                </c:pt>
                <c:pt idx="390">
                  <c:v>4.4289956803453299</c:v>
                </c:pt>
                <c:pt idx="391">
                  <c:v>4.4248290136800899</c:v>
                </c:pt>
                <c:pt idx="392">
                  <c:v>4.4206623470131401</c:v>
                </c:pt>
                <c:pt idx="393">
                  <c:v>4.4164956803444904</c:v>
                </c:pt>
                <c:pt idx="394">
                  <c:v>4.4123290136792503</c:v>
                </c:pt>
                <c:pt idx="395">
                  <c:v>4.4081623470122997</c:v>
                </c:pt>
                <c:pt idx="396">
                  <c:v>4.4039956803453597</c:v>
                </c:pt>
                <c:pt idx="397">
                  <c:v>4.3998290136801099</c:v>
                </c:pt>
                <c:pt idx="398">
                  <c:v>4.3956623470131699</c:v>
                </c:pt>
                <c:pt idx="399">
                  <c:v>4.3914956803445104</c:v>
                </c:pt>
                <c:pt idx="400">
                  <c:v>4.3873290136792704</c:v>
                </c:pt>
                <c:pt idx="401">
                  <c:v>4.3831623470123304</c:v>
                </c:pt>
                <c:pt idx="402">
                  <c:v>4.3789956803453798</c:v>
                </c:pt>
                <c:pt idx="403">
                  <c:v>4.3748290136801398</c:v>
                </c:pt>
                <c:pt idx="404">
                  <c:v>4.37066234701319</c:v>
                </c:pt>
                <c:pt idx="405">
                  <c:v>4.3664956803445403</c:v>
                </c:pt>
                <c:pt idx="406">
                  <c:v>4.3623290136793003</c:v>
                </c:pt>
                <c:pt idx="407">
                  <c:v>4.3581623470123496</c:v>
                </c:pt>
                <c:pt idx="408">
                  <c:v>4.3539956803453999</c:v>
                </c:pt>
                <c:pt idx="409">
                  <c:v>4.3498290136801598</c:v>
                </c:pt>
                <c:pt idx="410">
                  <c:v>4.3456623470132101</c:v>
                </c:pt>
                <c:pt idx="411">
                  <c:v>4.3414956803445603</c:v>
                </c:pt>
                <c:pt idx="412">
                  <c:v>4.3373290136793203</c:v>
                </c:pt>
                <c:pt idx="413">
                  <c:v>4.3331623470123697</c:v>
                </c:pt>
                <c:pt idx="414">
                  <c:v>4.3289956803454199</c:v>
                </c:pt>
                <c:pt idx="415">
                  <c:v>4.3248290136784799</c:v>
                </c:pt>
                <c:pt idx="416">
                  <c:v>4.3206623470132399</c:v>
                </c:pt>
                <c:pt idx="417">
                  <c:v>4.3164956803445804</c:v>
                </c:pt>
                <c:pt idx="418">
                  <c:v>4.3123290136776404</c:v>
                </c:pt>
                <c:pt idx="419">
                  <c:v>4.3081623470123898</c:v>
                </c:pt>
                <c:pt idx="420">
                  <c:v>4.3039956803454498</c:v>
                </c:pt>
                <c:pt idx="421">
                  <c:v>4.2998290136785</c:v>
                </c:pt>
                <c:pt idx="422">
                  <c:v>4.29566234701326</c:v>
                </c:pt>
                <c:pt idx="423">
                  <c:v>4.2914956803446103</c:v>
                </c:pt>
                <c:pt idx="424">
                  <c:v>4.2873290136776596</c:v>
                </c:pt>
                <c:pt idx="425">
                  <c:v>4.2831623470124196</c:v>
                </c:pt>
                <c:pt idx="426">
                  <c:v>4.2789956803454698</c:v>
                </c:pt>
                <c:pt idx="427">
                  <c:v>4.2748290136785201</c:v>
                </c:pt>
                <c:pt idx="428">
                  <c:v>4.2706623470132801</c:v>
                </c:pt>
                <c:pt idx="429">
                  <c:v>4.2664956803446303</c:v>
                </c:pt>
                <c:pt idx="430">
                  <c:v>4.2623290136776797</c:v>
                </c:pt>
                <c:pt idx="431">
                  <c:v>4.2581623470124397</c:v>
                </c:pt>
                <c:pt idx="432">
                  <c:v>4.2539956803454899</c:v>
                </c:pt>
                <c:pt idx="433">
                  <c:v>4.2498290136785499</c:v>
                </c:pt>
                <c:pt idx="434">
                  <c:v>4.2456623470133001</c:v>
                </c:pt>
                <c:pt idx="435">
                  <c:v>4.2414956803446504</c:v>
                </c:pt>
                <c:pt idx="436">
                  <c:v>4.2373290136776998</c:v>
                </c:pt>
                <c:pt idx="437">
                  <c:v>4.2331623470124597</c:v>
                </c:pt>
                <c:pt idx="438">
                  <c:v>4.2289956803455198</c:v>
                </c:pt>
                <c:pt idx="439">
                  <c:v>4.22482901367857</c:v>
                </c:pt>
                <c:pt idx="440">
                  <c:v>4.22066234701333</c:v>
                </c:pt>
                <c:pt idx="441">
                  <c:v>4.2164956803446696</c:v>
                </c:pt>
                <c:pt idx="442">
                  <c:v>4.2123290136777296</c:v>
                </c:pt>
                <c:pt idx="443">
                  <c:v>4.2081623470124896</c:v>
                </c:pt>
                <c:pt idx="444">
                  <c:v>4.2039956803455398</c:v>
                </c:pt>
                <c:pt idx="445">
                  <c:v>4.1998290136785901</c:v>
                </c:pt>
                <c:pt idx="446">
                  <c:v>4.1956623470133501</c:v>
                </c:pt>
                <c:pt idx="447">
                  <c:v>4.1914956803447003</c:v>
                </c:pt>
                <c:pt idx="448">
                  <c:v>4.1873290136777497</c:v>
                </c:pt>
                <c:pt idx="449">
                  <c:v>4.1831623470125097</c:v>
                </c:pt>
                <c:pt idx="450">
                  <c:v>4.1789956803455599</c:v>
                </c:pt>
                <c:pt idx="451">
                  <c:v>4.1748290136786101</c:v>
                </c:pt>
                <c:pt idx="452">
                  <c:v>4.1706623470133701</c:v>
                </c:pt>
                <c:pt idx="453">
                  <c:v>4.1664956803464204</c:v>
                </c:pt>
                <c:pt idx="454">
                  <c:v>4.1623290136777698</c:v>
                </c:pt>
                <c:pt idx="455">
                  <c:v>4.1581623470125297</c:v>
                </c:pt>
                <c:pt idx="456">
                  <c:v>4.15399568034558</c:v>
                </c:pt>
                <c:pt idx="457">
                  <c:v>4.14982901367864</c:v>
                </c:pt>
                <c:pt idx="458">
                  <c:v>4.1456623470133902</c:v>
                </c:pt>
                <c:pt idx="459">
                  <c:v>4.1414956803464502</c:v>
                </c:pt>
                <c:pt idx="460">
                  <c:v>4.1373290136777996</c:v>
                </c:pt>
                <c:pt idx="461">
                  <c:v>4.1331623470125498</c:v>
                </c:pt>
                <c:pt idx="462">
                  <c:v>4.1289956803456098</c:v>
                </c:pt>
                <c:pt idx="463">
                  <c:v>4.1248290136786601</c:v>
                </c:pt>
                <c:pt idx="464">
                  <c:v>4.12066234701342</c:v>
                </c:pt>
                <c:pt idx="465">
                  <c:v>4.1164956803464703</c:v>
                </c:pt>
                <c:pt idx="466">
                  <c:v>4.1123290136778197</c:v>
                </c:pt>
                <c:pt idx="467">
                  <c:v>4.1081623470125797</c:v>
                </c:pt>
                <c:pt idx="468">
                  <c:v>4.1039956803456299</c:v>
                </c:pt>
                <c:pt idx="469">
                  <c:v>4.0998290136786801</c:v>
                </c:pt>
                <c:pt idx="470">
                  <c:v>4.0956623470134401</c:v>
                </c:pt>
                <c:pt idx="471">
                  <c:v>4.0914956803464904</c:v>
                </c:pt>
                <c:pt idx="472">
                  <c:v>4.0873290136778397</c:v>
                </c:pt>
                <c:pt idx="473">
                  <c:v>4.0831623470125997</c:v>
                </c:pt>
                <c:pt idx="474">
                  <c:v>4.07899568034565</c:v>
                </c:pt>
                <c:pt idx="475">
                  <c:v>4.0748290136787002</c:v>
                </c:pt>
                <c:pt idx="476">
                  <c:v>4.0706623470134602</c:v>
                </c:pt>
                <c:pt idx="477">
                  <c:v>4.0664956803465202</c:v>
                </c:pt>
                <c:pt idx="478">
                  <c:v>4.0623290136778598</c:v>
                </c:pt>
                <c:pt idx="479">
                  <c:v>4.0581623470126198</c:v>
                </c:pt>
                <c:pt idx="480">
                  <c:v>4.05399568034567</c:v>
                </c:pt>
                <c:pt idx="481">
                  <c:v>4.04982901367873</c:v>
                </c:pt>
                <c:pt idx="482">
                  <c:v>4.04566234701349</c:v>
                </c:pt>
                <c:pt idx="483">
                  <c:v>4.0414956803465403</c:v>
                </c:pt>
                <c:pt idx="484">
                  <c:v>4.0373290136778897</c:v>
                </c:pt>
                <c:pt idx="485">
                  <c:v>4.0331623470126399</c:v>
                </c:pt>
                <c:pt idx="486">
                  <c:v>4.0289956803456999</c:v>
                </c:pt>
                <c:pt idx="487">
                  <c:v>4.0248290136787501</c:v>
                </c:pt>
                <c:pt idx="488">
                  <c:v>4.0206623470118004</c:v>
                </c:pt>
                <c:pt idx="489">
                  <c:v>4.0164956803465603</c:v>
                </c:pt>
                <c:pt idx="490">
                  <c:v>4.0123290136779097</c:v>
                </c:pt>
                <c:pt idx="491">
                  <c:v>4.00816234701096</c:v>
                </c:pt>
                <c:pt idx="492">
                  <c:v>4.00399568034572</c:v>
                </c:pt>
                <c:pt idx="493">
                  <c:v>3.9998290136787702</c:v>
                </c:pt>
                <c:pt idx="494">
                  <c:v>3.9956623470118302</c:v>
                </c:pt>
                <c:pt idx="495">
                  <c:v>3.99149568034658</c:v>
                </c:pt>
                <c:pt idx="496">
                  <c:v>3.9873290136779298</c:v>
                </c:pt>
                <c:pt idx="497">
                  <c:v>3.98316234701098</c:v>
                </c:pt>
                <c:pt idx="498">
                  <c:v>3.97899568034574</c:v>
                </c:pt>
                <c:pt idx="499">
                  <c:v>3.9748290136788</c:v>
                </c:pt>
                <c:pt idx="500">
                  <c:v>3.9706623470118498</c:v>
                </c:pt>
                <c:pt idx="501">
                  <c:v>3.9664956803466098</c:v>
                </c:pt>
                <c:pt idx="502">
                  <c:v>3.9623290136779499</c:v>
                </c:pt>
                <c:pt idx="503">
                  <c:v>3.9581623470110099</c:v>
                </c:pt>
                <c:pt idx="504">
                  <c:v>3.9539956803457699</c:v>
                </c:pt>
                <c:pt idx="505">
                  <c:v>3.9498290136788201</c:v>
                </c:pt>
                <c:pt idx="506">
                  <c:v>3.9456623470118699</c:v>
                </c:pt>
                <c:pt idx="507">
                  <c:v>3.9414956803466299</c:v>
                </c:pt>
                <c:pt idx="508">
                  <c:v>3.9373290136779802</c:v>
                </c:pt>
                <c:pt idx="509">
                  <c:v>3.93316234701103</c:v>
                </c:pt>
                <c:pt idx="510">
                  <c:v>3.9289956803457899</c:v>
                </c:pt>
                <c:pt idx="511">
                  <c:v>3.9248290136788402</c:v>
                </c:pt>
                <c:pt idx="512">
                  <c:v>3.92066234701189</c:v>
                </c:pt>
                <c:pt idx="513">
                  <c:v>3.91649568034665</c:v>
                </c:pt>
                <c:pt idx="514">
                  <c:v>3.9123290136779998</c:v>
                </c:pt>
                <c:pt idx="515">
                  <c:v>3.90816234701105</c:v>
                </c:pt>
                <c:pt idx="516">
                  <c:v>3.90399568034581</c:v>
                </c:pt>
                <c:pt idx="517">
                  <c:v>3.8998290136788598</c:v>
                </c:pt>
                <c:pt idx="518">
                  <c:v>3.8956623470119198</c:v>
                </c:pt>
                <c:pt idx="519">
                  <c:v>3.89149568034667</c:v>
                </c:pt>
                <c:pt idx="520">
                  <c:v>3.8873290136780199</c:v>
                </c:pt>
                <c:pt idx="521">
                  <c:v>3.8831623470110799</c:v>
                </c:pt>
                <c:pt idx="522">
                  <c:v>3.8789956803458301</c:v>
                </c:pt>
                <c:pt idx="523">
                  <c:v>3.8748290136788901</c:v>
                </c:pt>
                <c:pt idx="524">
                  <c:v>3.8706623470119399</c:v>
                </c:pt>
                <c:pt idx="525">
                  <c:v>3.8664956803466999</c:v>
                </c:pt>
                <c:pt idx="526">
                  <c:v>3.8623290136797501</c:v>
                </c:pt>
                <c:pt idx="527">
                  <c:v>3.8581623470110999</c:v>
                </c:pt>
                <c:pt idx="528">
                  <c:v>3.8539956803458599</c:v>
                </c:pt>
                <c:pt idx="529">
                  <c:v>3.8498290136789102</c:v>
                </c:pt>
                <c:pt idx="530">
                  <c:v>3.84566234701196</c:v>
                </c:pt>
                <c:pt idx="531">
                  <c:v>3.84149568034672</c:v>
                </c:pt>
                <c:pt idx="532">
                  <c:v>3.8373290136797702</c:v>
                </c:pt>
                <c:pt idx="533">
                  <c:v>3.83316234701112</c:v>
                </c:pt>
                <c:pt idx="534">
                  <c:v>3.82899568034588</c:v>
                </c:pt>
                <c:pt idx="535">
                  <c:v>3.8248290136789298</c:v>
                </c:pt>
                <c:pt idx="536">
                  <c:v>3.82066234701198</c:v>
                </c:pt>
                <c:pt idx="537">
                  <c:v>3.81649568034674</c:v>
                </c:pt>
                <c:pt idx="538">
                  <c:v>3.8123290136798</c:v>
                </c:pt>
                <c:pt idx="539">
                  <c:v>3.8081623470111401</c:v>
                </c:pt>
                <c:pt idx="540">
                  <c:v>3.8039956803459001</c:v>
                </c:pt>
                <c:pt idx="541">
                  <c:v>3.7998290136789499</c:v>
                </c:pt>
                <c:pt idx="542">
                  <c:v>3.7956623470120099</c:v>
                </c:pt>
                <c:pt idx="543">
                  <c:v>3.7914956803467699</c:v>
                </c:pt>
                <c:pt idx="544">
                  <c:v>3.7873290136798201</c:v>
                </c:pt>
                <c:pt idx="545">
                  <c:v>3.7831623470111699</c:v>
                </c:pt>
                <c:pt idx="546">
                  <c:v>3.7789956803459201</c:v>
                </c:pt>
                <c:pt idx="547">
                  <c:v>3.7748290136789802</c:v>
                </c:pt>
                <c:pt idx="548">
                  <c:v>3.77066234701203</c:v>
                </c:pt>
                <c:pt idx="549">
                  <c:v>3.7664956803467899</c:v>
                </c:pt>
                <c:pt idx="550">
                  <c:v>3.7623290136798402</c:v>
                </c:pt>
                <c:pt idx="551">
                  <c:v>3.75816234701119</c:v>
                </c:pt>
                <c:pt idx="552">
                  <c:v>3.75399568034595</c:v>
                </c:pt>
                <c:pt idx="553">
                  <c:v>3.7498290136789998</c:v>
                </c:pt>
                <c:pt idx="554">
                  <c:v>3.74566234701205</c:v>
                </c:pt>
                <c:pt idx="555">
                  <c:v>3.74149568034681</c:v>
                </c:pt>
                <c:pt idx="556">
                  <c:v>3.7373290136798598</c:v>
                </c:pt>
                <c:pt idx="557">
                  <c:v>3.7331623470112101</c:v>
                </c:pt>
                <c:pt idx="558">
                  <c:v>3.7289956803459701</c:v>
                </c:pt>
                <c:pt idx="559">
                  <c:v>3.7248290136790199</c:v>
                </c:pt>
                <c:pt idx="560">
                  <c:v>3.7206623470120799</c:v>
                </c:pt>
                <c:pt idx="561">
                  <c:v>3.7164956803468301</c:v>
                </c:pt>
                <c:pt idx="562">
                  <c:v>3.7123290136798901</c:v>
                </c:pt>
                <c:pt idx="563">
                  <c:v>3.7081623470112302</c:v>
                </c:pt>
                <c:pt idx="564">
                  <c:v>3.7039956803442902</c:v>
                </c:pt>
                <c:pt idx="565">
                  <c:v>3.6998290136790501</c:v>
                </c:pt>
                <c:pt idx="566">
                  <c:v>3.6956623470120999</c:v>
                </c:pt>
                <c:pt idx="567">
                  <c:v>3.6914956803451502</c:v>
                </c:pt>
                <c:pt idx="568">
                  <c:v>3.6873290136799102</c:v>
                </c:pt>
                <c:pt idx="569">
                  <c:v>3.68316234701126</c:v>
                </c:pt>
                <c:pt idx="570">
                  <c:v>3.6789956803443098</c:v>
                </c:pt>
                <c:pt idx="571">
                  <c:v>3.6748290136790702</c:v>
                </c:pt>
                <c:pt idx="572">
                  <c:v>3.67066234701212</c:v>
                </c:pt>
                <c:pt idx="573">
                  <c:v>3.6664956803451698</c:v>
                </c:pt>
                <c:pt idx="574">
                  <c:v>3.6623290136799298</c:v>
                </c:pt>
                <c:pt idx="575">
                  <c:v>3.6581623470112801</c:v>
                </c:pt>
                <c:pt idx="576">
                  <c:v>3.6539956803443299</c:v>
                </c:pt>
                <c:pt idx="577">
                  <c:v>3.6498290136790899</c:v>
                </c:pt>
                <c:pt idx="578">
                  <c:v>3.6456623470121401</c:v>
                </c:pt>
                <c:pt idx="579">
                  <c:v>3.6414956803452001</c:v>
                </c:pt>
                <c:pt idx="580">
                  <c:v>3.6373290136799499</c:v>
                </c:pt>
                <c:pt idx="581">
                  <c:v>3.6331623470113001</c:v>
                </c:pt>
                <c:pt idx="582">
                  <c:v>3.6289956803443602</c:v>
                </c:pt>
                <c:pt idx="583">
                  <c:v>3.6248290136791099</c:v>
                </c:pt>
                <c:pt idx="584">
                  <c:v>3.6206623470121699</c:v>
                </c:pt>
                <c:pt idx="585">
                  <c:v>3.6164956803452202</c:v>
                </c:pt>
                <c:pt idx="586">
                  <c:v>3.6123290136799802</c:v>
                </c:pt>
                <c:pt idx="587">
                  <c:v>3.60816234701133</c:v>
                </c:pt>
                <c:pt idx="588">
                  <c:v>3.6039956803443798</c:v>
                </c:pt>
                <c:pt idx="589">
                  <c:v>3.5998290136791402</c:v>
                </c:pt>
                <c:pt idx="590">
                  <c:v>3.59566234701219</c:v>
                </c:pt>
                <c:pt idx="591">
                  <c:v>3.5914956803452398</c:v>
                </c:pt>
                <c:pt idx="592">
                  <c:v>3.5873290136799998</c:v>
                </c:pt>
                <c:pt idx="593">
                  <c:v>3.5831623470113501</c:v>
                </c:pt>
                <c:pt idx="594">
                  <c:v>3.5789956803443999</c:v>
                </c:pt>
                <c:pt idx="595">
                  <c:v>3.5748290136791598</c:v>
                </c:pt>
                <c:pt idx="596">
                  <c:v>3.5706623470122101</c:v>
                </c:pt>
                <c:pt idx="597">
                  <c:v>3.5664956803452599</c:v>
                </c:pt>
                <c:pt idx="598">
                  <c:v>3.5623290136800199</c:v>
                </c:pt>
                <c:pt idx="599">
                  <c:v>3.5581623470113701</c:v>
                </c:pt>
                <c:pt idx="600">
                  <c:v>3.5539956803444199</c:v>
                </c:pt>
                <c:pt idx="601">
                  <c:v>3.5498290136791799</c:v>
                </c:pt>
                <c:pt idx="602">
                  <c:v>3.5456623470122302</c:v>
                </c:pt>
                <c:pt idx="603">
                  <c:v>3.5414956803452902</c:v>
                </c:pt>
                <c:pt idx="604">
                  <c:v>3.5373290136800501</c:v>
                </c:pt>
                <c:pt idx="605">
                  <c:v>3.5331623470130999</c:v>
                </c:pt>
                <c:pt idx="606">
                  <c:v>3.5289956803444502</c:v>
                </c:pt>
                <c:pt idx="607">
                  <c:v>3.5248290136792</c:v>
                </c:pt>
                <c:pt idx="608">
                  <c:v>3.52066234701226</c:v>
                </c:pt>
                <c:pt idx="609">
                  <c:v>3.5164956803453098</c:v>
                </c:pt>
                <c:pt idx="610">
                  <c:v>3.5123290136800698</c:v>
                </c:pt>
                <c:pt idx="611">
                  <c:v>3.50816234701312</c:v>
                </c:pt>
                <c:pt idx="612">
                  <c:v>3.5039956803444698</c:v>
                </c:pt>
                <c:pt idx="613">
                  <c:v>3.4998290136792298</c:v>
                </c:pt>
                <c:pt idx="614">
                  <c:v>3.4956623470122801</c:v>
                </c:pt>
                <c:pt idx="615">
                  <c:v>3.4914956803453299</c:v>
                </c:pt>
                <c:pt idx="616">
                  <c:v>3.4873290136800899</c:v>
                </c:pt>
                <c:pt idx="617">
                  <c:v>3.4831623470131401</c:v>
                </c:pt>
                <c:pt idx="618">
                  <c:v>3.4789956803444899</c:v>
                </c:pt>
                <c:pt idx="619">
                  <c:v>3.4748290136792499</c:v>
                </c:pt>
                <c:pt idx="620">
                  <c:v>3.4706623470123001</c:v>
                </c:pt>
                <c:pt idx="621">
                  <c:v>3.4664956803453602</c:v>
                </c:pt>
                <c:pt idx="622">
                  <c:v>3.4623290136801099</c:v>
                </c:pt>
                <c:pt idx="623">
                  <c:v>3.4581623470131699</c:v>
                </c:pt>
                <c:pt idx="624">
                  <c:v>3.45399568034451</c:v>
                </c:pt>
                <c:pt idx="625">
                  <c:v>3.44982901367927</c:v>
                </c:pt>
                <c:pt idx="626">
                  <c:v>3.44566234701233</c:v>
                </c:pt>
                <c:pt idx="627">
                  <c:v>3.4414956803453798</c:v>
                </c:pt>
                <c:pt idx="628">
                  <c:v>3.4373290136801402</c:v>
                </c:pt>
                <c:pt idx="629">
                  <c:v>3.43316234701319</c:v>
                </c:pt>
                <c:pt idx="630">
                  <c:v>3.4289956803445398</c:v>
                </c:pt>
                <c:pt idx="631">
                  <c:v>3.4248290136792998</c:v>
                </c:pt>
                <c:pt idx="632">
                  <c:v>3.4206623470123501</c:v>
                </c:pt>
                <c:pt idx="633">
                  <c:v>3.4164956803453999</c:v>
                </c:pt>
                <c:pt idx="634">
                  <c:v>3.4123290136801598</c:v>
                </c:pt>
                <c:pt idx="635">
                  <c:v>3.4081623470132101</c:v>
                </c:pt>
                <c:pt idx="636">
                  <c:v>3.4039956803445599</c:v>
                </c:pt>
                <c:pt idx="637">
                  <c:v>3.3998290136793199</c:v>
                </c:pt>
                <c:pt idx="638">
                  <c:v>3.3956623470123701</c:v>
                </c:pt>
                <c:pt idx="639">
                  <c:v>3.3914956803454199</c:v>
                </c:pt>
                <c:pt idx="640">
                  <c:v>3.3873290136784799</c:v>
                </c:pt>
                <c:pt idx="641">
                  <c:v>3.3831623470132399</c:v>
                </c:pt>
                <c:pt idx="642">
                  <c:v>3.37899568034458</c:v>
                </c:pt>
                <c:pt idx="643">
                  <c:v>3.37482901367764</c:v>
                </c:pt>
                <c:pt idx="644">
                  <c:v>3.3706623470123902</c:v>
                </c:pt>
                <c:pt idx="645">
                  <c:v>3.3664956803454502</c:v>
                </c:pt>
                <c:pt idx="646">
                  <c:v>3.3623290136785</c:v>
                </c:pt>
                <c:pt idx="647">
                  <c:v>3.35816234701326</c:v>
                </c:pt>
                <c:pt idx="648">
                  <c:v>3.3539956803446098</c:v>
                </c:pt>
                <c:pt idx="649">
                  <c:v>3.3498290136776601</c:v>
                </c:pt>
                <c:pt idx="650">
                  <c:v>3.34566234701242</c:v>
                </c:pt>
                <c:pt idx="651">
                  <c:v>3.3414956803454698</c:v>
                </c:pt>
                <c:pt idx="652">
                  <c:v>3.3373290136785201</c:v>
                </c:pt>
                <c:pt idx="653">
                  <c:v>3.3331623470132801</c:v>
                </c:pt>
                <c:pt idx="654">
                  <c:v>3.3289956803446299</c:v>
                </c:pt>
                <c:pt idx="655">
                  <c:v>3.3248290136776801</c:v>
                </c:pt>
                <c:pt idx="656">
                  <c:v>3.3206623470124401</c:v>
                </c:pt>
                <c:pt idx="657">
                  <c:v>3.3164956803454899</c:v>
                </c:pt>
                <c:pt idx="658">
                  <c:v>3.3123290136785499</c:v>
                </c:pt>
                <c:pt idx="659">
                  <c:v>3.3081623470133001</c:v>
                </c:pt>
                <c:pt idx="660">
                  <c:v>3.30399568034465</c:v>
                </c:pt>
                <c:pt idx="661">
                  <c:v>3.2998290136777002</c:v>
                </c:pt>
                <c:pt idx="662">
                  <c:v>3.2956623470124602</c:v>
                </c:pt>
                <c:pt idx="663">
                  <c:v>3.29149568034551</c:v>
                </c:pt>
                <c:pt idx="664">
                  <c:v>3.28732901367857</c:v>
                </c:pt>
                <c:pt idx="665">
                  <c:v>3.28316234701333</c:v>
                </c:pt>
                <c:pt idx="666">
                  <c:v>3.27899568034467</c:v>
                </c:pt>
                <c:pt idx="667">
                  <c:v>3.27482901367773</c:v>
                </c:pt>
                <c:pt idx="668">
                  <c:v>3.2706623470124798</c:v>
                </c:pt>
                <c:pt idx="669">
                  <c:v>3.2664956803455398</c:v>
                </c:pt>
                <c:pt idx="670">
                  <c:v>3.2623290136785901</c:v>
                </c:pt>
                <c:pt idx="671">
                  <c:v>3.2581623470133501</c:v>
                </c:pt>
                <c:pt idx="672">
                  <c:v>3.2539956803446999</c:v>
                </c:pt>
                <c:pt idx="673">
                  <c:v>3.2498290136777501</c:v>
                </c:pt>
                <c:pt idx="674">
                  <c:v>3.2456623470125101</c:v>
                </c:pt>
                <c:pt idx="675">
                  <c:v>3.2414956803455599</c:v>
                </c:pt>
                <c:pt idx="676">
                  <c:v>3.2373290136786101</c:v>
                </c:pt>
                <c:pt idx="677">
                  <c:v>3.2331623470133701</c:v>
                </c:pt>
                <c:pt idx="678">
                  <c:v>3.2289956803464199</c:v>
                </c:pt>
                <c:pt idx="679">
                  <c:v>3.2248290136777702</c:v>
                </c:pt>
                <c:pt idx="680">
                  <c:v>3.2206623470125302</c:v>
                </c:pt>
                <c:pt idx="681">
                  <c:v>3.21649568034558</c:v>
                </c:pt>
                <c:pt idx="682">
                  <c:v>3.21232901367864</c:v>
                </c:pt>
                <c:pt idx="683">
                  <c:v>3.2081623470133902</c:v>
                </c:pt>
                <c:pt idx="684">
                  <c:v>3.2039956803464502</c:v>
                </c:pt>
                <c:pt idx="685">
                  <c:v>3.1998290136777898</c:v>
                </c:pt>
                <c:pt idx="686">
                  <c:v>3.1956623470125498</c:v>
                </c:pt>
                <c:pt idx="687">
                  <c:v>3.1914956803456098</c:v>
                </c:pt>
                <c:pt idx="688">
                  <c:v>3.1873290136786601</c:v>
                </c:pt>
                <c:pt idx="689">
                  <c:v>3.18316234701342</c:v>
                </c:pt>
                <c:pt idx="690">
                  <c:v>3.1789956803464698</c:v>
                </c:pt>
                <c:pt idx="691">
                  <c:v>3.1748290136778201</c:v>
                </c:pt>
                <c:pt idx="692">
                  <c:v>3.1706623470125801</c:v>
                </c:pt>
                <c:pt idx="693">
                  <c:v>3.1664956803456299</c:v>
                </c:pt>
                <c:pt idx="694">
                  <c:v>3.1623290136786801</c:v>
                </c:pt>
                <c:pt idx="695">
                  <c:v>3.1581623470134401</c:v>
                </c:pt>
                <c:pt idx="696">
                  <c:v>3.1539956803464899</c:v>
                </c:pt>
                <c:pt idx="697">
                  <c:v>3.1498290136778402</c:v>
                </c:pt>
                <c:pt idx="698">
                  <c:v>3.1456623470126002</c:v>
                </c:pt>
                <c:pt idx="699">
                  <c:v>3.14149568034565</c:v>
                </c:pt>
                <c:pt idx="700">
                  <c:v>3.1373290136787002</c:v>
                </c:pt>
                <c:pt idx="701">
                  <c:v>3.1331623470134602</c:v>
                </c:pt>
                <c:pt idx="702">
                  <c:v>3.1289956803465202</c:v>
                </c:pt>
                <c:pt idx="703">
                  <c:v>3.1248290136778598</c:v>
                </c:pt>
                <c:pt idx="704">
                  <c:v>3.1206623470126198</c:v>
                </c:pt>
                <c:pt idx="705">
                  <c:v>3.11649568034567</c:v>
                </c:pt>
                <c:pt idx="706">
                  <c:v>3.11232901367873</c:v>
                </c:pt>
                <c:pt idx="707">
                  <c:v>3.10816234701349</c:v>
                </c:pt>
                <c:pt idx="708">
                  <c:v>3.1039956803465398</c:v>
                </c:pt>
                <c:pt idx="709">
                  <c:v>3.0998290136778901</c:v>
                </c:pt>
                <c:pt idx="710">
                  <c:v>3.0956623470126399</c:v>
                </c:pt>
                <c:pt idx="711">
                  <c:v>3.0914956803456999</c:v>
                </c:pt>
                <c:pt idx="712">
                  <c:v>3.0873290136787501</c:v>
                </c:pt>
                <c:pt idx="713">
                  <c:v>3.0831623470117999</c:v>
                </c:pt>
                <c:pt idx="714">
                  <c:v>3.0789956803465599</c:v>
                </c:pt>
                <c:pt idx="715">
                  <c:v>3.0748290136779102</c:v>
                </c:pt>
                <c:pt idx="716">
                  <c:v>3.07066234701096</c:v>
                </c:pt>
                <c:pt idx="717">
                  <c:v>3.06649568034572</c:v>
                </c:pt>
                <c:pt idx="718">
                  <c:v>3.0623290136787702</c:v>
                </c:pt>
                <c:pt idx="719">
                  <c:v>3.0581623470118302</c:v>
                </c:pt>
                <c:pt idx="720">
                  <c:v>3.05399568034658</c:v>
                </c:pt>
                <c:pt idx="721">
                  <c:v>3.0498290136779298</c:v>
                </c:pt>
                <c:pt idx="722">
                  <c:v>3.04566234701098</c:v>
                </c:pt>
                <c:pt idx="723">
                  <c:v>3.04149568034574</c:v>
                </c:pt>
                <c:pt idx="724">
                  <c:v>3.0373290136788</c:v>
                </c:pt>
                <c:pt idx="725">
                  <c:v>3.0331623470118498</c:v>
                </c:pt>
                <c:pt idx="726">
                  <c:v>3.0289956803466098</c:v>
                </c:pt>
                <c:pt idx="727">
                  <c:v>3.0248290136779499</c:v>
                </c:pt>
                <c:pt idx="728">
                  <c:v>3.0206623470110099</c:v>
                </c:pt>
                <c:pt idx="729">
                  <c:v>3.0164956803457699</c:v>
                </c:pt>
                <c:pt idx="730">
                  <c:v>3.0123290136788201</c:v>
                </c:pt>
                <c:pt idx="731">
                  <c:v>3.0081623470118699</c:v>
                </c:pt>
                <c:pt idx="732">
                  <c:v>3.0039956803466299</c:v>
                </c:pt>
                <c:pt idx="733">
                  <c:v>2.9998290136779802</c:v>
                </c:pt>
                <c:pt idx="734">
                  <c:v>2.99566234701103</c:v>
                </c:pt>
                <c:pt idx="735">
                  <c:v>2.9914956803457899</c:v>
                </c:pt>
                <c:pt idx="736">
                  <c:v>2.9873290136788402</c:v>
                </c:pt>
                <c:pt idx="737">
                  <c:v>2.98316234701189</c:v>
                </c:pt>
                <c:pt idx="738">
                  <c:v>2.97899568034665</c:v>
                </c:pt>
                <c:pt idx="739">
                  <c:v>2.9748290136779998</c:v>
                </c:pt>
                <c:pt idx="740">
                  <c:v>2.97066234701105</c:v>
                </c:pt>
                <c:pt idx="741">
                  <c:v>2.96649568034581</c:v>
                </c:pt>
                <c:pt idx="742">
                  <c:v>2.9623290136788598</c:v>
                </c:pt>
                <c:pt idx="743">
                  <c:v>2.9581623470119198</c:v>
                </c:pt>
                <c:pt idx="744">
                  <c:v>2.95399568034667</c:v>
                </c:pt>
                <c:pt idx="745">
                  <c:v>2.9498290136780199</c:v>
                </c:pt>
                <c:pt idx="746">
                  <c:v>2.9456623470110799</c:v>
                </c:pt>
                <c:pt idx="747">
                  <c:v>2.9414956803458301</c:v>
                </c:pt>
                <c:pt idx="748">
                  <c:v>2.9373290136788901</c:v>
                </c:pt>
                <c:pt idx="749">
                  <c:v>2.9331623470119399</c:v>
                </c:pt>
                <c:pt idx="750">
                  <c:v>2.9289956803466999</c:v>
                </c:pt>
                <c:pt idx="751">
                  <c:v>2.9248290136797501</c:v>
                </c:pt>
                <c:pt idx="752">
                  <c:v>2.9206623470110999</c:v>
                </c:pt>
                <c:pt idx="753">
                  <c:v>2.9164956803458599</c:v>
                </c:pt>
                <c:pt idx="754">
                  <c:v>2.9123290136789102</c:v>
                </c:pt>
                <c:pt idx="755">
                  <c:v>2.90816234701196</c:v>
                </c:pt>
                <c:pt idx="756">
                  <c:v>2.90399568034672</c:v>
                </c:pt>
                <c:pt idx="757">
                  <c:v>2.8998290136797702</c:v>
                </c:pt>
                <c:pt idx="758">
                  <c:v>2.89566234701112</c:v>
                </c:pt>
                <c:pt idx="759">
                  <c:v>2.89149568034588</c:v>
                </c:pt>
                <c:pt idx="760">
                  <c:v>2.8873290136789298</c:v>
                </c:pt>
                <c:pt idx="761">
                  <c:v>2.88316234701198</c:v>
                </c:pt>
                <c:pt idx="762">
                  <c:v>2.87899568034674</c:v>
                </c:pt>
                <c:pt idx="763">
                  <c:v>2.8748290136798</c:v>
                </c:pt>
                <c:pt idx="764">
                  <c:v>2.8706623470111401</c:v>
                </c:pt>
                <c:pt idx="765">
                  <c:v>2.8664956803459001</c:v>
                </c:pt>
                <c:pt idx="766">
                  <c:v>2.8623290136789499</c:v>
                </c:pt>
                <c:pt idx="767">
                  <c:v>2.8581623470120099</c:v>
                </c:pt>
                <c:pt idx="768">
                  <c:v>2.8539956803467699</c:v>
                </c:pt>
                <c:pt idx="769">
                  <c:v>2.8498290136798201</c:v>
                </c:pt>
                <c:pt idx="770">
                  <c:v>2.8456623470111699</c:v>
                </c:pt>
                <c:pt idx="771">
                  <c:v>2.8414956803459201</c:v>
                </c:pt>
                <c:pt idx="772">
                  <c:v>2.8373290136789802</c:v>
                </c:pt>
                <c:pt idx="773">
                  <c:v>2.83316234701203</c:v>
                </c:pt>
                <c:pt idx="774">
                  <c:v>2.8289956803467899</c:v>
                </c:pt>
                <c:pt idx="775">
                  <c:v>2.8248290136798402</c:v>
                </c:pt>
                <c:pt idx="776">
                  <c:v>2.82066234701119</c:v>
                </c:pt>
                <c:pt idx="777">
                  <c:v>2.81649568034595</c:v>
                </c:pt>
                <c:pt idx="778">
                  <c:v>2.8123290136789998</c:v>
                </c:pt>
                <c:pt idx="779">
                  <c:v>2.80816234701205</c:v>
                </c:pt>
                <c:pt idx="780">
                  <c:v>2.80399568034681</c:v>
                </c:pt>
                <c:pt idx="781">
                  <c:v>2.7998290136798598</c:v>
                </c:pt>
                <c:pt idx="782">
                  <c:v>2.7956623470112101</c:v>
                </c:pt>
                <c:pt idx="783">
                  <c:v>2.7914956803459701</c:v>
                </c:pt>
                <c:pt idx="784">
                  <c:v>2.7873290136790199</c:v>
                </c:pt>
                <c:pt idx="785">
                  <c:v>2.7831623470120799</c:v>
                </c:pt>
                <c:pt idx="786">
                  <c:v>2.7789956803468301</c:v>
                </c:pt>
                <c:pt idx="787">
                  <c:v>2.7748290136798901</c:v>
                </c:pt>
                <c:pt idx="788">
                  <c:v>2.7706623470112302</c:v>
                </c:pt>
                <c:pt idx="789">
                  <c:v>2.7664956803442902</c:v>
                </c:pt>
                <c:pt idx="790">
                  <c:v>2.7623290136790501</c:v>
                </c:pt>
                <c:pt idx="791">
                  <c:v>2.7581623470120999</c:v>
                </c:pt>
                <c:pt idx="792">
                  <c:v>2.7539956803451502</c:v>
                </c:pt>
                <c:pt idx="793">
                  <c:v>2.7498290136799102</c:v>
                </c:pt>
                <c:pt idx="794">
                  <c:v>2.74566234701126</c:v>
                </c:pt>
                <c:pt idx="795">
                  <c:v>2.7414956803443098</c:v>
                </c:pt>
                <c:pt idx="796">
                  <c:v>2.7373290136790702</c:v>
                </c:pt>
                <c:pt idx="797">
                  <c:v>2.73316234701212</c:v>
                </c:pt>
                <c:pt idx="798">
                  <c:v>2.7289956803451698</c:v>
                </c:pt>
                <c:pt idx="799">
                  <c:v>2.7248290136799298</c:v>
                </c:pt>
                <c:pt idx="800">
                  <c:v>2.7206623470112801</c:v>
                </c:pt>
                <c:pt idx="801">
                  <c:v>2.7164956803443299</c:v>
                </c:pt>
                <c:pt idx="802">
                  <c:v>2.7123290136790899</c:v>
                </c:pt>
                <c:pt idx="803">
                  <c:v>2.7081623470121401</c:v>
                </c:pt>
                <c:pt idx="804">
                  <c:v>2.7039956803452001</c:v>
                </c:pt>
                <c:pt idx="805">
                  <c:v>2.6998290136799499</c:v>
                </c:pt>
                <c:pt idx="806">
                  <c:v>2.6956623470113001</c:v>
                </c:pt>
                <c:pt idx="807">
                  <c:v>2.6914956803443602</c:v>
                </c:pt>
                <c:pt idx="808">
                  <c:v>2.6873290136791099</c:v>
                </c:pt>
                <c:pt idx="809">
                  <c:v>2.6831623470121699</c:v>
                </c:pt>
                <c:pt idx="810">
                  <c:v>2.6789956803452202</c:v>
                </c:pt>
                <c:pt idx="811">
                  <c:v>2.6748290136799802</c:v>
                </c:pt>
                <c:pt idx="812">
                  <c:v>2.67066234701133</c:v>
                </c:pt>
                <c:pt idx="813">
                  <c:v>2.6664956803443798</c:v>
                </c:pt>
                <c:pt idx="814">
                  <c:v>2.6623290136791402</c:v>
                </c:pt>
                <c:pt idx="815">
                  <c:v>2.65816234701219</c:v>
                </c:pt>
                <c:pt idx="816">
                  <c:v>2.6539956803452398</c:v>
                </c:pt>
                <c:pt idx="817">
                  <c:v>2.6498290136799998</c:v>
                </c:pt>
                <c:pt idx="818">
                  <c:v>2.6456623470113501</c:v>
                </c:pt>
                <c:pt idx="819">
                  <c:v>2.6414956803443999</c:v>
                </c:pt>
                <c:pt idx="820">
                  <c:v>2.6373290136791598</c:v>
                </c:pt>
                <c:pt idx="821">
                  <c:v>2.6331623470122101</c:v>
                </c:pt>
                <c:pt idx="822">
                  <c:v>2.6289956803452599</c:v>
                </c:pt>
                <c:pt idx="823">
                  <c:v>2.6248290136800199</c:v>
                </c:pt>
                <c:pt idx="824">
                  <c:v>2.6206623470113701</c:v>
                </c:pt>
                <c:pt idx="825">
                  <c:v>2.6164956803444199</c:v>
                </c:pt>
                <c:pt idx="826">
                  <c:v>2.6123290136791799</c:v>
                </c:pt>
                <c:pt idx="827">
                  <c:v>2.6081623470122302</c:v>
                </c:pt>
                <c:pt idx="828">
                  <c:v>2.6039956803452902</c:v>
                </c:pt>
                <c:pt idx="829">
                  <c:v>2.5998290136800501</c:v>
                </c:pt>
                <c:pt idx="830">
                  <c:v>2.5956623470130999</c:v>
                </c:pt>
                <c:pt idx="831">
                  <c:v>2.5914956803444502</c:v>
                </c:pt>
                <c:pt idx="832">
                  <c:v>2.5873290136792</c:v>
                </c:pt>
                <c:pt idx="833">
                  <c:v>2.58316234701226</c:v>
                </c:pt>
                <c:pt idx="834">
                  <c:v>2.5789956803453098</c:v>
                </c:pt>
                <c:pt idx="835">
                  <c:v>2.5748290136800698</c:v>
                </c:pt>
                <c:pt idx="836">
                  <c:v>2.57066234701312</c:v>
                </c:pt>
                <c:pt idx="837">
                  <c:v>2.5664956803444698</c:v>
                </c:pt>
                <c:pt idx="838">
                  <c:v>2.5623290136792298</c:v>
                </c:pt>
                <c:pt idx="839">
                  <c:v>2.5581623470122801</c:v>
                </c:pt>
                <c:pt idx="840">
                  <c:v>2.5539956803453299</c:v>
                </c:pt>
                <c:pt idx="841">
                  <c:v>2.5498290136800899</c:v>
                </c:pt>
                <c:pt idx="842">
                  <c:v>2.5456623470131401</c:v>
                </c:pt>
                <c:pt idx="843">
                  <c:v>2.5414956803444899</c:v>
                </c:pt>
                <c:pt idx="844">
                  <c:v>2.5373290136792499</c:v>
                </c:pt>
                <c:pt idx="845">
                  <c:v>2.5331623470123001</c:v>
                </c:pt>
                <c:pt idx="846">
                  <c:v>2.5289956803453602</c:v>
                </c:pt>
                <c:pt idx="847">
                  <c:v>2.5248290136801099</c:v>
                </c:pt>
                <c:pt idx="848">
                  <c:v>2.5206623470131699</c:v>
                </c:pt>
                <c:pt idx="849">
                  <c:v>2.51649568034451</c:v>
                </c:pt>
                <c:pt idx="850">
                  <c:v>2.51232901367927</c:v>
                </c:pt>
                <c:pt idx="851">
                  <c:v>2.50816234701233</c:v>
                </c:pt>
                <c:pt idx="852">
                  <c:v>2.5039956803453798</c:v>
                </c:pt>
                <c:pt idx="853">
                  <c:v>2.4998290136801402</c:v>
                </c:pt>
                <c:pt idx="854">
                  <c:v>2.49566234701319</c:v>
                </c:pt>
                <c:pt idx="855">
                  <c:v>2.4914956803445398</c:v>
                </c:pt>
                <c:pt idx="856">
                  <c:v>2.4873290136792998</c:v>
                </c:pt>
                <c:pt idx="857">
                  <c:v>2.4831623470123501</c:v>
                </c:pt>
                <c:pt idx="858">
                  <c:v>2.4789956803453999</c:v>
                </c:pt>
                <c:pt idx="859">
                  <c:v>2.4748290136801598</c:v>
                </c:pt>
                <c:pt idx="860">
                  <c:v>2.4706623470132101</c:v>
                </c:pt>
                <c:pt idx="861">
                  <c:v>2.4664956803445599</c:v>
                </c:pt>
                <c:pt idx="862">
                  <c:v>2.4623290136793199</c:v>
                </c:pt>
                <c:pt idx="863">
                  <c:v>2.4581623470123701</c:v>
                </c:pt>
                <c:pt idx="864">
                  <c:v>2.4539956803454199</c:v>
                </c:pt>
                <c:pt idx="865">
                  <c:v>2.4498290136784799</c:v>
                </c:pt>
                <c:pt idx="866">
                  <c:v>2.4456623470132399</c:v>
                </c:pt>
                <c:pt idx="867">
                  <c:v>2.44149568034458</c:v>
                </c:pt>
                <c:pt idx="868">
                  <c:v>2.43732901367764</c:v>
                </c:pt>
                <c:pt idx="869">
                  <c:v>2.4331623470123902</c:v>
                </c:pt>
                <c:pt idx="870">
                  <c:v>2.4289956803454502</c:v>
                </c:pt>
                <c:pt idx="871">
                  <c:v>2.4248290136785</c:v>
                </c:pt>
                <c:pt idx="872">
                  <c:v>2.42066234701326</c:v>
                </c:pt>
                <c:pt idx="873">
                  <c:v>2.4164956803446098</c:v>
                </c:pt>
                <c:pt idx="874">
                  <c:v>2.4123290136776601</c:v>
                </c:pt>
                <c:pt idx="875">
                  <c:v>2.40816234701242</c:v>
                </c:pt>
                <c:pt idx="876">
                  <c:v>2.4039956803454698</c:v>
                </c:pt>
                <c:pt idx="877">
                  <c:v>2.3998290136785201</c:v>
                </c:pt>
                <c:pt idx="878">
                  <c:v>2.3956623470132801</c:v>
                </c:pt>
                <c:pt idx="879">
                  <c:v>2.3914956803446299</c:v>
                </c:pt>
                <c:pt idx="880">
                  <c:v>2.3873290136776801</c:v>
                </c:pt>
                <c:pt idx="881">
                  <c:v>2.3831623470124401</c:v>
                </c:pt>
                <c:pt idx="882">
                  <c:v>2.3789956803454899</c:v>
                </c:pt>
                <c:pt idx="883">
                  <c:v>2.3748290136785499</c:v>
                </c:pt>
                <c:pt idx="884">
                  <c:v>2.3706623470133001</c:v>
                </c:pt>
                <c:pt idx="885">
                  <c:v>2.36649568034465</c:v>
                </c:pt>
                <c:pt idx="886">
                  <c:v>2.3623290136777002</c:v>
                </c:pt>
                <c:pt idx="887">
                  <c:v>2.3581623470124602</c:v>
                </c:pt>
                <c:pt idx="888">
                  <c:v>2.35399568034551</c:v>
                </c:pt>
                <c:pt idx="889">
                  <c:v>2.34982901367857</c:v>
                </c:pt>
                <c:pt idx="890">
                  <c:v>2.34566234701333</c:v>
                </c:pt>
                <c:pt idx="891">
                  <c:v>2.34149568034467</c:v>
                </c:pt>
                <c:pt idx="892">
                  <c:v>2.33732901367773</c:v>
                </c:pt>
                <c:pt idx="893">
                  <c:v>2.3331623470124798</c:v>
                </c:pt>
                <c:pt idx="894">
                  <c:v>2.3289956803455398</c:v>
                </c:pt>
                <c:pt idx="895">
                  <c:v>2.3248290136785901</c:v>
                </c:pt>
                <c:pt idx="896">
                  <c:v>2.3206623470133501</c:v>
                </c:pt>
                <c:pt idx="897">
                  <c:v>2.3164956803446999</c:v>
                </c:pt>
                <c:pt idx="898">
                  <c:v>2.3123290136777501</c:v>
                </c:pt>
                <c:pt idx="899">
                  <c:v>2.3081623470125101</c:v>
                </c:pt>
                <c:pt idx="900">
                  <c:v>2.3039956803455599</c:v>
                </c:pt>
                <c:pt idx="901">
                  <c:v>2.2998290136786101</c:v>
                </c:pt>
                <c:pt idx="902">
                  <c:v>2.2956623470133701</c:v>
                </c:pt>
                <c:pt idx="903">
                  <c:v>2.2914956803464199</c:v>
                </c:pt>
                <c:pt idx="904">
                  <c:v>2.2873290136777702</c:v>
                </c:pt>
                <c:pt idx="905">
                  <c:v>2.2831623470125302</c:v>
                </c:pt>
                <c:pt idx="906">
                  <c:v>2.27899568034558</c:v>
                </c:pt>
                <c:pt idx="907">
                  <c:v>2.27482901367864</c:v>
                </c:pt>
                <c:pt idx="908">
                  <c:v>2.2706623470133902</c:v>
                </c:pt>
                <c:pt idx="909">
                  <c:v>2.2664956803464502</c:v>
                </c:pt>
                <c:pt idx="910">
                  <c:v>2.2623290136777898</c:v>
                </c:pt>
                <c:pt idx="911">
                  <c:v>2.2581623470125498</c:v>
                </c:pt>
                <c:pt idx="912">
                  <c:v>2.2539956803456098</c:v>
                </c:pt>
                <c:pt idx="913">
                  <c:v>2.2498290136786601</c:v>
                </c:pt>
                <c:pt idx="914">
                  <c:v>2.24566234701342</c:v>
                </c:pt>
                <c:pt idx="915">
                  <c:v>2.2414956803464698</c:v>
                </c:pt>
                <c:pt idx="916">
                  <c:v>2.2373290136778201</c:v>
                </c:pt>
                <c:pt idx="917">
                  <c:v>2.2331623470125801</c:v>
                </c:pt>
                <c:pt idx="918">
                  <c:v>2.2289956803456299</c:v>
                </c:pt>
                <c:pt idx="919">
                  <c:v>2.2248290136786801</c:v>
                </c:pt>
                <c:pt idx="920">
                  <c:v>2.2206623470134401</c:v>
                </c:pt>
                <c:pt idx="921">
                  <c:v>2.2164956803464899</c:v>
                </c:pt>
                <c:pt idx="922">
                  <c:v>2.2123290136778402</c:v>
                </c:pt>
                <c:pt idx="923">
                  <c:v>2.2081623470126002</c:v>
                </c:pt>
                <c:pt idx="924">
                  <c:v>2.20399568034565</c:v>
                </c:pt>
                <c:pt idx="925">
                  <c:v>2.1998290136787002</c:v>
                </c:pt>
                <c:pt idx="926">
                  <c:v>2.1956623470134602</c:v>
                </c:pt>
                <c:pt idx="927">
                  <c:v>2.1914956803465202</c:v>
                </c:pt>
                <c:pt idx="928">
                  <c:v>2.1873290136778598</c:v>
                </c:pt>
                <c:pt idx="929">
                  <c:v>2.1831623470126198</c:v>
                </c:pt>
                <c:pt idx="930">
                  <c:v>2.17899568034567</c:v>
                </c:pt>
                <c:pt idx="931">
                  <c:v>2.17482901367873</c:v>
                </c:pt>
                <c:pt idx="932">
                  <c:v>2.17066234701349</c:v>
                </c:pt>
                <c:pt idx="933">
                  <c:v>2.1664956803465398</c:v>
                </c:pt>
                <c:pt idx="934">
                  <c:v>2.1623290136778901</c:v>
                </c:pt>
                <c:pt idx="935">
                  <c:v>2.1581623470126399</c:v>
                </c:pt>
                <c:pt idx="936">
                  <c:v>2.1539956803456999</c:v>
                </c:pt>
                <c:pt idx="937">
                  <c:v>2.1498290136787501</c:v>
                </c:pt>
                <c:pt idx="938">
                  <c:v>2.1456623470117999</c:v>
                </c:pt>
                <c:pt idx="939">
                  <c:v>2.1414956803465599</c:v>
                </c:pt>
                <c:pt idx="940">
                  <c:v>2.1373290136779102</c:v>
                </c:pt>
                <c:pt idx="941">
                  <c:v>2.13316234701096</c:v>
                </c:pt>
                <c:pt idx="942">
                  <c:v>2.12899568034572</c:v>
                </c:pt>
                <c:pt idx="943">
                  <c:v>2.1248290136787702</c:v>
                </c:pt>
                <c:pt idx="944">
                  <c:v>2.1206623470118302</c:v>
                </c:pt>
                <c:pt idx="945">
                  <c:v>2.11649568034658</c:v>
                </c:pt>
                <c:pt idx="946">
                  <c:v>2.1123290136779298</c:v>
                </c:pt>
                <c:pt idx="947">
                  <c:v>2.10816234701098</c:v>
                </c:pt>
                <c:pt idx="948">
                  <c:v>2.10399568034574</c:v>
                </c:pt>
                <c:pt idx="949">
                  <c:v>2.0998290136788</c:v>
                </c:pt>
                <c:pt idx="950">
                  <c:v>2.0956623470118498</c:v>
                </c:pt>
                <c:pt idx="951">
                  <c:v>2.0914956803466098</c:v>
                </c:pt>
                <c:pt idx="952">
                  <c:v>2.0873290136779499</c:v>
                </c:pt>
                <c:pt idx="953">
                  <c:v>2.0831623470110099</c:v>
                </c:pt>
                <c:pt idx="954">
                  <c:v>2.0789956803457699</c:v>
                </c:pt>
                <c:pt idx="955">
                  <c:v>2.0748290136788201</c:v>
                </c:pt>
                <c:pt idx="956">
                  <c:v>2.0706623470118699</c:v>
                </c:pt>
                <c:pt idx="957">
                  <c:v>2.0664956803466299</c:v>
                </c:pt>
                <c:pt idx="958">
                  <c:v>2.0623290136779802</c:v>
                </c:pt>
                <c:pt idx="959">
                  <c:v>2.05816234701103</c:v>
                </c:pt>
                <c:pt idx="960">
                  <c:v>2.0539956803457899</c:v>
                </c:pt>
                <c:pt idx="961">
                  <c:v>2.0498290136788402</c:v>
                </c:pt>
                <c:pt idx="962">
                  <c:v>2.04566234701189</c:v>
                </c:pt>
                <c:pt idx="963">
                  <c:v>2.04149568034665</c:v>
                </c:pt>
                <c:pt idx="964">
                  <c:v>2.0373290136779998</c:v>
                </c:pt>
                <c:pt idx="965">
                  <c:v>2.03316234701105</c:v>
                </c:pt>
                <c:pt idx="966">
                  <c:v>2.02899568034581</c:v>
                </c:pt>
                <c:pt idx="967">
                  <c:v>2.0248290136788598</c:v>
                </c:pt>
                <c:pt idx="968">
                  <c:v>2.0206623470119198</c:v>
                </c:pt>
                <c:pt idx="969">
                  <c:v>2.01649568034667</c:v>
                </c:pt>
                <c:pt idx="970">
                  <c:v>2.0123290136780199</c:v>
                </c:pt>
                <c:pt idx="971">
                  <c:v>2.0081623470110799</c:v>
                </c:pt>
                <c:pt idx="972">
                  <c:v>2.0039956803458301</c:v>
                </c:pt>
                <c:pt idx="973">
                  <c:v>1.9998290136788901</c:v>
                </c:pt>
                <c:pt idx="974">
                  <c:v>1.9956623470119399</c:v>
                </c:pt>
                <c:pt idx="975">
                  <c:v>1.9914956803467001</c:v>
                </c:pt>
                <c:pt idx="976">
                  <c:v>1.9873290136797499</c:v>
                </c:pt>
                <c:pt idx="977">
                  <c:v>1.9831623470110999</c:v>
                </c:pt>
                <c:pt idx="978">
                  <c:v>1.9789956803458599</c:v>
                </c:pt>
                <c:pt idx="979">
                  <c:v>1.97482901367891</c:v>
                </c:pt>
                <c:pt idx="980">
                  <c:v>1.97066234701196</c:v>
                </c:pt>
                <c:pt idx="981">
                  <c:v>1.96649568034672</c:v>
                </c:pt>
                <c:pt idx="982">
                  <c:v>1.96232901367977</c:v>
                </c:pt>
                <c:pt idx="983">
                  <c:v>1.95816234701112</c:v>
                </c:pt>
                <c:pt idx="984">
                  <c:v>1.95399568034588</c:v>
                </c:pt>
                <c:pt idx="985">
                  <c:v>1.94982901367893</c:v>
                </c:pt>
                <c:pt idx="986">
                  <c:v>1.94566234701198</c:v>
                </c:pt>
                <c:pt idx="987">
                  <c:v>1.94149568034674</c:v>
                </c:pt>
                <c:pt idx="988">
                  <c:v>1.9373290136798</c:v>
                </c:pt>
                <c:pt idx="989">
                  <c:v>1.9331623470111401</c:v>
                </c:pt>
                <c:pt idx="990">
                  <c:v>1.9289956803459001</c:v>
                </c:pt>
                <c:pt idx="991">
                  <c:v>1.9248290136789501</c:v>
                </c:pt>
                <c:pt idx="992">
                  <c:v>1.9206623470120101</c:v>
                </c:pt>
                <c:pt idx="993">
                  <c:v>1.9164956803467701</c:v>
                </c:pt>
                <c:pt idx="994">
                  <c:v>1.9123290136798199</c:v>
                </c:pt>
                <c:pt idx="995">
                  <c:v>1.9081623470111699</c:v>
                </c:pt>
                <c:pt idx="996">
                  <c:v>1.9039956803459199</c:v>
                </c:pt>
                <c:pt idx="997">
                  <c:v>1.8998290136789799</c:v>
                </c:pt>
                <c:pt idx="998">
                  <c:v>1.89566234701203</c:v>
                </c:pt>
                <c:pt idx="999">
                  <c:v>1.8914956803467899</c:v>
                </c:pt>
                <c:pt idx="1000">
                  <c:v>1.88732901367984</c:v>
                </c:pt>
                <c:pt idx="1001">
                  <c:v>1.88316234701119</c:v>
                </c:pt>
                <c:pt idx="1002">
                  <c:v>1.87899568034595</c:v>
                </c:pt>
                <c:pt idx="1003">
                  <c:v>1.874829013679</c:v>
                </c:pt>
                <c:pt idx="1004">
                  <c:v>1.87066234701205</c:v>
                </c:pt>
                <c:pt idx="1005">
                  <c:v>1.86649568034681</c:v>
                </c:pt>
                <c:pt idx="1006">
                  <c:v>1.86232901367986</c:v>
                </c:pt>
                <c:pt idx="1007">
                  <c:v>1.8581623470112101</c:v>
                </c:pt>
                <c:pt idx="1008">
                  <c:v>1.8539956803459701</c:v>
                </c:pt>
                <c:pt idx="1009">
                  <c:v>1.8498290136790201</c:v>
                </c:pt>
                <c:pt idx="1010">
                  <c:v>1.8456623470120801</c:v>
                </c:pt>
                <c:pt idx="1011">
                  <c:v>1.8414956803468301</c:v>
                </c:pt>
                <c:pt idx="1012">
                  <c:v>1.8373290136798901</c:v>
                </c:pt>
                <c:pt idx="1013">
                  <c:v>1.8331623470112299</c:v>
                </c:pt>
                <c:pt idx="1014">
                  <c:v>1.8289956803442899</c:v>
                </c:pt>
                <c:pt idx="1015">
                  <c:v>1.8248290136790499</c:v>
                </c:pt>
                <c:pt idx="1016">
                  <c:v>1.8206623470120999</c:v>
                </c:pt>
                <c:pt idx="1017">
                  <c:v>1.81649568034515</c:v>
                </c:pt>
                <c:pt idx="1018">
                  <c:v>1.81232901367991</c:v>
                </c:pt>
                <c:pt idx="1019">
                  <c:v>1.80816234701126</c:v>
                </c:pt>
                <c:pt idx="1020">
                  <c:v>1.80399568034431</c:v>
                </c:pt>
                <c:pt idx="1021">
                  <c:v>1.79982901367907</c:v>
                </c:pt>
                <c:pt idx="1022">
                  <c:v>1.79566234701212</c:v>
                </c:pt>
                <c:pt idx="1023">
                  <c:v>1.79149568034517</c:v>
                </c:pt>
                <c:pt idx="1024">
                  <c:v>1.78732901367993</c:v>
                </c:pt>
                <c:pt idx="1025">
                  <c:v>1.7831623470112801</c:v>
                </c:pt>
                <c:pt idx="1026">
                  <c:v>1.7789956803443301</c:v>
                </c:pt>
                <c:pt idx="1027">
                  <c:v>1.7748290136790901</c:v>
                </c:pt>
                <c:pt idx="1028">
                  <c:v>1.7706623470121401</c:v>
                </c:pt>
                <c:pt idx="1029">
                  <c:v>1.7664956803452001</c:v>
                </c:pt>
                <c:pt idx="1030">
                  <c:v>1.7623290136799501</c:v>
                </c:pt>
                <c:pt idx="1031">
                  <c:v>1.7581623470112999</c:v>
                </c:pt>
                <c:pt idx="1032">
                  <c:v>1.7539956803443599</c:v>
                </c:pt>
                <c:pt idx="1033">
                  <c:v>1.7498290136791099</c:v>
                </c:pt>
                <c:pt idx="1034">
                  <c:v>1.7456623470121699</c:v>
                </c:pt>
                <c:pt idx="1035">
                  <c:v>1.74149568034522</c:v>
                </c:pt>
                <c:pt idx="1036">
                  <c:v>1.7373290136799799</c:v>
                </c:pt>
                <c:pt idx="1037">
                  <c:v>1.73316234701133</c:v>
                </c:pt>
                <c:pt idx="1038">
                  <c:v>1.72899568034438</c:v>
                </c:pt>
                <c:pt idx="1039">
                  <c:v>1.72482901367914</c:v>
                </c:pt>
                <c:pt idx="1040">
                  <c:v>1.72066234701219</c:v>
                </c:pt>
                <c:pt idx="1041">
                  <c:v>1.71649568034524</c:v>
                </c:pt>
                <c:pt idx="1042">
                  <c:v>1.71232901368</c:v>
                </c:pt>
                <c:pt idx="1043">
                  <c:v>1.7081623470113501</c:v>
                </c:pt>
                <c:pt idx="1044">
                  <c:v>1.7039956803444001</c:v>
                </c:pt>
                <c:pt idx="1045">
                  <c:v>1.6998290136791601</c:v>
                </c:pt>
                <c:pt idx="1046">
                  <c:v>1.6956623470122101</c:v>
                </c:pt>
                <c:pt idx="1047">
                  <c:v>1.6914956803452601</c:v>
                </c:pt>
                <c:pt idx="1048">
                  <c:v>1.6873290136800201</c:v>
                </c:pt>
                <c:pt idx="1049">
                  <c:v>1.6831623470113699</c:v>
                </c:pt>
                <c:pt idx="1050">
                  <c:v>1.6789956803444199</c:v>
                </c:pt>
                <c:pt idx="1051">
                  <c:v>1.6748290136791799</c:v>
                </c:pt>
                <c:pt idx="1052">
                  <c:v>1.6706623470122299</c:v>
                </c:pt>
                <c:pt idx="1053">
                  <c:v>1.6664956803452899</c:v>
                </c:pt>
                <c:pt idx="1054">
                  <c:v>1.6623290136800499</c:v>
                </c:pt>
                <c:pt idx="1055">
                  <c:v>1.6581623470130999</c:v>
                </c:pt>
                <c:pt idx="1056">
                  <c:v>1.65399568034445</c:v>
                </c:pt>
                <c:pt idx="1057">
                  <c:v>1.6498290136792</c:v>
                </c:pt>
                <c:pt idx="1058">
                  <c:v>1.64566234701226</c:v>
                </c:pt>
                <c:pt idx="1059">
                  <c:v>1.64149568034531</c:v>
                </c:pt>
                <c:pt idx="1060">
                  <c:v>1.63732901368007</c:v>
                </c:pt>
                <c:pt idx="1061">
                  <c:v>1.63316234701312</c:v>
                </c:pt>
                <c:pt idx="1062">
                  <c:v>1.6289956803444701</c:v>
                </c:pt>
                <c:pt idx="1063">
                  <c:v>1.62482901367923</c:v>
                </c:pt>
                <c:pt idx="1064">
                  <c:v>1.6206623470122801</c:v>
                </c:pt>
                <c:pt idx="1065">
                  <c:v>1.6164956803453301</c:v>
                </c:pt>
                <c:pt idx="1066">
                  <c:v>1.6123290136800901</c:v>
                </c:pt>
                <c:pt idx="1067">
                  <c:v>1.6081623470131401</c:v>
                </c:pt>
                <c:pt idx="1068">
                  <c:v>1.6039956803444899</c:v>
                </c:pt>
                <c:pt idx="1069">
                  <c:v>1.5998290136792499</c:v>
                </c:pt>
                <c:pt idx="1070">
                  <c:v>1.5956623470122999</c:v>
                </c:pt>
                <c:pt idx="1071">
                  <c:v>1.5914956803453599</c:v>
                </c:pt>
                <c:pt idx="1072">
                  <c:v>1.5873290136801099</c:v>
                </c:pt>
                <c:pt idx="1073">
                  <c:v>1.5831623470131699</c:v>
                </c:pt>
                <c:pt idx="1074">
                  <c:v>1.57899568034451</c:v>
                </c:pt>
                <c:pt idx="1075">
                  <c:v>1.57482901367927</c:v>
                </c:pt>
                <c:pt idx="1076">
                  <c:v>1.57066234701233</c:v>
                </c:pt>
                <c:pt idx="1077">
                  <c:v>1.56649568034538</c:v>
                </c:pt>
                <c:pt idx="1078">
                  <c:v>1.56232901368014</c:v>
                </c:pt>
                <c:pt idx="1079">
                  <c:v>1.55816234701319</c:v>
                </c:pt>
                <c:pt idx="1080">
                  <c:v>1.5539956803445401</c:v>
                </c:pt>
                <c:pt idx="1081">
                  <c:v>1.5498290136793</c:v>
                </c:pt>
                <c:pt idx="1082">
                  <c:v>1.5456623470123501</c:v>
                </c:pt>
                <c:pt idx="1083">
                  <c:v>1.5414956803454001</c:v>
                </c:pt>
                <c:pt idx="1084">
                  <c:v>1.5373290136801601</c:v>
                </c:pt>
                <c:pt idx="1085">
                  <c:v>1.5331623470132101</c:v>
                </c:pt>
                <c:pt idx="1086">
                  <c:v>1.5289956803445599</c:v>
                </c:pt>
                <c:pt idx="1087">
                  <c:v>1.5248290136793199</c:v>
                </c:pt>
                <c:pt idx="1088">
                  <c:v>1.5206623470123699</c:v>
                </c:pt>
                <c:pt idx="1089">
                  <c:v>1.5164956803454199</c:v>
                </c:pt>
                <c:pt idx="1090">
                  <c:v>1.5123290136784799</c:v>
                </c:pt>
                <c:pt idx="1091">
                  <c:v>1.5081623470132399</c:v>
                </c:pt>
                <c:pt idx="1092">
                  <c:v>1.50399568034458</c:v>
                </c:pt>
                <c:pt idx="1093">
                  <c:v>1.49982901367764</c:v>
                </c:pt>
                <c:pt idx="1094">
                  <c:v>1.49566234701239</c:v>
                </c:pt>
                <c:pt idx="1095">
                  <c:v>1.49149568034545</c:v>
                </c:pt>
                <c:pt idx="1096">
                  <c:v>1.4873290136785</c:v>
                </c:pt>
                <c:pt idx="1097">
                  <c:v>1.48316234701326</c:v>
                </c:pt>
                <c:pt idx="1098">
                  <c:v>1.47899568034461</c:v>
                </c:pt>
                <c:pt idx="1099">
                  <c:v>1.4748290136776601</c:v>
                </c:pt>
                <c:pt idx="1100">
                  <c:v>1.47066234701242</c:v>
                </c:pt>
                <c:pt idx="1101">
                  <c:v>1.4664956803454701</c:v>
                </c:pt>
                <c:pt idx="1102">
                  <c:v>1.4623290136785201</c:v>
                </c:pt>
                <c:pt idx="1103">
                  <c:v>1.4581623470132801</c:v>
                </c:pt>
                <c:pt idx="1104">
                  <c:v>1.4539956803446299</c:v>
                </c:pt>
                <c:pt idx="1105">
                  <c:v>1.4498290136776799</c:v>
                </c:pt>
                <c:pt idx="1106">
                  <c:v>1.4456623470124399</c:v>
                </c:pt>
                <c:pt idx="1107">
                  <c:v>1.4414956803454899</c:v>
                </c:pt>
                <c:pt idx="1108">
                  <c:v>1.4373290136785499</c:v>
                </c:pt>
                <c:pt idx="1109">
                  <c:v>1.4331623470132999</c:v>
                </c:pt>
                <c:pt idx="1110">
                  <c:v>1.42899568034465</c:v>
                </c:pt>
                <c:pt idx="1111">
                  <c:v>1.4248290136777</c:v>
                </c:pt>
                <c:pt idx="1112">
                  <c:v>1.42066234701246</c:v>
                </c:pt>
                <c:pt idx="1113">
                  <c:v>1.41649568034551</c:v>
                </c:pt>
                <c:pt idx="1114">
                  <c:v>1.41232901367857</c:v>
                </c:pt>
                <c:pt idx="1115">
                  <c:v>1.40816234701333</c:v>
                </c:pt>
                <c:pt idx="1116">
                  <c:v>1.40399568034467</c:v>
                </c:pt>
                <c:pt idx="1117">
                  <c:v>1.39982901367773</c:v>
                </c:pt>
                <c:pt idx="1118">
                  <c:v>1.39566234701248</c:v>
                </c:pt>
                <c:pt idx="1119">
                  <c:v>1.3914956803455401</c:v>
                </c:pt>
                <c:pt idx="1120">
                  <c:v>1.3873290136785901</c:v>
                </c:pt>
                <c:pt idx="1121">
                  <c:v>1.3831623470133501</c:v>
                </c:pt>
                <c:pt idx="1122">
                  <c:v>1.3789956803447001</c:v>
                </c:pt>
                <c:pt idx="1123">
                  <c:v>1.3748290136777499</c:v>
                </c:pt>
                <c:pt idx="1124">
                  <c:v>1.3706623470125101</c:v>
                </c:pt>
                <c:pt idx="1125">
                  <c:v>1.3664956803455599</c:v>
                </c:pt>
                <c:pt idx="1126">
                  <c:v>1.3623290136786099</c:v>
                </c:pt>
                <c:pt idx="1127">
                  <c:v>1.3581623470133699</c:v>
                </c:pt>
                <c:pt idx="1128">
                  <c:v>1.3539956803464199</c:v>
                </c:pt>
                <c:pt idx="1129">
                  <c:v>1.34982901367777</c:v>
                </c:pt>
                <c:pt idx="1130">
                  <c:v>1.34566234701253</c:v>
                </c:pt>
                <c:pt idx="1131">
                  <c:v>1.34149568034558</c:v>
                </c:pt>
                <c:pt idx="1132">
                  <c:v>1.33732901367864</c:v>
                </c:pt>
                <c:pt idx="1133">
                  <c:v>1.33316234701339</c:v>
                </c:pt>
                <c:pt idx="1134">
                  <c:v>1.32899568034645</c:v>
                </c:pt>
                <c:pt idx="1135">
                  <c:v>1.32482901367779</c:v>
                </c:pt>
                <c:pt idx="1136">
                  <c:v>1.32066234701255</c:v>
                </c:pt>
                <c:pt idx="1137">
                  <c:v>1.31649568034561</c:v>
                </c:pt>
                <c:pt idx="1138">
                  <c:v>1.3123290136786601</c:v>
                </c:pt>
                <c:pt idx="1139">
                  <c:v>1.30816234701342</c:v>
                </c:pt>
                <c:pt idx="1140">
                  <c:v>1.3039956803464701</c:v>
                </c:pt>
                <c:pt idx="1141">
                  <c:v>1.2998290136778201</c:v>
                </c:pt>
                <c:pt idx="1142">
                  <c:v>1.2956623470125801</c:v>
                </c:pt>
                <c:pt idx="1143">
                  <c:v>1.2914956803456299</c:v>
                </c:pt>
                <c:pt idx="1144">
                  <c:v>1.2873290136786799</c:v>
                </c:pt>
                <c:pt idx="1145">
                  <c:v>1.2831623470134399</c:v>
                </c:pt>
                <c:pt idx="1146">
                  <c:v>1.2789956803464899</c:v>
                </c:pt>
                <c:pt idx="1147">
                  <c:v>1.27482901367784</c:v>
                </c:pt>
                <c:pt idx="1148">
                  <c:v>1.2706623470125999</c:v>
                </c:pt>
                <c:pt idx="1149">
                  <c:v>1.26649568034565</c:v>
                </c:pt>
                <c:pt idx="1150">
                  <c:v>1.2623290136787</c:v>
                </c:pt>
                <c:pt idx="1151">
                  <c:v>1.25816234701346</c:v>
                </c:pt>
                <c:pt idx="1152">
                  <c:v>1.25399568034652</c:v>
                </c:pt>
                <c:pt idx="1153">
                  <c:v>1.24982901367786</c:v>
                </c:pt>
                <c:pt idx="1154">
                  <c:v>1.24566234701262</c:v>
                </c:pt>
                <c:pt idx="1155">
                  <c:v>1.24149568034567</c:v>
                </c:pt>
                <c:pt idx="1156">
                  <c:v>1.23732901367873</c:v>
                </c:pt>
                <c:pt idx="1157">
                  <c:v>1.23316234701349</c:v>
                </c:pt>
                <c:pt idx="1158">
                  <c:v>1.2289956803465401</c:v>
                </c:pt>
                <c:pt idx="1159">
                  <c:v>1.2248290136778901</c:v>
                </c:pt>
                <c:pt idx="1160">
                  <c:v>1.2206623470126401</c:v>
                </c:pt>
                <c:pt idx="1161">
                  <c:v>1.2164956803457001</c:v>
                </c:pt>
                <c:pt idx="1162">
                  <c:v>1.2123290136787499</c:v>
                </c:pt>
                <c:pt idx="1163">
                  <c:v>1.2081623470117999</c:v>
                </c:pt>
                <c:pt idx="1164">
                  <c:v>1.2039956803465599</c:v>
                </c:pt>
                <c:pt idx="1165">
                  <c:v>1.19982901367791</c:v>
                </c:pt>
                <c:pt idx="1166">
                  <c:v>1.19566234701096</c:v>
                </c:pt>
                <c:pt idx="1167">
                  <c:v>1.19149568034572</c:v>
                </c:pt>
                <c:pt idx="1168">
                  <c:v>1.18732901367877</c:v>
                </c:pt>
                <c:pt idx="1169">
                  <c:v>1.18316234701183</c:v>
                </c:pt>
                <c:pt idx="1170">
                  <c:v>1.17899568034658</c:v>
                </c:pt>
                <c:pt idx="1171">
                  <c:v>1.17482901367793</c:v>
                </c:pt>
                <c:pt idx="1172">
                  <c:v>1.17066234701098</c:v>
                </c:pt>
                <c:pt idx="1173">
                  <c:v>1.16649568034574</c:v>
                </c:pt>
                <c:pt idx="1174">
                  <c:v>1.1623290136788</c:v>
                </c:pt>
                <c:pt idx="1175">
                  <c:v>1.1581623470118501</c:v>
                </c:pt>
                <c:pt idx="1176">
                  <c:v>1.15399568034661</c:v>
                </c:pt>
                <c:pt idx="1177">
                  <c:v>1.1498290136779501</c:v>
                </c:pt>
                <c:pt idx="1178">
                  <c:v>1.1456623470110101</c:v>
                </c:pt>
                <c:pt idx="1179">
                  <c:v>1.1414956803457601</c:v>
                </c:pt>
                <c:pt idx="1180">
                  <c:v>1.1373290136788201</c:v>
                </c:pt>
                <c:pt idx="1181">
                  <c:v>1.1331623470118699</c:v>
                </c:pt>
                <c:pt idx="1182">
                  <c:v>1.1289956803466299</c:v>
                </c:pt>
                <c:pt idx="1183">
                  <c:v>1.1248290136779799</c:v>
                </c:pt>
                <c:pt idx="1184">
                  <c:v>1.12066234701103</c:v>
                </c:pt>
                <c:pt idx="1185">
                  <c:v>1.1164956803457899</c:v>
                </c:pt>
                <c:pt idx="1186">
                  <c:v>1.11232901367884</c:v>
                </c:pt>
                <c:pt idx="1187">
                  <c:v>1.10816234701189</c:v>
                </c:pt>
                <c:pt idx="1188">
                  <c:v>1.10399568034665</c:v>
                </c:pt>
                <c:pt idx="1189">
                  <c:v>1.099829013678</c:v>
                </c:pt>
                <c:pt idx="1190">
                  <c:v>1.09566234701105</c:v>
                </c:pt>
                <c:pt idx="1191">
                  <c:v>1.09149568034581</c:v>
                </c:pt>
                <c:pt idx="1192">
                  <c:v>1.08732901367886</c:v>
                </c:pt>
                <c:pt idx="1193">
                  <c:v>1.08316234701192</c:v>
                </c:pt>
                <c:pt idx="1194">
                  <c:v>1.07899568034667</c:v>
                </c:pt>
                <c:pt idx="1195">
                  <c:v>1.0748290136780201</c:v>
                </c:pt>
                <c:pt idx="1196">
                  <c:v>1.0706623470110701</c:v>
                </c:pt>
                <c:pt idx="1197">
                  <c:v>1.0664956803458301</c:v>
                </c:pt>
                <c:pt idx="1198">
                  <c:v>1.0623290136788901</c:v>
                </c:pt>
                <c:pt idx="1199">
                  <c:v>1.0581623470119399</c:v>
                </c:pt>
                <c:pt idx="1200">
                  <c:v>1.0539956803467001</c:v>
                </c:pt>
                <c:pt idx="1201">
                  <c:v>1.0498290136797499</c:v>
                </c:pt>
                <c:pt idx="1202">
                  <c:v>1.0456623470110999</c:v>
                </c:pt>
                <c:pt idx="1203">
                  <c:v>1.0414956803458599</c:v>
                </c:pt>
                <c:pt idx="1204">
                  <c:v>1.03732901367891</c:v>
                </c:pt>
                <c:pt idx="1205">
                  <c:v>1.03316234701196</c:v>
                </c:pt>
                <c:pt idx="1206">
                  <c:v>1.02899568034672</c:v>
                </c:pt>
                <c:pt idx="1207">
                  <c:v>1.02482901367977</c:v>
                </c:pt>
                <c:pt idx="1208">
                  <c:v>1.02066234701112</c:v>
                </c:pt>
                <c:pt idx="1209">
                  <c:v>1.01649568034588</c:v>
                </c:pt>
                <c:pt idx="1210">
                  <c:v>1.01232901367893</c:v>
                </c:pt>
                <c:pt idx="1211">
                  <c:v>1.00816234701198</c:v>
                </c:pt>
                <c:pt idx="1212">
                  <c:v>1.00399568034674</c:v>
                </c:pt>
                <c:pt idx="1213">
                  <c:v>0.99982901367980004</c:v>
                </c:pt>
                <c:pt idx="1214">
                  <c:v>0.99566234701114797</c:v>
                </c:pt>
                <c:pt idx="1215">
                  <c:v>0.99149568034590596</c:v>
                </c:pt>
                <c:pt idx="1216">
                  <c:v>0.98732901367895898</c:v>
                </c:pt>
                <c:pt idx="1217">
                  <c:v>0.98316234701201199</c:v>
                </c:pt>
                <c:pt idx="1218">
                  <c:v>0.97899568034676998</c:v>
                </c:pt>
                <c:pt idx="1219">
                  <c:v>0.974829013679823</c:v>
                </c:pt>
                <c:pt idx="1220">
                  <c:v>0.97066234701117005</c:v>
                </c:pt>
                <c:pt idx="1221">
                  <c:v>0.96649568034592903</c:v>
                </c:pt>
                <c:pt idx="1222">
                  <c:v>0.96232901367898105</c:v>
                </c:pt>
                <c:pt idx="1223">
                  <c:v>0.95816234701203395</c:v>
                </c:pt>
                <c:pt idx="1224">
                  <c:v>0.95399568034679305</c:v>
                </c:pt>
                <c:pt idx="1225">
                  <c:v>0.94982901367984596</c:v>
                </c:pt>
                <c:pt idx="1226">
                  <c:v>0.94566234701119301</c:v>
                </c:pt>
                <c:pt idx="1227">
                  <c:v>0.94149568034595099</c:v>
                </c:pt>
                <c:pt idx="1228">
                  <c:v>0.93732901367900401</c:v>
                </c:pt>
                <c:pt idx="1229">
                  <c:v>0.93316234701205703</c:v>
                </c:pt>
                <c:pt idx="1230">
                  <c:v>0.92899568034681501</c:v>
                </c:pt>
                <c:pt idx="1231">
                  <c:v>0.92482901367986803</c:v>
                </c:pt>
                <c:pt idx="1232">
                  <c:v>0.92066234701121596</c:v>
                </c:pt>
                <c:pt idx="1233">
                  <c:v>0.91649568034597395</c:v>
                </c:pt>
                <c:pt idx="1234">
                  <c:v>0.91232901367902697</c:v>
                </c:pt>
                <c:pt idx="1235">
                  <c:v>0.90816234701207998</c:v>
                </c:pt>
                <c:pt idx="1236">
                  <c:v>0.90399568034683797</c:v>
                </c:pt>
                <c:pt idx="1237">
                  <c:v>0.89982901367989099</c:v>
                </c:pt>
                <c:pt idx="1238">
                  <c:v>0.89566234701123904</c:v>
                </c:pt>
                <c:pt idx="1239">
                  <c:v>0.89149568034429105</c:v>
                </c:pt>
                <c:pt idx="1240">
                  <c:v>0.88732901367905004</c:v>
                </c:pt>
                <c:pt idx="1241">
                  <c:v>0.88316234701210306</c:v>
                </c:pt>
                <c:pt idx="1242">
                  <c:v>0.87899568034515596</c:v>
                </c:pt>
                <c:pt idx="1243">
                  <c:v>0.87482901367991395</c:v>
                </c:pt>
                <c:pt idx="1244">
                  <c:v>0.870662347011261</c:v>
                </c:pt>
                <c:pt idx="1245">
                  <c:v>0.86649568034431401</c:v>
                </c:pt>
                <c:pt idx="1246">
                  <c:v>0.862329013679072</c:v>
                </c:pt>
                <c:pt idx="1247">
                  <c:v>0.85816234701212502</c:v>
                </c:pt>
                <c:pt idx="1248">
                  <c:v>0.85399568034517803</c:v>
                </c:pt>
                <c:pt idx="1249">
                  <c:v>0.84982901367993602</c:v>
                </c:pt>
                <c:pt idx="1250">
                  <c:v>0.84566234701128395</c:v>
                </c:pt>
                <c:pt idx="1251">
                  <c:v>0.84149568034433697</c:v>
                </c:pt>
                <c:pt idx="1252">
                  <c:v>0.83732901367909496</c:v>
                </c:pt>
                <c:pt idx="1253">
                  <c:v>0.83316234701214797</c:v>
                </c:pt>
                <c:pt idx="1254">
                  <c:v>0.82899568034520099</c:v>
                </c:pt>
                <c:pt idx="1255">
                  <c:v>0.82482901367995898</c:v>
                </c:pt>
                <c:pt idx="1256">
                  <c:v>0.82066234701130703</c:v>
                </c:pt>
                <c:pt idx="1257">
                  <c:v>0.81649568034436004</c:v>
                </c:pt>
                <c:pt idx="1258">
                  <c:v>0.81232901367911803</c:v>
                </c:pt>
                <c:pt idx="1259">
                  <c:v>0.80816234701217105</c:v>
                </c:pt>
                <c:pt idx="1260">
                  <c:v>0.80399568034522395</c:v>
                </c:pt>
                <c:pt idx="1261">
                  <c:v>0.79982901367998205</c:v>
                </c:pt>
                <c:pt idx="1262">
                  <c:v>0.79566234701132998</c:v>
                </c:pt>
                <c:pt idx="1263">
                  <c:v>0.791495680344382</c:v>
                </c:pt>
                <c:pt idx="1264">
                  <c:v>0.78732901367914099</c:v>
                </c:pt>
                <c:pt idx="1265">
                  <c:v>0.783162347012194</c:v>
                </c:pt>
                <c:pt idx="1266">
                  <c:v>0.77899568034524602</c:v>
                </c:pt>
                <c:pt idx="1267">
                  <c:v>0.77482901368000501</c:v>
                </c:pt>
                <c:pt idx="1268">
                  <c:v>0.77066234701135194</c:v>
                </c:pt>
                <c:pt idx="1269">
                  <c:v>0.76649568034440496</c:v>
                </c:pt>
                <c:pt idx="1270">
                  <c:v>0.76232901367916295</c:v>
                </c:pt>
                <c:pt idx="1271">
                  <c:v>0.75816234701221596</c:v>
                </c:pt>
                <c:pt idx="1272">
                  <c:v>0.75399568034526898</c:v>
                </c:pt>
                <c:pt idx="1273">
                  <c:v>0.74982901368002697</c:v>
                </c:pt>
                <c:pt idx="1274">
                  <c:v>0.74566234701137502</c:v>
                </c:pt>
                <c:pt idx="1275">
                  <c:v>0.74149568034442803</c:v>
                </c:pt>
                <c:pt idx="1276">
                  <c:v>0.73732901367918602</c:v>
                </c:pt>
                <c:pt idx="1277">
                  <c:v>0.73316234701223904</c:v>
                </c:pt>
                <c:pt idx="1278">
                  <c:v>0.72899568034529205</c:v>
                </c:pt>
                <c:pt idx="1279">
                  <c:v>0.72482901368005004</c:v>
                </c:pt>
                <c:pt idx="1280">
                  <c:v>0.72066234701310306</c:v>
                </c:pt>
                <c:pt idx="1281">
                  <c:v>0.71649568034445099</c:v>
                </c:pt>
                <c:pt idx="1282">
                  <c:v>0.71232901367920898</c:v>
                </c:pt>
                <c:pt idx="1283">
                  <c:v>0.70816234701226199</c:v>
                </c:pt>
                <c:pt idx="1284">
                  <c:v>0.70399568034531501</c:v>
                </c:pt>
                <c:pt idx="1285">
                  <c:v>0.699829013680073</c:v>
                </c:pt>
                <c:pt idx="1286">
                  <c:v>0.69566234701312601</c:v>
                </c:pt>
                <c:pt idx="1287">
                  <c:v>0.69149568034447295</c:v>
                </c:pt>
                <c:pt idx="1288">
                  <c:v>0.68732901367923205</c:v>
                </c:pt>
                <c:pt idx="1289">
                  <c:v>0.68316234701228495</c:v>
                </c:pt>
                <c:pt idx="1290">
                  <c:v>0.67899568034533697</c:v>
                </c:pt>
                <c:pt idx="1291">
                  <c:v>0.67482901368009596</c:v>
                </c:pt>
                <c:pt idx="1292">
                  <c:v>0.67066234701314897</c:v>
                </c:pt>
                <c:pt idx="1293">
                  <c:v>0.66649568034449602</c:v>
                </c:pt>
                <c:pt idx="1294">
                  <c:v>0.66232901367925401</c:v>
                </c:pt>
                <c:pt idx="1295">
                  <c:v>0.65816234701230703</c:v>
                </c:pt>
                <c:pt idx="1296">
                  <c:v>0.65399568034536004</c:v>
                </c:pt>
                <c:pt idx="1297">
                  <c:v>0.64982901368011803</c:v>
                </c:pt>
                <c:pt idx="1298">
                  <c:v>0.64566234701317105</c:v>
                </c:pt>
                <c:pt idx="1299">
                  <c:v>0.64149568034451898</c:v>
                </c:pt>
                <c:pt idx="1300">
                  <c:v>0.63732901367927697</c:v>
                </c:pt>
                <c:pt idx="1301">
                  <c:v>0.63316234701232998</c:v>
                </c:pt>
                <c:pt idx="1302">
                  <c:v>0.628995680345383</c:v>
                </c:pt>
                <c:pt idx="1303">
                  <c:v>0.62482901368014099</c:v>
                </c:pt>
                <c:pt idx="1304">
                  <c:v>0.620662347013194</c:v>
                </c:pt>
                <c:pt idx="1305">
                  <c:v>0.61649568034454205</c:v>
                </c:pt>
                <c:pt idx="1306">
                  <c:v>0.61232901367930004</c:v>
                </c:pt>
                <c:pt idx="1307">
                  <c:v>0.60816234701235306</c:v>
                </c:pt>
                <c:pt idx="1308">
                  <c:v>0.60399568034540596</c:v>
                </c:pt>
                <c:pt idx="1309">
                  <c:v>0.59982901368016395</c:v>
                </c:pt>
                <c:pt idx="1310">
                  <c:v>0.59566234701321696</c:v>
                </c:pt>
                <c:pt idx="1311">
                  <c:v>0.59149568034456401</c:v>
                </c:pt>
                <c:pt idx="1312">
                  <c:v>0.587329013679323</c:v>
                </c:pt>
                <c:pt idx="1313">
                  <c:v>0.58316234701237502</c:v>
                </c:pt>
                <c:pt idx="1314">
                  <c:v>0.57899568034542803</c:v>
                </c:pt>
                <c:pt idx="1315">
                  <c:v>0.57482901367848105</c:v>
                </c:pt>
                <c:pt idx="1316">
                  <c:v>0.57066234701323904</c:v>
                </c:pt>
                <c:pt idx="1317">
                  <c:v>0.56649568034458697</c:v>
                </c:pt>
                <c:pt idx="1318">
                  <c:v>0.56232901367763999</c:v>
                </c:pt>
                <c:pt idx="1319">
                  <c:v>0.55816234701239797</c:v>
                </c:pt>
                <c:pt idx="1320">
                  <c:v>0.55399568034545099</c:v>
                </c:pt>
                <c:pt idx="1321">
                  <c:v>0.54982901367850401</c:v>
                </c:pt>
                <c:pt idx="1322">
                  <c:v>0.54566234701326199</c:v>
                </c:pt>
                <c:pt idx="1323">
                  <c:v>0.54149568034461004</c:v>
                </c:pt>
                <c:pt idx="1324">
                  <c:v>0.53732901367766295</c:v>
                </c:pt>
                <c:pt idx="1325">
                  <c:v>0.53316234701242105</c:v>
                </c:pt>
                <c:pt idx="1326">
                  <c:v>0.52899568034547395</c:v>
                </c:pt>
                <c:pt idx="1327">
                  <c:v>0.52482901367852697</c:v>
                </c:pt>
                <c:pt idx="1328">
                  <c:v>0.52066234701328495</c:v>
                </c:pt>
                <c:pt idx="1329">
                  <c:v>0.516495680344633</c:v>
                </c:pt>
                <c:pt idx="1330">
                  <c:v>0.51232901367768502</c:v>
                </c:pt>
                <c:pt idx="1331">
                  <c:v>0.508162347012444</c:v>
                </c:pt>
                <c:pt idx="1332">
                  <c:v>0.50399568034549702</c:v>
                </c:pt>
                <c:pt idx="1333">
                  <c:v>0.49982901367854898</c:v>
                </c:pt>
                <c:pt idx="1334">
                  <c:v>0.49566234701330802</c:v>
                </c:pt>
                <c:pt idx="1335">
                  <c:v>0.49149568034465502</c:v>
                </c:pt>
                <c:pt idx="1336">
                  <c:v>0.48732901367770798</c:v>
                </c:pt>
                <c:pt idx="1337">
                  <c:v>0.48316234701246602</c:v>
                </c:pt>
                <c:pt idx="1338">
                  <c:v>0.47899568034551898</c:v>
                </c:pt>
                <c:pt idx="1339">
                  <c:v>0.474829013678572</c:v>
                </c:pt>
                <c:pt idx="1340">
                  <c:v>0.47066234701332998</c:v>
                </c:pt>
                <c:pt idx="1341">
                  <c:v>0.46649568034467798</c:v>
                </c:pt>
                <c:pt idx="1342">
                  <c:v>0.46232901367773099</c:v>
                </c:pt>
                <c:pt idx="1343">
                  <c:v>0.45816234701248898</c:v>
                </c:pt>
                <c:pt idx="1344">
                  <c:v>0.453995680345542</c:v>
                </c:pt>
                <c:pt idx="1345">
                  <c:v>0.44982901367859501</c:v>
                </c:pt>
                <c:pt idx="1346">
                  <c:v>0.445662347013353</c:v>
                </c:pt>
                <c:pt idx="1347">
                  <c:v>0.44149568034470099</c:v>
                </c:pt>
                <c:pt idx="1348">
                  <c:v>0.43732901367775401</c:v>
                </c:pt>
                <c:pt idx="1349">
                  <c:v>0.43316234701251199</c:v>
                </c:pt>
                <c:pt idx="1350">
                  <c:v>0.42899568034556501</c:v>
                </c:pt>
                <c:pt idx="1351">
                  <c:v>0.42482901367861797</c:v>
                </c:pt>
                <c:pt idx="1352">
                  <c:v>0.42066234701337601</c:v>
                </c:pt>
                <c:pt idx="1353">
                  <c:v>0.41649568034642898</c:v>
                </c:pt>
                <c:pt idx="1354">
                  <c:v>0.41232901367777602</c:v>
                </c:pt>
                <c:pt idx="1355">
                  <c:v>0.40816234701253501</c:v>
                </c:pt>
                <c:pt idx="1356">
                  <c:v>0.40399568034558703</c:v>
                </c:pt>
                <c:pt idx="1357">
                  <c:v>0.39982901367863999</c:v>
                </c:pt>
                <c:pt idx="1358">
                  <c:v>0.39566234701339897</c:v>
                </c:pt>
                <c:pt idx="1359">
                  <c:v>0.39149568034645199</c:v>
                </c:pt>
                <c:pt idx="1360">
                  <c:v>0.38732901367779898</c:v>
                </c:pt>
                <c:pt idx="1361">
                  <c:v>0.38316234701255703</c:v>
                </c:pt>
                <c:pt idx="1362">
                  <c:v>0.37899568034560999</c:v>
                </c:pt>
                <c:pt idx="1363">
                  <c:v>0.374829013678663</c:v>
                </c:pt>
                <c:pt idx="1364">
                  <c:v>0.37066234701342099</c:v>
                </c:pt>
                <c:pt idx="1365">
                  <c:v>0.36649568034647401</c:v>
                </c:pt>
                <c:pt idx="1366">
                  <c:v>0.362329013677822</c:v>
                </c:pt>
                <c:pt idx="1367">
                  <c:v>0.35816234701257998</c:v>
                </c:pt>
                <c:pt idx="1368">
                  <c:v>0.353995680345633</c:v>
                </c:pt>
                <c:pt idx="1369">
                  <c:v>0.34982901367868602</c:v>
                </c:pt>
                <c:pt idx="1370">
                  <c:v>0.345662347013444</c:v>
                </c:pt>
                <c:pt idx="1371">
                  <c:v>0.34149568034649702</c:v>
                </c:pt>
                <c:pt idx="1372">
                  <c:v>0.33732901367784501</c:v>
                </c:pt>
                <c:pt idx="1373">
                  <c:v>0.333162347012603</c:v>
                </c:pt>
                <c:pt idx="1374">
                  <c:v>0.32899568034565602</c:v>
                </c:pt>
                <c:pt idx="1375">
                  <c:v>0.32482901367870898</c:v>
                </c:pt>
                <c:pt idx="1376">
                  <c:v>0.32066234701346702</c:v>
                </c:pt>
                <c:pt idx="1377">
                  <c:v>0.31649568034651998</c:v>
                </c:pt>
                <c:pt idx="1378">
                  <c:v>0.31232901367786697</c:v>
                </c:pt>
                <c:pt idx="1379">
                  <c:v>0.30816234701262601</c:v>
                </c:pt>
                <c:pt idx="1380">
                  <c:v>0.30399568034567798</c:v>
                </c:pt>
                <c:pt idx="1381">
                  <c:v>0.29982901367873099</c:v>
                </c:pt>
                <c:pt idx="1382">
                  <c:v>0.29566234701348998</c:v>
                </c:pt>
                <c:pt idx="1383">
                  <c:v>0.291495680346542</c:v>
                </c:pt>
                <c:pt idx="1384">
                  <c:v>0.28732901367788999</c:v>
                </c:pt>
                <c:pt idx="1385">
                  <c:v>0.28316234701264797</c:v>
                </c:pt>
                <c:pt idx="1386">
                  <c:v>0.27899568034570099</c:v>
                </c:pt>
                <c:pt idx="1387">
                  <c:v>0.27482901367875401</c:v>
                </c:pt>
                <c:pt idx="1388">
                  <c:v>0.27066234701180703</c:v>
                </c:pt>
                <c:pt idx="1389">
                  <c:v>0.26649568034656501</c:v>
                </c:pt>
                <c:pt idx="1390">
                  <c:v>0.262329013677913</c:v>
                </c:pt>
                <c:pt idx="1391">
                  <c:v>0.25816234701096602</c:v>
                </c:pt>
                <c:pt idx="1392">
                  <c:v>0.25399568034572401</c:v>
                </c:pt>
                <c:pt idx="1393">
                  <c:v>0.249829013678777</c:v>
                </c:pt>
                <c:pt idx="1394">
                  <c:v>0.24566234701183001</c:v>
                </c:pt>
                <c:pt idx="1395">
                  <c:v>0.241495680346588</c:v>
                </c:pt>
                <c:pt idx="1396">
                  <c:v>0.23732901367793599</c:v>
                </c:pt>
                <c:pt idx="1397">
                  <c:v>0.23316234701098801</c:v>
                </c:pt>
                <c:pt idx="1398">
                  <c:v>0.22899568034574699</c:v>
                </c:pt>
                <c:pt idx="1399">
                  <c:v>0.22482901367880001</c:v>
                </c:pt>
                <c:pt idx="1400">
                  <c:v>0.220662347011852</c:v>
                </c:pt>
                <c:pt idx="1401">
                  <c:v>0.21649568034661101</c:v>
                </c:pt>
                <c:pt idx="1402">
                  <c:v>0.21232901367795801</c:v>
                </c:pt>
                <c:pt idx="1403">
                  <c:v>0.208162347011011</c:v>
                </c:pt>
                <c:pt idx="1404">
                  <c:v>0.20399568034576901</c:v>
                </c:pt>
                <c:pt idx="1405">
                  <c:v>0.199829013678822</c:v>
                </c:pt>
                <c:pt idx="1406">
                  <c:v>0.19566234701187499</c:v>
                </c:pt>
                <c:pt idx="1407">
                  <c:v>0.191495680346633</c:v>
                </c:pt>
                <c:pt idx="1408">
                  <c:v>0.18732901367798099</c:v>
                </c:pt>
                <c:pt idx="1409">
                  <c:v>0.18316234701103401</c:v>
                </c:pt>
                <c:pt idx="1410">
                  <c:v>0.178995680345792</c:v>
                </c:pt>
                <c:pt idx="1411">
                  <c:v>0.17482901367884501</c:v>
                </c:pt>
                <c:pt idx="1412">
                  <c:v>0.170662347011898</c:v>
                </c:pt>
                <c:pt idx="1413">
                  <c:v>0.16649568034665599</c:v>
                </c:pt>
                <c:pt idx="1414">
                  <c:v>0.16232901367800401</c:v>
                </c:pt>
                <c:pt idx="1415">
                  <c:v>0.158162347011057</c:v>
                </c:pt>
                <c:pt idx="1416">
                  <c:v>0.15399568034581501</c:v>
                </c:pt>
                <c:pt idx="1417">
                  <c:v>0.149829013678868</c:v>
                </c:pt>
                <c:pt idx="1418">
                  <c:v>0.14566234701192099</c:v>
                </c:pt>
                <c:pt idx="1419">
                  <c:v>0.141495680346679</c:v>
                </c:pt>
                <c:pt idx="1420">
                  <c:v>0.137329013678026</c:v>
                </c:pt>
                <c:pt idx="1421">
                  <c:v>0.13316234701107901</c:v>
                </c:pt>
                <c:pt idx="1422">
                  <c:v>0.128995680345838</c:v>
                </c:pt>
                <c:pt idx="1423">
                  <c:v>0.12482901367889</c:v>
                </c:pt>
                <c:pt idx="1424">
                  <c:v>0.12066234701194301</c:v>
                </c:pt>
                <c:pt idx="1425">
                  <c:v>0.116495680346702</c:v>
                </c:pt>
                <c:pt idx="1426">
                  <c:v>0.11232901367975499</c:v>
                </c:pt>
                <c:pt idx="1427">
                  <c:v>0.108162347011102</c:v>
                </c:pt>
                <c:pt idx="1428">
                  <c:v>0.10399568034586</c:v>
                </c:pt>
                <c:pt idx="1429">
                  <c:v>9.9829013678913697E-2</c:v>
                </c:pt>
                <c:pt idx="1430">
                  <c:v>9.5662347011966603E-2</c:v>
                </c:pt>
                <c:pt idx="1431">
                  <c:v>9.1495680346724798E-2</c:v>
                </c:pt>
                <c:pt idx="1432">
                  <c:v>8.7329013679777703E-2</c:v>
                </c:pt>
                <c:pt idx="1433">
                  <c:v>8.3162347011125307E-2</c:v>
                </c:pt>
                <c:pt idx="1434">
                  <c:v>7.8995680345883501E-2</c:v>
                </c:pt>
                <c:pt idx="1435">
                  <c:v>7.4829013678936407E-2</c:v>
                </c:pt>
                <c:pt idx="1436">
                  <c:v>7.0662347011989299E-2</c:v>
                </c:pt>
                <c:pt idx="1437">
                  <c:v>6.6495680346747493E-2</c:v>
                </c:pt>
                <c:pt idx="1438">
                  <c:v>6.2329013679800399E-2</c:v>
                </c:pt>
                <c:pt idx="1439">
                  <c:v>5.8162347011148002E-2</c:v>
                </c:pt>
                <c:pt idx="1440">
                  <c:v>5.3995680345906197E-2</c:v>
                </c:pt>
                <c:pt idx="1441">
                  <c:v>4.98290136789592E-2</c:v>
                </c:pt>
                <c:pt idx="1442">
                  <c:v>4.5662347012012099E-2</c:v>
                </c:pt>
                <c:pt idx="1443">
                  <c:v>4.14956803467703E-2</c:v>
                </c:pt>
                <c:pt idx="1444">
                  <c:v>3.7329013679823199E-2</c:v>
                </c:pt>
                <c:pt idx="1445">
                  <c:v>3.3162347011170802E-2</c:v>
                </c:pt>
                <c:pt idx="1446">
                  <c:v>2.8995680345929E-2</c:v>
                </c:pt>
                <c:pt idx="1447">
                  <c:v>2.4829013678981899E-2</c:v>
                </c:pt>
                <c:pt idx="1448">
                  <c:v>2.0662347012034801E-2</c:v>
                </c:pt>
                <c:pt idx="1449">
                  <c:v>1.6495680346792999E-2</c:v>
                </c:pt>
                <c:pt idx="1450">
                  <c:v>1.23290136798459E-2</c:v>
                </c:pt>
                <c:pt idx="1451">
                  <c:v>8.1623470111935603E-3</c:v>
                </c:pt>
                <c:pt idx="1452">
                  <c:v>3.99568034595176E-3</c:v>
                </c:pt>
                <c:pt idx="1453">
                  <c:v>1.70986320995325E-4</c:v>
                </c:pt>
                <c:pt idx="1454">
                  <c:v>4.3376529879424197E-3</c:v>
                </c:pt>
                <c:pt idx="1455">
                  <c:v>8.5043196531842096E-3</c:v>
                </c:pt>
                <c:pt idx="1456">
                  <c:v>1.26709863201313E-2</c:v>
                </c:pt>
                <c:pt idx="1457">
                  <c:v>1.6837652988783699E-2</c:v>
                </c:pt>
                <c:pt idx="1458">
                  <c:v>2.10043196540254E-2</c:v>
                </c:pt>
                <c:pt idx="1459">
                  <c:v>2.5170986320972501E-2</c:v>
                </c:pt>
                <c:pt idx="1460">
                  <c:v>2.9337652987919599E-2</c:v>
                </c:pt>
                <c:pt idx="1461">
                  <c:v>3.3504319653161398E-2</c:v>
                </c:pt>
                <c:pt idx="1462">
                  <c:v>3.7670986320108499E-2</c:v>
                </c:pt>
                <c:pt idx="1463">
                  <c:v>4.1837652988760902E-2</c:v>
                </c:pt>
                <c:pt idx="1464">
                  <c:v>4.6004319655707997E-2</c:v>
                </c:pt>
                <c:pt idx="1465">
                  <c:v>5.0170986320949802E-2</c:v>
                </c:pt>
                <c:pt idx="1466">
                  <c:v>5.4337652987896903E-2</c:v>
                </c:pt>
                <c:pt idx="1467">
                  <c:v>5.8504319654843998E-2</c:v>
                </c:pt>
                <c:pt idx="1468">
                  <c:v>6.2670986320085803E-2</c:v>
                </c:pt>
                <c:pt idx="1469">
                  <c:v>6.68376529887382E-2</c:v>
                </c:pt>
                <c:pt idx="1470">
                  <c:v>7.1004319655685294E-2</c:v>
                </c:pt>
                <c:pt idx="1471">
                  <c:v>7.51709863209271E-2</c:v>
                </c:pt>
                <c:pt idx="1472">
                  <c:v>7.9337652987874194E-2</c:v>
                </c:pt>
                <c:pt idx="1473">
                  <c:v>8.3504319654821302E-2</c:v>
                </c:pt>
                <c:pt idx="1474">
                  <c:v>8.7670986320063093E-2</c:v>
                </c:pt>
                <c:pt idx="1475">
                  <c:v>9.1837652988715393E-2</c:v>
                </c:pt>
                <c:pt idx="1476">
                  <c:v>9.6004319655662501E-2</c:v>
                </c:pt>
                <c:pt idx="1477">
                  <c:v>0.100170986320904</c:v>
                </c:pt>
                <c:pt idx="1478">
                  <c:v>0.104337652987851</c:v>
                </c:pt>
                <c:pt idx="1479">
                  <c:v>0.108504319654798</c:v>
                </c:pt>
                <c:pt idx="1480">
                  <c:v>0.11267098632004</c:v>
                </c:pt>
                <c:pt idx="1481">
                  <c:v>0.116837652988692</c:v>
                </c:pt>
                <c:pt idx="1482">
                  <c:v>0.121004319655639</c:v>
                </c:pt>
                <c:pt idx="1483">
                  <c:v>0.125170986320881</c:v>
                </c:pt>
                <c:pt idx="1484">
                  <c:v>0.12933765298782801</c:v>
                </c:pt>
                <c:pt idx="1485">
                  <c:v>0.13350431965477499</c:v>
                </c:pt>
                <c:pt idx="1486">
                  <c:v>0.13767098632001701</c:v>
                </c:pt>
                <c:pt idx="1487">
                  <c:v>0.14183765298866999</c:v>
                </c:pt>
                <c:pt idx="1488">
                  <c:v>0.146004319655617</c:v>
                </c:pt>
                <c:pt idx="1489">
                  <c:v>0.15017098632085801</c:v>
                </c:pt>
                <c:pt idx="1490">
                  <c:v>0.154337652987806</c:v>
                </c:pt>
                <c:pt idx="1491">
                  <c:v>0.15850431965475301</c:v>
                </c:pt>
                <c:pt idx="1492">
                  <c:v>0.16267098631999399</c:v>
                </c:pt>
                <c:pt idx="1493">
                  <c:v>0.166837652988647</c:v>
                </c:pt>
                <c:pt idx="1494">
                  <c:v>0.17100431965559401</c:v>
                </c:pt>
                <c:pt idx="1495">
                  <c:v>0.175170986320836</c:v>
                </c:pt>
                <c:pt idx="1496">
                  <c:v>0.17933765298778301</c:v>
                </c:pt>
                <c:pt idx="1497">
                  <c:v>0.18350431965472999</c:v>
                </c:pt>
                <c:pt idx="1498">
                  <c:v>0.18767098631997201</c:v>
                </c:pt>
                <c:pt idx="1499">
                  <c:v>0.19183765298862401</c:v>
                </c:pt>
                <c:pt idx="1500">
                  <c:v>0.196004319655571</c:v>
                </c:pt>
                <c:pt idx="1501">
                  <c:v>0.20017098632081301</c:v>
                </c:pt>
                <c:pt idx="1502">
                  <c:v>0.20433765298775999</c:v>
                </c:pt>
                <c:pt idx="1503">
                  <c:v>0.208504319654707</c:v>
                </c:pt>
                <c:pt idx="1504">
                  <c:v>0.21267098631994899</c:v>
                </c:pt>
                <c:pt idx="1505">
                  <c:v>0.216837652986896</c:v>
                </c:pt>
                <c:pt idx="1506">
                  <c:v>0.22100431965554801</c:v>
                </c:pt>
                <c:pt idx="1507">
                  <c:v>0.22517098632079</c:v>
                </c:pt>
                <c:pt idx="1508">
                  <c:v>0.22933765298773701</c:v>
                </c:pt>
                <c:pt idx="1509">
                  <c:v>0.23350431965468399</c:v>
                </c:pt>
                <c:pt idx="1510">
                  <c:v>0.237670986319926</c:v>
                </c:pt>
                <c:pt idx="1511">
                  <c:v>0.24183765298687299</c:v>
                </c:pt>
                <c:pt idx="1512">
                  <c:v>0.24600431965552599</c:v>
                </c:pt>
                <c:pt idx="1513">
                  <c:v>0.25017098632076701</c:v>
                </c:pt>
                <c:pt idx="1514">
                  <c:v>0.25433765298771499</c:v>
                </c:pt>
                <c:pt idx="1515">
                  <c:v>0.25850431965466197</c:v>
                </c:pt>
                <c:pt idx="1516">
                  <c:v>0.26267098631990299</c:v>
                </c:pt>
                <c:pt idx="1517">
                  <c:v>0.26683765298685103</c:v>
                </c:pt>
                <c:pt idx="1518">
                  <c:v>0.27100431965550298</c:v>
                </c:pt>
                <c:pt idx="1519">
                  <c:v>0.27517098632074499</c:v>
                </c:pt>
                <c:pt idx="1520">
                  <c:v>0.27933765298769198</c:v>
                </c:pt>
                <c:pt idx="1521">
                  <c:v>0.28350431965463901</c:v>
                </c:pt>
                <c:pt idx="1522">
                  <c:v>0.28767098631988097</c:v>
                </c:pt>
                <c:pt idx="1523">
                  <c:v>0.29183765298682801</c:v>
                </c:pt>
                <c:pt idx="1524">
                  <c:v>0.29600431965548002</c:v>
                </c:pt>
                <c:pt idx="1525">
                  <c:v>0.30017098632072198</c:v>
                </c:pt>
                <c:pt idx="1526">
                  <c:v>0.30433765298766902</c:v>
                </c:pt>
                <c:pt idx="1527">
                  <c:v>0.308504319654616</c:v>
                </c:pt>
                <c:pt idx="1528">
                  <c:v>0.31267098631985801</c:v>
                </c:pt>
                <c:pt idx="1529">
                  <c:v>0.316837652986805</c:v>
                </c:pt>
                <c:pt idx="1530">
                  <c:v>0.321004319655457</c:v>
                </c:pt>
                <c:pt idx="1531">
                  <c:v>0.32517098632069902</c:v>
                </c:pt>
                <c:pt idx="1532">
                  <c:v>0.329337652987646</c:v>
                </c:pt>
                <c:pt idx="1533">
                  <c:v>0.33350431965459298</c:v>
                </c:pt>
                <c:pt idx="1534">
                  <c:v>0.337670986319835</c:v>
                </c:pt>
                <c:pt idx="1535">
                  <c:v>0.34183765298678198</c:v>
                </c:pt>
                <c:pt idx="1536">
                  <c:v>0.34600431965543499</c:v>
                </c:pt>
                <c:pt idx="1537">
                  <c:v>0.350170986320677</c:v>
                </c:pt>
                <c:pt idx="1538">
                  <c:v>0.35433765298762399</c:v>
                </c:pt>
                <c:pt idx="1539">
                  <c:v>0.35850431965457102</c:v>
                </c:pt>
                <c:pt idx="1540">
                  <c:v>0.36267098632151801</c:v>
                </c:pt>
                <c:pt idx="1541">
                  <c:v>0.36683765298676002</c:v>
                </c:pt>
                <c:pt idx="1542">
                  <c:v>0.37100431965541197</c:v>
                </c:pt>
                <c:pt idx="1543">
                  <c:v>0.37517098632235901</c:v>
                </c:pt>
                <c:pt idx="1544">
                  <c:v>0.37933765298760103</c:v>
                </c:pt>
                <c:pt idx="1545">
                  <c:v>0.38350431965454801</c:v>
                </c:pt>
                <c:pt idx="1546">
                  <c:v>0.38767098632149499</c:v>
                </c:pt>
                <c:pt idx="1547">
                  <c:v>0.39183765298673701</c:v>
                </c:pt>
                <c:pt idx="1548">
                  <c:v>0.39600431965538901</c:v>
                </c:pt>
                <c:pt idx="1549">
                  <c:v>0.400170986322336</c:v>
                </c:pt>
                <c:pt idx="1550">
                  <c:v>0.40433765298757801</c:v>
                </c:pt>
                <c:pt idx="1551">
                  <c:v>0.40850431965452499</c:v>
                </c:pt>
                <c:pt idx="1552">
                  <c:v>0.41267098632147198</c:v>
                </c:pt>
                <c:pt idx="1553">
                  <c:v>0.41683765298671399</c:v>
                </c:pt>
                <c:pt idx="1554">
                  <c:v>0.421004319655367</c:v>
                </c:pt>
                <c:pt idx="1555">
                  <c:v>0.42517098632231398</c:v>
                </c:pt>
                <c:pt idx="1556">
                  <c:v>0.429337652987555</c:v>
                </c:pt>
                <c:pt idx="1557">
                  <c:v>0.43350431965450298</c:v>
                </c:pt>
                <c:pt idx="1558">
                  <c:v>0.43767098632145002</c:v>
                </c:pt>
                <c:pt idx="1559">
                  <c:v>0.44183765298669098</c:v>
                </c:pt>
                <c:pt idx="1560">
                  <c:v>0.44600431965534398</c:v>
                </c:pt>
                <c:pt idx="1561">
                  <c:v>0.45017098632229102</c:v>
                </c:pt>
                <c:pt idx="1562">
                  <c:v>0.45433765298753298</c:v>
                </c:pt>
                <c:pt idx="1563">
                  <c:v>0.45850431965448002</c:v>
                </c:pt>
                <c:pt idx="1564">
                  <c:v>0.462670986321427</c:v>
                </c:pt>
                <c:pt idx="1565">
                  <c:v>0.46683765298666902</c:v>
                </c:pt>
                <c:pt idx="1566">
                  <c:v>0.47100431965532102</c:v>
                </c:pt>
                <c:pt idx="1567">
                  <c:v>0.47517098632226801</c:v>
                </c:pt>
                <c:pt idx="1568">
                  <c:v>0.47933765298751002</c:v>
                </c:pt>
                <c:pt idx="1569">
                  <c:v>0.483504319654457</c:v>
                </c:pt>
                <c:pt idx="1570">
                  <c:v>0.48767098632140399</c:v>
                </c:pt>
                <c:pt idx="1571">
                  <c:v>0.491837652986646</c:v>
                </c:pt>
                <c:pt idx="1572">
                  <c:v>0.49600431965529801</c:v>
                </c:pt>
                <c:pt idx="1573">
                  <c:v>0.50017098632224499</c:v>
                </c:pt>
                <c:pt idx="1574">
                  <c:v>0.50433765298748701</c:v>
                </c:pt>
                <c:pt idx="1575">
                  <c:v>0.50850431965443399</c:v>
                </c:pt>
                <c:pt idx="1576">
                  <c:v>0.51267098632138097</c:v>
                </c:pt>
                <c:pt idx="1577">
                  <c:v>0.51683765298662299</c:v>
                </c:pt>
                <c:pt idx="1578">
                  <c:v>0.52100431965356997</c:v>
                </c:pt>
                <c:pt idx="1579">
                  <c:v>0.52517098632222303</c:v>
                </c:pt>
                <c:pt idx="1580">
                  <c:v>0.52933765298746405</c:v>
                </c:pt>
                <c:pt idx="1581">
                  <c:v>0.53350431965441203</c:v>
                </c:pt>
                <c:pt idx="1582">
                  <c:v>0.53767098632135901</c:v>
                </c:pt>
                <c:pt idx="1583">
                  <c:v>0.54183765298660003</c:v>
                </c:pt>
                <c:pt idx="1584">
                  <c:v>0.54600431965354801</c:v>
                </c:pt>
                <c:pt idx="1585">
                  <c:v>0.55017098632219996</c:v>
                </c:pt>
                <c:pt idx="1586">
                  <c:v>0.55433765298744198</c:v>
                </c:pt>
                <c:pt idx="1587">
                  <c:v>0.55850431965438896</c:v>
                </c:pt>
                <c:pt idx="1588">
                  <c:v>0.56267098632133605</c:v>
                </c:pt>
                <c:pt idx="1589">
                  <c:v>0.56683765298657796</c:v>
                </c:pt>
                <c:pt idx="1590">
                  <c:v>0.57100431965352505</c:v>
                </c:pt>
                <c:pt idx="1591">
                  <c:v>0.575170986322177</c:v>
                </c:pt>
                <c:pt idx="1592">
                  <c:v>0.57933765298741902</c:v>
                </c:pt>
                <c:pt idx="1593">
                  <c:v>0.583504319654366</c:v>
                </c:pt>
                <c:pt idx="1594">
                  <c:v>0.58767098632131298</c:v>
                </c:pt>
                <c:pt idx="1595">
                  <c:v>0.591837652986555</c:v>
                </c:pt>
                <c:pt idx="1596">
                  <c:v>0.59600431965350198</c:v>
                </c:pt>
                <c:pt idx="1597">
                  <c:v>0.60017098632215404</c:v>
                </c:pt>
                <c:pt idx="1598">
                  <c:v>0.60433765298739595</c:v>
                </c:pt>
                <c:pt idx="1599">
                  <c:v>0.60850431965434304</c:v>
                </c:pt>
                <c:pt idx="1600">
                  <c:v>0.61267098632129002</c:v>
                </c:pt>
                <c:pt idx="1601">
                  <c:v>0.61683765298653204</c:v>
                </c:pt>
                <c:pt idx="1602">
                  <c:v>0.62100431965347902</c:v>
                </c:pt>
                <c:pt idx="1603">
                  <c:v>0.62517098632213197</c:v>
                </c:pt>
                <c:pt idx="1604">
                  <c:v>0.62933765298737399</c:v>
                </c:pt>
                <c:pt idx="1605">
                  <c:v>0.63350431965432097</c:v>
                </c:pt>
                <c:pt idx="1606">
                  <c:v>0.63767098632126795</c:v>
                </c:pt>
                <c:pt idx="1607">
                  <c:v>0.64183765298650997</c:v>
                </c:pt>
                <c:pt idx="1608">
                  <c:v>0.64600431965345695</c:v>
                </c:pt>
                <c:pt idx="1609">
                  <c:v>0.65017098632210901</c:v>
                </c:pt>
                <c:pt idx="1610">
                  <c:v>0.65433765298735103</c:v>
                </c:pt>
                <c:pt idx="1611">
                  <c:v>0.65850431965429801</c:v>
                </c:pt>
                <c:pt idx="1612">
                  <c:v>0.66267098632124499</c:v>
                </c:pt>
                <c:pt idx="1613">
                  <c:v>0.66683765298819198</c:v>
                </c:pt>
                <c:pt idx="1614">
                  <c:v>0.67100431965343399</c:v>
                </c:pt>
                <c:pt idx="1615">
                  <c:v>0.67517098632208605</c:v>
                </c:pt>
                <c:pt idx="1616">
                  <c:v>0.67933765298903304</c:v>
                </c:pt>
                <c:pt idx="1617">
                  <c:v>0.68350431965427505</c:v>
                </c:pt>
                <c:pt idx="1618">
                  <c:v>0.68767098632122203</c:v>
                </c:pt>
                <c:pt idx="1619">
                  <c:v>0.69183765298816902</c:v>
                </c:pt>
                <c:pt idx="1620">
                  <c:v>0.69600431965341103</c:v>
                </c:pt>
                <c:pt idx="1621">
                  <c:v>0.70017098632206398</c:v>
                </c:pt>
                <c:pt idx="1622">
                  <c:v>0.70433765298901096</c:v>
                </c:pt>
                <c:pt idx="1623">
                  <c:v>0.70850431965425198</c:v>
                </c:pt>
                <c:pt idx="1624">
                  <c:v>0.71267098632119996</c:v>
                </c:pt>
                <c:pt idx="1625">
                  <c:v>0.71683765298814694</c:v>
                </c:pt>
                <c:pt idx="1626">
                  <c:v>0.72100431965338796</c:v>
                </c:pt>
                <c:pt idx="1627">
                  <c:v>0.72517098632204102</c:v>
                </c:pt>
                <c:pt idx="1628">
                  <c:v>0.72933765298898801</c:v>
                </c:pt>
                <c:pt idx="1629">
                  <c:v>0.73350431965423002</c:v>
                </c:pt>
                <c:pt idx="1630">
                  <c:v>0.737670986321177</c:v>
                </c:pt>
                <c:pt idx="1631">
                  <c:v>0.74183765298812399</c:v>
                </c:pt>
                <c:pt idx="1632">
                  <c:v>0.746004319653366</c:v>
                </c:pt>
                <c:pt idx="1633">
                  <c:v>0.75017098632201795</c:v>
                </c:pt>
                <c:pt idx="1634">
                  <c:v>0.75433765298896505</c:v>
                </c:pt>
                <c:pt idx="1635">
                  <c:v>0.75850431965420695</c:v>
                </c:pt>
                <c:pt idx="1636">
                  <c:v>0.76267098632115404</c:v>
                </c:pt>
                <c:pt idx="1637">
                  <c:v>0.76683765298810103</c:v>
                </c:pt>
                <c:pt idx="1638">
                  <c:v>0.77100431965334304</c:v>
                </c:pt>
                <c:pt idx="1639">
                  <c:v>0.77517098632199499</c:v>
                </c:pt>
                <c:pt idx="1640">
                  <c:v>0.77933765298894198</c:v>
                </c:pt>
                <c:pt idx="1641">
                  <c:v>0.78350431965418399</c:v>
                </c:pt>
                <c:pt idx="1642">
                  <c:v>0.78767098632113097</c:v>
                </c:pt>
                <c:pt idx="1643">
                  <c:v>0.79183765298807796</c:v>
                </c:pt>
                <c:pt idx="1644">
                  <c:v>0.79600431965331997</c:v>
                </c:pt>
                <c:pt idx="1645">
                  <c:v>0.80017098632197303</c:v>
                </c:pt>
                <c:pt idx="1646">
                  <c:v>0.80433765298892002</c:v>
                </c:pt>
                <c:pt idx="1647">
                  <c:v>0.80850431965416103</c:v>
                </c:pt>
                <c:pt idx="1648">
                  <c:v>0.81267098632110901</c:v>
                </c:pt>
                <c:pt idx="1649">
                  <c:v>0.816837652988056</c:v>
                </c:pt>
                <c:pt idx="1650">
                  <c:v>0.82100431965329701</c:v>
                </c:pt>
                <c:pt idx="1651">
                  <c:v>0.82517098632024499</c:v>
                </c:pt>
                <c:pt idx="1652">
                  <c:v>0.82933765298889695</c:v>
                </c:pt>
                <c:pt idx="1653">
                  <c:v>0.83350431965413896</c:v>
                </c:pt>
                <c:pt idx="1654">
                  <c:v>0.83767098632108605</c:v>
                </c:pt>
                <c:pt idx="1655">
                  <c:v>0.84183765298803304</c:v>
                </c:pt>
                <c:pt idx="1656">
                  <c:v>0.84600431965327505</c:v>
                </c:pt>
                <c:pt idx="1657">
                  <c:v>0.85017098632022203</c:v>
                </c:pt>
                <c:pt idx="1658">
                  <c:v>0.85433765298887399</c:v>
                </c:pt>
                <c:pt idx="1659">
                  <c:v>0.858504319654116</c:v>
                </c:pt>
                <c:pt idx="1660">
                  <c:v>0.86267098632106298</c:v>
                </c:pt>
                <c:pt idx="1661">
                  <c:v>0.86683765298800997</c:v>
                </c:pt>
                <c:pt idx="1662">
                  <c:v>0.87100431965325198</c:v>
                </c:pt>
                <c:pt idx="1663">
                  <c:v>0.87517098632019896</c:v>
                </c:pt>
                <c:pt idx="1664">
                  <c:v>0.87933765298885103</c:v>
                </c:pt>
                <c:pt idx="1665">
                  <c:v>0.88350431965409304</c:v>
                </c:pt>
                <c:pt idx="1666">
                  <c:v>0.88767098632104002</c:v>
                </c:pt>
                <c:pt idx="1667">
                  <c:v>0.89183765298798701</c:v>
                </c:pt>
                <c:pt idx="1668">
                  <c:v>0.89600431965322902</c:v>
                </c:pt>
                <c:pt idx="1669">
                  <c:v>0.900170986320176</c:v>
                </c:pt>
                <c:pt idx="1670">
                  <c:v>0.90433765298882896</c:v>
                </c:pt>
                <c:pt idx="1671">
                  <c:v>0.90850431965407097</c:v>
                </c:pt>
                <c:pt idx="1672">
                  <c:v>0.91267098632101795</c:v>
                </c:pt>
                <c:pt idx="1673">
                  <c:v>0.91683765298796505</c:v>
                </c:pt>
                <c:pt idx="1674">
                  <c:v>0.92100431965320695</c:v>
                </c:pt>
                <c:pt idx="1675">
                  <c:v>0.92517098632015404</c:v>
                </c:pt>
                <c:pt idx="1676">
                  <c:v>0.929337652988806</c:v>
                </c:pt>
                <c:pt idx="1677">
                  <c:v>0.93350431965404801</c:v>
                </c:pt>
                <c:pt idx="1678">
                  <c:v>0.93767098632099499</c:v>
                </c:pt>
                <c:pt idx="1679">
                  <c:v>0.94183765298794198</c:v>
                </c:pt>
                <c:pt idx="1680">
                  <c:v>0.94600431965318399</c:v>
                </c:pt>
                <c:pt idx="1681">
                  <c:v>0.95017098632013097</c:v>
                </c:pt>
                <c:pt idx="1682">
                  <c:v>0.95433765298878304</c:v>
                </c:pt>
                <c:pt idx="1683">
                  <c:v>0.95850431965402505</c:v>
                </c:pt>
                <c:pt idx="1684">
                  <c:v>0.96267098632097203</c:v>
                </c:pt>
                <c:pt idx="1685">
                  <c:v>0.96683765298791902</c:v>
                </c:pt>
                <c:pt idx="1686">
                  <c:v>0.97100431965316103</c:v>
                </c:pt>
                <c:pt idx="1687">
                  <c:v>0.97517098632010801</c:v>
                </c:pt>
                <c:pt idx="1688">
                  <c:v>0.97933765298876096</c:v>
                </c:pt>
                <c:pt idx="1689">
                  <c:v>0.98350431965570795</c:v>
                </c:pt>
                <c:pt idx="1690">
                  <c:v>0.98767098632094896</c:v>
                </c:pt>
                <c:pt idx="1691">
                  <c:v>0.99183765298789694</c:v>
                </c:pt>
                <c:pt idx="1692">
                  <c:v>0.99600431965484404</c:v>
                </c:pt>
                <c:pt idx="1693">
                  <c:v>1.0001709863200801</c:v>
                </c:pt>
                <c:pt idx="1694">
                  <c:v>1.00433765298873</c:v>
                </c:pt>
                <c:pt idx="1695">
                  <c:v>1.00850431965568</c:v>
                </c:pt>
                <c:pt idx="1696">
                  <c:v>1.01267098632092</c:v>
                </c:pt>
                <c:pt idx="1697">
                  <c:v>1.01683765298787</c:v>
                </c:pt>
                <c:pt idx="1698">
                  <c:v>1.02100431965482</c:v>
                </c:pt>
                <c:pt idx="1699">
                  <c:v>1.02517098632006</c:v>
                </c:pt>
                <c:pt idx="1700">
                  <c:v>1.0293376529887099</c:v>
                </c:pt>
                <c:pt idx="1701">
                  <c:v>1.0335043196556599</c:v>
                </c:pt>
                <c:pt idx="1702">
                  <c:v>1.0376709863208999</c:v>
                </c:pt>
                <c:pt idx="1703">
                  <c:v>1.0418376529878499</c:v>
                </c:pt>
                <c:pt idx="1704">
                  <c:v>1.0460043196547899</c:v>
                </c:pt>
                <c:pt idx="1705">
                  <c:v>1.0501709863200399</c:v>
                </c:pt>
                <c:pt idx="1706">
                  <c:v>1.0543376529886901</c:v>
                </c:pt>
                <c:pt idx="1707">
                  <c:v>1.0585043196556301</c:v>
                </c:pt>
                <c:pt idx="1708">
                  <c:v>1.0626709863208801</c:v>
                </c:pt>
                <c:pt idx="1709">
                  <c:v>1.0668376529878201</c:v>
                </c:pt>
                <c:pt idx="1710">
                  <c:v>1.0710043196547701</c:v>
                </c:pt>
                <c:pt idx="1711">
                  <c:v>1.0751709863200101</c:v>
                </c:pt>
                <c:pt idx="1712">
                  <c:v>1.07933765298867</c:v>
                </c:pt>
                <c:pt idx="1713">
                  <c:v>1.08350431965561</c:v>
                </c:pt>
                <c:pt idx="1714">
                  <c:v>1.08767098632085</c:v>
                </c:pt>
                <c:pt idx="1715">
                  <c:v>1.0918376529878</c:v>
                </c:pt>
                <c:pt idx="1716">
                  <c:v>1.09600431965475</c:v>
                </c:pt>
                <c:pt idx="1717">
                  <c:v>1.10017098631999</c:v>
                </c:pt>
                <c:pt idx="1718">
                  <c:v>1.10433765298864</c:v>
                </c:pt>
                <c:pt idx="1719">
                  <c:v>1.1085043196555899</c:v>
                </c:pt>
                <c:pt idx="1720">
                  <c:v>1.1126709863208299</c:v>
                </c:pt>
                <c:pt idx="1721">
                  <c:v>1.1168376529877799</c:v>
                </c:pt>
                <c:pt idx="1722">
                  <c:v>1.1210043196547299</c:v>
                </c:pt>
                <c:pt idx="1723">
                  <c:v>1.1251709863199699</c:v>
                </c:pt>
                <c:pt idx="1724">
                  <c:v>1.1293376529886201</c:v>
                </c:pt>
                <c:pt idx="1725">
                  <c:v>1.1335043196555701</c:v>
                </c:pt>
                <c:pt idx="1726">
                  <c:v>1.1376709863208101</c:v>
                </c:pt>
                <c:pt idx="1727">
                  <c:v>1.1418376529877601</c:v>
                </c:pt>
                <c:pt idx="1728">
                  <c:v>1.1460043196547001</c:v>
                </c:pt>
                <c:pt idx="1729">
                  <c:v>1.1501709863199401</c:v>
                </c:pt>
                <c:pt idx="1730">
                  <c:v>1.1543376529868901</c:v>
                </c:pt>
                <c:pt idx="1731">
                  <c:v>1.15850431965554</c:v>
                </c:pt>
                <c:pt idx="1732">
                  <c:v>1.16267098632079</c:v>
                </c:pt>
                <c:pt idx="1733">
                  <c:v>1.16683765298773</c:v>
                </c:pt>
                <c:pt idx="1734">
                  <c:v>1.17100431965468</c:v>
                </c:pt>
                <c:pt idx="1735">
                  <c:v>1.17517098631992</c:v>
                </c:pt>
                <c:pt idx="1736">
                  <c:v>1.17933765298687</c:v>
                </c:pt>
                <c:pt idx="1737">
                  <c:v>1.1835043196555199</c:v>
                </c:pt>
                <c:pt idx="1738">
                  <c:v>1.18767098632076</c:v>
                </c:pt>
                <c:pt idx="1739">
                  <c:v>1.1918376529877099</c:v>
                </c:pt>
                <c:pt idx="1740">
                  <c:v>1.1960043196546599</c:v>
                </c:pt>
                <c:pt idx="1741">
                  <c:v>1.2001709863198999</c:v>
                </c:pt>
                <c:pt idx="1742">
                  <c:v>1.2043376529868499</c:v>
                </c:pt>
                <c:pt idx="1743">
                  <c:v>1.2085043196555001</c:v>
                </c:pt>
                <c:pt idx="1744">
                  <c:v>1.2126709863207401</c:v>
                </c:pt>
                <c:pt idx="1745">
                  <c:v>1.2168376529876901</c:v>
                </c:pt>
                <c:pt idx="1746">
                  <c:v>1.2210043196546301</c:v>
                </c:pt>
                <c:pt idx="1747">
                  <c:v>1.2251709863198801</c:v>
                </c:pt>
                <c:pt idx="1748">
                  <c:v>1.2293376529868201</c:v>
                </c:pt>
                <c:pt idx="1749">
                  <c:v>1.23350431965548</c:v>
                </c:pt>
                <c:pt idx="1750">
                  <c:v>1.23767098632072</c:v>
                </c:pt>
                <c:pt idx="1751">
                  <c:v>1.24183765298766</c:v>
                </c:pt>
                <c:pt idx="1752">
                  <c:v>1.24600431965461</c:v>
                </c:pt>
                <c:pt idx="1753">
                  <c:v>1.25017098631985</c:v>
                </c:pt>
                <c:pt idx="1754">
                  <c:v>1.2543376529868</c:v>
                </c:pt>
                <c:pt idx="1755">
                  <c:v>1.25850431965545</c:v>
                </c:pt>
                <c:pt idx="1756">
                  <c:v>1.26267098632069</c:v>
                </c:pt>
                <c:pt idx="1757">
                  <c:v>1.26683765298764</c:v>
                </c:pt>
                <c:pt idx="1758">
                  <c:v>1.2710043196545899</c:v>
                </c:pt>
                <c:pt idx="1759">
                  <c:v>1.2751709863198299</c:v>
                </c:pt>
                <c:pt idx="1760">
                  <c:v>1.2793376529867799</c:v>
                </c:pt>
                <c:pt idx="1761">
                  <c:v>1.2835043196554301</c:v>
                </c:pt>
                <c:pt idx="1762">
                  <c:v>1.2876709863206699</c:v>
                </c:pt>
                <c:pt idx="1763">
                  <c:v>1.2918376529876201</c:v>
                </c:pt>
                <c:pt idx="1764">
                  <c:v>1.2960043196545701</c:v>
                </c:pt>
                <c:pt idx="1765">
                  <c:v>1.3001709863215101</c:v>
                </c:pt>
                <c:pt idx="1766">
                  <c:v>1.3043376529867601</c:v>
                </c:pt>
                <c:pt idx="1767">
                  <c:v>1.30850431965541</c:v>
                </c:pt>
                <c:pt idx="1768">
                  <c:v>1.31267098632235</c:v>
                </c:pt>
                <c:pt idx="1769">
                  <c:v>1.3168376529876</c:v>
                </c:pt>
                <c:pt idx="1770">
                  <c:v>1.32100431965454</c:v>
                </c:pt>
                <c:pt idx="1771">
                  <c:v>1.32517098632149</c:v>
                </c:pt>
                <c:pt idx="1772">
                  <c:v>1.32933765298673</c:v>
                </c:pt>
                <c:pt idx="1773">
                  <c:v>1.33350431965538</c:v>
                </c:pt>
                <c:pt idx="1774">
                  <c:v>1.3376709863223299</c:v>
                </c:pt>
                <c:pt idx="1775">
                  <c:v>1.34183765298757</c:v>
                </c:pt>
                <c:pt idx="1776">
                  <c:v>1.3460043196545199</c:v>
                </c:pt>
                <c:pt idx="1777">
                  <c:v>1.3501709863214699</c:v>
                </c:pt>
                <c:pt idx="1778">
                  <c:v>1.3543376529867099</c:v>
                </c:pt>
                <c:pt idx="1779">
                  <c:v>1.3585043196553599</c:v>
                </c:pt>
                <c:pt idx="1780">
                  <c:v>1.3626709863223101</c:v>
                </c:pt>
                <c:pt idx="1781">
                  <c:v>1.3668376529875499</c:v>
                </c:pt>
                <c:pt idx="1782">
                  <c:v>1.3710043196545001</c:v>
                </c:pt>
                <c:pt idx="1783">
                  <c:v>1.3751709863214501</c:v>
                </c:pt>
                <c:pt idx="1784">
                  <c:v>1.3793376529866901</c:v>
                </c:pt>
                <c:pt idx="1785">
                  <c:v>1.38350431965534</c:v>
                </c:pt>
                <c:pt idx="1786">
                  <c:v>1.38767098632229</c:v>
                </c:pt>
                <c:pt idx="1787">
                  <c:v>1.39183765298753</c:v>
                </c:pt>
                <c:pt idx="1788">
                  <c:v>1.39600431965448</c:v>
                </c:pt>
                <c:pt idx="1789">
                  <c:v>1.40017098632142</c:v>
                </c:pt>
                <c:pt idx="1790">
                  <c:v>1.40433765298666</c:v>
                </c:pt>
                <c:pt idx="1791">
                  <c:v>1.40850431965532</c:v>
                </c:pt>
                <c:pt idx="1792">
                  <c:v>1.41267098632226</c:v>
                </c:pt>
                <c:pt idx="1793">
                  <c:v>1.41683765298751</c:v>
                </c:pt>
                <c:pt idx="1794">
                  <c:v>1.42100431965445</c:v>
                </c:pt>
                <c:pt idx="1795">
                  <c:v>1.4251709863213999</c:v>
                </c:pt>
                <c:pt idx="1796">
                  <c:v>1.42933765298664</c:v>
                </c:pt>
                <c:pt idx="1797">
                  <c:v>1.4335043196552899</c:v>
                </c:pt>
                <c:pt idx="1798">
                  <c:v>1.4376709863222401</c:v>
                </c:pt>
                <c:pt idx="1799">
                  <c:v>1.4418376529874799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087664"/>
        <c:axId val="208088224"/>
      </c:lineChart>
      <c:catAx>
        <c:axId val="2080876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088224"/>
        <c:crosses val="autoZero"/>
        <c:auto val="1"/>
        <c:lblAlgn val="ctr"/>
        <c:lblOffset val="100"/>
        <c:noMultiLvlLbl val="0"/>
      </c:catAx>
      <c:valAx>
        <c:axId val="20808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087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정면추월!$G$2</c:f>
              <c:strCache>
                <c:ptCount val="1"/>
                <c:pt idx="0">
                  <c:v>rel_brg_now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정면추월!$G$3:$G$1802</c:f>
              <c:numCache>
                <c:formatCode>General</c:formatCode>
                <c:ptCount val="1800"/>
                <c:pt idx="0">
                  <c:v>180.02893691558299</c:v>
                </c:pt>
                <c:pt idx="1">
                  <c:v>180.02891699972599</c:v>
                </c:pt>
                <c:pt idx="2">
                  <c:v>180.02889708386701</c:v>
                </c:pt>
                <c:pt idx="3">
                  <c:v>180.02887716800799</c:v>
                </c:pt>
                <c:pt idx="4">
                  <c:v>180.02885725214699</c:v>
                </c:pt>
                <c:pt idx="5">
                  <c:v>180.02883733629201</c:v>
                </c:pt>
                <c:pt idx="6">
                  <c:v>180.02881742043201</c:v>
                </c:pt>
                <c:pt idx="7">
                  <c:v>180.028797504572</c:v>
                </c:pt>
                <c:pt idx="8">
                  <c:v>180.028777588716</c:v>
                </c:pt>
                <c:pt idx="9">
                  <c:v>180.02875767285499</c:v>
                </c:pt>
                <c:pt idx="10">
                  <c:v>180.028737756997</c:v>
                </c:pt>
                <c:pt idx="11">
                  <c:v>180.02871784113901</c:v>
                </c:pt>
                <c:pt idx="12">
                  <c:v>180.028697925279</c:v>
                </c:pt>
                <c:pt idx="13">
                  <c:v>180.02867800941999</c:v>
                </c:pt>
                <c:pt idx="14">
                  <c:v>180.028658093562</c:v>
                </c:pt>
                <c:pt idx="15">
                  <c:v>180.02863817770299</c:v>
                </c:pt>
                <c:pt idx="16">
                  <c:v>180.02861826184301</c:v>
                </c:pt>
                <c:pt idx="17">
                  <c:v>180.02859834598499</c:v>
                </c:pt>
                <c:pt idx="18">
                  <c:v>180.02857843012799</c:v>
                </c:pt>
                <c:pt idx="19">
                  <c:v>180.02855851426699</c:v>
                </c:pt>
                <c:pt idx="20">
                  <c:v>180.02853859841099</c:v>
                </c:pt>
                <c:pt idx="21">
                  <c:v>180.028518682553</c:v>
                </c:pt>
                <c:pt idx="22">
                  <c:v>180.02849876669299</c:v>
                </c:pt>
                <c:pt idx="23">
                  <c:v>180.028478850836</c:v>
                </c:pt>
                <c:pt idx="24">
                  <c:v>180.02845893497599</c:v>
                </c:pt>
                <c:pt idx="25">
                  <c:v>180.028439019118</c:v>
                </c:pt>
                <c:pt idx="26">
                  <c:v>180.02841910325699</c:v>
                </c:pt>
                <c:pt idx="27">
                  <c:v>180.028399187399</c:v>
                </c:pt>
                <c:pt idx="28">
                  <c:v>180.02837927154201</c:v>
                </c:pt>
                <c:pt idx="29">
                  <c:v>180.02835935568501</c:v>
                </c:pt>
                <c:pt idx="30">
                  <c:v>180.028339439826</c:v>
                </c:pt>
                <c:pt idx="31">
                  <c:v>180.02831952396701</c:v>
                </c:pt>
                <c:pt idx="32">
                  <c:v>180.02829960810899</c:v>
                </c:pt>
                <c:pt idx="33">
                  <c:v>180.028279692252</c:v>
                </c:pt>
                <c:pt idx="34">
                  <c:v>180.02825977639199</c:v>
                </c:pt>
                <c:pt idx="35">
                  <c:v>180.02823986053301</c:v>
                </c:pt>
                <c:pt idx="36">
                  <c:v>180.02821994467399</c:v>
                </c:pt>
                <c:pt idx="37">
                  <c:v>180.028200028816</c:v>
                </c:pt>
                <c:pt idx="38">
                  <c:v>180.02818011295801</c:v>
                </c:pt>
                <c:pt idx="39">
                  <c:v>180.02816019710099</c:v>
                </c:pt>
                <c:pt idx="40">
                  <c:v>180.02814028124101</c:v>
                </c:pt>
                <c:pt idx="41">
                  <c:v>180.02812036538501</c:v>
                </c:pt>
                <c:pt idx="42">
                  <c:v>180.02810044952599</c:v>
                </c:pt>
                <c:pt idx="43">
                  <c:v>180.02808053366601</c:v>
                </c:pt>
                <c:pt idx="44">
                  <c:v>180.02806061780799</c:v>
                </c:pt>
                <c:pt idx="45">
                  <c:v>180.028040701951</c:v>
                </c:pt>
                <c:pt idx="46">
                  <c:v>180.02802078609199</c:v>
                </c:pt>
                <c:pt idx="47">
                  <c:v>180.028000870233</c:v>
                </c:pt>
                <c:pt idx="48">
                  <c:v>180.027980954377</c:v>
                </c:pt>
                <c:pt idx="49">
                  <c:v>180.02796103851699</c:v>
                </c:pt>
                <c:pt idx="50">
                  <c:v>180.02794112266</c:v>
                </c:pt>
                <c:pt idx="51">
                  <c:v>180.027921206803</c:v>
                </c:pt>
                <c:pt idx="52">
                  <c:v>180.02790129094399</c:v>
                </c:pt>
                <c:pt idx="53">
                  <c:v>180.027881375085</c:v>
                </c:pt>
                <c:pt idx="54">
                  <c:v>180.02786145922701</c:v>
                </c:pt>
                <c:pt idx="55">
                  <c:v>180.02784154336999</c:v>
                </c:pt>
                <c:pt idx="56">
                  <c:v>180.02782162751001</c:v>
                </c:pt>
                <c:pt idx="57">
                  <c:v>180.02780171165301</c:v>
                </c:pt>
                <c:pt idx="58">
                  <c:v>180.02778179579701</c:v>
                </c:pt>
                <c:pt idx="59">
                  <c:v>180.02776187993601</c:v>
                </c:pt>
                <c:pt idx="60">
                  <c:v>180.02774196407901</c:v>
                </c:pt>
                <c:pt idx="61">
                  <c:v>180.02772204822099</c:v>
                </c:pt>
                <c:pt idx="62">
                  <c:v>180.02770213236201</c:v>
                </c:pt>
                <c:pt idx="63">
                  <c:v>180.02768221650501</c:v>
                </c:pt>
                <c:pt idx="64">
                  <c:v>180.02766230064699</c:v>
                </c:pt>
                <c:pt idx="65">
                  <c:v>180.027642384789</c:v>
                </c:pt>
                <c:pt idx="66">
                  <c:v>180.02762246893101</c:v>
                </c:pt>
                <c:pt idx="67">
                  <c:v>180.02760255307399</c:v>
                </c:pt>
                <c:pt idx="68">
                  <c:v>180.027582637215</c:v>
                </c:pt>
                <c:pt idx="69">
                  <c:v>180.027562721359</c:v>
                </c:pt>
                <c:pt idx="70">
                  <c:v>180.02754280549999</c:v>
                </c:pt>
                <c:pt idx="71">
                  <c:v>180.027522889642</c:v>
                </c:pt>
                <c:pt idx="72">
                  <c:v>180.027502973785</c:v>
                </c:pt>
                <c:pt idx="73">
                  <c:v>180.02748305792801</c:v>
                </c:pt>
                <c:pt idx="74">
                  <c:v>180.027463142069</c:v>
                </c:pt>
                <c:pt idx="75">
                  <c:v>180.02744322621101</c:v>
                </c:pt>
                <c:pt idx="76">
                  <c:v>180.02742331035299</c:v>
                </c:pt>
                <c:pt idx="77">
                  <c:v>180.027403394495</c:v>
                </c:pt>
                <c:pt idx="78">
                  <c:v>180.027383478638</c:v>
                </c:pt>
                <c:pt idx="79">
                  <c:v>180.02736356277899</c:v>
                </c:pt>
                <c:pt idx="80">
                  <c:v>180.02734364692199</c:v>
                </c:pt>
                <c:pt idx="81">
                  <c:v>180.027323731064</c:v>
                </c:pt>
                <c:pt idx="82">
                  <c:v>180.02730381520601</c:v>
                </c:pt>
                <c:pt idx="83">
                  <c:v>180.02728389934899</c:v>
                </c:pt>
                <c:pt idx="84">
                  <c:v>180.02726398349199</c:v>
                </c:pt>
                <c:pt idx="85">
                  <c:v>180.02724406763301</c:v>
                </c:pt>
                <c:pt idx="86">
                  <c:v>180.02722415177701</c:v>
                </c:pt>
                <c:pt idx="87">
                  <c:v>180.02720423591899</c:v>
                </c:pt>
                <c:pt idx="88">
                  <c:v>180.02718432005801</c:v>
                </c:pt>
                <c:pt idx="89">
                  <c:v>180.027164404204</c:v>
                </c:pt>
                <c:pt idx="90">
                  <c:v>180.02714448834399</c:v>
                </c:pt>
                <c:pt idx="91">
                  <c:v>180.02712457248799</c:v>
                </c:pt>
                <c:pt idx="92">
                  <c:v>180.02710465663</c:v>
                </c:pt>
                <c:pt idx="93">
                  <c:v>180.02708474077201</c:v>
                </c:pt>
                <c:pt idx="94">
                  <c:v>180.02706482491399</c:v>
                </c:pt>
                <c:pt idx="95">
                  <c:v>180.027044909057</c:v>
                </c:pt>
                <c:pt idx="96">
                  <c:v>180.02702499319801</c:v>
                </c:pt>
                <c:pt idx="97">
                  <c:v>180.02700507734201</c:v>
                </c:pt>
                <c:pt idx="98">
                  <c:v>180.02698516148399</c:v>
                </c:pt>
                <c:pt idx="99">
                  <c:v>180.026965245627</c:v>
                </c:pt>
                <c:pt idx="100">
                  <c:v>180.02694532976901</c:v>
                </c:pt>
                <c:pt idx="101">
                  <c:v>180.02692541391201</c:v>
                </c:pt>
                <c:pt idx="102">
                  <c:v>180.02690549805601</c:v>
                </c:pt>
                <c:pt idx="103">
                  <c:v>180.02688558219799</c:v>
                </c:pt>
                <c:pt idx="104">
                  <c:v>180.02686566634</c:v>
                </c:pt>
                <c:pt idx="105">
                  <c:v>180.02684575048201</c:v>
                </c:pt>
                <c:pt idx="106">
                  <c:v>180.02682583462499</c:v>
                </c:pt>
                <c:pt idx="107">
                  <c:v>180.02680591876901</c:v>
                </c:pt>
                <c:pt idx="108">
                  <c:v>180.02678600291</c:v>
                </c:pt>
                <c:pt idx="109">
                  <c:v>180.02676608705201</c:v>
                </c:pt>
                <c:pt idx="110">
                  <c:v>180.02674617119399</c:v>
                </c:pt>
                <c:pt idx="111">
                  <c:v>180.026726255337</c:v>
                </c:pt>
                <c:pt idx="112">
                  <c:v>180.02670633948</c:v>
                </c:pt>
                <c:pt idx="113">
                  <c:v>180.026686423624</c:v>
                </c:pt>
                <c:pt idx="114">
                  <c:v>180.02666650776499</c:v>
                </c:pt>
                <c:pt idx="115">
                  <c:v>180.026646591907</c:v>
                </c:pt>
                <c:pt idx="116">
                  <c:v>180.02662667605199</c:v>
                </c:pt>
                <c:pt idx="117">
                  <c:v>180.026606760193</c:v>
                </c:pt>
                <c:pt idx="118">
                  <c:v>180.02658684433601</c:v>
                </c:pt>
                <c:pt idx="119">
                  <c:v>180.026566928482</c:v>
                </c:pt>
                <c:pt idx="120">
                  <c:v>180.02654701262401</c:v>
                </c:pt>
                <c:pt idx="121">
                  <c:v>180.02652709676599</c:v>
                </c:pt>
                <c:pt idx="122">
                  <c:v>180.02650718090899</c:v>
                </c:pt>
                <c:pt idx="123">
                  <c:v>180.02648726504901</c:v>
                </c:pt>
                <c:pt idx="124">
                  <c:v>180.026467349195</c:v>
                </c:pt>
                <c:pt idx="125">
                  <c:v>180.02644743333701</c:v>
                </c:pt>
                <c:pt idx="126">
                  <c:v>180.02642751747899</c:v>
                </c:pt>
                <c:pt idx="127">
                  <c:v>180.026407601621</c:v>
                </c:pt>
                <c:pt idx="128">
                  <c:v>180.02638768576699</c:v>
                </c:pt>
                <c:pt idx="129">
                  <c:v>180.02636776990801</c:v>
                </c:pt>
                <c:pt idx="130">
                  <c:v>180.02634785405399</c:v>
                </c:pt>
                <c:pt idx="131">
                  <c:v>180.02632793819501</c:v>
                </c:pt>
                <c:pt idx="132">
                  <c:v>180.026308022335</c:v>
                </c:pt>
                <c:pt idx="133">
                  <c:v>180.02628810648</c:v>
                </c:pt>
                <c:pt idx="134">
                  <c:v>180.026268190623</c:v>
                </c:pt>
                <c:pt idx="135">
                  <c:v>180.026248274767</c:v>
                </c:pt>
                <c:pt idx="136">
                  <c:v>180.02622835890801</c:v>
                </c:pt>
                <c:pt idx="137">
                  <c:v>180.02620844305201</c:v>
                </c:pt>
                <c:pt idx="138">
                  <c:v>180.02618852719701</c:v>
                </c:pt>
                <c:pt idx="139">
                  <c:v>180.02616861133799</c:v>
                </c:pt>
                <c:pt idx="140">
                  <c:v>180.026148695481</c:v>
                </c:pt>
                <c:pt idx="141">
                  <c:v>180.026128779624</c:v>
                </c:pt>
                <c:pt idx="142">
                  <c:v>180.02610886376601</c:v>
                </c:pt>
                <c:pt idx="143">
                  <c:v>180.02608894791101</c:v>
                </c:pt>
                <c:pt idx="144">
                  <c:v>180.02606903205299</c:v>
                </c:pt>
                <c:pt idx="145">
                  <c:v>180.02604911619599</c:v>
                </c:pt>
                <c:pt idx="146">
                  <c:v>180.02602920033999</c:v>
                </c:pt>
                <c:pt idx="147">
                  <c:v>180.026009284483</c:v>
                </c:pt>
                <c:pt idx="148">
                  <c:v>180.02598936862501</c:v>
                </c:pt>
                <c:pt idx="149">
                  <c:v>180.02596945277</c:v>
                </c:pt>
                <c:pt idx="150">
                  <c:v>180.025949536913</c:v>
                </c:pt>
                <c:pt idx="151">
                  <c:v>180.02592962105601</c:v>
                </c:pt>
                <c:pt idx="152">
                  <c:v>180.02590970519901</c:v>
                </c:pt>
                <c:pt idx="153">
                  <c:v>180.02588978934099</c:v>
                </c:pt>
                <c:pt idx="154">
                  <c:v>180.02586987348499</c:v>
                </c:pt>
                <c:pt idx="155">
                  <c:v>180.025849957628</c:v>
                </c:pt>
                <c:pt idx="156">
                  <c:v>180.02583004177299</c:v>
                </c:pt>
                <c:pt idx="157">
                  <c:v>180.02581012591699</c:v>
                </c:pt>
                <c:pt idx="158">
                  <c:v>180.02579021005999</c:v>
                </c:pt>
                <c:pt idx="159">
                  <c:v>180.025770294202</c:v>
                </c:pt>
                <c:pt idx="160">
                  <c:v>180.02575037834399</c:v>
                </c:pt>
                <c:pt idx="161">
                  <c:v>180.02573046248699</c:v>
                </c:pt>
                <c:pt idx="162">
                  <c:v>180.02571054662999</c:v>
                </c:pt>
                <c:pt idx="163">
                  <c:v>180.025690630773</c:v>
                </c:pt>
                <c:pt idx="164">
                  <c:v>180.02567071492001</c:v>
                </c:pt>
                <c:pt idx="165">
                  <c:v>180.02565079906199</c:v>
                </c:pt>
                <c:pt idx="166">
                  <c:v>180.025630883204</c:v>
                </c:pt>
                <c:pt idx="167">
                  <c:v>180.025610967349</c:v>
                </c:pt>
                <c:pt idx="168">
                  <c:v>180.025591051493</c:v>
                </c:pt>
                <c:pt idx="169">
                  <c:v>180.02557113563401</c:v>
                </c:pt>
                <c:pt idx="170">
                  <c:v>180.02555121978</c:v>
                </c:pt>
                <c:pt idx="171">
                  <c:v>180.025531303923</c:v>
                </c:pt>
                <c:pt idx="172">
                  <c:v>180.02551138806501</c:v>
                </c:pt>
                <c:pt idx="173">
                  <c:v>180.02549147220799</c:v>
                </c:pt>
                <c:pt idx="174">
                  <c:v>180.02547155635099</c:v>
                </c:pt>
                <c:pt idx="175">
                  <c:v>180.02545164049499</c:v>
                </c:pt>
                <c:pt idx="176">
                  <c:v>180.02543172463999</c:v>
                </c:pt>
                <c:pt idx="177">
                  <c:v>180.025411808782</c:v>
                </c:pt>
                <c:pt idx="178">
                  <c:v>180.02539189292699</c:v>
                </c:pt>
                <c:pt idx="179">
                  <c:v>180.02537197706999</c:v>
                </c:pt>
                <c:pt idx="180">
                  <c:v>180.02535206121399</c:v>
                </c:pt>
                <c:pt idx="181">
                  <c:v>180.02533214535799</c:v>
                </c:pt>
                <c:pt idx="182">
                  <c:v>180.0253122295</c:v>
                </c:pt>
                <c:pt idx="183">
                  <c:v>180.025292313645</c:v>
                </c:pt>
                <c:pt idx="184">
                  <c:v>180.02527239778999</c:v>
                </c:pt>
                <c:pt idx="185">
                  <c:v>180.02525248193101</c:v>
                </c:pt>
                <c:pt idx="186">
                  <c:v>180.025232566075</c:v>
                </c:pt>
                <c:pt idx="187">
                  <c:v>180.025212650219</c:v>
                </c:pt>
                <c:pt idx="188">
                  <c:v>180.025192734363</c:v>
                </c:pt>
                <c:pt idx="189">
                  <c:v>180.02517281850601</c:v>
                </c:pt>
                <c:pt idx="190">
                  <c:v>180.025152902652</c:v>
                </c:pt>
                <c:pt idx="191">
                  <c:v>180.02513298679199</c:v>
                </c:pt>
                <c:pt idx="192">
                  <c:v>180.02511307093599</c:v>
                </c:pt>
                <c:pt idx="193">
                  <c:v>180.02509315508101</c:v>
                </c:pt>
                <c:pt idx="194">
                  <c:v>180.02507323922299</c:v>
                </c:pt>
                <c:pt idx="195">
                  <c:v>180.02505332336801</c:v>
                </c:pt>
                <c:pt idx="196">
                  <c:v>180.02503340751099</c:v>
                </c:pt>
                <c:pt idx="197">
                  <c:v>180.02501349165499</c:v>
                </c:pt>
                <c:pt idx="198">
                  <c:v>180.02499357579899</c:v>
                </c:pt>
                <c:pt idx="199">
                  <c:v>180.02497365994401</c:v>
                </c:pt>
                <c:pt idx="200">
                  <c:v>180.024953744089</c:v>
                </c:pt>
                <c:pt idx="201">
                  <c:v>180.02493382823201</c:v>
                </c:pt>
                <c:pt idx="202">
                  <c:v>180.02491391237501</c:v>
                </c:pt>
                <c:pt idx="203">
                  <c:v>180.02489399651901</c:v>
                </c:pt>
                <c:pt idx="204">
                  <c:v>180.02487408066301</c:v>
                </c:pt>
                <c:pt idx="205">
                  <c:v>180.024854164808</c:v>
                </c:pt>
                <c:pt idx="206">
                  <c:v>180.02483424894999</c:v>
                </c:pt>
                <c:pt idx="207">
                  <c:v>180.02481433309299</c:v>
                </c:pt>
                <c:pt idx="208">
                  <c:v>180.02479441723901</c:v>
                </c:pt>
                <c:pt idx="209">
                  <c:v>180.02477450138301</c:v>
                </c:pt>
                <c:pt idx="210">
                  <c:v>180.02475458552499</c:v>
                </c:pt>
                <c:pt idx="211">
                  <c:v>180.02473466967001</c:v>
                </c:pt>
                <c:pt idx="212">
                  <c:v>180.02471475381299</c:v>
                </c:pt>
                <c:pt idx="213">
                  <c:v>180.024694837959</c:v>
                </c:pt>
                <c:pt idx="214">
                  <c:v>180.02467492210201</c:v>
                </c:pt>
                <c:pt idx="215">
                  <c:v>180.02465500624399</c:v>
                </c:pt>
                <c:pt idx="216">
                  <c:v>180.024635090391</c:v>
                </c:pt>
                <c:pt idx="217">
                  <c:v>180.02461517453301</c:v>
                </c:pt>
                <c:pt idx="218">
                  <c:v>180.024595258679</c:v>
                </c:pt>
                <c:pt idx="219">
                  <c:v>180.024575342822</c:v>
                </c:pt>
                <c:pt idx="220">
                  <c:v>180.024555426966</c:v>
                </c:pt>
                <c:pt idx="221">
                  <c:v>180.02453551111</c:v>
                </c:pt>
                <c:pt idx="222">
                  <c:v>180.024515595255</c:v>
                </c:pt>
                <c:pt idx="223">
                  <c:v>180.024495679398</c:v>
                </c:pt>
                <c:pt idx="224">
                  <c:v>180.02447576354299</c:v>
                </c:pt>
                <c:pt idx="225">
                  <c:v>180.02445584768699</c:v>
                </c:pt>
                <c:pt idx="226">
                  <c:v>180.02443593183099</c:v>
                </c:pt>
                <c:pt idx="227">
                  <c:v>180.024416015973</c:v>
                </c:pt>
                <c:pt idx="228">
                  <c:v>180.024396100118</c:v>
                </c:pt>
                <c:pt idx="229">
                  <c:v>180.02437618426299</c:v>
                </c:pt>
                <c:pt idx="230">
                  <c:v>180.02435626840901</c:v>
                </c:pt>
                <c:pt idx="231">
                  <c:v>180.02433635255201</c:v>
                </c:pt>
                <c:pt idx="232">
                  <c:v>180.02431643669701</c:v>
                </c:pt>
                <c:pt idx="233">
                  <c:v>180.02429652084101</c:v>
                </c:pt>
                <c:pt idx="234">
                  <c:v>180.02427660498401</c:v>
                </c:pt>
                <c:pt idx="235">
                  <c:v>180.024256689129</c:v>
                </c:pt>
                <c:pt idx="236">
                  <c:v>180.02423677327201</c:v>
                </c:pt>
                <c:pt idx="237">
                  <c:v>180.02421685741899</c:v>
                </c:pt>
                <c:pt idx="238">
                  <c:v>180.02419694156299</c:v>
                </c:pt>
                <c:pt idx="239">
                  <c:v>180.024177025705</c:v>
                </c:pt>
                <c:pt idx="240">
                  <c:v>180.02415710985099</c:v>
                </c:pt>
                <c:pt idx="241">
                  <c:v>180.02413719399399</c:v>
                </c:pt>
                <c:pt idx="242">
                  <c:v>180.024117278137</c:v>
                </c:pt>
                <c:pt idx="243">
                  <c:v>180.024097362281</c:v>
                </c:pt>
                <c:pt idx="244">
                  <c:v>180.024077446425</c:v>
                </c:pt>
                <c:pt idx="245">
                  <c:v>180.024057530573</c:v>
                </c:pt>
                <c:pt idx="246">
                  <c:v>180.02403761471601</c:v>
                </c:pt>
                <c:pt idx="247">
                  <c:v>180.02401769885901</c:v>
                </c:pt>
                <c:pt idx="248">
                  <c:v>180.023997783005</c:v>
                </c:pt>
                <c:pt idx="249">
                  <c:v>180.023977867149</c:v>
                </c:pt>
                <c:pt idx="250">
                  <c:v>180.02395795129101</c:v>
                </c:pt>
                <c:pt idx="251">
                  <c:v>180.02393803543899</c:v>
                </c:pt>
                <c:pt idx="252">
                  <c:v>180.02391811958199</c:v>
                </c:pt>
                <c:pt idx="253">
                  <c:v>180.023898203725</c:v>
                </c:pt>
                <c:pt idx="254">
                  <c:v>180.02387828787201</c:v>
                </c:pt>
                <c:pt idx="255">
                  <c:v>180.023858372013</c:v>
                </c:pt>
                <c:pt idx="256">
                  <c:v>180.023838456161</c:v>
                </c:pt>
                <c:pt idx="257">
                  <c:v>180.02381854030301</c:v>
                </c:pt>
                <c:pt idx="258">
                  <c:v>180.023798624449</c:v>
                </c:pt>
                <c:pt idx="259">
                  <c:v>180.02377870859499</c:v>
                </c:pt>
                <c:pt idx="260">
                  <c:v>180.02375879273899</c:v>
                </c:pt>
                <c:pt idx="261">
                  <c:v>180.02373887688299</c:v>
                </c:pt>
                <c:pt idx="262">
                  <c:v>180.023718961025</c:v>
                </c:pt>
                <c:pt idx="263">
                  <c:v>180.02369904517101</c:v>
                </c:pt>
                <c:pt idx="264">
                  <c:v>180.02367912931601</c:v>
                </c:pt>
                <c:pt idx="265">
                  <c:v>180.02365921346001</c:v>
                </c:pt>
                <c:pt idx="266">
                  <c:v>180.02363929760401</c:v>
                </c:pt>
                <c:pt idx="267">
                  <c:v>180.023619381749</c:v>
                </c:pt>
                <c:pt idx="268">
                  <c:v>180.02359946589399</c:v>
                </c:pt>
                <c:pt idx="269">
                  <c:v>180.02357955003899</c:v>
                </c:pt>
                <c:pt idx="270">
                  <c:v>180.02355963418199</c:v>
                </c:pt>
                <c:pt idx="271">
                  <c:v>180.02353971832599</c:v>
                </c:pt>
                <c:pt idx="272">
                  <c:v>180.023519802473</c:v>
                </c:pt>
                <c:pt idx="273">
                  <c:v>180.023499886618</c:v>
                </c:pt>
                <c:pt idx="274">
                  <c:v>180.02347997076299</c:v>
                </c:pt>
                <c:pt idx="275">
                  <c:v>180.023460054906</c:v>
                </c:pt>
                <c:pt idx="276">
                  <c:v>180.02344013905201</c:v>
                </c:pt>
                <c:pt idx="277">
                  <c:v>180.02342022319601</c:v>
                </c:pt>
                <c:pt idx="278">
                  <c:v>180.02340030734001</c:v>
                </c:pt>
                <c:pt idx="279">
                  <c:v>180.02338039148501</c:v>
                </c:pt>
                <c:pt idx="280">
                  <c:v>180.02336047563</c:v>
                </c:pt>
                <c:pt idx="281">
                  <c:v>180.023340559773</c:v>
                </c:pt>
                <c:pt idx="282">
                  <c:v>180.02332064392201</c:v>
                </c:pt>
                <c:pt idx="283">
                  <c:v>180.023300728066</c:v>
                </c:pt>
                <c:pt idx="284">
                  <c:v>180.023280812211</c:v>
                </c:pt>
                <c:pt idx="285">
                  <c:v>180.02326089635599</c:v>
                </c:pt>
                <c:pt idx="286">
                  <c:v>180.023240980498</c:v>
                </c:pt>
                <c:pt idx="287">
                  <c:v>180.02322106464399</c:v>
                </c:pt>
                <c:pt idx="288">
                  <c:v>180.023201148791</c:v>
                </c:pt>
                <c:pt idx="289">
                  <c:v>180.023181232935</c:v>
                </c:pt>
                <c:pt idx="290">
                  <c:v>180.023161317079</c:v>
                </c:pt>
                <c:pt idx="291">
                  <c:v>180.02314140122499</c:v>
                </c:pt>
                <c:pt idx="292">
                  <c:v>180.023121485367</c:v>
                </c:pt>
                <c:pt idx="293">
                  <c:v>180.02310156951299</c:v>
                </c:pt>
                <c:pt idx="294">
                  <c:v>180.02308165365699</c:v>
                </c:pt>
                <c:pt idx="295">
                  <c:v>180.023061737804</c:v>
                </c:pt>
                <c:pt idx="296">
                  <c:v>180.02304182194899</c:v>
                </c:pt>
                <c:pt idx="297">
                  <c:v>180.02302190609399</c:v>
                </c:pt>
                <c:pt idx="298">
                  <c:v>180.02300199023699</c:v>
                </c:pt>
                <c:pt idx="299">
                  <c:v>180.02298207438301</c:v>
                </c:pt>
                <c:pt idx="300">
                  <c:v>180.02296215852701</c:v>
                </c:pt>
                <c:pt idx="301">
                  <c:v>180.02294224267399</c:v>
                </c:pt>
                <c:pt idx="302">
                  <c:v>180.02292232681901</c:v>
                </c:pt>
                <c:pt idx="303">
                  <c:v>180.02290241096199</c:v>
                </c:pt>
                <c:pt idx="304">
                  <c:v>180.02288249510801</c:v>
                </c:pt>
                <c:pt idx="305">
                  <c:v>180.022862579254</c:v>
                </c:pt>
                <c:pt idx="306">
                  <c:v>180.022842663398</c:v>
                </c:pt>
                <c:pt idx="307">
                  <c:v>180.02282274754199</c:v>
                </c:pt>
                <c:pt idx="308">
                  <c:v>180.02280283169</c:v>
                </c:pt>
                <c:pt idx="309">
                  <c:v>180.02278291583599</c:v>
                </c:pt>
                <c:pt idx="310">
                  <c:v>180.02276299997899</c:v>
                </c:pt>
                <c:pt idx="311">
                  <c:v>180.02274308412299</c:v>
                </c:pt>
                <c:pt idx="312">
                  <c:v>180.02272316826901</c:v>
                </c:pt>
                <c:pt idx="313">
                  <c:v>180.022703252414</c:v>
                </c:pt>
                <c:pt idx="314">
                  <c:v>180.022683336559</c:v>
                </c:pt>
                <c:pt idx="315">
                  <c:v>180.02266342070499</c:v>
                </c:pt>
                <c:pt idx="316">
                  <c:v>180.022643504851</c:v>
                </c:pt>
                <c:pt idx="317">
                  <c:v>180.022623588995</c:v>
                </c:pt>
                <c:pt idx="318">
                  <c:v>180.022603673139</c:v>
                </c:pt>
                <c:pt idx="319">
                  <c:v>180.02258375728701</c:v>
                </c:pt>
                <c:pt idx="320">
                  <c:v>180.02256384142899</c:v>
                </c:pt>
                <c:pt idx="321">
                  <c:v>180.02254392557501</c:v>
                </c:pt>
                <c:pt idx="322">
                  <c:v>180.022524009721</c:v>
                </c:pt>
                <c:pt idx="323">
                  <c:v>180.022504093865</c:v>
                </c:pt>
                <c:pt idx="324">
                  <c:v>180.02248417801201</c:v>
                </c:pt>
                <c:pt idx="325">
                  <c:v>180.022464262157</c:v>
                </c:pt>
                <c:pt idx="326">
                  <c:v>180.022444346302</c:v>
                </c:pt>
                <c:pt idx="327">
                  <c:v>180.022424430445</c:v>
                </c:pt>
                <c:pt idx="328">
                  <c:v>180.022404514594</c:v>
                </c:pt>
                <c:pt idx="329">
                  <c:v>180.022384598738</c:v>
                </c:pt>
                <c:pt idx="330">
                  <c:v>180.02236468288299</c:v>
                </c:pt>
                <c:pt idx="331">
                  <c:v>180.02234476702799</c:v>
                </c:pt>
                <c:pt idx="332">
                  <c:v>180.02232485117301</c:v>
                </c:pt>
                <c:pt idx="333">
                  <c:v>180.022304935319</c:v>
                </c:pt>
                <c:pt idx="334">
                  <c:v>180.02228501946601</c:v>
                </c:pt>
                <c:pt idx="335">
                  <c:v>180.02226510361001</c:v>
                </c:pt>
                <c:pt idx="336">
                  <c:v>180.02224518775699</c:v>
                </c:pt>
                <c:pt idx="337">
                  <c:v>180.0222252719</c:v>
                </c:pt>
                <c:pt idx="338">
                  <c:v>180.022205356048</c:v>
                </c:pt>
                <c:pt idx="339">
                  <c:v>180.02218544019101</c:v>
                </c:pt>
                <c:pt idx="340">
                  <c:v>180.02216552433799</c:v>
                </c:pt>
                <c:pt idx="341">
                  <c:v>180.02214560848199</c:v>
                </c:pt>
                <c:pt idx="342">
                  <c:v>180.02212569262699</c:v>
                </c:pt>
                <c:pt idx="343">
                  <c:v>180.02210577677201</c:v>
                </c:pt>
                <c:pt idx="344">
                  <c:v>180.022085860918</c:v>
                </c:pt>
                <c:pt idx="345">
                  <c:v>180.02206594506401</c:v>
                </c:pt>
                <c:pt idx="346">
                  <c:v>180.022046029211</c:v>
                </c:pt>
                <c:pt idx="347">
                  <c:v>180.022026113355</c:v>
                </c:pt>
                <c:pt idx="348">
                  <c:v>180.02200619749999</c:v>
                </c:pt>
                <c:pt idx="349">
                  <c:v>180.021986281648</c:v>
                </c:pt>
                <c:pt idx="350">
                  <c:v>180.02196636579399</c:v>
                </c:pt>
                <c:pt idx="351">
                  <c:v>180.02194644993699</c:v>
                </c:pt>
                <c:pt idx="352">
                  <c:v>180.02192653408099</c:v>
                </c:pt>
                <c:pt idx="353">
                  <c:v>180.021906618229</c:v>
                </c:pt>
                <c:pt idx="354">
                  <c:v>180.02188670237399</c:v>
                </c:pt>
                <c:pt idx="355">
                  <c:v>180.02186678651901</c:v>
                </c:pt>
                <c:pt idx="356">
                  <c:v>180.021846870665</c:v>
                </c:pt>
                <c:pt idx="357">
                  <c:v>180.02182695481099</c:v>
                </c:pt>
                <c:pt idx="358">
                  <c:v>180.02180703895499</c:v>
                </c:pt>
                <c:pt idx="359">
                  <c:v>180.021787123103</c:v>
                </c:pt>
                <c:pt idx="360">
                  <c:v>180.02176720724799</c:v>
                </c:pt>
                <c:pt idx="361">
                  <c:v>180.02174729139301</c:v>
                </c:pt>
                <c:pt idx="362">
                  <c:v>180.02172737554</c:v>
                </c:pt>
                <c:pt idx="363">
                  <c:v>180.021707459683</c:v>
                </c:pt>
                <c:pt idx="364">
                  <c:v>180.02168754383001</c:v>
                </c:pt>
                <c:pt idx="365">
                  <c:v>180.02166762797799</c:v>
                </c:pt>
                <c:pt idx="366">
                  <c:v>180.02164771212301</c:v>
                </c:pt>
                <c:pt idx="367">
                  <c:v>180.021627796269</c:v>
                </c:pt>
                <c:pt idx="368">
                  <c:v>180.02160788041201</c:v>
                </c:pt>
                <c:pt idx="369">
                  <c:v>180.02158796456101</c:v>
                </c:pt>
                <c:pt idx="370">
                  <c:v>180.021568048706</c:v>
                </c:pt>
                <c:pt idx="371">
                  <c:v>180.02154813285</c:v>
                </c:pt>
                <c:pt idx="372">
                  <c:v>180.02152821699599</c:v>
                </c:pt>
                <c:pt idx="373">
                  <c:v>180.02150830114101</c:v>
                </c:pt>
                <c:pt idx="374">
                  <c:v>180.021488385288</c:v>
                </c:pt>
                <c:pt idx="375">
                  <c:v>180.02146846943401</c:v>
                </c:pt>
                <c:pt idx="376">
                  <c:v>180.02144855357901</c:v>
                </c:pt>
                <c:pt idx="377">
                  <c:v>180.02142863772701</c:v>
                </c:pt>
                <c:pt idx="378">
                  <c:v>180.02140872187201</c:v>
                </c:pt>
                <c:pt idx="379">
                  <c:v>180.021388806018</c:v>
                </c:pt>
                <c:pt idx="380">
                  <c:v>180.02136889016401</c:v>
                </c:pt>
                <c:pt idx="381">
                  <c:v>180.021348974311</c:v>
                </c:pt>
                <c:pt idx="382">
                  <c:v>180.021329058455</c:v>
                </c:pt>
                <c:pt idx="383">
                  <c:v>180.02130914259999</c:v>
                </c:pt>
                <c:pt idx="384">
                  <c:v>180.02128922674899</c:v>
                </c:pt>
                <c:pt idx="385">
                  <c:v>180.021269310892</c:v>
                </c:pt>
                <c:pt idx="386">
                  <c:v>180.02124939503801</c:v>
                </c:pt>
                <c:pt idx="387">
                  <c:v>180.021229479185</c:v>
                </c:pt>
                <c:pt idx="388">
                  <c:v>180.02120956332999</c:v>
                </c:pt>
                <c:pt idx="389">
                  <c:v>180.02118964747501</c:v>
                </c:pt>
                <c:pt idx="390">
                  <c:v>180.02116973162299</c:v>
                </c:pt>
                <c:pt idx="391">
                  <c:v>180.02114981576901</c:v>
                </c:pt>
                <c:pt idx="392">
                  <c:v>180.02112989991301</c:v>
                </c:pt>
                <c:pt idx="393">
                  <c:v>180.02110998405999</c:v>
                </c:pt>
                <c:pt idx="394">
                  <c:v>180.02109006820399</c:v>
                </c:pt>
                <c:pt idx="395">
                  <c:v>180.02107015235299</c:v>
                </c:pt>
                <c:pt idx="396">
                  <c:v>180.02105023649801</c:v>
                </c:pt>
                <c:pt idx="397">
                  <c:v>180.021030320644</c:v>
                </c:pt>
                <c:pt idx="398">
                  <c:v>180.02101040479101</c:v>
                </c:pt>
                <c:pt idx="399">
                  <c:v>180.02099048893501</c:v>
                </c:pt>
                <c:pt idx="400">
                  <c:v>180.02097057308299</c:v>
                </c:pt>
                <c:pt idx="401">
                  <c:v>180.02095065722801</c:v>
                </c:pt>
                <c:pt idx="402">
                  <c:v>180.020930741374</c:v>
                </c:pt>
                <c:pt idx="403">
                  <c:v>180.02091082551999</c:v>
                </c:pt>
                <c:pt idx="404">
                  <c:v>180.020890909667</c:v>
                </c:pt>
                <c:pt idx="405">
                  <c:v>180.02087099381399</c:v>
                </c:pt>
                <c:pt idx="406">
                  <c:v>180.02085107795901</c:v>
                </c:pt>
                <c:pt idx="407">
                  <c:v>180.020831162104</c:v>
                </c:pt>
                <c:pt idx="408">
                  <c:v>180.02081124624999</c:v>
                </c:pt>
                <c:pt idx="409">
                  <c:v>180.02079133039601</c:v>
                </c:pt>
                <c:pt idx="410">
                  <c:v>180.020771414546</c:v>
                </c:pt>
                <c:pt idx="411">
                  <c:v>180.02075149869</c:v>
                </c:pt>
                <c:pt idx="412">
                  <c:v>180.020731582835</c:v>
                </c:pt>
                <c:pt idx="413">
                  <c:v>180.020711666984</c:v>
                </c:pt>
                <c:pt idx="414">
                  <c:v>180.02069175112999</c:v>
                </c:pt>
                <c:pt idx="415">
                  <c:v>180.02067183527299</c:v>
                </c:pt>
                <c:pt idx="416">
                  <c:v>180.02065191942299</c:v>
                </c:pt>
                <c:pt idx="417">
                  <c:v>180.02063200356699</c:v>
                </c:pt>
                <c:pt idx="418">
                  <c:v>180.02061208771499</c:v>
                </c:pt>
                <c:pt idx="419">
                  <c:v>180.020592171858</c:v>
                </c:pt>
                <c:pt idx="420">
                  <c:v>180.020572256007</c:v>
                </c:pt>
                <c:pt idx="421">
                  <c:v>180.02055234015</c:v>
                </c:pt>
                <c:pt idx="422">
                  <c:v>180.0205324243</c:v>
                </c:pt>
                <c:pt idx="423">
                  <c:v>180.02051250844499</c:v>
                </c:pt>
                <c:pt idx="424">
                  <c:v>180.02049259258999</c:v>
                </c:pt>
                <c:pt idx="425">
                  <c:v>180.020472676738</c:v>
                </c:pt>
                <c:pt idx="426">
                  <c:v>180.02045276088501</c:v>
                </c:pt>
                <c:pt idx="427">
                  <c:v>180.020432845031</c:v>
                </c:pt>
                <c:pt idx="428">
                  <c:v>180.02041292917801</c:v>
                </c:pt>
                <c:pt idx="429">
                  <c:v>180.020393013323</c:v>
                </c:pt>
                <c:pt idx="430">
                  <c:v>180.020373097468</c:v>
                </c:pt>
                <c:pt idx="431">
                  <c:v>180.020353181617</c:v>
                </c:pt>
                <c:pt idx="432">
                  <c:v>180.02033326576301</c:v>
                </c:pt>
                <c:pt idx="433">
                  <c:v>180.020313349909</c:v>
                </c:pt>
                <c:pt idx="434">
                  <c:v>180.020293434053</c:v>
                </c:pt>
                <c:pt idx="435">
                  <c:v>180.02027351820101</c:v>
                </c:pt>
                <c:pt idx="436">
                  <c:v>180.020253602346</c:v>
                </c:pt>
                <c:pt idx="437">
                  <c:v>180.020233686495</c:v>
                </c:pt>
                <c:pt idx="438">
                  <c:v>180.02021377064099</c:v>
                </c:pt>
                <c:pt idx="439">
                  <c:v>180.020193854788</c:v>
                </c:pt>
                <c:pt idx="440" formatCode="0.00E+00">
                  <c:v>180.020173938932</c:v>
                </c:pt>
                <c:pt idx="441" formatCode="0.00E+00">
                  <c:v>180.02015402308001</c:v>
                </c:pt>
                <c:pt idx="442" formatCode="0.00E+00">
                  <c:v>180.020134107225</c:v>
                </c:pt>
                <c:pt idx="443">
                  <c:v>180.02011419137099</c:v>
                </c:pt>
                <c:pt idx="444">
                  <c:v>180.02009427551701</c:v>
                </c:pt>
                <c:pt idx="445">
                  <c:v>180.02007435966399</c:v>
                </c:pt>
                <c:pt idx="446">
                  <c:v>180.02005444381501</c:v>
                </c:pt>
                <c:pt idx="447">
                  <c:v>180.02003452795901</c:v>
                </c:pt>
                <c:pt idx="448">
                  <c:v>180.020014612105</c:v>
                </c:pt>
                <c:pt idx="449">
                  <c:v>180.01999469625099</c:v>
                </c:pt>
                <c:pt idx="450">
                  <c:v>180.01997478039701</c:v>
                </c:pt>
                <c:pt idx="451">
                  <c:v>180.019954864547</c:v>
                </c:pt>
                <c:pt idx="452">
                  <c:v>180.019934948691</c:v>
                </c:pt>
                <c:pt idx="453">
                  <c:v>180.01991503283901</c:v>
                </c:pt>
                <c:pt idx="454">
                  <c:v>180.01989511698801</c:v>
                </c:pt>
                <c:pt idx="455">
                  <c:v>180.01987520112999</c:v>
                </c:pt>
                <c:pt idx="456">
                  <c:v>180.019855285277</c:v>
                </c:pt>
                <c:pt idx="457">
                  <c:v>180.019835369427</c:v>
                </c:pt>
                <c:pt idx="458">
                  <c:v>180.019815453571</c:v>
                </c:pt>
                <c:pt idx="459">
                  <c:v>180.01979553771901</c:v>
                </c:pt>
                <c:pt idx="460">
                  <c:v>180.01977562186499</c:v>
                </c:pt>
                <c:pt idx="461">
                  <c:v>180.019755706014</c:v>
                </c:pt>
                <c:pt idx="462">
                  <c:v>180.019735790157</c:v>
                </c:pt>
                <c:pt idx="463">
                  <c:v>180.01971587430799</c:v>
                </c:pt>
                <c:pt idx="464">
                  <c:v>180.01969595845199</c:v>
                </c:pt>
                <c:pt idx="465">
                  <c:v>180.0196760426</c:v>
                </c:pt>
                <c:pt idx="466">
                  <c:v>180.01965612674499</c:v>
                </c:pt>
                <c:pt idx="467">
                  <c:v>180.019636210892</c:v>
                </c:pt>
                <c:pt idx="468">
                  <c:v>180.01961629503799</c:v>
                </c:pt>
                <c:pt idx="469">
                  <c:v>180.019596379185</c:v>
                </c:pt>
                <c:pt idx="470">
                  <c:v>180.01957646333</c:v>
                </c:pt>
                <c:pt idx="471">
                  <c:v>180.019556547478</c:v>
                </c:pt>
                <c:pt idx="472">
                  <c:v>180.01953663162701</c:v>
                </c:pt>
                <c:pt idx="473">
                  <c:v>180.01951671577299</c:v>
                </c:pt>
                <c:pt idx="474">
                  <c:v>180.01949679991901</c:v>
                </c:pt>
                <c:pt idx="475">
                  <c:v>180.01947688406699</c:v>
                </c:pt>
                <c:pt idx="476">
                  <c:v>180.01945696821099</c:v>
                </c:pt>
                <c:pt idx="477">
                  <c:v>180.019437052359</c:v>
                </c:pt>
                <c:pt idx="478">
                  <c:v>180.019417136508</c:v>
                </c:pt>
                <c:pt idx="479">
                  <c:v>180.01939722065401</c:v>
                </c:pt>
                <c:pt idx="480">
                  <c:v>180.019377304801</c:v>
                </c:pt>
                <c:pt idx="481">
                  <c:v>180.01935738894801</c:v>
                </c:pt>
                <c:pt idx="482">
                  <c:v>180.019337473093</c:v>
                </c:pt>
                <c:pt idx="483">
                  <c:v>180.01931755724101</c:v>
                </c:pt>
                <c:pt idx="484">
                  <c:v>180.019297641387</c:v>
                </c:pt>
                <c:pt idx="485">
                  <c:v>180.01927772553299</c:v>
                </c:pt>
                <c:pt idx="486">
                  <c:v>180.01925780968</c:v>
                </c:pt>
                <c:pt idx="487">
                  <c:v>180.01923789382701</c:v>
                </c:pt>
                <c:pt idx="488">
                  <c:v>180.019217977978</c:v>
                </c:pt>
                <c:pt idx="489">
                  <c:v>180.019198062123</c:v>
                </c:pt>
                <c:pt idx="490">
                  <c:v>180.01917814626901</c:v>
                </c:pt>
                <c:pt idx="491">
                  <c:v>180.019158230415</c:v>
                </c:pt>
                <c:pt idx="492">
                  <c:v>180.019138314565</c:v>
                </c:pt>
                <c:pt idx="493">
                  <c:v>180.019118398713</c:v>
                </c:pt>
                <c:pt idx="494">
                  <c:v>180.019098482857</c:v>
                </c:pt>
                <c:pt idx="495">
                  <c:v>180.01907856700601</c:v>
                </c:pt>
                <c:pt idx="496">
                  <c:v>180.01905865115199</c:v>
                </c:pt>
                <c:pt idx="497">
                  <c:v>180.01903873529801</c:v>
                </c:pt>
                <c:pt idx="498">
                  <c:v>180.01901881944801</c:v>
                </c:pt>
                <c:pt idx="499">
                  <c:v>180.01899890359201</c:v>
                </c:pt>
                <c:pt idx="500">
                  <c:v>180.01897898774001</c:v>
                </c:pt>
                <c:pt idx="501">
                  <c:v>180.01895907188501</c:v>
                </c:pt>
                <c:pt idx="502">
                  <c:v>180.01893915603401</c:v>
                </c:pt>
                <c:pt idx="503">
                  <c:v>180.01891924018099</c:v>
                </c:pt>
                <c:pt idx="504">
                  <c:v>180.01889932433099</c:v>
                </c:pt>
                <c:pt idx="505">
                  <c:v>180.01887940847499</c:v>
                </c:pt>
                <c:pt idx="506">
                  <c:v>180.01885949262299</c:v>
                </c:pt>
                <c:pt idx="507">
                  <c:v>180.01883957676799</c:v>
                </c:pt>
                <c:pt idx="508">
                  <c:v>180.01881966091801</c:v>
                </c:pt>
                <c:pt idx="509">
                  <c:v>180.018799745064</c:v>
                </c:pt>
                <c:pt idx="510">
                  <c:v>180.01877982921101</c:v>
                </c:pt>
                <c:pt idx="511">
                  <c:v>180.018759913358</c:v>
                </c:pt>
                <c:pt idx="512">
                  <c:v>180.018739997507</c:v>
                </c:pt>
                <c:pt idx="513">
                  <c:v>180.01872008165199</c:v>
                </c:pt>
                <c:pt idx="514">
                  <c:v>180.01870016580099</c:v>
                </c:pt>
                <c:pt idx="515">
                  <c:v>180.018680249944</c:v>
                </c:pt>
                <c:pt idx="516">
                  <c:v>180.01866033409499</c:v>
                </c:pt>
                <c:pt idx="517">
                  <c:v>180.018640418242</c:v>
                </c:pt>
                <c:pt idx="518">
                  <c:v>180.01862050239001</c:v>
                </c:pt>
                <c:pt idx="519">
                  <c:v>180.018600586536</c:v>
                </c:pt>
                <c:pt idx="520">
                  <c:v>180.018580670685</c:v>
                </c:pt>
                <c:pt idx="521">
                  <c:v>180.01856075483099</c:v>
                </c:pt>
                <c:pt idx="522">
                  <c:v>180.018540838978</c:v>
                </c:pt>
                <c:pt idx="523">
                  <c:v>180.018520923126</c:v>
                </c:pt>
                <c:pt idx="524">
                  <c:v>180.01850100727401</c:v>
                </c:pt>
                <c:pt idx="525">
                  <c:v>180.01848109142</c:v>
                </c:pt>
                <c:pt idx="526">
                  <c:v>180.01846117556599</c:v>
                </c:pt>
                <c:pt idx="527">
                  <c:v>180.01844125971201</c:v>
                </c:pt>
                <c:pt idx="528">
                  <c:v>180.01842134385899</c:v>
                </c:pt>
                <c:pt idx="529">
                  <c:v>180.018401428007</c:v>
                </c:pt>
                <c:pt idx="530">
                  <c:v>180.01838151215901</c:v>
                </c:pt>
                <c:pt idx="531">
                  <c:v>180.018361596304</c:v>
                </c:pt>
                <c:pt idx="532">
                  <c:v>180.01834168044999</c:v>
                </c:pt>
                <c:pt idx="533">
                  <c:v>180.01832176459601</c:v>
                </c:pt>
                <c:pt idx="534">
                  <c:v>180.018301848747</c:v>
                </c:pt>
                <c:pt idx="535">
                  <c:v>180.01828193289501</c:v>
                </c:pt>
                <c:pt idx="536">
                  <c:v>180.01826201704</c:v>
                </c:pt>
                <c:pt idx="537">
                  <c:v>180.01824210118801</c:v>
                </c:pt>
                <c:pt idx="538">
                  <c:v>180.018222185334</c:v>
                </c:pt>
                <c:pt idx="539">
                  <c:v>180.01820226948101</c:v>
                </c:pt>
                <c:pt idx="540">
                  <c:v>180.018182353632</c:v>
                </c:pt>
                <c:pt idx="541">
                  <c:v>180.018162437776</c:v>
                </c:pt>
                <c:pt idx="542">
                  <c:v>180.01814252192401</c:v>
                </c:pt>
                <c:pt idx="543">
                  <c:v>180.01812260606999</c:v>
                </c:pt>
                <c:pt idx="544">
                  <c:v>180.018102690219</c:v>
                </c:pt>
                <c:pt idx="545">
                  <c:v>180.01808277436601</c:v>
                </c:pt>
                <c:pt idx="546">
                  <c:v>180.018062858517</c:v>
                </c:pt>
                <c:pt idx="547">
                  <c:v>180.018042942661</c:v>
                </c:pt>
                <c:pt idx="548">
                  <c:v>180.018023026809</c:v>
                </c:pt>
                <c:pt idx="549">
                  <c:v>180.01800311095801</c:v>
                </c:pt>
                <c:pt idx="550">
                  <c:v>180.01798319510399</c:v>
                </c:pt>
                <c:pt idx="551">
                  <c:v>180.01796327925101</c:v>
                </c:pt>
                <c:pt idx="552">
                  <c:v>180.017943363402</c:v>
                </c:pt>
                <c:pt idx="553">
                  <c:v>180.01792344754901</c:v>
                </c:pt>
                <c:pt idx="554">
                  <c:v>180.017903531694</c:v>
                </c:pt>
                <c:pt idx="555">
                  <c:v>180.017883615843</c:v>
                </c:pt>
                <c:pt idx="556">
                  <c:v>180.01786369998899</c:v>
                </c:pt>
                <c:pt idx="557">
                  <c:v>180.01784378414001</c:v>
                </c:pt>
                <c:pt idx="558">
                  <c:v>180.017823868287</c:v>
                </c:pt>
                <c:pt idx="559">
                  <c:v>180.017803952431</c:v>
                </c:pt>
                <c:pt idx="560">
                  <c:v>180.01778403658</c:v>
                </c:pt>
                <c:pt idx="561">
                  <c:v>180.01776412072499</c:v>
                </c:pt>
                <c:pt idx="562">
                  <c:v>180.01774420487499</c:v>
                </c:pt>
                <c:pt idx="563">
                  <c:v>180.017724289021</c:v>
                </c:pt>
                <c:pt idx="564">
                  <c:v>180.01770437316901</c:v>
                </c:pt>
                <c:pt idx="565">
                  <c:v>180.01768445731699</c:v>
                </c:pt>
                <c:pt idx="566">
                  <c:v>180.017664541465</c:v>
                </c:pt>
                <c:pt idx="567">
                  <c:v>180.01764462560999</c:v>
                </c:pt>
                <c:pt idx="568">
                  <c:v>180.01762470976399</c:v>
                </c:pt>
                <c:pt idx="569">
                  <c:v>180.01760479391001</c:v>
                </c:pt>
                <c:pt idx="570">
                  <c:v>180.01758487805799</c:v>
                </c:pt>
                <c:pt idx="571">
                  <c:v>180.017564962206</c:v>
                </c:pt>
                <c:pt idx="572">
                  <c:v>180.01754504635099</c:v>
                </c:pt>
                <c:pt idx="573">
                  <c:v>180.01752513049601</c:v>
                </c:pt>
                <c:pt idx="574">
                  <c:v>180.01750521464899</c:v>
                </c:pt>
                <c:pt idx="575">
                  <c:v>180.017485298796</c:v>
                </c:pt>
                <c:pt idx="576">
                  <c:v>180.01746538294</c:v>
                </c:pt>
                <c:pt idx="577">
                  <c:v>180.01744546709099</c:v>
                </c:pt>
                <c:pt idx="578">
                  <c:v>180.01742555124</c:v>
                </c:pt>
                <c:pt idx="579">
                  <c:v>180.01740563538499</c:v>
                </c:pt>
                <c:pt idx="580">
                  <c:v>180.01738571953501</c:v>
                </c:pt>
                <c:pt idx="581">
                  <c:v>180.017365803682</c:v>
                </c:pt>
                <c:pt idx="582">
                  <c:v>180.01734588782901</c:v>
                </c:pt>
                <c:pt idx="583">
                  <c:v>180.01732597197699</c:v>
                </c:pt>
                <c:pt idx="584">
                  <c:v>180.01730605612599</c:v>
                </c:pt>
                <c:pt idx="585">
                  <c:v>180.01728614027101</c:v>
                </c:pt>
                <c:pt idx="586">
                  <c:v>180.01726622442101</c:v>
                </c:pt>
                <c:pt idx="587">
                  <c:v>180.01724630856799</c:v>
                </c:pt>
                <c:pt idx="588">
                  <c:v>180.01722639271901</c:v>
                </c:pt>
                <c:pt idx="589">
                  <c:v>180.01720647686301</c:v>
                </c:pt>
                <c:pt idx="590">
                  <c:v>180.01718656101201</c:v>
                </c:pt>
                <c:pt idx="591">
                  <c:v>180.01716664516101</c:v>
                </c:pt>
                <c:pt idx="592">
                  <c:v>180.017146729307</c:v>
                </c:pt>
                <c:pt idx="593">
                  <c:v>180.01712681345401</c:v>
                </c:pt>
                <c:pt idx="594">
                  <c:v>180.017106897605</c:v>
                </c:pt>
                <c:pt idx="595">
                  <c:v>180.01708698175301</c:v>
                </c:pt>
                <c:pt idx="596">
                  <c:v>180.017067065898</c:v>
                </c:pt>
                <c:pt idx="597">
                  <c:v>180.01704715004701</c:v>
                </c:pt>
                <c:pt idx="598">
                  <c:v>180.017027234197</c:v>
                </c:pt>
                <c:pt idx="599">
                  <c:v>180.01700731834299</c:v>
                </c:pt>
                <c:pt idx="600">
                  <c:v>180.016987402491</c:v>
                </c:pt>
                <c:pt idx="601">
                  <c:v>180.016967486639</c:v>
                </c:pt>
                <c:pt idx="602">
                  <c:v>180.01694757078701</c:v>
                </c:pt>
                <c:pt idx="603">
                  <c:v>180.016927654933</c:v>
                </c:pt>
                <c:pt idx="604">
                  <c:v>180.016907739083</c:v>
                </c:pt>
                <c:pt idx="605">
                  <c:v>180.01688782322901</c:v>
                </c:pt>
                <c:pt idx="606">
                  <c:v>180.01686790737699</c:v>
                </c:pt>
                <c:pt idx="607">
                  <c:v>180.016847991529</c:v>
                </c:pt>
                <c:pt idx="608">
                  <c:v>180.01682807567701</c:v>
                </c:pt>
                <c:pt idx="609">
                  <c:v>180.016808159823</c:v>
                </c:pt>
                <c:pt idx="610">
                  <c:v>180.016788243973</c:v>
                </c:pt>
                <c:pt idx="611">
                  <c:v>180.01676832811901</c:v>
                </c:pt>
                <c:pt idx="612">
                  <c:v>180.01674841226699</c:v>
                </c:pt>
                <c:pt idx="613">
                  <c:v>180.016728496415</c:v>
                </c:pt>
                <c:pt idx="614">
                  <c:v>180.01670858056301</c:v>
                </c:pt>
                <c:pt idx="615">
                  <c:v>180.016688664713</c:v>
                </c:pt>
                <c:pt idx="616">
                  <c:v>180.01666874885899</c:v>
                </c:pt>
                <c:pt idx="617">
                  <c:v>180.01664883300501</c:v>
                </c:pt>
                <c:pt idx="618">
                  <c:v>180.01662891715699</c:v>
                </c:pt>
                <c:pt idx="619">
                  <c:v>180.016609001305</c:v>
                </c:pt>
                <c:pt idx="620">
                  <c:v>180.016589085449</c:v>
                </c:pt>
                <c:pt idx="621">
                  <c:v>180.01656916959899</c:v>
                </c:pt>
                <c:pt idx="622">
                  <c:v>180.01654925374899</c:v>
                </c:pt>
                <c:pt idx="623">
                  <c:v>180.01652933789899</c:v>
                </c:pt>
                <c:pt idx="624">
                  <c:v>180.01650942204299</c:v>
                </c:pt>
                <c:pt idx="625">
                  <c:v>180.016489506195</c:v>
                </c:pt>
                <c:pt idx="626">
                  <c:v>180.016469590339</c:v>
                </c:pt>
                <c:pt idx="627">
                  <c:v>180.016449674489</c:v>
                </c:pt>
                <c:pt idx="628">
                  <c:v>180.01642975863501</c:v>
                </c:pt>
                <c:pt idx="629">
                  <c:v>180.01640984278501</c:v>
                </c:pt>
                <c:pt idx="630">
                  <c:v>180.01638992693299</c:v>
                </c:pt>
                <c:pt idx="631">
                  <c:v>180.01637001108099</c:v>
                </c:pt>
                <c:pt idx="632">
                  <c:v>180.016350095229</c:v>
                </c:pt>
                <c:pt idx="633">
                  <c:v>180.01633017937499</c:v>
                </c:pt>
                <c:pt idx="634">
                  <c:v>180.01631026352501</c:v>
                </c:pt>
                <c:pt idx="635">
                  <c:v>180.01629034767501</c:v>
                </c:pt>
                <c:pt idx="636">
                  <c:v>180.01627043181901</c:v>
                </c:pt>
                <c:pt idx="637">
                  <c:v>180.016250515971</c:v>
                </c:pt>
                <c:pt idx="638">
                  <c:v>180.016230600119</c:v>
                </c:pt>
                <c:pt idx="639">
                  <c:v>180.016210684268</c:v>
                </c:pt>
                <c:pt idx="640">
                  <c:v>180.016190768418</c:v>
                </c:pt>
                <c:pt idx="641">
                  <c:v>180.01617085256501</c:v>
                </c:pt>
                <c:pt idx="642">
                  <c:v>180.01615093670799</c:v>
                </c:pt>
                <c:pt idx="643">
                  <c:v>180.01613102086</c:v>
                </c:pt>
                <c:pt idx="644">
                  <c:v>180.016111105009</c:v>
                </c:pt>
                <c:pt idx="645">
                  <c:v>180.016091189154</c:v>
                </c:pt>
                <c:pt idx="646">
                  <c:v>180.01607127330399</c:v>
                </c:pt>
                <c:pt idx="647">
                  <c:v>180.016051357451</c:v>
                </c:pt>
                <c:pt idx="648">
                  <c:v>180.016031441602</c:v>
                </c:pt>
                <c:pt idx="649">
                  <c:v>180.01601152575</c:v>
                </c:pt>
                <c:pt idx="650">
                  <c:v>180.015991609895</c:v>
                </c:pt>
                <c:pt idx="651">
                  <c:v>180.01597169404801</c:v>
                </c:pt>
                <c:pt idx="652">
                  <c:v>180.015951778198</c:v>
                </c:pt>
                <c:pt idx="653">
                  <c:v>180.01593186234501</c:v>
                </c:pt>
                <c:pt idx="654">
                  <c:v>180.015911946492</c:v>
                </c:pt>
                <c:pt idx="655">
                  <c:v>180.01589203064</c:v>
                </c:pt>
                <c:pt idx="656">
                  <c:v>180.01587211478801</c:v>
                </c:pt>
                <c:pt idx="657">
                  <c:v>180.01585219893801</c:v>
                </c:pt>
                <c:pt idx="658">
                  <c:v>180.01583228308399</c:v>
                </c:pt>
                <c:pt idx="659">
                  <c:v>180.01581236723399</c:v>
                </c:pt>
                <c:pt idx="660">
                  <c:v>180.01579245138601</c:v>
                </c:pt>
                <c:pt idx="661">
                  <c:v>180.01577253552901</c:v>
                </c:pt>
                <c:pt idx="662">
                  <c:v>180.01575261967801</c:v>
                </c:pt>
                <c:pt idx="663">
                  <c:v>180.01573270382701</c:v>
                </c:pt>
                <c:pt idx="664">
                  <c:v>180.01571278797701</c:v>
                </c:pt>
                <c:pt idx="665">
                  <c:v>180.015692872128</c:v>
                </c:pt>
                <c:pt idx="666">
                  <c:v>180.015672956271</c:v>
                </c:pt>
                <c:pt idx="667">
                  <c:v>180.01565304042299</c:v>
                </c:pt>
                <c:pt idx="668">
                  <c:v>180.01563312457199</c:v>
                </c:pt>
                <c:pt idx="669">
                  <c:v>180.01561320872099</c:v>
                </c:pt>
                <c:pt idx="670">
                  <c:v>180.01559329286701</c:v>
                </c:pt>
                <c:pt idx="671">
                  <c:v>180.01557337701701</c:v>
                </c:pt>
                <c:pt idx="672">
                  <c:v>180.01555346116001</c:v>
                </c:pt>
                <c:pt idx="673">
                  <c:v>180.015533545312</c:v>
                </c:pt>
                <c:pt idx="674">
                  <c:v>180.015513629461</c:v>
                </c:pt>
                <c:pt idx="675">
                  <c:v>180.01549371360599</c:v>
                </c:pt>
                <c:pt idx="676">
                  <c:v>180.01547379775599</c:v>
                </c:pt>
                <c:pt idx="677">
                  <c:v>180.01545388190601</c:v>
                </c:pt>
                <c:pt idx="678">
                  <c:v>180.015433966058</c:v>
                </c:pt>
                <c:pt idx="679">
                  <c:v>180.015414050201</c:v>
                </c:pt>
                <c:pt idx="680">
                  <c:v>180.01539413435</c:v>
                </c:pt>
                <c:pt idx="681">
                  <c:v>180.01537421849901</c:v>
                </c:pt>
                <c:pt idx="682">
                  <c:v>180.015354302649</c:v>
                </c:pt>
                <c:pt idx="683">
                  <c:v>180.01533438679999</c:v>
                </c:pt>
                <c:pt idx="684">
                  <c:v>180.015314470947</c:v>
                </c:pt>
                <c:pt idx="685">
                  <c:v>180.01529455509899</c:v>
                </c:pt>
                <c:pt idx="686">
                  <c:v>180.015274639247</c:v>
                </c:pt>
                <c:pt idx="687">
                  <c:v>180.015254723396</c:v>
                </c:pt>
                <c:pt idx="688">
                  <c:v>180.01523480754199</c:v>
                </c:pt>
                <c:pt idx="689">
                  <c:v>180.01521489169301</c:v>
                </c:pt>
                <c:pt idx="690">
                  <c:v>180.01519497583999</c:v>
                </c:pt>
                <c:pt idx="691">
                  <c:v>180.015175059987</c:v>
                </c:pt>
                <c:pt idx="692">
                  <c:v>180.015155144136</c:v>
                </c:pt>
                <c:pt idx="693">
                  <c:v>180.015135228285</c:v>
                </c:pt>
                <c:pt idx="694">
                  <c:v>180.015115312435</c:v>
                </c:pt>
                <c:pt idx="695">
                  <c:v>180.01509539658099</c:v>
                </c:pt>
                <c:pt idx="696">
                  <c:v>180.015075480728</c:v>
                </c:pt>
                <c:pt idx="697">
                  <c:v>180.01505556487999</c:v>
                </c:pt>
                <c:pt idx="698">
                  <c:v>180.01503564902899</c:v>
                </c:pt>
                <c:pt idx="699">
                  <c:v>180.01501573317799</c:v>
                </c:pt>
                <c:pt idx="700">
                  <c:v>180.01499581732301</c:v>
                </c:pt>
                <c:pt idx="701">
                  <c:v>180.014975901474</c:v>
                </c:pt>
                <c:pt idx="702">
                  <c:v>180.01495598562099</c:v>
                </c:pt>
                <c:pt idx="703">
                  <c:v>180.014936069768</c:v>
                </c:pt>
                <c:pt idx="704">
                  <c:v>180.01491615392101</c:v>
                </c:pt>
                <c:pt idx="705">
                  <c:v>180.01489623807001</c:v>
                </c:pt>
                <c:pt idx="706">
                  <c:v>180.01487632222</c:v>
                </c:pt>
                <c:pt idx="707">
                  <c:v>180.01485640636599</c:v>
                </c:pt>
                <c:pt idx="708">
                  <c:v>180.01483649051701</c:v>
                </c:pt>
                <c:pt idx="709">
                  <c:v>180.01481657466499</c:v>
                </c:pt>
                <c:pt idx="710">
                  <c:v>180.014796658813</c:v>
                </c:pt>
                <c:pt idx="711">
                  <c:v>180.014776742962</c:v>
                </c:pt>
                <c:pt idx="712">
                  <c:v>180.014756827112</c:v>
                </c:pt>
                <c:pt idx="713">
                  <c:v>180.01473691125801</c:v>
                </c:pt>
                <c:pt idx="714">
                  <c:v>180.014716995409</c:v>
                </c:pt>
                <c:pt idx="715">
                  <c:v>180.01469707955701</c:v>
                </c:pt>
                <c:pt idx="716">
                  <c:v>180.01467716370499</c:v>
                </c:pt>
                <c:pt idx="717">
                  <c:v>180.01465724785399</c:v>
                </c:pt>
                <c:pt idx="718">
                  <c:v>180.01463733200401</c:v>
                </c:pt>
                <c:pt idx="719">
                  <c:v>180.01461741615401</c:v>
                </c:pt>
                <c:pt idx="720">
                  <c:v>180.01459750030099</c:v>
                </c:pt>
                <c:pt idx="721">
                  <c:v>180.014577584449</c:v>
                </c:pt>
                <c:pt idx="722">
                  <c:v>180.01455766860099</c:v>
                </c:pt>
                <c:pt idx="723">
                  <c:v>180.01453775274999</c:v>
                </c:pt>
                <c:pt idx="724">
                  <c:v>180.01451783690001</c:v>
                </c:pt>
                <c:pt idx="725">
                  <c:v>180.014497921046</c:v>
                </c:pt>
                <c:pt idx="726">
                  <c:v>180.01447800519199</c:v>
                </c:pt>
                <c:pt idx="727">
                  <c:v>180.014458089344</c:v>
                </c:pt>
                <c:pt idx="728">
                  <c:v>180.01443817349201</c:v>
                </c:pt>
                <c:pt idx="729">
                  <c:v>180.01441825764101</c:v>
                </c:pt>
                <c:pt idx="730">
                  <c:v>180.01439834179101</c:v>
                </c:pt>
                <c:pt idx="731">
                  <c:v>180.014378425937</c:v>
                </c:pt>
                <c:pt idx="732">
                  <c:v>180.01435851008799</c:v>
                </c:pt>
                <c:pt idx="733">
                  <c:v>180.01433859424</c:v>
                </c:pt>
                <c:pt idx="734">
                  <c:v>180.01431867838801</c:v>
                </c:pt>
                <c:pt idx="735">
                  <c:v>180.01429876253701</c:v>
                </c:pt>
                <c:pt idx="736">
                  <c:v>180.01427884668601</c:v>
                </c:pt>
                <c:pt idx="737">
                  <c:v>180.014258930832</c:v>
                </c:pt>
                <c:pt idx="738">
                  <c:v>180.01423901498299</c:v>
                </c:pt>
                <c:pt idx="739">
                  <c:v>180.01421909913</c:v>
                </c:pt>
                <c:pt idx="740">
                  <c:v>180.01419918328301</c:v>
                </c:pt>
                <c:pt idx="741">
                  <c:v>180.01417926743201</c:v>
                </c:pt>
                <c:pt idx="742">
                  <c:v>180.01415935157701</c:v>
                </c:pt>
                <c:pt idx="743">
                  <c:v>180.01413943573101</c:v>
                </c:pt>
                <c:pt idx="744">
                  <c:v>180.01411951987799</c:v>
                </c:pt>
                <c:pt idx="745">
                  <c:v>180.01409960402501</c:v>
                </c:pt>
                <c:pt idx="746">
                  <c:v>180.01407968817799</c:v>
                </c:pt>
                <c:pt idx="747">
                  <c:v>180.01405977232201</c:v>
                </c:pt>
                <c:pt idx="748">
                  <c:v>180.01403985647599</c:v>
                </c:pt>
                <c:pt idx="749">
                  <c:v>180.01401994062101</c:v>
                </c:pt>
                <c:pt idx="750">
                  <c:v>180.014000024772</c:v>
                </c:pt>
                <c:pt idx="751">
                  <c:v>180.01398010891899</c:v>
                </c:pt>
                <c:pt idx="752">
                  <c:v>180.01396019307199</c:v>
                </c:pt>
                <c:pt idx="753">
                  <c:v>180.01394027721599</c:v>
                </c:pt>
                <c:pt idx="754">
                  <c:v>180.01392036137</c:v>
                </c:pt>
                <c:pt idx="755">
                  <c:v>180.01390044551499</c:v>
                </c:pt>
                <c:pt idx="756">
                  <c:v>180.01388052966601</c:v>
                </c:pt>
                <c:pt idx="757">
                  <c:v>180.013860613818</c:v>
                </c:pt>
                <c:pt idx="758">
                  <c:v>180.013840697961</c:v>
                </c:pt>
                <c:pt idx="759">
                  <c:v>180.01382078211401</c:v>
                </c:pt>
                <c:pt idx="760">
                  <c:v>180.01380086626401</c:v>
                </c:pt>
                <c:pt idx="761">
                  <c:v>180.013780950414</c:v>
                </c:pt>
                <c:pt idx="762">
                  <c:v>180.01376103455999</c:v>
                </c:pt>
                <c:pt idx="763">
                  <c:v>180.01374111871101</c:v>
                </c:pt>
                <c:pt idx="764">
                  <c:v>180.01372120285899</c:v>
                </c:pt>
                <c:pt idx="765">
                  <c:v>180.01370128700799</c:v>
                </c:pt>
                <c:pt idx="766">
                  <c:v>180.01368137115699</c:v>
                </c:pt>
                <c:pt idx="767">
                  <c:v>180.01366145530699</c:v>
                </c:pt>
                <c:pt idx="768">
                  <c:v>180.01364153945801</c:v>
                </c:pt>
                <c:pt idx="769">
                  <c:v>180.01362162360499</c:v>
                </c:pt>
                <c:pt idx="770">
                  <c:v>180.013601707752</c:v>
                </c:pt>
                <c:pt idx="771">
                  <c:v>180.013581791901</c:v>
                </c:pt>
                <c:pt idx="772">
                  <c:v>180.01356187605401</c:v>
                </c:pt>
                <c:pt idx="773">
                  <c:v>180.01354196020401</c:v>
                </c:pt>
                <c:pt idx="774">
                  <c:v>180.013522044355</c:v>
                </c:pt>
                <c:pt idx="775">
                  <c:v>180.01350212850201</c:v>
                </c:pt>
                <c:pt idx="776">
                  <c:v>180.013482212649</c:v>
                </c:pt>
                <c:pt idx="777">
                  <c:v>180.013462296798</c:v>
                </c:pt>
                <c:pt idx="778">
                  <c:v>180.013442380947</c:v>
                </c:pt>
                <c:pt idx="779">
                  <c:v>180.01342246509699</c:v>
                </c:pt>
                <c:pt idx="780">
                  <c:v>180.01340254924699</c:v>
                </c:pt>
                <c:pt idx="781">
                  <c:v>180.013382633399</c:v>
                </c:pt>
                <c:pt idx="782">
                  <c:v>180.01336271754599</c:v>
                </c:pt>
                <c:pt idx="783">
                  <c:v>180.01334280169399</c:v>
                </c:pt>
                <c:pt idx="784">
                  <c:v>180.013322885848</c:v>
                </c:pt>
                <c:pt idx="785">
                  <c:v>180.01330296999299</c:v>
                </c:pt>
                <c:pt idx="786">
                  <c:v>180.01328305414401</c:v>
                </c:pt>
                <c:pt idx="787">
                  <c:v>180.013263138295</c:v>
                </c:pt>
                <c:pt idx="788">
                  <c:v>180.01324322244199</c:v>
                </c:pt>
                <c:pt idx="789">
                  <c:v>180.01322330658999</c:v>
                </c:pt>
                <c:pt idx="790">
                  <c:v>180.01320339073899</c:v>
                </c:pt>
                <c:pt idx="791">
                  <c:v>180.01318347488899</c:v>
                </c:pt>
                <c:pt idx="792">
                  <c:v>180.01316355903899</c:v>
                </c:pt>
                <c:pt idx="793">
                  <c:v>180.013143643186</c:v>
                </c:pt>
                <c:pt idx="794">
                  <c:v>180.01312372733801</c:v>
                </c:pt>
                <c:pt idx="795">
                  <c:v>180.01310381149099</c:v>
                </c:pt>
                <c:pt idx="796">
                  <c:v>180.01308389563499</c:v>
                </c:pt>
                <c:pt idx="797">
                  <c:v>180.013063979789</c:v>
                </c:pt>
                <c:pt idx="798">
                  <c:v>180.01304406393501</c:v>
                </c:pt>
                <c:pt idx="799">
                  <c:v>180.013024148086</c:v>
                </c:pt>
                <c:pt idx="800">
                  <c:v>180.01300423223299</c:v>
                </c:pt>
                <c:pt idx="801">
                  <c:v>180.012984316386</c:v>
                </c:pt>
                <c:pt idx="802">
                  <c:v>180.01296440053</c:v>
                </c:pt>
                <c:pt idx="803">
                  <c:v>180.012944484684</c:v>
                </c:pt>
                <c:pt idx="804">
                  <c:v>180.01292456883399</c:v>
                </c:pt>
                <c:pt idx="805">
                  <c:v>180.01290465298499</c:v>
                </c:pt>
                <c:pt idx="806">
                  <c:v>180.01288473712799</c:v>
                </c:pt>
                <c:pt idx="807">
                  <c:v>180.01286482128</c:v>
                </c:pt>
                <c:pt idx="808">
                  <c:v>180.01284490542901</c:v>
                </c:pt>
                <c:pt idx="809">
                  <c:v>180.01282498957801</c:v>
                </c:pt>
                <c:pt idx="810">
                  <c:v>180.012805073729</c:v>
                </c:pt>
                <c:pt idx="811">
                  <c:v>180.01278515787999</c:v>
                </c:pt>
                <c:pt idx="812">
                  <c:v>180.01276524202601</c:v>
                </c:pt>
                <c:pt idx="813">
                  <c:v>180.01274532617899</c:v>
                </c:pt>
                <c:pt idx="814">
                  <c:v>180.01272541032799</c:v>
                </c:pt>
                <c:pt idx="815">
                  <c:v>180.01270549447699</c:v>
                </c:pt>
                <c:pt idx="816">
                  <c:v>180.01268557862701</c:v>
                </c:pt>
                <c:pt idx="817">
                  <c:v>180.012665662773</c:v>
                </c:pt>
                <c:pt idx="818">
                  <c:v>180.01264574692499</c:v>
                </c:pt>
                <c:pt idx="819">
                  <c:v>180.012625831072</c:v>
                </c:pt>
                <c:pt idx="820">
                  <c:v>180.012605915226</c:v>
                </c:pt>
                <c:pt idx="821">
                  <c:v>180.01258599937501</c:v>
                </c:pt>
                <c:pt idx="822">
                  <c:v>180.012566083525</c:v>
                </c:pt>
                <c:pt idx="823">
                  <c:v>180.01254616767099</c:v>
                </c:pt>
                <c:pt idx="824">
                  <c:v>180.01252625182201</c:v>
                </c:pt>
                <c:pt idx="825">
                  <c:v>180.01250633597499</c:v>
                </c:pt>
                <c:pt idx="826">
                  <c:v>180.01248642011799</c:v>
                </c:pt>
                <c:pt idx="827">
                  <c:v>180.012466504272</c:v>
                </c:pt>
                <c:pt idx="828">
                  <c:v>180.01244658842199</c:v>
                </c:pt>
                <c:pt idx="829">
                  <c:v>180.01242667256801</c:v>
                </c:pt>
                <c:pt idx="830">
                  <c:v>180.012406756719</c:v>
                </c:pt>
                <c:pt idx="831">
                  <c:v>180.01238684086701</c:v>
                </c:pt>
                <c:pt idx="832">
                  <c:v>180.01236692501999</c:v>
                </c:pt>
                <c:pt idx="833">
                  <c:v>180.01234700916899</c:v>
                </c:pt>
                <c:pt idx="834">
                  <c:v>180.01232709331899</c:v>
                </c:pt>
                <c:pt idx="835">
                  <c:v>180.01230717746901</c:v>
                </c:pt>
                <c:pt idx="836">
                  <c:v>180.012287261621</c:v>
                </c:pt>
                <c:pt idx="837">
                  <c:v>180.01226734576801</c:v>
                </c:pt>
                <c:pt idx="838">
                  <c:v>180.01224742991599</c:v>
                </c:pt>
                <c:pt idx="839">
                  <c:v>180.01222751406499</c:v>
                </c:pt>
                <c:pt idx="840">
                  <c:v>180.01220759821399</c:v>
                </c:pt>
                <c:pt idx="841">
                  <c:v>180.01218768236501</c:v>
                </c:pt>
                <c:pt idx="842">
                  <c:v>180.012167766516</c:v>
                </c:pt>
                <c:pt idx="843">
                  <c:v>180.01214785066301</c:v>
                </c:pt>
                <c:pt idx="844">
                  <c:v>180.01212793481599</c:v>
                </c:pt>
                <c:pt idx="845">
                  <c:v>180.01210801896499</c:v>
                </c:pt>
                <c:pt idx="846">
                  <c:v>180.01208810311499</c:v>
                </c:pt>
                <c:pt idx="847">
                  <c:v>180.01206818726001</c:v>
                </c:pt>
                <c:pt idx="848">
                  <c:v>180.012048271411</c:v>
                </c:pt>
                <c:pt idx="849">
                  <c:v>180.01202835556299</c:v>
                </c:pt>
                <c:pt idx="850">
                  <c:v>180.012008439716</c:v>
                </c:pt>
                <c:pt idx="851">
                  <c:v>180.011988523865</c:v>
                </c:pt>
                <c:pt idx="852">
                  <c:v>180.011968608014</c:v>
                </c:pt>
                <c:pt idx="853">
                  <c:v>180.011948692164</c:v>
                </c:pt>
                <c:pt idx="854">
                  <c:v>180.01192877631499</c:v>
                </c:pt>
                <c:pt idx="855">
                  <c:v>180.011908860462</c:v>
                </c:pt>
                <c:pt idx="856">
                  <c:v>180.01188894461501</c:v>
                </c:pt>
                <c:pt idx="857">
                  <c:v>180.01186902876401</c:v>
                </c:pt>
                <c:pt idx="858">
                  <c:v>180.01184911291301</c:v>
                </c:pt>
                <c:pt idx="859">
                  <c:v>180.01182919706301</c:v>
                </c:pt>
                <c:pt idx="860">
                  <c:v>180.011809281209</c:v>
                </c:pt>
                <c:pt idx="861">
                  <c:v>180.01178936535999</c:v>
                </c:pt>
                <c:pt idx="862">
                  <c:v>180.01176944950799</c:v>
                </c:pt>
                <c:pt idx="863">
                  <c:v>180.011749533662</c:v>
                </c:pt>
                <c:pt idx="864">
                  <c:v>180.011729617811</c:v>
                </c:pt>
                <c:pt idx="865">
                  <c:v>180.011709701961</c:v>
                </c:pt>
                <c:pt idx="866">
                  <c:v>180.01168978610599</c:v>
                </c:pt>
                <c:pt idx="867">
                  <c:v>180.01166987026301</c:v>
                </c:pt>
                <c:pt idx="868">
                  <c:v>180.01164995441101</c:v>
                </c:pt>
                <c:pt idx="869">
                  <c:v>180.01163003855899</c:v>
                </c:pt>
                <c:pt idx="870">
                  <c:v>180.01161012270799</c:v>
                </c:pt>
                <c:pt idx="871">
                  <c:v>180.01159020685799</c:v>
                </c:pt>
                <c:pt idx="872">
                  <c:v>180.01157029100801</c:v>
                </c:pt>
                <c:pt idx="873">
                  <c:v>180.01155037516</c:v>
                </c:pt>
                <c:pt idx="874">
                  <c:v>180.01153045930701</c:v>
                </c:pt>
                <c:pt idx="875">
                  <c:v>180.01151054346099</c:v>
                </c:pt>
                <c:pt idx="876">
                  <c:v>180.01149062760999</c:v>
                </c:pt>
                <c:pt idx="877">
                  <c:v>180.01147071175899</c:v>
                </c:pt>
                <c:pt idx="878">
                  <c:v>180.01145079591001</c:v>
                </c:pt>
                <c:pt idx="879">
                  <c:v>180.011430880056</c:v>
                </c:pt>
                <c:pt idx="880">
                  <c:v>180.01141096420801</c:v>
                </c:pt>
                <c:pt idx="881">
                  <c:v>180.01139104835599</c:v>
                </c:pt>
                <c:pt idx="882">
                  <c:v>180.01137113250499</c:v>
                </c:pt>
                <c:pt idx="883">
                  <c:v>180.01135121665999</c:v>
                </c:pt>
                <c:pt idx="884">
                  <c:v>180.01133130080501</c:v>
                </c:pt>
                <c:pt idx="885">
                  <c:v>180.011311384956</c:v>
                </c:pt>
                <c:pt idx="886">
                  <c:v>180.01129146910901</c:v>
                </c:pt>
                <c:pt idx="887">
                  <c:v>180.01127155325599</c:v>
                </c:pt>
                <c:pt idx="888">
                  <c:v>180.01125163741</c:v>
                </c:pt>
                <c:pt idx="889">
                  <c:v>180.011231721554</c:v>
                </c:pt>
                <c:pt idx="890">
                  <c:v>180.01121180570499</c:v>
                </c:pt>
                <c:pt idx="891">
                  <c:v>180.01119188985601</c:v>
                </c:pt>
                <c:pt idx="892">
                  <c:v>180.01117197400799</c:v>
                </c:pt>
                <c:pt idx="893">
                  <c:v>180.01115205815501</c:v>
                </c:pt>
                <c:pt idx="894">
                  <c:v>180.01113214230901</c:v>
                </c:pt>
                <c:pt idx="895">
                  <c:v>180.01111222645901</c:v>
                </c:pt>
                <c:pt idx="896">
                  <c:v>180.011092310609</c:v>
                </c:pt>
                <c:pt idx="897">
                  <c:v>180.01107239475999</c:v>
                </c:pt>
                <c:pt idx="898">
                  <c:v>180.01105247890601</c:v>
                </c:pt>
                <c:pt idx="899">
                  <c:v>180.01103256305899</c:v>
                </c:pt>
                <c:pt idx="900">
                  <c:v>180.01101264720799</c:v>
                </c:pt>
                <c:pt idx="901">
                  <c:v>180.01099273135699</c:v>
                </c:pt>
                <c:pt idx="902">
                  <c:v>180.01097281550699</c:v>
                </c:pt>
                <c:pt idx="903">
                  <c:v>180.01095289965801</c:v>
                </c:pt>
                <c:pt idx="904">
                  <c:v>180.01093298380999</c:v>
                </c:pt>
                <c:pt idx="905">
                  <c:v>180.01091306795701</c:v>
                </c:pt>
                <c:pt idx="906">
                  <c:v>180.01089315210501</c:v>
                </c:pt>
                <c:pt idx="907">
                  <c:v>180.01087323625401</c:v>
                </c:pt>
                <c:pt idx="908">
                  <c:v>180.01085332040901</c:v>
                </c:pt>
                <c:pt idx="909">
                  <c:v>180.01083340456</c:v>
                </c:pt>
                <c:pt idx="910">
                  <c:v>180.01081348870599</c:v>
                </c:pt>
                <c:pt idx="911">
                  <c:v>180.010793572859</c:v>
                </c:pt>
                <c:pt idx="912">
                  <c:v>180.01077365700601</c:v>
                </c:pt>
                <c:pt idx="913">
                  <c:v>180.01075374115501</c:v>
                </c:pt>
                <c:pt idx="914">
                  <c:v>180.01073382531101</c:v>
                </c:pt>
                <c:pt idx="915">
                  <c:v>180.010713909456</c:v>
                </c:pt>
                <c:pt idx="916">
                  <c:v>180.01069399361299</c:v>
                </c:pt>
                <c:pt idx="917">
                  <c:v>180.01067407776</c:v>
                </c:pt>
                <c:pt idx="918">
                  <c:v>180.01065416191301</c:v>
                </c:pt>
                <c:pt idx="919">
                  <c:v>180.01063424605599</c:v>
                </c:pt>
                <c:pt idx="920">
                  <c:v>180.01061433021101</c:v>
                </c:pt>
                <c:pt idx="921">
                  <c:v>180.01059441435601</c:v>
                </c:pt>
                <c:pt idx="922">
                  <c:v>180.010574498507</c:v>
                </c:pt>
                <c:pt idx="923">
                  <c:v>180.01055458266001</c:v>
                </c:pt>
                <c:pt idx="924">
                  <c:v>180.01053466680699</c:v>
                </c:pt>
                <c:pt idx="925">
                  <c:v>180.01051475096099</c:v>
                </c:pt>
                <c:pt idx="926">
                  <c:v>180.01049483511099</c:v>
                </c:pt>
                <c:pt idx="927">
                  <c:v>180.01047491925499</c:v>
                </c:pt>
                <c:pt idx="928">
                  <c:v>180.01045500340601</c:v>
                </c:pt>
                <c:pt idx="929">
                  <c:v>180.01043508755799</c:v>
                </c:pt>
                <c:pt idx="930">
                  <c:v>180.010415171712</c:v>
                </c:pt>
                <c:pt idx="931">
                  <c:v>180.01039525586</c:v>
                </c:pt>
                <c:pt idx="932">
                  <c:v>180.01037534000901</c:v>
                </c:pt>
                <c:pt idx="933">
                  <c:v>180.010355424159</c:v>
                </c:pt>
                <c:pt idx="934">
                  <c:v>180.01033550830999</c:v>
                </c:pt>
                <c:pt idx="935">
                  <c:v>180.01031559246201</c:v>
                </c:pt>
                <c:pt idx="936">
                  <c:v>180.01029567660899</c:v>
                </c:pt>
                <c:pt idx="937">
                  <c:v>180.01027576076299</c:v>
                </c:pt>
                <c:pt idx="938">
                  <c:v>180.010255844912</c:v>
                </c:pt>
                <c:pt idx="939">
                  <c:v>180.01023592906199</c:v>
                </c:pt>
                <c:pt idx="940">
                  <c:v>180.01021601321301</c:v>
                </c:pt>
                <c:pt idx="941">
                  <c:v>180.010196097359</c:v>
                </c:pt>
                <c:pt idx="942">
                  <c:v>180.01017618151201</c:v>
                </c:pt>
                <c:pt idx="943">
                  <c:v>180.01015626565899</c:v>
                </c:pt>
                <c:pt idx="944">
                  <c:v>180.01013634980799</c:v>
                </c:pt>
                <c:pt idx="945">
                  <c:v>180.01011643396399</c:v>
                </c:pt>
                <c:pt idx="946">
                  <c:v>180.01009651811501</c:v>
                </c:pt>
                <c:pt idx="947">
                  <c:v>180.01007660226699</c:v>
                </c:pt>
                <c:pt idx="948">
                  <c:v>180.01005668641301</c:v>
                </c:pt>
                <c:pt idx="949">
                  <c:v>180.01003677055999</c:v>
                </c:pt>
                <c:pt idx="950">
                  <c:v>180.01001685471499</c:v>
                </c:pt>
                <c:pt idx="951">
                  <c:v>180.00999693886499</c:v>
                </c:pt>
                <c:pt idx="952">
                  <c:v>180.00997702301501</c:v>
                </c:pt>
                <c:pt idx="953">
                  <c:v>180.009957107167</c:v>
                </c:pt>
                <c:pt idx="954">
                  <c:v>180.00993719131301</c:v>
                </c:pt>
                <c:pt idx="955">
                  <c:v>180.00991727546699</c:v>
                </c:pt>
                <c:pt idx="956">
                  <c:v>180.009897359615</c:v>
                </c:pt>
                <c:pt idx="957">
                  <c:v>180.009877443764</c:v>
                </c:pt>
                <c:pt idx="958">
                  <c:v>180.00985752791399</c:v>
                </c:pt>
                <c:pt idx="959">
                  <c:v>180.00983761206601</c:v>
                </c:pt>
                <c:pt idx="960">
                  <c:v>180.00981769621799</c:v>
                </c:pt>
                <c:pt idx="961">
                  <c:v>180.00979778036501</c:v>
                </c:pt>
                <c:pt idx="962">
                  <c:v>180.00977786452</c:v>
                </c:pt>
                <c:pt idx="963">
                  <c:v>180.00975794866901</c:v>
                </c:pt>
                <c:pt idx="964">
                  <c:v>180.009738032819</c:v>
                </c:pt>
                <c:pt idx="965">
                  <c:v>180.00971811696999</c:v>
                </c:pt>
                <c:pt idx="966">
                  <c:v>180.00969820111601</c:v>
                </c:pt>
                <c:pt idx="967">
                  <c:v>180.00967828526899</c:v>
                </c:pt>
                <c:pt idx="968">
                  <c:v>180.00965836942299</c:v>
                </c:pt>
                <c:pt idx="969">
                  <c:v>180.00963845357199</c:v>
                </c:pt>
                <c:pt idx="970">
                  <c:v>180.009618537715</c:v>
                </c:pt>
                <c:pt idx="971">
                  <c:v>180.00959862187301</c:v>
                </c:pt>
                <c:pt idx="972">
                  <c:v>180.009578706025</c:v>
                </c:pt>
                <c:pt idx="973">
                  <c:v>180.00955879017101</c:v>
                </c:pt>
                <c:pt idx="974">
                  <c:v>180.00953887432601</c:v>
                </c:pt>
                <c:pt idx="975">
                  <c:v>180.00951895847399</c:v>
                </c:pt>
                <c:pt idx="976">
                  <c:v>180.00949904261699</c:v>
                </c:pt>
                <c:pt idx="977">
                  <c:v>180.00947912676801</c:v>
                </c:pt>
                <c:pt idx="978">
                  <c:v>180.00945921092</c:v>
                </c:pt>
                <c:pt idx="979">
                  <c:v>180.00943929507201</c:v>
                </c:pt>
                <c:pt idx="980">
                  <c:v>180.00941937921999</c:v>
                </c:pt>
                <c:pt idx="981">
                  <c:v>180.00939946337499</c:v>
                </c:pt>
                <c:pt idx="982">
                  <c:v>180.00937954752399</c:v>
                </c:pt>
                <c:pt idx="983">
                  <c:v>180.00935963167501</c:v>
                </c:pt>
                <c:pt idx="984">
                  <c:v>180.009339715826</c:v>
                </c:pt>
                <c:pt idx="985">
                  <c:v>180.00931979997901</c:v>
                </c:pt>
                <c:pt idx="986">
                  <c:v>180.00929988412599</c:v>
                </c:pt>
                <c:pt idx="987">
                  <c:v>180.00927996828099</c:v>
                </c:pt>
                <c:pt idx="988">
                  <c:v>180.00926005242999</c:v>
                </c:pt>
                <c:pt idx="989">
                  <c:v>180.009240136573</c:v>
                </c:pt>
                <c:pt idx="990">
                  <c:v>180.009220220732</c:v>
                </c:pt>
                <c:pt idx="991">
                  <c:v>180.00920030488399</c:v>
                </c:pt>
                <c:pt idx="992">
                  <c:v>180.009180389031</c:v>
                </c:pt>
                <c:pt idx="993">
                  <c:v>180.00916047317801</c:v>
                </c:pt>
                <c:pt idx="994">
                  <c:v>180.00914055733401</c:v>
                </c:pt>
                <c:pt idx="995">
                  <c:v>180.00912064147701</c:v>
                </c:pt>
                <c:pt idx="996">
                  <c:v>180.009100725628</c:v>
                </c:pt>
                <c:pt idx="997">
                  <c:v>180.00908080978101</c:v>
                </c:pt>
                <c:pt idx="998">
                  <c:v>180.00906089393399</c:v>
                </c:pt>
                <c:pt idx="999">
                  <c:v>180.00904097808899</c:v>
                </c:pt>
                <c:pt idx="1000">
                  <c:v>180.00902106223</c:v>
                </c:pt>
                <c:pt idx="1001">
                  <c:v>180.00900114638699</c:v>
                </c:pt>
                <c:pt idx="1002">
                  <c:v>180.00898123053099</c:v>
                </c:pt>
                <c:pt idx="1003">
                  <c:v>180.00896131469</c:v>
                </c:pt>
                <c:pt idx="1004">
                  <c:v>180.00894139883599</c:v>
                </c:pt>
                <c:pt idx="1005">
                  <c:v>180.00892148298999</c:v>
                </c:pt>
                <c:pt idx="1006">
                  <c:v>180.00890156713899</c:v>
                </c:pt>
                <c:pt idx="1007">
                  <c:v>180.00888165128799</c:v>
                </c:pt>
                <c:pt idx="1008">
                  <c:v>180.00886173543901</c:v>
                </c:pt>
                <c:pt idx="1009">
                  <c:v>180.008841819591</c:v>
                </c:pt>
                <c:pt idx="1010">
                  <c:v>180.00882190373599</c:v>
                </c:pt>
                <c:pt idx="1011">
                  <c:v>180.00880198789</c:v>
                </c:pt>
                <c:pt idx="1012">
                  <c:v>180.008782072038</c:v>
                </c:pt>
                <c:pt idx="1013">
                  <c:v>180.00876215619499</c:v>
                </c:pt>
                <c:pt idx="1014">
                  <c:v>180.00874224033799</c:v>
                </c:pt>
                <c:pt idx="1015">
                  <c:v>180.00872232448901</c:v>
                </c:pt>
                <c:pt idx="1016">
                  <c:v>180.00870240864199</c:v>
                </c:pt>
                <c:pt idx="1017">
                  <c:v>180.008682492796</c:v>
                </c:pt>
                <c:pt idx="1018">
                  <c:v>180.008662576944</c:v>
                </c:pt>
                <c:pt idx="1019">
                  <c:v>180.00864266109301</c:v>
                </c:pt>
                <c:pt idx="1020">
                  <c:v>180.00862274524999</c:v>
                </c:pt>
                <c:pt idx="1021">
                  <c:v>180.00860282940101</c:v>
                </c:pt>
                <c:pt idx="1022">
                  <c:v>180.008582913547</c:v>
                </c:pt>
                <c:pt idx="1023">
                  <c:v>180.00856299770001</c:v>
                </c:pt>
                <c:pt idx="1024">
                  <c:v>180.00854308184799</c:v>
                </c:pt>
                <c:pt idx="1025">
                  <c:v>180.008523165996</c:v>
                </c:pt>
                <c:pt idx="1026">
                  <c:v>180.00850325014599</c:v>
                </c:pt>
                <c:pt idx="1027">
                  <c:v>180.00848333429701</c:v>
                </c:pt>
                <c:pt idx="1028">
                  <c:v>180.008463418449</c:v>
                </c:pt>
                <c:pt idx="1029">
                  <c:v>180.00844350259499</c:v>
                </c:pt>
                <c:pt idx="1030">
                  <c:v>180.008423586757</c:v>
                </c:pt>
                <c:pt idx="1031">
                  <c:v>180.00840367090601</c:v>
                </c:pt>
                <c:pt idx="1032">
                  <c:v>180.00838375505501</c:v>
                </c:pt>
                <c:pt idx="1033">
                  <c:v>180.00836383919801</c:v>
                </c:pt>
                <c:pt idx="1034">
                  <c:v>180.00834392335801</c:v>
                </c:pt>
                <c:pt idx="1035">
                  <c:v>180.00832400750301</c:v>
                </c:pt>
                <c:pt idx="1036">
                  <c:v>180.00830409164999</c:v>
                </c:pt>
                <c:pt idx="1037">
                  <c:v>180.00828417580601</c:v>
                </c:pt>
                <c:pt idx="1038">
                  <c:v>180.00826425995501</c:v>
                </c:pt>
                <c:pt idx="1039">
                  <c:v>180.00824434410501</c:v>
                </c:pt>
                <c:pt idx="1040">
                  <c:v>180.00822442825699</c:v>
                </c:pt>
                <c:pt idx="1041">
                  <c:v>180.00820451241</c:v>
                </c:pt>
                <c:pt idx="1042">
                  <c:v>180.00818459656401</c:v>
                </c:pt>
                <c:pt idx="1043">
                  <c:v>180.00816468071201</c:v>
                </c:pt>
                <c:pt idx="1044">
                  <c:v>180.00814476485999</c:v>
                </c:pt>
                <c:pt idx="1045">
                  <c:v>180.00812484901101</c:v>
                </c:pt>
                <c:pt idx="1046">
                  <c:v>180.008104933162</c:v>
                </c:pt>
                <c:pt idx="1047">
                  <c:v>180.008085017307</c:v>
                </c:pt>
                <c:pt idx="1048">
                  <c:v>180.008065101461</c:v>
                </c:pt>
                <c:pt idx="1049">
                  <c:v>180.008045185616</c:v>
                </c:pt>
                <c:pt idx="1050">
                  <c:v>180.008025269764</c:v>
                </c:pt>
                <c:pt idx="1051">
                  <c:v>180.008005353914</c:v>
                </c:pt>
                <c:pt idx="1052">
                  <c:v>180.00798543806499</c:v>
                </c:pt>
                <c:pt idx="1053">
                  <c:v>180.00796552220999</c:v>
                </c:pt>
                <c:pt idx="1054">
                  <c:v>180.00794560636299</c:v>
                </c:pt>
                <c:pt idx="1055">
                  <c:v>180.00792569051799</c:v>
                </c:pt>
                <c:pt idx="1056">
                  <c:v>180.00790577467399</c:v>
                </c:pt>
                <c:pt idx="1057">
                  <c:v>180.00788585882401</c:v>
                </c:pt>
                <c:pt idx="1058">
                  <c:v>180.007865942975</c:v>
                </c:pt>
                <c:pt idx="1059">
                  <c:v>180.007846027119</c:v>
                </c:pt>
                <c:pt idx="1060">
                  <c:v>180.00782611127201</c:v>
                </c:pt>
                <c:pt idx="1061">
                  <c:v>180.00780619541899</c:v>
                </c:pt>
                <c:pt idx="1062">
                  <c:v>180.00778627957499</c:v>
                </c:pt>
                <c:pt idx="1063">
                  <c:v>180.00776636372399</c:v>
                </c:pt>
                <c:pt idx="1064">
                  <c:v>180.00774644787401</c:v>
                </c:pt>
                <c:pt idx="1065">
                  <c:v>180.007726532026</c:v>
                </c:pt>
                <c:pt idx="1066">
                  <c:v>180.00770661617901</c:v>
                </c:pt>
                <c:pt idx="1067">
                  <c:v>180.007686700325</c:v>
                </c:pt>
                <c:pt idx="1068">
                  <c:v>180.00766678447201</c:v>
                </c:pt>
                <c:pt idx="1069">
                  <c:v>180.00764686862999</c:v>
                </c:pt>
                <c:pt idx="1070">
                  <c:v>180.00762695277999</c:v>
                </c:pt>
                <c:pt idx="1071">
                  <c:v>180.00760703693101</c:v>
                </c:pt>
                <c:pt idx="1072">
                  <c:v>180.00758712108399</c:v>
                </c:pt>
                <c:pt idx="1073">
                  <c:v>180.00756720523</c:v>
                </c:pt>
                <c:pt idx="1074">
                  <c:v>180.00754728937699</c:v>
                </c:pt>
                <c:pt idx="1075">
                  <c:v>180.007527373534</c:v>
                </c:pt>
                <c:pt idx="1076">
                  <c:v>180.007507457683</c:v>
                </c:pt>
                <c:pt idx="1077">
                  <c:v>180.007487541834</c:v>
                </c:pt>
                <c:pt idx="1078">
                  <c:v>180.007467625987</c:v>
                </c:pt>
                <c:pt idx="1079">
                  <c:v>180.00744771014101</c:v>
                </c:pt>
                <c:pt idx="1080">
                  <c:v>180.007427794287</c:v>
                </c:pt>
                <c:pt idx="1081">
                  <c:v>180.00740787844401</c:v>
                </c:pt>
                <c:pt idx="1082">
                  <c:v>180.007387962585</c:v>
                </c:pt>
                <c:pt idx="1083">
                  <c:v>180.00736804674401</c:v>
                </c:pt>
                <c:pt idx="1084">
                  <c:v>180.007348130888</c:v>
                </c:pt>
                <c:pt idx="1085">
                  <c:v>180.00732821504101</c:v>
                </c:pt>
                <c:pt idx="1086">
                  <c:v>180.007308299187</c:v>
                </c:pt>
                <c:pt idx="1087">
                  <c:v>180.00728838334399</c:v>
                </c:pt>
                <c:pt idx="1088">
                  <c:v>180.00726846749299</c:v>
                </c:pt>
                <c:pt idx="1089">
                  <c:v>180.00724855164299</c:v>
                </c:pt>
                <c:pt idx="1090">
                  <c:v>180.007228635795</c:v>
                </c:pt>
                <c:pt idx="1091">
                  <c:v>180.00720871994801</c:v>
                </c:pt>
                <c:pt idx="1092">
                  <c:v>180.00718880410301</c:v>
                </c:pt>
                <c:pt idx="1093">
                  <c:v>180.00716888824999</c:v>
                </c:pt>
                <c:pt idx="1094">
                  <c:v>180.00714897239899</c:v>
                </c:pt>
                <c:pt idx="1095">
                  <c:v>180.00712905654899</c:v>
                </c:pt>
                <c:pt idx="1096">
                  <c:v>180.00710914070001</c:v>
                </c:pt>
                <c:pt idx="1097">
                  <c:v>180.00708922485299</c:v>
                </c:pt>
                <c:pt idx="1098">
                  <c:v>180.00706930899801</c:v>
                </c:pt>
                <c:pt idx="1099">
                  <c:v>180.00704939315401</c:v>
                </c:pt>
                <c:pt idx="1100">
                  <c:v>180.00702947730201</c:v>
                </c:pt>
                <c:pt idx="1101">
                  <c:v>180.00700956146099</c:v>
                </c:pt>
                <c:pt idx="1102">
                  <c:v>180.00698964561201</c:v>
                </c:pt>
                <c:pt idx="1103">
                  <c:v>180.00696972976499</c:v>
                </c:pt>
                <c:pt idx="1104">
                  <c:v>180.00694981390899</c:v>
                </c:pt>
                <c:pt idx="1105">
                  <c:v>180.00692989806501</c:v>
                </c:pt>
                <c:pt idx="1106">
                  <c:v>180.00690998221299</c:v>
                </c:pt>
                <c:pt idx="1107">
                  <c:v>180.00689006636199</c:v>
                </c:pt>
                <c:pt idx="1108">
                  <c:v>180.00687015051301</c:v>
                </c:pt>
                <c:pt idx="1109">
                  <c:v>180.006850234665</c:v>
                </c:pt>
                <c:pt idx="1110">
                  <c:v>180.006830318818</c:v>
                </c:pt>
                <c:pt idx="1111">
                  <c:v>180.00681040296399</c:v>
                </c:pt>
                <c:pt idx="1112">
                  <c:v>180.006790487112</c:v>
                </c:pt>
                <c:pt idx="1113">
                  <c:v>180.00677057126001</c:v>
                </c:pt>
                <c:pt idx="1114">
                  <c:v>180.00675065542001</c:v>
                </c:pt>
                <c:pt idx="1115">
                  <c:v>180.00673073957199</c:v>
                </c:pt>
                <c:pt idx="1116">
                  <c:v>180.006710823725</c:v>
                </c:pt>
                <c:pt idx="1117">
                  <c:v>180.00669090787099</c:v>
                </c:pt>
                <c:pt idx="1118">
                  <c:v>180.00667099201701</c:v>
                </c:pt>
                <c:pt idx="1119">
                  <c:v>180.00665107617499</c:v>
                </c:pt>
                <c:pt idx="1120">
                  <c:v>180.00663116032501</c:v>
                </c:pt>
                <c:pt idx="1121">
                  <c:v>180.006611244477</c:v>
                </c:pt>
                <c:pt idx="1122">
                  <c:v>180.00659132863001</c:v>
                </c:pt>
                <c:pt idx="1123">
                  <c:v>180.00657141277401</c:v>
                </c:pt>
                <c:pt idx="1124">
                  <c:v>180.00655149693</c:v>
                </c:pt>
                <c:pt idx="1125">
                  <c:v>180.00653158107801</c:v>
                </c:pt>
                <c:pt idx="1126">
                  <c:v>180.00651166523701</c:v>
                </c:pt>
                <c:pt idx="1127">
                  <c:v>180.00649174937899</c:v>
                </c:pt>
                <c:pt idx="1128">
                  <c:v>180.00647183353101</c:v>
                </c:pt>
                <c:pt idx="1129">
                  <c:v>180.00645191768501</c:v>
                </c:pt>
                <c:pt idx="1130">
                  <c:v>180.00643200184101</c:v>
                </c:pt>
                <c:pt idx="1131">
                  <c:v>180.00641208597901</c:v>
                </c:pt>
                <c:pt idx="1132">
                  <c:v>180.00639217013699</c:v>
                </c:pt>
                <c:pt idx="1133">
                  <c:v>180.00637225428801</c:v>
                </c:pt>
                <c:pt idx="1134">
                  <c:v>180.00635233844</c:v>
                </c:pt>
                <c:pt idx="1135">
                  <c:v>180.006332422594</c:v>
                </c:pt>
                <c:pt idx="1136">
                  <c:v>180.00631250673899</c:v>
                </c:pt>
                <c:pt idx="1137">
                  <c:v>180.00629259088601</c:v>
                </c:pt>
                <c:pt idx="1138">
                  <c:v>180.00627267504501</c:v>
                </c:pt>
                <c:pt idx="1139">
                  <c:v>180.00625275919501</c:v>
                </c:pt>
                <c:pt idx="1140">
                  <c:v>180.00623284334699</c:v>
                </c:pt>
                <c:pt idx="1141">
                  <c:v>180.0062129275</c:v>
                </c:pt>
                <c:pt idx="1142">
                  <c:v>180.006193011645</c:v>
                </c:pt>
                <c:pt idx="1143">
                  <c:v>180.00617309579101</c:v>
                </c:pt>
                <c:pt idx="1144">
                  <c:v>180.006153179949</c:v>
                </c:pt>
                <c:pt idx="1145">
                  <c:v>180.00613326409899</c:v>
                </c:pt>
                <c:pt idx="1146">
                  <c:v>180.00611334825001</c:v>
                </c:pt>
                <c:pt idx="1147">
                  <c:v>180.00609343240299</c:v>
                </c:pt>
                <c:pt idx="1148">
                  <c:v>180.00607351654699</c:v>
                </c:pt>
                <c:pt idx="1149">
                  <c:v>180.00605360070401</c:v>
                </c:pt>
                <c:pt idx="1150">
                  <c:v>180.00603368485099</c:v>
                </c:pt>
                <c:pt idx="1151">
                  <c:v>180.00601376899999</c:v>
                </c:pt>
                <c:pt idx="1152">
                  <c:v>180.00599385315101</c:v>
                </c:pt>
                <c:pt idx="1153">
                  <c:v>180.00597393730399</c:v>
                </c:pt>
                <c:pt idx="1154">
                  <c:v>180.00595402146899</c:v>
                </c:pt>
                <c:pt idx="1155">
                  <c:v>180.00593410561399</c:v>
                </c:pt>
                <c:pt idx="1156">
                  <c:v>180.005914189761</c:v>
                </c:pt>
                <c:pt idx="1157">
                  <c:v>180.00589427390901</c:v>
                </c:pt>
                <c:pt idx="1158">
                  <c:v>180.00587435806</c:v>
                </c:pt>
                <c:pt idx="1159">
                  <c:v>180.00585444222301</c:v>
                </c:pt>
                <c:pt idx="1160">
                  <c:v>180.00583452636599</c:v>
                </c:pt>
                <c:pt idx="1161">
                  <c:v>180.00581461050999</c:v>
                </c:pt>
                <c:pt idx="1162">
                  <c:v>180.005794694668</c:v>
                </c:pt>
                <c:pt idx="1163">
                  <c:v>180.005774778816</c:v>
                </c:pt>
                <c:pt idx="1164">
                  <c:v>180.00575486296501</c:v>
                </c:pt>
                <c:pt idx="1165">
                  <c:v>180.00573494712799</c:v>
                </c:pt>
                <c:pt idx="1166">
                  <c:v>180.00571503127</c:v>
                </c:pt>
                <c:pt idx="1167">
                  <c:v>180.00569511542599</c:v>
                </c:pt>
                <c:pt idx="1168">
                  <c:v>180.00567519957099</c:v>
                </c:pt>
                <c:pt idx="1169">
                  <c:v>180.00565528372999</c:v>
                </c:pt>
                <c:pt idx="1170">
                  <c:v>180.00563536787899</c:v>
                </c:pt>
                <c:pt idx="1171">
                  <c:v>180.00561545203101</c:v>
                </c:pt>
                <c:pt idx="1172">
                  <c:v>180.005595536172</c:v>
                </c:pt>
                <c:pt idx="1173">
                  <c:v>180.00557562032699</c:v>
                </c:pt>
                <c:pt idx="1174">
                  <c:v>180.00555570447199</c:v>
                </c:pt>
                <c:pt idx="1175">
                  <c:v>180.00553578863</c:v>
                </c:pt>
                <c:pt idx="1176">
                  <c:v>180.00551587279099</c:v>
                </c:pt>
                <c:pt idx="1177">
                  <c:v>180.00549595692999</c:v>
                </c:pt>
                <c:pt idx="1178">
                  <c:v>180.00547604108201</c:v>
                </c:pt>
                <c:pt idx="1179">
                  <c:v>180.00545612523601</c:v>
                </c:pt>
                <c:pt idx="1180">
                  <c:v>180.005436209392</c:v>
                </c:pt>
                <c:pt idx="1181">
                  <c:v>180.00541629353901</c:v>
                </c:pt>
                <c:pt idx="1182">
                  <c:v>180.00539637768699</c:v>
                </c:pt>
                <c:pt idx="1183">
                  <c:v>180.00537646183699</c:v>
                </c:pt>
                <c:pt idx="1184">
                  <c:v>180.005356545989</c:v>
                </c:pt>
                <c:pt idx="1185">
                  <c:v>180.00533663014301</c:v>
                </c:pt>
                <c:pt idx="1186">
                  <c:v>180.005316714298</c:v>
                </c:pt>
                <c:pt idx="1187">
                  <c:v>180.00529679845599</c:v>
                </c:pt>
                <c:pt idx="1188">
                  <c:v>180.00527688260399</c:v>
                </c:pt>
                <c:pt idx="1189">
                  <c:v>180.005256966753</c:v>
                </c:pt>
                <c:pt idx="1190">
                  <c:v>180.00523705090399</c:v>
                </c:pt>
                <c:pt idx="1191">
                  <c:v>180.00521713505799</c:v>
                </c:pt>
                <c:pt idx="1192">
                  <c:v>180.00519721921299</c:v>
                </c:pt>
                <c:pt idx="1193">
                  <c:v>180.00517730335801</c:v>
                </c:pt>
                <c:pt idx="1194">
                  <c:v>180.00515738750499</c:v>
                </c:pt>
                <c:pt idx="1195">
                  <c:v>180.005137471654</c:v>
                </c:pt>
                <c:pt idx="1196">
                  <c:v>180.00511755580499</c:v>
                </c:pt>
                <c:pt idx="1197">
                  <c:v>180.005097639957</c:v>
                </c:pt>
                <c:pt idx="1198">
                  <c:v>180.0050777241</c:v>
                </c:pt>
                <c:pt idx="1199">
                  <c:v>180.00505780826899</c:v>
                </c:pt>
                <c:pt idx="1200">
                  <c:v>180.005037892415</c:v>
                </c:pt>
                <c:pt idx="1201">
                  <c:v>180.00501797656301</c:v>
                </c:pt>
                <c:pt idx="1202">
                  <c:v>180.004998060714</c:v>
                </c:pt>
                <c:pt idx="1203">
                  <c:v>180.00497814486599</c:v>
                </c:pt>
                <c:pt idx="1204">
                  <c:v>180.00495822901999</c:v>
                </c:pt>
                <c:pt idx="1205">
                  <c:v>180.00493831316399</c:v>
                </c:pt>
                <c:pt idx="1206">
                  <c:v>180.004918397322</c:v>
                </c:pt>
                <c:pt idx="1207">
                  <c:v>180.00489848146901</c:v>
                </c:pt>
                <c:pt idx="1208">
                  <c:v>180.004878565632</c:v>
                </c:pt>
                <c:pt idx="1209">
                  <c:v>180.00485864977099</c:v>
                </c:pt>
                <c:pt idx="1210">
                  <c:v>180.00483873391099</c:v>
                </c:pt>
                <c:pt idx="1211">
                  <c:v>180.00481881808</c:v>
                </c:pt>
                <c:pt idx="1212">
                  <c:v>180.00479890222499</c:v>
                </c:pt>
                <c:pt idx="1213">
                  <c:v>180.004778986372</c:v>
                </c:pt>
                <c:pt idx="1214">
                  <c:v>180.00475907053399</c:v>
                </c:pt>
                <c:pt idx="1215">
                  <c:v>180.004739154672</c:v>
                </c:pt>
                <c:pt idx="1216">
                  <c:v>180.00471923883799</c:v>
                </c:pt>
                <c:pt idx="1217">
                  <c:v>180.00469932298</c:v>
                </c:pt>
                <c:pt idx="1218">
                  <c:v>180.00467940713801</c:v>
                </c:pt>
                <c:pt idx="1219">
                  <c:v>180.004659491284</c:v>
                </c:pt>
                <c:pt idx="1220">
                  <c:v>180.00463957543201</c:v>
                </c:pt>
                <c:pt idx="1221">
                  <c:v>180.004619659582</c:v>
                </c:pt>
                <c:pt idx="1222">
                  <c:v>180.00459974373501</c:v>
                </c:pt>
                <c:pt idx="1223">
                  <c:v>180.00457982789001</c:v>
                </c:pt>
                <c:pt idx="1224">
                  <c:v>180.004559912047</c:v>
                </c:pt>
                <c:pt idx="1225">
                  <c:v>180.00453999619199</c:v>
                </c:pt>
                <c:pt idx="1226">
                  <c:v>180.00452008034</c:v>
                </c:pt>
                <c:pt idx="1227">
                  <c:v>180.004500164489</c:v>
                </c:pt>
                <c:pt idx="1228">
                  <c:v>180.00448024864099</c:v>
                </c:pt>
                <c:pt idx="1229">
                  <c:v>180.00446033279499</c:v>
                </c:pt>
                <c:pt idx="1230">
                  <c:v>180.00444041695201</c:v>
                </c:pt>
                <c:pt idx="1231">
                  <c:v>180.00442050109601</c:v>
                </c:pt>
                <c:pt idx="1232">
                  <c:v>180.004400585258</c:v>
                </c:pt>
                <c:pt idx="1233">
                  <c:v>180.004380669407</c:v>
                </c:pt>
                <c:pt idx="1234">
                  <c:v>180.00436075355799</c:v>
                </c:pt>
                <c:pt idx="1235">
                  <c:v>180.00434083771199</c:v>
                </c:pt>
                <c:pt idx="1236">
                  <c:v>180.00432092185301</c:v>
                </c:pt>
                <c:pt idx="1237">
                  <c:v>180.00430100601099</c:v>
                </c:pt>
                <c:pt idx="1238">
                  <c:v>180.00428109015701</c:v>
                </c:pt>
                <c:pt idx="1239">
                  <c:v>180.00426117430499</c:v>
                </c:pt>
                <c:pt idx="1240">
                  <c:v>180.00424125847101</c:v>
                </c:pt>
                <c:pt idx="1241">
                  <c:v>180.00422134260899</c:v>
                </c:pt>
                <c:pt idx="1242">
                  <c:v>180.00420142676401</c:v>
                </c:pt>
                <c:pt idx="1243">
                  <c:v>180.00418151090599</c:v>
                </c:pt>
                <c:pt idx="1244">
                  <c:v>180.00416159506699</c:v>
                </c:pt>
                <c:pt idx="1245">
                  <c:v>180.004141679214</c:v>
                </c:pt>
                <c:pt idx="1246">
                  <c:v>180.004121763364</c:v>
                </c:pt>
                <c:pt idx="1247">
                  <c:v>180.00410184753201</c:v>
                </c:pt>
                <c:pt idx="1248">
                  <c:v>180.00408193167101</c:v>
                </c:pt>
                <c:pt idx="1249">
                  <c:v>180.004062015812</c:v>
                </c:pt>
                <c:pt idx="1250">
                  <c:v>180.004042099972</c:v>
                </c:pt>
                <c:pt idx="1251">
                  <c:v>180.00402218411901</c:v>
                </c:pt>
                <c:pt idx="1252">
                  <c:v>180.00400226828401</c:v>
                </c:pt>
                <c:pt idx="1253">
                  <c:v>180.003982352419</c:v>
                </c:pt>
                <c:pt idx="1254">
                  <c:v>180.00396243658901</c:v>
                </c:pt>
                <c:pt idx="1255">
                  <c:v>180.00394252072999</c:v>
                </c:pt>
                <c:pt idx="1256">
                  <c:v>180.003922604889</c:v>
                </c:pt>
                <c:pt idx="1257">
                  <c:v>180.00390268903499</c:v>
                </c:pt>
                <c:pt idx="1258">
                  <c:v>180.00388277318299</c:v>
                </c:pt>
                <c:pt idx="1259">
                  <c:v>180.00386285733401</c:v>
                </c:pt>
                <c:pt idx="1260">
                  <c:v>180.00384294148699</c:v>
                </c:pt>
                <c:pt idx="1261">
                  <c:v>180.00382302564299</c:v>
                </c:pt>
                <c:pt idx="1262">
                  <c:v>180.00380310980199</c:v>
                </c:pt>
                <c:pt idx="1263">
                  <c:v>180.00378319394599</c:v>
                </c:pt>
                <c:pt idx="1264">
                  <c:v>180.003763278094</c:v>
                </c:pt>
                <c:pt idx="1265">
                  <c:v>180.00374336224399</c:v>
                </c:pt>
                <c:pt idx="1266">
                  <c:v>180.00372344639601</c:v>
                </c:pt>
                <c:pt idx="1267">
                  <c:v>180.003703530552</c:v>
                </c:pt>
                <c:pt idx="1268">
                  <c:v>180.00368361471001</c:v>
                </c:pt>
                <c:pt idx="1269">
                  <c:v>180.00366369883599</c:v>
                </c:pt>
                <c:pt idx="1270">
                  <c:v>180.003643783</c:v>
                </c:pt>
                <c:pt idx="1271">
                  <c:v>180.003623867149</c:v>
                </c:pt>
                <c:pt idx="1272">
                  <c:v>180.00360395129999</c:v>
                </c:pt>
                <c:pt idx="1273">
                  <c:v>180.00358403545499</c:v>
                </c:pt>
                <c:pt idx="1274">
                  <c:v>180.00356411961201</c:v>
                </c:pt>
                <c:pt idx="1275">
                  <c:v>180.00354420375501</c:v>
                </c:pt>
                <c:pt idx="1276">
                  <c:v>180.00352428790001</c:v>
                </c:pt>
                <c:pt idx="1277">
                  <c:v>180.00350437204801</c:v>
                </c:pt>
                <c:pt idx="1278">
                  <c:v>180.003484456199</c:v>
                </c:pt>
                <c:pt idx="1279">
                  <c:v>180.00346454035301</c:v>
                </c:pt>
                <c:pt idx="1280">
                  <c:v>180.00344462452799</c:v>
                </c:pt>
                <c:pt idx="1281">
                  <c:v>180.003424708669</c:v>
                </c:pt>
                <c:pt idx="1282">
                  <c:v>180.003404792813</c:v>
                </c:pt>
                <c:pt idx="1283">
                  <c:v>180.00338487696001</c:v>
                </c:pt>
                <c:pt idx="1284">
                  <c:v>180.00336496111001</c:v>
                </c:pt>
                <c:pt idx="1285">
                  <c:v>180.003345045282</c:v>
                </c:pt>
                <c:pt idx="1286">
                  <c:v>180.00332512941901</c:v>
                </c:pt>
                <c:pt idx="1287">
                  <c:v>180.00330521357799</c:v>
                </c:pt>
                <c:pt idx="1288">
                  <c:v>180.003285297741</c:v>
                </c:pt>
                <c:pt idx="1289">
                  <c:v>180.00326538188699</c:v>
                </c:pt>
                <c:pt idx="1290">
                  <c:v>180.00324546601601</c:v>
                </c:pt>
                <c:pt idx="1291">
                  <c:v>180.00322555018801</c:v>
                </c:pt>
                <c:pt idx="1292">
                  <c:v>180.003205634323</c:v>
                </c:pt>
                <c:pt idx="1293">
                  <c:v>180.003185718482</c:v>
                </c:pt>
                <c:pt idx="1294">
                  <c:v>180.003165802643</c:v>
                </c:pt>
                <c:pt idx="1295">
                  <c:v>180.00314588676801</c:v>
                </c:pt>
                <c:pt idx="1296">
                  <c:v>180.003125970936</c:v>
                </c:pt>
                <c:pt idx="1297">
                  <c:v>180.00310605508699</c:v>
                </c:pt>
                <c:pt idx="1298">
                  <c:v>180.00308613924199</c:v>
                </c:pt>
                <c:pt idx="1299">
                  <c:v>180.003066223399</c:v>
                </c:pt>
                <c:pt idx="1300">
                  <c:v>180.00304630753999</c:v>
                </c:pt>
                <c:pt idx="1301">
                  <c:v>180.003026391704</c:v>
                </c:pt>
                <c:pt idx="1302">
                  <c:v>180.00300647585101</c:v>
                </c:pt>
                <c:pt idx="1303">
                  <c:v>180.00298656000101</c:v>
                </c:pt>
                <c:pt idx="1304">
                  <c:v>180.00296664415399</c:v>
                </c:pt>
                <c:pt idx="1305">
                  <c:v>180.002946728311</c:v>
                </c:pt>
                <c:pt idx="1306">
                  <c:v>180.00292681245</c:v>
                </c:pt>
                <c:pt idx="1307">
                  <c:v>180.00290689659201</c:v>
                </c:pt>
                <c:pt idx="1308">
                  <c:v>180.002886980759</c:v>
                </c:pt>
                <c:pt idx="1309">
                  <c:v>180.002867064908</c:v>
                </c:pt>
                <c:pt idx="1310">
                  <c:v>180.00284714906101</c:v>
                </c:pt>
                <c:pt idx="1311">
                  <c:v>180.002827233217</c:v>
                </c:pt>
                <c:pt idx="1312">
                  <c:v>180.00280731735401</c:v>
                </c:pt>
                <c:pt idx="1313">
                  <c:v>180.002787401494</c:v>
                </c:pt>
                <c:pt idx="1314">
                  <c:v>180.002767485661</c:v>
                </c:pt>
                <c:pt idx="1315">
                  <c:v>180.002747569809</c:v>
                </c:pt>
                <c:pt idx="1316">
                  <c:v>180.00272765395999</c:v>
                </c:pt>
                <c:pt idx="1317">
                  <c:v>180.00270773811499</c:v>
                </c:pt>
                <c:pt idx="1318">
                  <c:v>180.00268782225001</c:v>
                </c:pt>
                <c:pt idx="1319">
                  <c:v>180.002667906413</c:v>
                </c:pt>
                <c:pt idx="1320">
                  <c:v>180.002647990556</c:v>
                </c:pt>
                <c:pt idx="1321">
                  <c:v>180.002628074726</c:v>
                </c:pt>
                <c:pt idx="1322">
                  <c:v>180.002608158876</c:v>
                </c:pt>
                <c:pt idx="1323">
                  <c:v>180.00258824303</c:v>
                </c:pt>
                <c:pt idx="1324">
                  <c:v>180.002568327163</c:v>
                </c:pt>
                <c:pt idx="1325">
                  <c:v>180.00254841132499</c:v>
                </c:pt>
                <c:pt idx="1326">
                  <c:v>180.00252849546601</c:v>
                </c:pt>
                <c:pt idx="1327">
                  <c:v>180.00250857963599</c:v>
                </c:pt>
                <c:pt idx="1328">
                  <c:v>180.00248866378499</c:v>
                </c:pt>
                <c:pt idx="1329">
                  <c:v>180.002468747938</c:v>
                </c:pt>
                <c:pt idx="1330">
                  <c:v>180.00244883209501</c:v>
                </c:pt>
                <c:pt idx="1331">
                  <c:v>180.00242891623</c:v>
                </c:pt>
                <c:pt idx="1332">
                  <c:v>180.002409000369</c:v>
                </c:pt>
                <c:pt idx="1333">
                  <c:v>180.002389084539</c:v>
                </c:pt>
                <c:pt idx="1334">
                  <c:v>180.00236916868599</c:v>
                </c:pt>
                <c:pt idx="1335">
                  <c:v>180.00234925286401</c:v>
                </c:pt>
                <c:pt idx="1336">
                  <c:v>180.002329336993</c:v>
                </c:pt>
                <c:pt idx="1337">
                  <c:v>180.002309421154</c:v>
                </c:pt>
                <c:pt idx="1338">
                  <c:v>180.002289505291</c:v>
                </c:pt>
                <c:pt idx="1339">
                  <c:v>180.00226958946001</c:v>
                </c:pt>
                <c:pt idx="1340">
                  <c:v>180.002249673606</c:v>
                </c:pt>
                <c:pt idx="1341">
                  <c:v>180.002229757756</c:v>
                </c:pt>
                <c:pt idx="1342">
                  <c:v>180.00220984188201</c:v>
                </c:pt>
                <c:pt idx="1343">
                  <c:v>180.00218992604101</c:v>
                </c:pt>
                <c:pt idx="1344">
                  <c:v>180.00217001020499</c:v>
                </c:pt>
                <c:pt idx="1345">
                  <c:v>180.00215009434399</c:v>
                </c:pt>
                <c:pt idx="1346">
                  <c:v>180.002130178518</c:v>
                </c:pt>
                <c:pt idx="1347">
                  <c:v>180.002110262667</c:v>
                </c:pt>
                <c:pt idx="1348">
                  <c:v>180.00209034682001</c:v>
                </c:pt>
                <c:pt idx="1349">
                  <c:v>180.00207043094801</c:v>
                </c:pt>
                <c:pt idx="1350">
                  <c:v>180.00205051511099</c:v>
                </c:pt>
                <c:pt idx="1351">
                  <c:v>180.00203059927901</c:v>
                </c:pt>
                <c:pt idx="1352">
                  <c:v>180.00201068342099</c:v>
                </c:pt>
                <c:pt idx="1353">
                  <c:v>180.001990767568</c:v>
                </c:pt>
                <c:pt idx="1354">
                  <c:v>180.00197085171999</c:v>
                </c:pt>
                <c:pt idx="1355">
                  <c:v>180.00195093584401</c:v>
                </c:pt>
                <c:pt idx="1356">
                  <c:v>180.001931020006</c:v>
                </c:pt>
                <c:pt idx="1357">
                  <c:v>180.00191110417401</c:v>
                </c:pt>
                <c:pt idx="1358">
                  <c:v>180.00189118831301</c:v>
                </c:pt>
                <c:pt idx="1359">
                  <c:v>180.001871272458</c:v>
                </c:pt>
                <c:pt idx="1360">
                  <c:v>180.001851356608</c:v>
                </c:pt>
                <c:pt idx="1361">
                  <c:v>180.001831440763</c:v>
                </c:pt>
                <c:pt idx="1362">
                  <c:v>180.00181152492399</c:v>
                </c:pt>
                <c:pt idx="1363">
                  <c:v>180.00179160909099</c:v>
                </c:pt>
                <c:pt idx="1364">
                  <c:v>180.00177169322799</c:v>
                </c:pt>
                <c:pt idx="1365">
                  <c:v>180.00175177740701</c:v>
                </c:pt>
                <c:pt idx="1366">
                  <c:v>180.001731861519</c:v>
                </c:pt>
                <c:pt idx="1367">
                  <c:v>180.00171194567301</c:v>
                </c:pt>
                <c:pt idx="1368">
                  <c:v>180.00169202983301</c:v>
                </c:pt>
                <c:pt idx="1369">
                  <c:v>180.00167211399901</c:v>
                </c:pt>
                <c:pt idx="1370">
                  <c:v>180.001652198133</c:v>
                </c:pt>
                <c:pt idx="1371">
                  <c:v>180.00163228227299</c:v>
                </c:pt>
                <c:pt idx="1372">
                  <c:v>180.001612366458</c:v>
                </c:pt>
                <c:pt idx="1373">
                  <c:v>180.00159245060999</c:v>
                </c:pt>
                <c:pt idx="1374">
                  <c:v>180.00157253472901</c:v>
                </c:pt>
                <c:pt idx="1375">
                  <c:v>180.00155261889401</c:v>
                </c:pt>
                <c:pt idx="1376">
                  <c:v>180.001532703066</c:v>
                </c:pt>
                <c:pt idx="1377">
                  <c:v>180.00151278720301</c:v>
                </c:pt>
                <c:pt idx="1378">
                  <c:v>180.00149287134599</c:v>
                </c:pt>
                <c:pt idx="1379">
                  <c:v>180.00147295553899</c:v>
                </c:pt>
                <c:pt idx="1380">
                  <c:v>180.001453039653</c:v>
                </c:pt>
                <c:pt idx="1381">
                  <c:v>180.00143312381701</c:v>
                </c:pt>
                <c:pt idx="1382">
                  <c:v>180.00141320794401</c:v>
                </c:pt>
                <c:pt idx="1383">
                  <c:v>180.001393292122</c:v>
                </c:pt>
                <c:pt idx="1384">
                  <c:v>180.00137337626299</c:v>
                </c:pt>
                <c:pt idx="1385">
                  <c:v>180.001353460411</c:v>
                </c:pt>
                <c:pt idx="1386">
                  <c:v>180.00133354456599</c:v>
                </c:pt>
                <c:pt idx="1387">
                  <c:v>180.00131362872801</c:v>
                </c:pt>
                <c:pt idx="1388">
                  <c:v>180.00129371285001</c:v>
                </c:pt>
                <c:pt idx="1389">
                  <c:v>180.001273797029</c:v>
                </c:pt>
                <c:pt idx="1390">
                  <c:v>180.00125388116601</c:v>
                </c:pt>
                <c:pt idx="1391">
                  <c:v>180.00123396531001</c:v>
                </c:pt>
                <c:pt idx="1392">
                  <c:v>180.00121404946299</c:v>
                </c:pt>
                <c:pt idx="1393">
                  <c:v>180.00119413362401</c:v>
                </c:pt>
                <c:pt idx="1394">
                  <c:v>180.00117421779399</c:v>
                </c:pt>
                <c:pt idx="1395">
                  <c:v>180.001154301974</c:v>
                </c:pt>
                <c:pt idx="1396">
                  <c:v>180.00113438605101</c:v>
                </c:pt>
                <c:pt idx="1397">
                  <c:v>180.001114470191</c:v>
                </c:pt>
                <c:pt idx="1398">
                  <c:v>180.001094554399</c:v>
                </c:pt>
                <c:pt idx="1399">
                  <c:v>180.00107463849901</c:v>
                </c:pt>
                <c:pt idx="1400">
                  <c:v>180.00105472266699</c:v>
                </c:pt>
                <c:pt idx="1401">
                  <c:v>180.00103480684601</c:v>
                </c:pt>
                <c:pt idx="1402">
                  <c:v>180.00101489097301</c:v>
                </c:pt>
                <c:pt idx="1403">
                  <c:v>180.00099497510999</c:v>
                </c:pt>
                <c:pt idx="1404">
                  <c:v>180.00097505925501</c:v>
                </c:pt>
                <c:pt idx="1405">
                  <c:v>180.000955143412</c:v>
                </c:pt>
                <c:pt idx="1406">
                  <c:v>180.00093522764701</c:v>
                </c:pt>
                <c:pt idx="1407">
                  <c:v>180.00091531175801</c:v>
                </c:pt>
                <c:pt idx="1408">
                  <c:v>180.00089539587799</c:v>
                </c:pt>
                <c:pt idx="1409">
                  <c:v>180.00087548000801</c:v>
                </c:pt>
                <c:pt idx="1410">
                  <c:v>180.00085556414999</c:v>
                </c:pt>
                <c:pt idx="1411">
                  <c:v>180.000835648379</c:v>
                </c:pt>
                <c:pt idx="1412">
                  <c:v>180.00081573254599</c:v>
                </c:pt>
                <c:pt idx="1413">
                  <c:v>180.00079581664599</c:v>
                </c:pt>
                <c:pt idx="1414">
                  <c:v>180.00077590075699</c:v>
                </c:pt>
                <c:pt idx="1415">
                  <c:v>180.00075598496301</c:v>
                </c:pt>
                <c:pt idx="1416">
                  <c:v>180.00073606909899</c:v>
                </c:pt>
                <c:pt idx="1417">
                  <c:v>180.000716153338</c:v>
                </c:pt>
                <c:pt idx="1418">
                  <c:v>180.000696237412</c:v>
                </c:pt>
                <c:pt idx="1419">
                  <c:v>180.00067632149799</c:v>
                </c:pt>
                <c:pt idx="1420">
                  <c:v>180.00065640569099</c:v>
                </c:pt>
                <c:pt idx="1421">
                  <c:v>180.00063648980299</c:v>
                </c:pt>
                <c:pt idx="1422">
                  <c:v>180.00061657403299</c:v>
                </c:pt>
                <c:pt idx="1423">
                  <c:v>180.00059665817699</c:v>
                </c:pt>
                <c:pt idx="1424">
                  <c:v>180.00057674233901</c:v>
                </c:pt>
                <c:pt idx="1425">
                  <c:v>180.00055682651899</c:v>
                </c:pt>
                <c:pt idx="1426">
                  <c:v>180.00053691060199</c:v>
                </c:pt>
                <c:pt idx="1427">
                  <c:v>180.00051699482199</c:v>
                </c:pt>
                <c:pt idx="1428">
                  <c:v>180.00049707893899</c:v>
                </c:pt>
                <c:pt idx="1429">
                  <c:v>180.000477163075</c:v>
                </c:pt>
                <c:pt idx="1430">
                  <c:v>180.00045724723199</c:v>
                </c:pt>
                <c:pt idx="1431">
                  <c:v>180.000437331412</c:v>
                </c:pt>
                <c:pt idx="1432">
                  <c:v>180.00041741546599</c:v>
                </c:pt>
                <c:pt idx="1433">
                  <c:v>180.00039749969599</c:v>
                </c:pt>
                <c:pt idx="1434">
                  <c:v>180.00037758379301</c:v>
                </c:pt>
                <c:pt idx="1435">
                  <c:v>180.00035766808901</c:v>
                </c:pt>
                <c:pt idx="1436">
                  <c:v>180.000337752056</c:v>
                </c:pt>
                <c:pt idx="1437">
                  <c:v>180.00031783623101</c:v>
                </c:pt>
                <c:pt idx="1438">
                  <c:v>180.00029792044299</c:v>
                </c:pt>
                <c:pt idx="1439">
                  <c:v>180.000278004471</c:v>
                </c:pt>
                <c:pt idx="1440">
                  <c:v>180.000258088766</c:v>
                </c:pt>
                <c:pt idx="1441">
                  <c:v>180.00023817286001</c:v>
                </c:pt>
                <c:pt idx="1442">
                  <c:v>180.000218256989</c:v>
                </c:pt>
                <c:pt idx="1443">
                  <c:v>180.000198341165</c:v>
                </c:pt>
                <c:pt idx="1444">
                  <c:v>180.00017842540299</c:v>
                </c:pt>
                <c:pt idx="1445">
                  <c:v>180.000158509323</c:v>
                </c:pt>
                <c:pt idx="1446">
                  <c:v>180.000138593711</c:v>
                </c:pt>
                <c:pt idx="1447">
                  <c:v>180.000118677725</c:v>
                </c:pt>
                <c:pt idx="1448">
                  <c:v>180.00009876178501</c:v>
                </c:pt>
                <c:pt idx="1449">
                  <c:v>180.00007884592799</c:v>
                </c:pt>
                <c:pt idx="1450">
                  <c:v>180.00005893023601</c:v>
                </c:pt>
                <c:pt idx="1451">
                  <c:v>180.00003901496299</c:v>
                </c:pt>
                <c:pt idx="1452">
                  <c:v>180.00001909807801</c:v>
                </c:pt>
                <c:pt idx="1453" formatCode="0.00E+00">
                  <c:v>-7.8064010722300704E-7</c:v>
                </c:pt>
                <c:pt idx="1454" formatCode="0.00E+00">
                  <c:v>-2.0734254803755899E-5</c:v>
                </c:pt>
                <c:pt idx="1455" formatCode="0.00E+00">
                  <c:v>-4.0649541347193001E-5</c:v>
                </c:pt>
                <c:pt idx="1456" formatCode="0.00E+00">
                  <c:v>-6.0564310672361898E-5</c:v>
                </c:pt>
                <c:pt idx="1457" formatCode="0.00E+00">
                  <c:v>-8.0481324971515197E-5</c:v>
                </c:pt>
                <c:pt idx="1458">
                  <c:v>-1.00396706329775E-4</c:v>
                </c:pt>
                <c:pt idx="1459">
                  <c:v>-1.2031232620302E-4</c:v>
                </c:pt>
                <c:pt idx="1460">
                  <c:v>-1.4022853804362899E-4</c:v>
                </c:pt>
                <c:pt idx="1461">
                  <c:v>-1.6014392565466499E-4</c:v>
                </c:pt>
                <c:pt idx="1462">
                  <c:v>-1.8006017995730799E-4</c:v>
                </c:pt>
                <c:pt idx="1463">
                  <c:v>-1.99975765838189E-4</c:v>
                </c:pt>
                <c:pt idx="1464">
                  <c:v>-2.1989173529846E-4</c:v>
                </c:pt>
                <c:pt idx="1465">
                  <c:v>-2.39807460729934E-4</c:v>
                </c:pt>
                <c:pt idx="1466">
                  <c:v>-2.5972348953473502E-4</c:v>
                </c:pt>
                <c:pt idx="1467">
                  <c:v>-2.7963907240291497E-4</c:v>
                </c:pt>
                <c:pt idx="1468">
                  <c:v>-2.9955515032042902E-4</c:v>
                </c:pt>
                <c:pt idx="1469">
                  <c:v>-3.1947083175509701E-4</c:v>
                </c:pt>
                <c:pt idx="1470">
                  <c:v>-3.3938675051103901E-4</c:v>
                </c:pt>
                <c:pt idx="1471">
                  <c:v>-3.5930251203808401E-4</c:v>
                </c:pt>
                <c:pt idx="1472">
                  <c:v>-3.7921830931963898E-4</c:v>
                </c:pt>
                <c:pt idx="1473">
                  <c:v>-3.9913429685611802E-4</c:v>
                </c:pt>
                <c:pt idx="1474">
                  <c:v>-4.1905014296617001E-4</c:v>
                </c:pt>
                <c:pt idx="1475">
                  <c:v>-4.3896601232518102E-4</c:v>
                </c:pt>
                <c:pt idx="1476">
                  <c:v>-4.5888176282460298E-4</c:v>
                </c:pt>
                <c:pt idx="1477">
                  <c:v>-4.7879767578251598E-4</c:v>
                </c:pt>
                <c:pt idx="1478">
                  <c:v>-4.9871347590624195E-4</c:v>
                </c:pt>
                <c:pt idx="1479">
                  <c:v>-5.1862929922208401E-4</c:v>
                </c:pt>
                <c:pt idx="1480">
                  <c:v>-5.3854526163377105E-4</c:v>
                </c:pt>
                <c:pt idx="1481">
                  <c:v>-5.5846111968094105E-4</c:v>
                </c:pt>
                <c:pt idx="1482">
                  <c:v>-5.7837688427753099E-4</c:v>
                </c:pt>
                <c:pt idx="1483">
                  <c:v>-5.9829277790868197E-4</c:v>
                </c:pt>
                <c:pt idx="1484">
                  <c:v>-6.18208581840917E-4</c:v>
                </c:pt>
                <c:pt idx="1485">
                  <c:v>-6.3812450423483802E-4</c:v>
                </c:pt>
                <c:pt idx="1486">
                  <c:v>-6.5804034062466599E-4</c:v>
                </c:pt>
                <c:pt idx="1487">
                  <c:v>-6.7795619258958996E-4</c:v>
                </c:pt>
                <c:pt idx="1488">
                  <c:v>-6.9787196741799497E-4</c:v>
                </c:pt>
                <c:pt idx="1489">
                  <c:v>-7.1778784922571504E-4</c:v>
                </c:pt>
                <c:pt idx="1490">
                  <c:v>-7.37703656511712E-4</c:v>
                </c:pt>
                <c:pt idx="1491">
                  <c:v>-7.57619479259119E-4</c:v>
                </c:pt>
                <c:pt idx="1492">
                  <c:v>-7.7753531627422403E-4</c:v>
                </c:pt>
                <c:pt idx="1493">
                  <c:v>-7.9745116653384598E-4</c:v>
                </c:pt>
                <c:pt idx="1494">
                  <c:v>-8.1736710711766104E-4</c:v>
                </c:pt>
                <c:pt idx="1495">
                  <c:v>-8.3728290297813103E-4</c:v>
                </c:pt>
                <c:pt idx="1496">
                  <c:v>-8.5719878751433498E-4</c:v>
                </c:pt>
                <c:pt idx="1497">
                  <c:v>-8.7711460912487296E-4</c:v>
                </c:pt>
                <c:pt idx="1498">
                  <c:v>-8.9703051435208105E-4</c:v>
                </c:pt>
                <c:pt idx="1499">
                  <c:v>-9.1694628895311304E-4</c:v>
                </c:pt>
                <c:pt idx="1500">
                  <c:v>-9.36862145579198E-4</c:v>
                </c:pt>
                <c:pt idx="1501">
                  <c:v>-9.5677801243709804E-4</c:v>
                </c:pt>
                <c:pt idx="1502">
                  <c:v>-9.7669382353160407E-4</c:v>
                </c:pt>
                <c:pt idx="1503">
                  <c:v>-9.9660971022785794E-4</c:v>
                </c:pt>
                <c:pt idx="1504">
                  <c:v>-1.0165255426386401E-3</c:v>
                </c:pt>
                <c:pt idx="1505">
                  <c:v>-1.0364414469563499E-3</c:v>
                </c:pt>
                <c:pt idx="1506">
                  <c:v>-1.0563572379282901E-3</c:v>
                </c:pt>
                <c:pt idx="1507">
                  <c:v>-1.07627309972713E-3</c:v>
                </c:pt>
                <c:pt idx="1508">
                  <c:v>-1.0961889120153501E-3</c:v>
                </c:pt>
                <c:pt idx="1509">
                  <c:v>-1.1161047917766999E-3</c:v>
                </c:pt>
                <c:pt idx="1510">
                  <c:v>-1.13602062322115E-3</c:v>
                </c:pt>
                <c:pt idx="1511">
                  <c:v>-1.1559365191260401E-3</c:v>
                </c:pt>
                <c:pt idx="1512">
                  <c:v>-1.17585236779405E-3</c:v>
                </c:pt>
                <c:pt idx="1513">
                  <c:v>-1.1957681715557499E-3</c:v>
                </c:pt>
                <c:pt idx="1514">
                  <c:v>-1.215684037561E-3</c:v>
                </c:pt>
                <c:pt idx="1515">
                  <c:v>-1.23559991112642E-3</c:v>
                </c:pt>
                <c:pt idx="1516">
                  <c:v>-1.25551574114979E-3</c:v>
                </c:pt>
                <c:pt idx="1517">
                  <c:v>-1.27543157969967E-3</c:v>
                </c:pt>
                <c:pt idx="1518">
                  <c:v>-1.2953474263213099E-3</c:v>
                </c:pt>
                <c:pt idx="1519">
                  <c:v>-1.3152632806168101E-3</c:v>
                </c:pt>
                <c:pt idx="1520">
                  <c:v>-1.3351791424156499E-3</c:v>
                </c:pt>
                <c:pt idx="1521">
                  <c:v>-1.35509496408303E-3</c:v>
                </c:pt>
                <c:pt idx="1522">
                  <c:v>-1.37501079393587E-3</c:v>
                </c:pt>
                <c:pt idx="1523">
                  <c:v>-1.3949266773352E-3</c:v>
                </c:pt>
                <c:pt idx="1524">
                  <c:v>-1.41484252168311E-3</c:v>
                </c:pt>
                <c:pt idx="1525">
                  <c:v>-1.4347583733069699E-3</c:v>
                </c:pt>
                <c:pt idx="1526">
                  <c:v>-1.4546742316951999E-3</c:v>
                </c:pt>
                <c:pt idx="1527">
                  <c:v>-1.4745900534194299E-3</c:v>
                </c:pt>
                <c:pt idx="1528">
                  <c:v>-1.4945059253363899E-3</c:v>
                </c:pt>
                <c:pt idx="1529">
                  <c:v>-1.51442176115779E-3</c:v>
                </c:pt>
                <c:pt idx="1530">
                  <c:v>-1.53433760385723E-3</c:v>
                </c:pt>
                <c:pt idx="1531">
                  <c:v>-1.5542534532073599E-3</c:v>
                </c:pt>
                <c:pt idx="1532">
                  <c:v>-1.57416930898079E-3</c:v>
                </c:pt>
                <c:pt idx="1533">
                  <c:v>-1.59408517089332E-3</c:v>
                </c:pt>
                <c:pt idx="1534">
                  <c:v>-1.6140010387744E-3</c:v>
                </c:pt>
                <c:pt idx="1535">
                  <c:v>-1.63391687323155E-3</c:v>
                </c:pt>
                <c:pt idx="1536">
                  <c:v>-1.65383271416885E-3</c:v>
                </c:pt>
                <c:pt idx="1537">
                  <c:v>-1.6737485613589299E-3</c:v>
                </c:pt>
                <c:pt idx="1538">
                  <c:v>-1.6936644145175699E-3</c:v>
                </c:pt>
                <c:pt idx="1539">
                  <c:v>-1.71358027341739E-3</c:v>
                </c:pt>
                <c:pt idx="1540">
                  <c:v>-1.73349610116702E-3</c:v>
                </c:pt>
                <c:pt idx="1541">
                  <c:v>-1.7534119714923599E-3</c:v>
                </c:pt>
                <c:pt idx="1542">
                  <c:v>-1.77332781106542E-3</c:v>
                </c:pt>
                <c:pt idx="1543">
                  <c:v>-1.7932436209093701E-3</c:v>
                </c:pt>
                <c:pt idx="1544">
                  <c:v>-1.8131595074919399E-3</c:v>
                </c:pt>
                <c:pt idx="1545">
                  <c:v>-1.8330753292161699E-3</c:v>
                </c:pt>
                <c:pt idx="1546">
                  <c:v>-1.8529912257463301E-3</c:v>
                </c:pt>
                <c:pt idx="1547">
                  <c:v>-1.87290705855502E-3</c:v>
                </c:pt>
                <c:pt idx="1548">
                  <c:v>-1.8928228970480599E-3</c:v>
                </c:pt>
                <c:pt idx="1549">
                  <c:v>-1.9127387410548999E-3</c:v>
                </c:pt>
                <c:pt idx="1550">
                  <c:v>-1.9326545903481901E-3</c:v>
                </c:pt>
                <c:pt idx="1551">
                  <c:v>-1.95257044481422E-3</c:v>
                </c:pt>
                <c:pt idx="1552">
                  <c:v>-1.9724863042256402E-3</c:v>
                </c:pt>
                <c:pt idx="1553">
                  <c:v>-1.99240213652274E-3</c:v>
                </c:pt>
                <c:pt idx="1554">
                  <c:v>-2.01231797410628E-3</c:v>
                </c:pt>
                <c:pt idx="1555">
                  <c:v>-2.03223384835382E-3</c:v>
                </c:pt>
                <c:pt idx="1556">
                  <c:v>-2.0521496647916099E-3</c:v>
                </c:pt>
                <c:pt idx="1557">
                  <c:v>-2.0720655174955001E-3</c:v>
                </c:pt>
                <c:pt idx="1558">
                  <c:v>-2.0919813749742302E-3</c:v>
                </c:pt>
                <c:pt idx="1559">
                  <c:v>-2.1118972370572902E-3</c:v>
                </c:pt>
                <c:pt idx="1560">
                  <c:v>-2.1318130736744899E-3</c:v>
                </c:pt>
                <c:pt idx="1561">
                  <c:v>-2.15172891523707E-3</c:v>
                </c:pt>
                <c:pt idx="1562">
                  <c:v>-2.1716447616313399E-3</c:v>
                </c:pt>
                <c:pt idx="1563">
                  <c:v>-2.1915606125730799E-3</c:v>
                </c:pt>
                <c:pt idx="1564">
                  <c:v>-2.2114764681191398E-3</c:v>
                </c:pt>
                <c:pt idx="1565">
                  <c:v>-2.2313923280421399E-3</c:v>
                </c:pt>
                <c:pt idx="1566">
                  <c:v>-2.2513081639203799E-3</c:v>
                </c:pt>
                <c:pt idx="1567">
                  <c:v>-2.2712240044597798E-3</c:v>
                </c:pt>
                <c:pt idx="1568">
                  <c:v>-2.2911398495466498E-3</c:v>
                </c:pt>
                <c:pt idx="1569">
                  <c:v>-2.3110556990673099E-3</c:v>
                </c:pt>
                <c:pt idx="1570">
                  <c:v>-2.3309715528512199E-3</c:v>
                </c:pt>
                <c:pt idx="1571">
                  <c:v>-2.3508873837840799E-3</c:v>
                </c:pt>
                <c:pt idx="1572">
                  <c:v>-2.3708032730382902E-3</c:v>
                </c:pt>
                <c:pt idx="1573">
                  <c:v>-2.3907191125544999E-3</c:v>
                </c:pt>
                <c:pt idx="1574">
                  <c:v>-2.41063495633397E-3</c:v>
                </c:pt>
                <c:pt idx="1575">
                  <c:v>-2.4305508043198599E-3</c:v>
                </c:pt>
                <c:pt idx="1576">
                  <c:v>-2.4504666565121598E-3</c:v>
                </c:pt>
                <c:pt idx="1577">
                  <c:v>-2.47038248687658E-3</c:v>
                </c:pt>
                <c:pt idx="1578">
                  <c:v>-2.4902983216179499E-3</c:v>
                </c:pt>
                <c:pt idx="1579">
                  <c:v>-2.5102142113837501E-3</c:v>
                </c:pt>
                <c:pt idx="1580">
                  <c:v>-2.5301300541400399E-3</c:v>
                </c:pt>
                <c:pt idx="1581">
                  <c:v>-2.5500458758642699E-3</c:v>
                </c:pt>
                <c:pt idx="1582">
                  <c:v>-2.56996175164658E-3</c:v>
                </c:pt>
                <c:pt idx="1583">
                  <c:v>-2.5898775816131001E-3</c:v>
                </c:pt>
                <c:pt idx="1584">
                  <c:v>-2.6097934401718699E-3</c:v>
                </c:pt>
                <c:pt idx="1585">
                  <c:v>-2.6297093023686098E-3</c:v>
                </c:pt>
                <c:pt idx="1586">
                  <c:v>-2.6496251441585602E-3</c:v>
                </c:pt>
                <c:pt idx="1587">
                  <c:v>-2.6695409659396301E-3</c:v>
                </c:pt>
                <c:pt idx="1588">
                  <c:v>-2.6894568393345201E-3</c:v>
                </c:pt>
                <c:pt idx="1589">
                  <c:v>-2.7093726689599801E-3</c:v>
                </c:pt>
                <c:pt idx="1590">
                  <c:v>-2.7292885259839702E-3</c:v>
                </c:pt>
                <c:pt idx="1591">
                  <c:v>-2.7492043632832901E-3</c:v>
                </c:pt>
                <c:pt idx="1592">
                  <c:v>-2.7691202275264E-3</c:v>
                </c:pt>
                <c:pt idx="1593">
                  <c:v>-2.7890360722153599E-3</c:v>
                </c:pt>
                <c:pt idx="1594">
                  <c:v>-2.8089519205991499E-3</c:v>
                </c:pt>
                <c:pt idx="1595">
                  <c:v>-2.8288677725640801E-3</c:v>
                </c:pt>
                <c:pt idx="1596">
                  <c:v>-2.84878360560014E-3</c:v>
                </c:pt>
                <c:pt idx="1597">
                  <c:v>-2.8686994646704902E-3</c:v>
                </c:pt>
                <c:pt idx="1598">
                  <c:v>-2.8886153270377599E-3</c:v>
                </c:pt>
                <c:pt idx="1599">
                  <c:v>-2.9085311488188299E-3</c:v>
                </c:pt>
                <c:pt idx="1600">
                  <c:v>-2.9284470180073099E-3</c:v>
                </c:pt>
                <c:pt idx="1601">
                  <c:v>-2.94836286877853E-3</c:v>
                </c:pt>
                <c:pt idx="1602">
                  <c:v>-2.9682787228466601E-3</c:v>
                </c:pt>
                <c:pt idx="1603">
                  <c:v>-2.98819455883858E-3</c:v>
                </c:pt>
                <c:pt idx="1604">
                  <c:v>-3.00811039846848E-3</c:v>
                </c:pt>
                <c:pt idx="1605">
                  <c:v>-3.0280262625410601E-3</c:v>
                </c:pt>
                <c:pt idx="1606">
                  <c:v>-3.0479421088216402E-3</c:v>
                </c:pt>
                <c:pt idx="1607">
                  <c:v>-3.0678579584559802E-3</c:v>
                </c:pt>
                <c:pt idx="1608">
                  <c:v>-3.0877738113303998E-3</c:v>
                </c:pt>
                <c:pt idx="1609">
                  <c:v>-3.1076896673312101E-3</c:v>
                </c:pt>
                <c:pt idx="1610">
                  <c:v>-3.1276055061653001E-3</c:v>
                </c:pt>
                <c:pt idx="1611">
                  <c:v>-3.1475213482963201E-3</c:v>
                </c:pt>
                <c:pt idx="1612">
                  <c:v>-3.1674371937242501E-3</c:v>
                </c:pt>
                <c:pt idx="1613">
                  <c:v>-3.1873530423354099E-3</c:v>
                </c:pt>
                <c:pt idx="1614">
                  <c:v>-3.2072688941866502E-3</c:v>
                </c:pt>
                <c:pt idx="1615">
                  <c:v>-3.2271847490505899E-3</c:v>
                </c:pt>
                <c:pt idx="1616">
                  <c:v>-3.24710058731625E-3</c:v>
                </c:pt>
                <c:pt idx="1617">
                  <c:v>-3.2670164288219799E-3</c:v>
                </c:pt>
                <c:pt idx="1618">
                  <c:v>-3.28693229283771E-3</c:v>
                </c:pt>
                <c:pt idx="1619">
                  <c:v>-3.3068481212126201E-3</c:v>
                </c:pt>
                <c:pt idx="1620">
                  <c:v>-3.3267639911969101E-3</c:v>
                </c:pt>
                <c:pt idx="1621">
                  <c:v>-3.3466798448671298E-3</c:v>
                </c:pt>
                <c:pt idx="1622">
                  <c:v>-3.3665956825643601E-3</c:v>
                </c:pt>
                <c:pt idx="1623">
                  <c:v>-3.3865115233311302E-3</c:v>
                </c:pt>
                <c:pt idx="1624">
                  <c:v>-3.4064273859257801E-3</c:v>
                </c:pt>
                <c:pt idx="1625">
                  <c:v>-3.42634323271795E-3</c:v>
                </c:pt>
                <c:pt idx="1626">
                  <c:v>-3.4462590639350301E-3</c:v>
                </c:pt>
                <c:pt idx="1627">
                  <c:v>-3.4661749350561799E-3</c:v>
                </c:pt>
                <c:pt idx="1628">
                  <c:v>-3.4860907722418198E-3</c:v>
                </c:pt>
                <c:pt idx="1629">
                  <c:v>-3.5060066306300498E-3</c:v>
                </c:pt>
                <c:pt idx="1630">
                  <c:v>-3.5259224736705602E-3</c:v>
                </c:pt>
                <c:pt idx="1631">
                  <c:v>-3.54583831966692E-3</c:v>
                </c:pt>
                <c:pt idx="1632">
                  <c:v>-3.56575416850546E-3</c:v>
                </c:pt>
                <c:pt idx="1633">
                  <c:v>-3.58567000233733E-3</c:v>
                </c:pt>
                <c:pt idx="1634">
                  <c:v>-3.6055858745385099E-3</c:v>
                </c:pt>
                <c:pt idx="1635">
                  <c:v>-3.6255017141684199E-3</c:v>
                </c:pt>
                <c:pt idx="1636">
                  <c:v>-3.64541755658365E-3</c:v>
                </c:pt>
                <c:pt idx="1637">
                  <c:v>-3.6653334192351299E-3</c:v>
                </c:pt>
                <c:pt idx="1638">
                  <c:v>-3.6852492498837802E-3</c:v>
                </c:pt>
                <c:pt idx="1639">
                  <c:v>-3.7051651006549898E-3</c:v>
                </c:pt>
                <c:pt idx="1640">
                  <c:v>-3.7250809712645601E-3</c:v>
                </c:pt>
                <c:pt idx="1641">
                  <c:v>-3.7449967932161599E-3</c:v>
                </c:pt>
                <c:pt idx="1642">
                  <c:v>-3.7649126520591298E-3</c:v>
                </c:pt>
                <c:pt idx="1643">
                  <c:v>-3.7848285134600701E-3</c:v>
                </c:pt>
                <c:pt idx="1644">
                  <c:v>-3.8047443605933001E-3</c:v>
                </c:pt>
                <c:pt idx="1645">
                  <c:v>-3.8246601937430499E-3</c:v>
                </c:pt>
                <c:pt idx="1646">
                  <c:v>-3.8445760462764099E-3</c:v>
                </c:pt>
                <c:pt idx="1647">
                  <c:v>-3.8644919013677199E-3</c:v>
                </c:pt>
                <c:pt idx="1648">
                  <c:v>-3.88440774258924E-3</c:v>
                </c:pt>
                <c:pt idx="1649">
                  <c:v>-3.9043236027964598E-3</c:v>
                </c:pt>
                <c:pt idx="1650">
                  <c:v>-3.9242394492475796E-3</c:v>
                </c:pt>
                <c:pt idx="1651">
                  <c:v>-3.9441552982566403E-3</c:v>
                </c:pt>
                <c:pt idx="1652">
                  <c:v>-3.96407114982366E-3</c:v>
                </c:pt>
                <c:pt idx="1653">
                  <c:v>-3.9839869879187903E-3</c:v>
                </c:pt>
                <c:pt idx="1654">
                  <c:v>-4.0039028445448804E-3</c:v>
                </c:pt>
                <c:pt idx="1655">
                  <c:v>-4.0238186877559201E-3</c:v>
                </c:pt>
                <c:pt idx="1656">
                  <c:v>-4.0437345335249102E-3</c:v>
                </c:pt>
                <c:pt idx="1657">
                  <c:v>-4.0636503817950099E-3</c:v>
                </c:pt>
                <c:pt idx="1658">
                  <c:v>-4.08356623256622E-3</c:v>
                </c:pt>
                <c:pt idx="1659">
                  <c:v>-4.1034820858385501E-3</c:v>
                </c:pt>
                <c:pt idx="1660">
                  <c:v>-4.12339792598004E-3</c:v>
                </c:pt>
                <c:pt idx="1661">
                  <c:v>-4.1433137840840503E-3</c:v>
                </c:pt>
                <c:pt idx="1662">
                  <c:v>-4.1632296291709203E-3</c:v>
                </c:pt>
                <c:pt idx="1663">
                  <c:v>-4.1831454767588998E-3</c:v>
                </c:pt>
                <c:pt idx="1664">
                  <c:v>-4.2030613267343099E-3</c:v>
                </c:pt>
                <c:pt idx="1665">
                  <c:v>-4.2229771639767898E-3</c:v>
                </c:pt>
                <c:pt idx="1666">
                  <c:v>-4.2428930338473904E-3</c:v>
                </c:pt>
                <c:pt idx="1667">
                  <c:v>-4.26280887592156E-3</c:v>
                </c:pt>
                <c:pt idx="1668">
                  <c:v>-4.2827247204400001E-3</c:v>
                </c:pt>
                <c:pt idx="1669">
                  <c:v>-4.30264056728901E-3</c:v>
                </c:pt>
                <c:pt idx="1670">
                  <c:v>-4.3225564165822999E-3</c:v>
                </c:pt>
                <c:pt idx="1671">
                  <c:v>-4.3424722681493196E-3</c:v>
                </c:pt>
                <c:pt idx="1672">
                  <c:v>-4.3623881220469203E-3</c:v>
                </c:pt>
                <c:pt idx="1673">
                  <c:v>-4.3823039636095001E-3</c:v>
                </c:pt>
                <c:pt idx="1674">
                  <c:v>-4.4022198075594999E-3</c:v>
                </c:pt>
                <c:pt idx="1675">
                  <c:v>-4.4221356682783101E-3</c:v>
                </c:pt>
                <c:pt idx="1676">
                  <c:v>-4.4420515167757904E-3</c:v>
                </c:pt>
                <c:pt idx="1677">
                  <c:v>-4.4619673676038396E-3</c:v>
                </c:pt>
                <c:pt idx="1678">
                  <c:v>-4.48188320638109E-3</c:v>
                </c:pt>
                <c:pt idx="1679">
                  <c:v>-4.5017990616997797E-3</c:v>
                </c:pt>
                <c:pt idx="1680">
                  <c:v>-4.5217149050813497E-3</c:v>
                </c:pt>
                <c:pt idx="1681">
                  <c:v>-4.5416307507366504E-3</c:v>
                </c:pt>
                <c:pt idx="1682">
                  <c:v>-4.5615466126491802E-3</c:v>
                </c:pt>
                <c:pt idx="1683">
                  <c:v>-4.5814624488116299E-3</c:v>
                </c:pt>
                <c:pt idx="1684">
                  <c:v>-4.6013783011176201E-3</c:v>
                </c:pt>
                <c:pt idx="1685">
                  <c:v>-4.6212941555836499E-3</c:v>
                </c:pt>
                <c:pt idx="1686">
                  <c:v>-4.64120999845363E-3</c:v>
                </c:pt>
                <c:pt idx="1687">
                  <c:v>-4.6611258435404999E-3</c:v>
                </c:pt>
                <c:pt idx="1688">
                  <c:v>-4.6810416908442598E-3</c:v>
                </c:pt>
                <c:pt idx="1689">
                  <c:v>-4.7009575403080799E-3</c:v>
                </c:pt>
                <c:pt idx="1690">
                  <c:v>-4.7208733919319396E-3</c:v>
                </c:pt>
                <c:pt idx="1691">
                  <c:v>-4.7407892456590101E-3</c:v>
                </c:pt>
                <c:pt idx="1692">
                  <c:v>-4.7607050880174003E-3</c:v>
                </c:pt>
                <c:pt idx="1693">
                  <c:v>-4.7806209459508803E-3</c:v>
                </c:pt>
                <c:pt idx="1694">
                  <c:v>-4.8005367926293703E-3</c:v>
                </c:pt>
                <c:pt idx="1695">
                  <c:v>-4.8204526414110599E-3</c:v>
                </c:pt>
                <c:pt idx="1696">
                  <c:v>-4.8403684922959603E-3</c:v>
                </c:pt>
                <c:pt idx="1697">
                  <c:v>-4.8602843321532401E-3</c:v>
                </c:pt>
                <c:pt idx="1698">
                  <c:v>-4.8802001871877101E-3</c:v>
                </c:pt>
                <c:pt idx="1699">
                  <c:v>-4.9001160311945499E-3</c:v>
                </c:pt>
                <c:pt idx="1700">
                  <c:v>-4.92003187736145E-3</c:v>
                </c:pt>
                <c:pt idx="1701">
                  <c:v>-4.9399477255747098E-3</c:v>
                </c:pt>
                <c:pt idx="1702">
                  <c:v>-4.95986357583433E-3</c:v>
                </c:pt>
                <c:pt idx="1703">
                  <c:v>-4.9797794281403098E-3</c:v>
                </c:pt>
                <c:pt idx="1704">
                  <c:v>-4.9996952824358197E-3</c:v>
                </c:pt>
                <c:pt idx="1705">
                  <c:v>-5.0196111260447599E-3</c:v>
                </c:pt>
                <c:pt idx="1706">
                  <c:v>-5.0395269715863798E-3</c:v>
                </c:pt>
                <c:pt idx="1707">
                  <c:v>-5.0594428192880497E-3</c:v>
                </c:pt>
                <c:pt idx="1708">
                  <c:v>-5.0793586689223897E-3</c:v>
                </c:pt>
                <c:pt idx="1709">
                  <c:v>-5.0992745205462597E-3</c:v>
                </c:pt>
                <c:pt idx="1710">
                  <c:v>-5.1191903616540904E-3</c:v>
                </c:pt>
                <c:pt idx="1711">
                  <c:v>-5.1391062172569902E-3</c:v>
                </c:pt>
                <c:pt idx="1712">
                  <c:v>-5.1590220623438602E-3</c:v>
                </c:pt>
                <c:pt idx="1713">
                  <c:v>-5.1789379218121203E-3</c:v>
                </c:pt>
                <c:pt idx="1714">
                  <c:v>-5.1988537585429999E-3</c:v>
                </c:pt>
                <c:pt idx="1715">
                  <c:v>-5.2187696095415898E-3</c:v>
                </c:pt>
                <c:pt idx="1716">
                  <c:v>-5.2386854625297002E-3</c:v>
                </c:pt>
                <c:pt idx="1717">
                  <c:v>-5.2586013052291396E-3</c:v>
                </c:pt>
                <c:pt idx="1718">
                  <c:v>-5.27851716196892E-3</c:v>
                </c:pt>
                <c:pt idx="1719">
                  <c:v>-5.2984330085337197E-3</c:v>
                </c:pt>
                <c:pt idx="1720">
                  <c:v>-5.3183488570311896E-3</c:v>
                </c:pt>
                <c:pt idx="1721">
                  <c:v>-5.3382647074613401E-3</c:v>
                </c:pt>
                <c:pt idx="1722">
                  <c:v>-5.3581805478302097E-3</c:v>
                </c:pt>
                <c:pt idx="1723">
                  <c:v>-5.3780964020688701E-3</c:v>
                </c:pt>
                <c:pt idx="1724">
                  <c:v>-5.39801225806968E-3</c:v>
                </c:pt>
                <c:pt idx="1725">
                  <c:v>-5.4179280923563004E-3</c:v>
                </c:pt>
                <c:pt idx="1726">
                  <c:v>-5.4378439521087698E-3</c:v>
                </c:pt>
                <c:pt idx="1727">
                  <c:v>-5.4577598019136496E-3</c:v>
                </c:pt>
                <c:pt idx="1728">
                  <c:v>-5.4776756535943596E-3</c:v>
                </c:pt>
                <c:pt idx="1729">
                  <c:v>-5.4975914954979999E-3</c:v>
                </c:pt>
                <c:pt idx="1730">
                  <c:v>-5.5175073392774703E-3</c:v>
                </c:pt>
                <c:pt idx="1731">
                  <c:v>-5.5374231964719902E-3</c:v>
                </c:pt>
                <c:pt idx="1732">
                  <c:v>-5.5573390439462803E-3</c:v>
                </c:pt>
                <c:pt idx="1733">
                  <c:v>-5.5772548932395598E-3</c:v>
                </c:pt>
                <c:pt idx="1734">
                  <c:v>-5.59717074435184E-3</c:v>
                </c:pt>
                <c:pt idx="1735">
                  <c:v>-5.6170865972262601E-3</c:v>
                </c:pt>
                <c:pt idx="1736">
                  <c:v>-5.6370024406078301E-3</c:v>
                </c:pt>
                <c:pt idx="1737">
                  <c:v>-5.6569182970633803E-3</c:v>
                </c:pt>
                <c:pt idx="1738">
                  <c:v>-5.6768341440260797E-3</c:v>
                </c:pt>
                <c:pt idx="1739">
                  <c:v>-5.6967499928077796E-3</c:v>
                </c:pt>
                <c:pt idx="1740">
                  <c:v>-5.71666583215346E-3</c:v>
                </c:pt>
                <c:pt idx="1741">
                  <c:v>-5.7365816844594502E-3</c:v>
                </c:pt>
                <c:pt idx="1742">
                  <c:v>-5.7564975385844203E-3</c:v>
                </c:pt>
                <c:pt idx="1743">
                  <c:v>-5.7764133833302297E-3</c:v>
                </c:pt>
                <c:pt idx="1744">
                  <c:v>-5.7963292298381904E-3</c:v>
                </c:pt>
                <c:pt idx="1745">
                  <c:v>-5.81624507816513E-3</c:v>
                </c:pt>
                <c:pt idx="1746">
                  <c:v>-5.83616092819738E-3</c:v>
                </c:pt>
                <c:pt idx="1747">
                  <c:v>-5.8560767799917804E-3</c:v>
                </c:pt>
                <c:pt idx="1748">
                  <c:v>-5.8759926225775399E-3</c:v>
                </c:pt>
                <c:pt idx="1749">
                  <c:v>-5.8959084669822897E-3</c:v>
                </c:pt>
                <c:pt idx="1750">
                  <c:v>-5.9158243238925899E-3</c:v>
                </c:pt>
                <c:pt idx="1751">
                  <c:v>-5.9357401717079396E-3</c:v>
                </c:pt>
                <c:pt idx="1752">
                  <c:v>-5.9556560212285998E-3</c:v>
                </c:pt>
                <c:pt idx="1753">
                  <c:v>-5.9755718725113998E-3</c:v>
                </c:pt>
                <c:pt idx="1754">
                  <c:v>-5.99548771481295E-3</c:v>
                </c:pt>
                <c:pt idx="1755">
                  <c:v>-6.0154035587629499E-3</c:v>
                </c:pt>
                <c:pt idx="1756">
                  <c:v>-6.0353194151048202E-3</c:v>
                </c:pt>
                <c:pt idx="1757">
                  <c:v>-6.0552352624654304E-3</c:v>
                </c:pt>
                <c:pt idx="1758">
                  <c:v>-6.0751511220473696E-3</c:v>
                </c:pt>
                <c:pt idx="1759">
                  <c:v>-6.0950669623025498E-3</c:v>
                </c:pt>
                <c:pt idx="1760">
                  <c:v>-6.11498281466538E-3</c:v>
                </c:pt>
                <c:pt idx="1761">
                  <c:v>-6.1348986583311602E-3</c:v>
                </c:pt>
                <c:pt idx="1762">
                  <c:v>-6.1548145139909104E-3</c:v>
                </c:pt>
                <c:pt idx="1763">
                  <c:v>-6.1747303609536097E-3</c:v>
                </c:pt>
                <c:pt idx="1764">
                  <c:v>-6.1946462095647803E-3</c:v>
                </c:pt>
                <c:pt idx="1765">
                  <c:v>-6.2145620598243996E-3</c:v>
                </c:pt>
                <c:pt idx="1766">
                  <c:v>-6.2344779116756399E-3</c:v>
                </c:pt>
                <c:pt idx="1767">
                  <c:v>-6.2543937549435196E-3</c:v>
                </c:pt>
                <c:pt idx="1768">
                  <c:v>-6.2743095998598602E-3</c:v>
                </c:pt>
                <c:pt idx="1769">
                  <c:v>-6.2942254565996301E-3</c:v>
                </c:pt>
                <c:pt idx="1770">
                  <c:v>-6.3141413047560404E-3</c:v>
                </c:pt>
                <c:pt idx="1771">
                  <c:v>-6.3340571444427899E-3</c:v>
                </c:pt>
                <c:pt idx="1772">
                  <c:v>-6.3539729958392802E-3</c:v>
                </c:pt>
                <c:pt idx="1773">
                  <c:v>-6.3738888488273897E-3</c:v>
                </c:pt>
                <c:pt idx="1774">
                  <c:v>-6.3938047034071098E-3</c:v>
                </c:pt>
                <c:pt idx="1775">
                  <c:v>-6.4137205495171604E-3</c:v>
                </c:pt>
                <c:pt idx="1776">
                  <c:v>-6.4336363972756702E-3</c:v>
                </c:pt>
                <c:pt idx="1777">
                  <c:v>-6.4535522466258001E-3</c:v>
                </c:pt>
                <c:pt idx="1778">
                  <c:v>-6.4734680975675396E-3</c:v>
                </c:pt>
                <c:pt idx="1779">
                  <c:v>-6.4933839499872097E-3</c:v>
                </c:pt>
                <c:pt idx="1780">
                  <c:v>-6.5132997942214301E-3</c:v>
                </c:pt>
                <c:pt idx="1781">
                  <c:v>-6.53321564976749E-3</c:v>
                </c:pt>
                <c:pt idx="1782">
                  <c:v>-6.5531314971281002E-3</c:v>
                </c:pt>
                <c:pt idx="1783">
                  <c:v>-6.5730473460234801E-3</c:v>
                </c:pt>
                <c:pt idx="1784">
                  <c:v>-6.5929631867902502E-3</c:v>
                </c:pt>
                <c:pt idx="1785">
                  <c:v>-6.6128790388120199E-3</c:v>
                </c:pt>
                <c:pt idx="1786">
                  <c:v>-6.6327948826483399E-3</c:v>
                </c:pt>
                <c:pt idx="1787">
                  <c:v>-6.6527107377396498E-3</c:v>
                </c:pt>
                <c:pt idx="1788">
                  <c:v>-6.67262658470235E-3</c:v>
                </c:pt>
                <c:pt idx="1789">
                  <c:v>-6.6925424331998303E-3</c:v>
                </c:pt>
                <c:pt idx="1790">
                  <c:v>-6.7124582832320803E-3</c:v>
                </c:pt>
                <c:pt idx="1791">
                  <c:v>-6.7323741347991E-3</c:v>
                </c:pt>
                <c:pt idx="1792">
                  <c:v>-6.7522899783512003E-3</c:v>
                </c:pt>
                <c:pt idx="1793">
                  <c:v>-6.7722058329309203E-3</c:v>
                </c:pt>
                <c:pt idx="1794">
                  <c:v>-6.79212167949572E-3</c:v>
                </c:pt>
                <c:pt idx="1795">
                  <c:v>-6.8120375276521303E-3</c:v>
                </c:pt>
                <c:pt idx="1796">
                  <c:v>-6.8319533772864798E-3</c:v>
                </c:pt>
                <c:pt idx="1797">
                  <c:v>-6.8518692190195898E-3</c:v>
                </c:pt>
                <c:pt idx="1798">
                  <c:v>-6.87178508093211E-3</c:v>
                </c:pt>
                <c:pt idx="1799">
                  <c:v>-6.8917009257347603E-3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정면추월!$H$2</c:f>
              <c:strCache>
                <c:ptCount val="1"/>
                <c:pt idx="0">
                  <c:v>rel_brg_tcpa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정면추월!$H$3:$H$1802</c:f>
              <c:numCache>
                <c:formatCode>General</c:formatCode>
                <c:ptCount val="1800"/>
                <c:pt idx="0">
                  <c:v>-90</c:v>
                </c:pt>
                <c:pt idx="1">
                  <c:v>-90</c:v>
                </c:pt>
                <c:pt idx="2">
                  <c:v>-90</c:v>
                </c:pt>
                <c:pt idx="3">
                  <c:v>-90</c:v>
                </c:pt>
                <c:pt idx="4">
                  <c:v>-90</c:v>
                </c:pt>
                <c:pt idx="5">
                  <c:v>-90</c:v>
                </c:pt>
                <c:pt idx="6">
                  <c:v>-90</c:v>
                </c:pt>
                <c:pt idx="7">
                  <c:v>-90</c:v>
                </c:pt>
                <c:pt idx="8">
                  <c:v>-90</c:v>
                </c:pt>
                <c:pt idx="9">
                  <c:v>-90</c:v>
                </c:pt>
                <c:pt idx="10">
                  <c:v>-90</c:v>
                </c:pt>
                <c:pt idx="11">
                  <c:v>-90</c:v>
                </c:pt>
                <c:pt idx="12">
                  <c:v>-90</c:v>
                </c:pt>
                <c:pt idx="13">
                  <c:v>-90</c:v>
                </c:pt>
                <c:pt idx="14">
                  <c:v>-90</c:v>
                </c:pt>
                <c:pt idx="15">
                  <c:v>-90</c:v>
                </c:pt>
                <c:pt idx="16">
                  <c:v>-90</c:v>
                </c:pt>
                <c:pt idx="17">
                  <c:v>-90</c:v>
                </c:pt>
                <c:pt idx="18">
                  <c:v>-90</c:v>
                </c:pt>
                <c:pt idx="19">
                  <c:v>-90</c:v>
                </c:pt>
                <c:pt idx="20">
                  <c:v>-90</c:v>
                </c:pt>
                <c:pt idx="21">
                  <c:v>-90</c:v>
                </c:pt>
                <c:pt idx="22">
                  <c:v>-90</c:v>
                </c:pt>
                <c:pt idx="23">
                  <c:v>-90</c:v>
                </c:pt>
                <c:pt idx="24">
                  <c:v>-90</c:v>
                </c:pt>
                <c:pt idx="25">
                  <c:v>-90</c:v>
                </c:pt>
                <c:pt idx="26">
                  <c:v>-90</c:v>
                </c:pt>
                <c:pt idx="27">
                  <c:v>-90</c:v>
                </c:pt>
                <c:pt idx="28">
                  <c:v>-90</c:v>
                </c:pt>
                <c:pt idx="29">
                  <c:v>-90</c:v>
                </c:pt>
                <c:pt idx="30">
                  <c:v>-90</c:v>
                </c:pt>
                <c:pt idx="31">
                  <c:v>-90</c:v>
                </c:pt>
                <c:pt idx="32">
                  <c:v>-90</c:v>
                </c:pt>
                <c:pt idx="33">
                  <c:v>-90</c:v>
                </c:pt>
                <c:pt idx="34">
                  <c:v>-90</c:v>
                </c:pt>
                <c:pt idx="35">
                  <c:v>-90</c:v>
                </c:pt>
                <c:pt idx="36">
                  <c:v>-90</c:v>
                </c:pt>
                <c:pt idx="37">
                  <c:v>-90</c:v>
                </c:pt>
                <c:pt idx="38">
                  <c:v>-90</c:v>
                </c:pt>
                <c:pt idx="39">
                  <c:v>-90</c:v>
                </c:pt>
                <c:pt idx="40">
                  <c:v>-90</c:v>
                </c:pt>
                <c:pt idx="41">
                  <c:v>-90</c:v>
                </c:pt>
                <c:pt idx="42">
                  <c:v>-90</c:v>
                </c:pt>
                <c:pt idx="43">
                  <c:v>-90</c:v>
                </c:pt>
                <c:pt idx="44">
                  <c:v>-90</c:v>
                </c:pt>
                <c:pt idx="45">
                  <c:v>-90</c:v>
                </c:pt>
                <c:pt idx="46">
                  <c:v>-90</c:v>
                </c:pt>
                <c:pt idx="47">
                  <c:v>-90</c:v>
                </c:pt>
                <c:pt idx="48">
                  <c:v>-90</c:v>
                </c:pt>
                <c:pt idx="49">
                  <c:v>-90</c:v>
                </c:pt>
                <c:pt idx="50">
                  <c:v>-90</c:v>
                </c:pt>
                <c:pt idx="51">
                  <c:v>-90</c:v>
                </c:pt>
                <c:pt idx="52">
                  <c:v>-90</c:v>
                </c:pt>
                <c:pt idx="53">
                  <c:v>-90</c:v>
                </c:pt>
                <c:pt idx="54">
                  <c:v>-90</c:v>
                </c:pt>
                <c:pt idx="55">
                  <c:v>-90</c:v>
                </c:pt>
                <c:pt idx="56">
                  <c:v>-90</c:v>
                </c:pt>
                <c:pt idx="57">
                  <c:v>-90</c:v>
                </c:pt>
                <c:pt idx="58">
                  <c:v>-90</c:v>
                </c:pt>
                <c:pt idx="59">
                  <c:v>-90</c:v>
                </c:pt>
                <c:pt idx="60">
                  <c:v>-90</c:v>
                </c:pt>
                <c:pt idx="61">
                  <c:v>-90</c:v>
                </c:pt>
                <c:pt idx="62">
                  <c:v>-90</c:v>
                </c:pt>
                <c:pt idx="63">
                  <c:v>-90</c:v>
                </c:pt>
                <c:pt idx="64">
                  <c:v>-90</c:v>
                </c:pt>
                <c:pt idx="65">
                  <c:v>-90</c:v>
                </c:pt>
                <c:pt idx="66">
                  <c:v>-90</c:v>
                </c:pt>
                <c:pt idx="67">
                  <c:v>-90</c:v>
                </c:pt>
                <c:pt idx="68">
                  <c:v>-90</c:v>
                </c:pt>
                <c:pt idx="69">
                  <c:v>-90</c:v>
                </c:pt>
                <c:pt idx="70">
                  <c:v>-90</c:v>
                </c:pt>
                <c:pt idx="71">
                  <c:v>-90</c:v>
                </c:pt>
                <c:pt idx="72">
                  <c:v>-90</c:v>
                </c:pt>
                <c:pt idx="73">
                  <c:v>-90</c:v>
                </c:pt>
                <c:pt idx="74">
                  <c:v>-90</c:v>
                </c:pt>
                <c:pt idx="75">
                  <c:v>-90</c:v>
                </c:pt>
                <c:pt idx="76">
                  <c:v>-90</c:v>
                </c:pt>
                <c:pt idx="77">
                  <c:v>-90</c:v>
                </c:pt>
                <c:pt idx="78">
                  <c:v>-90</c:v>
                </c:pt>
                <c:pt idx="79">
                  <c:v>-90</c:v>
                </c:pt>
                <c:pt idx="80">
                  <c:v>-90</c:v>
                </c:pt>
                <c:pt idx="81">
                  <c:v>-90</c:v>
                </c:pt>
                <c:pt idx="82">
                  <c:v>-90</c:v>
                </c:pt>
                <c:pt idx="83">
                  <c:v>-90</c:v>
                </c:pt>
                <c:pt idx="84">
                  <c:v>-90</c:v>
                </c:pt>
                <c:pt idx="85">
                  <c:v>-90</c:v>
                </c:pt>
                <c:pt idx="86">
                  <c:v>-90</c:v>
                </c:pt>
                <c:pt idx="87">
                  <c:v>-90</c:v>
                </c:pt>
                <c:pt idx="88">
                  <c:v>-90</c:v>
                </c:pt>
                <c:pt idx="89">
                  <c:v>-90</c:v>
                </c:pt>
                <c:pt idx="90">
                  <c:v>-90</c:v>
                </c:pt>
                <c:pt idx="91">
                  <c:v>-90</c:v>
                </c:pt>
                <c:pt idx="92">
                  <c:v>-90</c:v>
                </c:pt>
                <c:pt idx="93">
                  <c:v>-90</c:v>
                </c:pt>
                <c:pt idx="94">
                  <c:v>-90</c:v>
                </c:pt>
                <c:pt idx="95">
                  <c:v>-90</c:v>
                </c:pt>
                <c:pt idx="96">
                  <c:v>-90</c:v>
                </c:pt>
                <c:pt idx="97">
                  <c:v>-90</c:v>
                </c:pt>
                <c:pt idx="98">
                  <c:v>-90</c:v>
                </c:pt>
                <c:pt idx="99">
                  <c:v>-90</c:v>
                </c:pt>
                <c:pt idx="100">
                  <c:v>-90</c:v>
                </c:pt>
                <c:pt idx="101">
                  <c:v>-90</c:v>
                </c:pt>
                <c:pt idx="102">
                  <c:v>-90</c:v>
                </c:pt>
                <c:pt idx="103">
                  <c:v>-90</c:v>
                </c:pt>
                <c:pt idx="104">
                  <c:v>-90</c:v>
                </c:pt>
                <c:pt idx="105">
                  <c:v>-90</c:v>
                </c:pt>
                <c:pt idx="106">
                  <c:v>-90</c:v>
                </c:pt>
                <c:pt idx="107">
                  <c:v>-90</c:v>
                </c:pt>
                <c:pt idx="108">
                  <c:v>-90</c:v>
                </c:pt>
                <c:pt idx="109">
                  <c:v>-90</c:v>
                </c:pt>
                <c:pt idx="110">
                  <c:v>-90</c:v>
                </c:pt>
                <c:pt idx="111">
                  <c:v>-90</c:v>
                </c:pt>
                <c:pt idx="112">
                  <c:v>-90</c:v>
                </c:pt>
                <c:pt idx="113">
                  <c:v>-90</c:v>
                </c:pt>
                <c:pt idx="114">
                  <c:v>-90</c:v>
                </c:pt>
                <c:pt idx="115">
                  <c:v>-90</c:v>
                </c:pt>
                <c:pt idx="116">
                  <c:v>-90</c:v>
                </c:pt>
                <c:pt idx="117">
                  <c:v>-90</c:v>
                </c:pt>
                <c:pt idx="118">
                  <c:v>-90</c:v>
                </c:pt>
                <c:pt idx="119">
                  <c:v>-90</c:v>
                </c:pt>
                <c:pt idx="120">
                  <c:v>-90</c:v>
                </c:pt>
                <c:pt idx="121">
                  <c:v>-90</c:v>
                </c:pt>
                <c:pt idx="122">
                  <c:v>-90</c:v>
                </c:pt>
                <c:pt idx="123">
                  <c:v>-90</c:v>
                </c:pt>
                <c:pt idx="124">
                  <c:v>-90</c:v>
                </c:pt>
                <c:pt idx="125">
                  <c:v>-90</c:v>
                </c:pt>
                <c:pt idx="126">
                  <c:v>-90</c:v>
                </c:pt>
                <c:pt idx="127">
                  <c:v>-90</c:v>
                </c:pt>
                <c:pt idx="128">
                  <c:v>-90</c:v>
                </c:pt>
                <c:pt idx="129">
                  <c:v>-90</c:v>
                </c:pt>
                <c:pt idx="130">
                  <c:v>-90</c:v>
                </c:pt>
                <c:pt idx="131">
                  <c:v>-90</c:v>
                </c:pt>
                <c:pt idx="132">
                  <c:v>-90</c:v>
                </c:pt>
                <c:pt idx="133">
                  <c:v>-90</c:v>
                </c:pt>
                <c:pt idx="134">
                  <c:v>-90</c:v>
                </c:pt>
                <c:pt idx="135">
                  <c:v>-90</c:v>
                </c:pt>
                <c:pt idx="136">
                  <c:v>-90</c:v>
                </c:pt>
                <c:pt idx="137">
                  <c:v>-90</c:v>
                </c:pt>
                <c:pt idx="138">
                  <c:v>-90</c:v>
                </c:pt>
                <c:pt idx="139">
                  <c:v>-90</c:v>
                </c:pt>
                <c:pt idx="140">
                  <c:v>-90</c:v>
                </c:pt>
                <c:pt idx="141">
                  <c:v>-90</c:v>
                </c:pt>
                <c:pt idx="142">
                  <c:v>-90</c:v>
                </c:pt>
                <c:pt idx="143">
                  <c:v>-90</c:v>
                </c:pt>
                <c:pt idx="144">
                  <c:v>-90</c:v>
                </c:pt>
                <c:pt idx="145">
                  <c:v>-90</c:v>
                </c:pt>
                <c:pt idx="146">
                  <c:v>-90</c:v>
                </c:pt>
                <c:pt idx="147">
                  <c:v>-90</c:v>
                </c:pt>
                <c:pt idx="148">
                  <c:v>-90</c:v>
                </c:pt>
                <c:pt idx="149">
                  <c:v>-90</c:v>
                </c:pt>
                <c:pt idx="150">
                  <c:v>-90</c:v>
                </c:pt>
                <c:pt idx="151">
                  <c:v>-90</c:v>
                </c:pt>
                <c:pt idx="152">
                  <c:v>-90</c:v>
                </c:pt>
                <c:pt idx="153">
                  <c:v>-90</c:v>
                </c:pt>
                <c:pt idx="154">
                  <c:v>-90</c:v>
                </c:pt>
                <c:pt idx="155">
                  <c:v>-90</c:v>
                </c:pt>
                <c:pt idx="156">
                  <c:v>-90</c:v>
                </c:pt>
                <c:pt idx="157">
                  <c:v>-90</c:v>
                </c:pt>
                <c:pt idx="158">
                  <c:v>-90</c:v>
                </c:pt>
                <c:pt idx="159">
                  <c:v>-90</c:v>
                </c:pt>
                <c:pt idx="160">
                  <c:v>-90</c:v>
                </c:pt>
                <c:pt idx="161">
                  <c:v>-90</c:v>
                </c:pt>
                <c:pt idx="162">
                  <c:v>-90</c:v>
                </c:pt>
                <c:pt idx="163">
                  <c:v>-90</c:v>
                </c:pt>
                <c:pt idx="164">
                  <c:v>-90</c:v>
                </c:pt>
                <c:pt idx="165">
                  <c:v>-90</c:v>
                </c:pt>
                <c:pt idx="166">
                  <c:v>-90</c:v>
                </c:pt>
                <c:pt idx="167">
                  <c:v>-90</c:v>
                </c:pt>
                <c:pt idx="168">
                  <c:v>-90</c:v>
                </c:pt>
                <c:pt idx="169">
                  <c:v>-90</c:v>
                </c:pt>
                <c:pt idx="170">
                  <c:v>-90</c:v>
                </c:pt>
                <c:pt idx="171">
                  <c:v>-90</c:v>
                </c:pt>
                <c:pt idx="172">
                  <c:v>-90</c:v>
                </c:pt>
                <c:pt idx="173">
                  <c:v>-90</c:v>
                </c:pt>
                <c:pt idx="174">
                  <c:v>-90</c:v>
                </c:pt>
                <c:pt idx="175">
                  <c:v>-90</c:v>
                </c:pt>
                <c:pt idx="176">
                  <c:v>-90</c:v>
                </c:pt>
                <c:pt idx="177">
                  <c:v>-90</c:v>
                </c:pt>
                <c:pt idx="178">
                  <c:v>-90</c:v>
                </c:pt>
                <c:pt idx="179">
                  <c:v>-90</c:v>
                </c:pt>
                <c:pt idx="180">
                  <c:v>-90</c:v>
                </c:pt>
                <c:pt idx="181">
                  <c:v>-90</c:v>
                </c:pt>
                <c:pt idx="182">
                  <c:v>-90</c:v>
                </c:pt>
                <c:pt idx="183">
                  <c:v>-90</c:v>
                </c:pt>
                <c:pt idx="184">
                  <c:v>-90</c:v>
                </c:pt>
                <c:pt idx="185">
                  <c:v>-90</c:v>
                </c:pt>
                <c:pt idx="186">
                  <c:v>-90</c:v>
                </c:pt>
                <c:pt idx="187">
                  <c:v>-90</c:v>
                </c:pt>
                <c:pt idx="188">
                  <c:v>-90</c:v>
                </c:pt>
                <c:pt idx="189">
                  <c:v>-90</c:v>
                </c:pt>
                <c:pt idx="190">
                  <c:v>-90</c:v>
                </c:pt>
                <c:pt idx="191">
                  <c:v>-90</c:v>
                </c:pt>
                <c:pt idx="192">
                  <c:v>-90</c:v>
                </c:pt>
                <c:pt idx="193">
                  <c:v>-90</c:v>
                </c:pt>
                <c:pt idx="194">
                  <c:v>-90</c:v>
                </c:pt>
                <c:pt idx="195">
                  <c:v>-90</c:v>
                </c:pt>
                <c:pt idx="196">
                  <c:v>-90</c:v>
                </c:pt>
                <c:pt idx="197">
                  <c:v>-90</c:v>
                </c:pt>
                <c:pt idx="198">
                  <c:v>-90</c:v>
                </c:pt>
                <c:pt idx="199">
                  <c:v>-90</c:v>
                </c:pt>
                <c:pt idx="200">
                  <c:v>-90</c:v>
                </c:pt>
                <c:pt idx="201">
                  <c:v>-90</c:v>
                </c:pt>
                <c:pt idx="202">
                  <c:v>-90</c:v>
                </c:pt>
                <c:pt idx="203">
                  <c:v>-90</c:v>
                </c:pt>
                <c:pt idx="204">
                  <c:v>-90</c:v>
                </c:pt>
                <c:pt idx="205">
                  <c:v>-90</c:v>
                </c:pt>
                <c:pt idx="206">
                  <c:v>-90</c:v>
                </c:pt>
                <c:pt idx="207">
                  <c:v>-90</c:v>
                </c:pt>
                <c:pt idx="208">
                  <c:v>-90</c:v>
                </c:pt>
                <c:pt idx="209">
                  <c:v>-90</c:v>
                </c:pt>
                <c:pt idx="210">
                  <c:v>-90</c:v>
                </c:pt>
                <c:pt idx="211">
                  <c:v>-90</c:v>
                </c:pt>
                <c:pt idx="212">
                  <c:v>-90</c:v>
                </c:pt>
                <c:pt idx="213">
                  <c:v>-90</c:v>
                </c:pt>
                <c:pt idx="214">
                  <c:v>-90</c:v>
                </c:pt>
                <c:pt idx="215">
                  <c:v>-90</c:v>
                </c:pt>
                <c:pt idx="216">
                  <c:v>-90</c:v>
                </c:pt>
                <c:pt idx="217">
                  <c:v>-90</c:v>
                </c:pt>
                <c:pt idx="218">
                  <c:v>-90</c:v>
                </c:pt>
                <c:pt idx="219">
                  <c:v>-90</c:v>
                </c:pt>
                <c:pt idx="220">
                  <c:v>-90</c:v>
                </c:pt>
                <c:pt idx="221">
                  <c:v>-90</c:v>
                </c:pt>
                <c:pt idx="222">
                  <c:v>-90</c:v>
                </c:pt>
                <c:pt idx="223">
                  <c:v>-90</c:v>
                </c:pt>
                <c:pt idx="224">
                  <c:v>-90</c:v>
                </c:pt>
                <c:pt idx="225">
                  <c:v>-90</c:v>
                </c:pt>
                <c:pt idx="226">
                  <c:v>-90</c:v>
                </c:pt>
                <c:pt idx="227">
                  <c:v>-90</c:v>
                </c:pt>
                <c:pt idx="228">
                  <c:v>-90</c:v>
                </c:pt>
                <c:pt idx="229">
                  <c:v>-90</c:v>
                </c:pt>
                <c:pt idx="230">
                  <c:v>-90</c:v>
                </c:pt>
                <c:pt idx="231">
                  <c:v>-90</c:v>
                </c:pt>
                <c:pt idx="232">
                  <c:v>-90</c:v>
                </c:pt>
                <c:pt idx="233">
                  <c:v>-90</c:v>
                </c:pt>
                <c:pt idx="234">
                  <c:v>-90</c:v>
                </c:pt>
                <c:pt idx="235">
                  <c:v>-90</c:v>
                </c:pt>
                <c:pt idx="236">
                  <c:v>-90</c:v>
                </c:pt>
                <c:pt idx="237">
                  <c:v>-90</c:v>
                </c:pt>
                <c:pt idx="238">
                  <c:v>-90</c:v>
                </c:pt>
                <c:pt idx="239">
                  <c:v>-90</c:v>
                </c:pt>
                <c:pt idx="240">
                  <c:v>-90</c:v>
                </c:pt>
                <c:pt idx="241">
                  <c:v>-90</c:v>
                </c:pt>
                <c:pt idx="242">
                  <c:v>-90</c:v>
                </c:pt>
                <c:pt idx="243">
                  <c:v>-90</c:v>
                </c:pt>
                <c:pt idx="244">
                  <c:v>-90</c:v>
                </c:pt>
                <c:pt idx="245">
                  <c:v>-90</c:v>
                </c:pt>
                <c:pt idx="246">
                  <c:v>-90</c:v>
                </c:pt>
                <c:pt idx="247">
                  <c:v>-90</c:v>
                </c:pt>
                <c:pt idx="248">
                  <c:v>-90</c:v>
                </c:pt>
                <c:pt idx="249">
                  <c:v>-90</c:v>
                </c:pt>
                <c:pt idx="250">
                  <c:v>-90</c:v>
                </c:pt>
                <c:pt idx="251">
                  <c:v>-90</c:v>
                </c:pt>
                <c:pt idx="252">
                  <c:v>-90</c:v>
                </c:pt>
                <c:pt idx="253">
                  <c:v>-90</c:v>
                </c:pt>
                <c:pt idx="254">
                  <c:v>-90</c:v>
                </c:pt>
                <c:pt idx="255">
                  <c:v>-90</c:v>
                </c:pt>
                <c:pt idx="256">
                  <c:v>-90</c:v>
                </c:pt>
                <c:pt idx="257">
                  <c:v>-90</c:v>
                </c:pt>
                <c:pt idx="258">
                  <c:v>-90</c:v>
                </c:pt>
                <c:pt idx="259">
                  <c:v>-90</c:v>
                </c:pt>
                <c:pt idx="260">
                  <c:v>-90</c:v>
                </c:pt>
                <c:pt idx="261">
                  <c:v>-90</c:v>
                </c:pt>
                <c:pt idx="262">
                  <c:v>-90</c:v>
                </c:pt>
                <c:pt idx="263">
                  <c:v>-90</c:v>
                </c:pt>
                <c:pt idx="264">
                  <c:v>-90</c:v>
                </c:pt>
                <c:pt idx="265">
                  <c:v>-90</c:v>
                </c:pt>
                <c:pt idx="266">
                  <c:v>-90</c:v>
                </c:pt>
                <c:pt idx="267">
                  <c:v>-90</c:v>
                </c:pt>
                <c:pt idx="268">
                  <c:v>-90</c:v>
                </c:pt>
                <c:pt idx="269">
                  <c:v>-90</c:v>
                </c:pt>
                <c:pt idx="270">
                  <c:v>-90</c:v>
                </c:pt>
                <c:pt idx="271">
                  <c:v>-90</c:v>
                </c:pt>
                <c:pt idx="272">
                  <c:v>-90</c:v>
                </c:pt>
                <c:pt idx="273">
                  <c:v>-90</c:v>
                </c:pt>
                <c:pt idx="274">
                  <c:v>-90</c:v>
                </c:pt>
                <c:pt idx="275">
                  <c:v>-90</c:v>
                </c:pt>
                <c:pt idx="276">
                  <c:v>-90</c:v>
                </c:pt>
                <c:pt idx="277">
                  <c:v>-90</c:v>
                </c:pt>
                <c:pt idx="278">
                  <c:v>-90</c:v>
                </c:pt>
                <c:pt idx="279">
                  <c:v>-90</c:v>
                </c:pt>
                <c:pt idx="280">
                  <c:v>-90</c:v>
                </c:pt>
                <c:pt idx="281">
                  <c:v>-90</c:v>
                </c:pt>
                <c:pt idx="282">
                  <c:v>-90</c:v>
                </c:pt>
                <c:pt idx="283">
                  <c:v>-90</c:v>
                </c:pt>
                <c:pt idx="284">
                  <c:v>-90</c:v>
                </c:pt>
                <c:pt idx="285">
                  <c:v>-90</c:v>
                </c:pt>
                <c:pt idx="286">
                  <c:v>-90</c:v>
                </c:pt>
                <c:pt idx="287">
                  <c:v>-90</c:v>
                </c:pt>
                <c:pt idx="288">
                  <c:v>-90</c:v>
                </c:pt>
                <c:pt idx="289">
                  <c:v>-90</c:v>
                </c:pt>
                <c:pt idx="290">
                  <c:v>-90</c:v>
                </c:pt>
                <c:pt idx="291">
                  <c:v>-90</c:v>
                </c:pt>
                <c:pt idx="292">
                  <c:v>-90</c:v>
                </c:pt>
                <c:pt idx="293">
                  <c:v>-90</c:v>
                </c:pt>
                <c:pt idx="294">
                  <c:v>-90</c:v>
                </c:pt>
                <c:pt idx="295">
                  <c:v>-90</c:v>
                </c:pt>
                <c:pt idx="296">
                  <c:v>-90</c:v>
                </c:pt>
                <c:pt idx="297">
                  <c:v>-90</c:v>
                </c:pt>
                <c:pt idx="298">
                  <c:v>-90</c:v>
                </c:pt>
                <c:pt idx="299">
                  <c:v>-90</c:v>
                </c:pt>
                <c:pt idx="300">
                  <c:v>-90</c:v>
                </c:pt>
                <c:pt idx="301">
                  <c:v>-90</c:v>
                </c:pt>
                <c:pt idx="302">
                  <c:v>-90</c:v>
                </c:pt>
                <c:pt idx="303">
                  <c:v>-90</c:v>
                </c:pt>
                <c:pt idx="304">
                  <c:v>-90</c:v>
                </c:pt>
                <c:pt idx="305">
                  <c:v>-90</c:v>
                </c:pt>
                <c:pt idx="306">
                  <c:v>-90</c:v>
                </c:pt>
                <c:pt idx="307">
                  <c:v>-90</c:v>
                </c:pt>
                <c:pt idx="308">
                  <c:v>-90</c:v>
                </c:pt>
                <c:pt idx="309">
                  <c:v>-90</c:v>
                </c:pt>
                <c:pt idx="310">
                  <c:v>-90</c:v>
                </c:pt>
                <c:pt idx="311">
                  <c:v>-90</c:v>
                </c:pt>
                <c:pt idx="312">
                  <c:v>-90</c:v>
                </c:pt>
                <c:pt idx="313">
                  <c:v>-90</c:v>
                </c:pt>
                <c:pt idx="314">
                  <c:v>-90</c:v>
                </c:pt>
                <c:pt idx="315">
                  <c:v>-90</c:v>
                </c:pt>
                <c:pt idx="316">
                  <c:v>-90</c:v>
                </c:pt>
                <c:pt idx="317">
                  <c:v>-90</c:v>
                </c:pt>
                <c:pt idx="318">
                  <c:v>-90</c:v>
                </c:pt>
                <c:pt idx="319">
                  <c:v>-90</c:v>
                </c:pt>
                <c:pt idx="320">
                  <c:v>-90</c:v>
                </c:pt>
                <c:pt idx="321">
                  <c:v>-90</c:v>
                </c:pt>
                <c:pt idx="322">
                  <c:v>-90</c:v>
                </c:pt>
                <c:pt idx="323">
                  <c:v>-90</c:v>
                </c:pt>
                <c:pt idx="324">
                  <c:v>-90</c:v>
                </c:pt>
                <c:pt idx="325">
                  <c:v>-90</c:v>
                </c:pt>
                <c:pt idx="326">
                  <c:v>-90</c:v>
                </c:pt>
                <c:pt idx="327">
                  <c:v>-90</c:v>
                </c:pt>
                <c:pt idx="328">
                  <c:v>-90</c:v>
                </c:pt>
                <c:pt idx="329">
                  <c:v>-90</c:v>
                </c:pt>
                <c:pt idx="330">
                  <c:v>-90</c:v>
                </c:pt>
                <c:pt idx="331">
                  <c:v>-90</c:v>
                </c:pt>
                <c:pt idx="332">
                  <c:v>-90</c:v>
                </c:pt>
                <c:pt idx="333">
                  <c:v>-90</c:v>
                </c:pt>
                <c:pt idx="334">
                  <c:v>-90</c:v>
                </c:pt>
                <c:pt idx="335">
                  <c:v>-90</c:v>
                </c:pt>
                <c:pt idx="336">
                  <c:v>-90</c:v>
                </c:pt>
                <c:pt idx="337">
                  <c:v>-90</c:v>
                </c:pt>
                <c:pt idx="338">
                  <c:v>-90</c:v>
                </c:pt>
                <c:pt idx="339">
                  <c:v>-90</c:v>
                </c:pt>
                <c:pt idx="340">
                  <c:v>-90</c:v>
                </c:pt>
                <c:pt idx="341">
                  <c:v>-90</c:v>
                </c:pt>
                <c:pt idx="342">
                  <c:v>-90</c:v>
                </c:pt>
                <c:pt idx="343">
                  <c:v>-90</c:v>
                </c:pt>
                <c:pt idx="344">
                  <c:v>-90</c:v>
                </c:pt>
                <c:pt idx="345">
                  <c:v>-90</c:v>
                </c:pt>
                <c:pt idx="346">
                  <c:v>-90</c:v>
                </c:pt>
                <c:pt idx="347">
                  <c:v>-90</c:v>
                </c:pt>
                <c:pt idx="348">
                  <c:v>-90</c:v>
                </c:pt>
                <c:pt idx="349">
                  <c:v>-90</c:v>
                </c:pt>
                <c:pt idx="350">
                  <c:v>-90</c:v>
                </c:pt>
                <c:pt idx="351">
                  <c:v>-90</c:v>
                </c:pt>
                <c:pt idx="352">
                  <c:v>-90</c:v>
                </c:pt>
                <c:pt idx="353">
                  <c:v>-90</c:v>
                </c:pt>
                <c:pt idx="354">
                  <c:v>-90</c:v>
                </c:pt>
                <c:pt idx="355">
                  <c:v>-90</c:v>
                </c:pt>
                <c:pt idx="356">
                  <c:v>-90</c:v>
                </c:pt>
                <c:pt idx="357">
                  <c:v>-90</c:v>
                </c:pt>
                <c:pt idx="358">
                  <c:v>-90</c:v>
                </c:pt>
                <c:pt idx="359">
                  <c:v>-90</c:v>
                </c:pt>
                <c:pt idx="360">
                  <c:v>-90</c:v>
                </c:pt>
                <c:pt idx="361">
                  <c:v>-90</c:v>
                </c:pt>
                <c:pt idx="362">
                  <c:v>-90</c:v>
                </c:pt>
                <c:pt idx="363">
                  <c:v>-90</c:v>
                </c:pt>
                <c:pt idx="364">
                  <c:v>-90</c:v>
                </c:pt>
                <c:pt idx="365">
                  <c:v>-90</c:v>
                </c:pt>
                <c:pt idx="366">
                  <c:v>-90</c:v>
                </c:pt>
                <c:pt idx="367">
                  <c:v>-90</c:v>
                </c:pt>
                <c:pt idx="368">
                  <c:v>-90</c:v>
                </c:pt>
                <c:pt idx="369">
                  <c:v>-90</c:v>
                </c:pt>
                <c:pt idx="370">
                  <c:v>-90</c:v>
                </c:pt>
                <c:pt idx="371">
                  <c:v>-90</c:v>
                </c:pt>
                <c:pt idx="372">
                  <c:v>-90</c:v>
                </c:pt>
                <c:pt idx="373">
                  <c:v>-90</c:v>
                </c:pt>
                <c:pt idx="374">
                  <c:v>-90</c:v>
                </c:pt>
                <c:pt idx="375">
                  <c:v>-90</c:v>
                </c:pt>
                <c:pt idx="376">
                  <c:v>-90</c:v>
                </c:pt>
                <c:pt idx="377">
                  <c:v>-90</c:v>
                </c:pt>
                <c:pt idx="378">
                  <c:v>-90</c:v>
                </c:pt>
                <c:pt idx="379">
                  <c:v>-90</c:v>
                </c:pt>
                <c:pt idx="380">
                  <c:v>-90</c:v>
                </c:pt>
                <c:pt idx="381">
                  <c:v>-90</c:v>
                </c:pt>
                <c:pt idx="382">
                  <c:v>-90</c:v>
                </c:pt>
                <c:pt idx="383">
                  <c:v>-90</c:v>
                </c:pt>
                <c:pt idx="384">
                  <c:v>-90</c:v>
                </c:pt>
                <c:pt idx="385">
                  <c:v>-90</c:v>
                </c:pt>
                <c:pt idx="386">
                  <c:v>-90</c:v>
                </c:pt>
                <c:pt idx="387">
                  <c:v>-90</c:v>
                </c:pt>
                <c:pt idx="388">
                  <c:v>-90</c:v>
                </c:pt>
                <c:pt idx="389">
                  <c:v>-90</c:v>
                </c:pt>
                <c:pt idx="390">
                  <c:v>-90</c:v>
                </c:pt>
                <c:pt idx="391">
                  <c:v>-90</c:v>
                </c:pt>
                <c:pt idx="392">
                  <c:v>-90</c:v>
                </c:pt>
                <c:pt idx="393">
                  <c:v>-90</c:v>
                </c:pt>
                <c:pt idx="394">
                  <c:v>-90</c:v>
                </c:pt>
                <c:pt idx="395">
                  <c:v>-90</c:v>
                </c:pt>
                <c:pt idx="396">
                  <c:v>-90</c:v>
                </c:pt>
                <c:pt idx="397">
                  <c:v>-90</c:v>
                </c:pt>
                <c:pt idx="398">
                  <c:v>-90</c:v>
                </c:pt>
                <c:pt idx="399">
                  <c:v>-90</c:v>
                </c:pt>
                <c:pt idx="400">
                  <c:v>-90</c:v>
                </c:pt>
                <c:pt idx="401">
                  <c:v>-90</c:v>
                </c:pt>
                <c:pt idx="402">
                  <c:v>-90</c:v>
                </c:pt>
                <c:pt idx="403">
                  <c:v>-90</c:v>
                </c:pt>
                <c:pt idx="404">
                  <c:v>-90</c:v>
                </c:pt>
                <c:pt idx="405">
                  <c:v>-90</c:v>
                </c:pt>
                <c:pt idx="406">
                  <c:v>-90</c:v>
                </c:pt>
                <c:pt idx="407">
                  <c:v>-90</c:v>
                </c:pt>
                <c:pt idx="408">
                  <c:v>-90</c:v>
                </c:pt>
                <c:pt idx="409">
                  <c:v>-90</c:v>
                </c:pt>
                <c:pt idx="410">
                  <c:v>-90</c:v>
                </c:pt>
                <c:pt idx="411">
                  <c:v>-90</c:v>
                </c:pt>
                <c:pt idx="412">
                  <c:v>-90</c:v>
                </c:pt>
                <c:pt idx="413">
                  <c:v>-90</c:v>
                </c:pt>
                <c:pt idx="414">
                  <c:v>-90</c:v>
                </c:pt>
                <c:pt idx="415">
                  <c:v>-90</c:v>
                </c:pt>
                <c:pt idx="416">
                  <c:v>-90</c:v>
                </c:pt>
                <c:pt idx="417">
                  <c:v>-90</c:v>
                </c:pt>
                <c:pt idx="418">
                  <c:v>-90</c:v>
                </c:pt>
                <c:pt idx="419">
                  <c:v>-90</c:v>
                </c:pt>
                <c:pt idx="420">
                  <c:v>-90</c:v>
                </c:pt>
                <c:pt idx="421">
                  <c:v>-90</c:v>
                </c:pt>
                <c:pt idx="422">
                  <c:v>-90</c:v>
                </c:pt>
                <c:pt idx="423">
                  <c:v>-90</c:v>
                </c:pt>
                <c:pt idx="424">
                  <c:v>-90</c:v>
                </c:pt>
                <c:pt idx="425">
                  <c:v>-90</c:v>
                </c:pt>
                <c:pt idx="426">
                  <c:v>-90</c:v>
                </c:pt>
                <c:pt idx="427">
                  <c:v>-90</c:v>
                </c:pt>
                <c:pt idx="428">
                  <c:v>-90</c:v>
                </c:pt>
                <c:pt idx="429">
                  <c:v>-90</c:v>
                </c:pt>
                <c:pt idx="430">
                  <c:v>-90</c:v>
                </c:pt>
                <c:pt idx="431">
                  <c:v>-90</c:v>
                </c:pt>
                <c:pt idx="432">
                  <c:v>-90</c:v>
                </c:pt>
                <c:pt idx="433">
                  <c:v>-90</c:v>
                </c:pt>
                <c:pt idx="434">
                  <c:v>-90</c:v>
                </c:pt>
                <c:pt idx="435">
                  <c:v>-90</c:v>
                </c:pt>
                <c:pt idx="436">
                  <c:v>-90</c:v>
                </c:pt>
                <c:pt idx="437">
                  <c:v>-90</c:v>
                </c:pt>
                <c:pt idx="438">
                  <c:v>-90</c:v>
                </c:pt>
                <c:pt idx="439">
                  <c:v>-90</c:v>
                </c:pt>
                <c:pt idx="440">
                  <c:v>-90</c:v>
                </c:pt>
                <c:pt idx="441">
                  <c:v>-90</c:v>
                </c:pt>
                <c:pt idx="442">
                  <c:v>-90</c:v>
                </c:pt>
                <c:pt idx="443">
                  <c:v>-90</c:v>
                </c:pt>
                <c:pt idx="444">
                  <c:v>-90</c:v>
                </c:pt>
                <c:pt idx="445">
                  <c:v>-90</c:v>
                </c:pt>
                <c:pt idx="446">
                  <c:v>-90</c:v>
                </c:pt>
                <c:pt idx="447">
                  <c:v>-90</c:v>
                </c:pt>
                <c:pt idx="448">
                  <c:v>-90</c:v>
                </c:pt>
                <c:pt idx="449">
                  <c:v>-90</c:v>
                </c:pt>
                <c:pt idx="450">
                  <c:v>-90</c:v>
                </c:pt>
                <c:pt idx="451">
                  <c:v>-90</c:v>
                </c:pt>
                <c:pt idx="452">
                  <c:v>-90</c:v>
                </c:pt>
                <c:pt idx="453">
                  <c:v>-90</c:v>
                </c:pt>
                <c:pt idx="454">
                  <c:v>-90</c:v>
                </c:pt>
                <c:pt idx="455">
                  <c:v>-90</c:v>
                </c:pt>
                <c:pt idx="456">
                  <c:v>-90</c:v>
                </c:pt>
                <c:pt idx="457">
                  <c:v>-90</c:v>
                </c:pt>
                <c:pt idx="458">
                  <c:v>-90</c:v>
                </c:pt>
                <c:pt idx="459">
                  <c:v>-90</c:v>
                </c:pt>
                <c:pt idx="460">
                  <c:v>-90</c:v>
                </c:pt>
                <c:pt idx="461">
                  <c:v>-90</c:v>
                </c:pt>
                <c:pt idx="462">
                  <c:v>-90</c:v>
                </c:pt>
                <c:pt idx="463">
                  <c:v>-90</c:v>
                </c:pt>
                <c:pt idx="464">
                  <c:v>-90</c:v>
                </c:pt>
                <c:pt idx="465">
                  <c:v>-90</c:v>
                </c:pt>
                <c:pt idx="466">
                  <c:v>-90</c:v>
                </c:pt>
                <c:pt idx="467">
                  <c:v>-90</c:v>
                </c:pt>
                <c:pt idx="468">
                  <c:v>-90</c:v>
                </c:pt>
                <c:pt idx="469">
                  <c:v>-90</c:v>
                </c:pt>
                <c:pt idx="470">
                  <c:v>-90</c:v>
                </c:pt>
                <c:pt idx="471">
                  <c:v>-90</c:v>
                </c:pt>
                <c:pt idx="472">
                  <c:v>-90</c:v>
                </c:pt>
                <c:pt idx="473">
                  <c:v>-90</c:v>
                </c:pt>
                <c:pt idx="474">
                  <c:v>-90</c:v>
                </c:pt>
                <c:pt idx="475">
                  <c:v>-90</c:v>
                </c:pt>
                <c:pt idx="476">
                  <c:v>-90</c:v>
                </c:pt>
                <c:pt idx="477">
                  <c:v>-90</c:v>
                </c:pt>
                <c:pt idx="478">
                  <c:v>-90</c:v>
                </c:pt>
                <c:pt idx="479">
                  <c:v>-90</c:v>
                </c:pt>
                <c:pt idx="480">
                  <c:v>-90</c:v>
                </c:pt>
                <c:pt idx="481">
                  <c:v>-90</c:v>
                </c:pt>
                <c:pt idx="482">
                  <c:v>-90</c:v>
                </c:pt>
                <c:pt idx="483">
                  <c:v>-90</c:v>
                </c:pt>
                <c:pt idx="484">
                  <c:v>-90</c:v>
                </c:pt>
                <c:pt idx="485">
                  <c:v>-90</c:v>
                </c:pt>
                <c:pt idx="486">
                  <c:v>-90</c:v>
                </c:pt>
                <c:pt idx="487">
                  <c:v>-90</c:v>
                </c:pt>
                <c:pt idx="488">
                  <c:v>-90</c:v>
                </c:pt>
                <c:pt idx="489">
                  <c:v>-90</c:v>
                </c:pt>
                <c:pt idx="490">
                  <c:v>-90</c:v>
                </c:pt>
                <c:pt idx="491">
                  <c:v>-90</c:v>
                </c:pt>
                <c:pt idx="492">
                  <c:v>-90</c:v>
                </c:pt>
                <c:pt idx="493">
                  <c:v>-90</c:v>
                </c:pt>
                <c:pt idx="494">
                  <c:v>-90</c:v>
                </c:pt>
                <c:pt idx="495">
                  <c:v>-90</c:v>
                </c:pt>
                <c:pt idx="496">
                  <c:v>-90</c:v>
                </c:pt>
                <c:pt idx="497">
                  <c:v>-90</c:v>
                </c:pt>
                <c:pt idx="498">
                  <c:v>-90</c:v>
                </c:pt>
                <c:pt idx="499">
                  <c:v>-90</c:v>
                </c:pt>
                <c:pt idx="500">
                  <c:v>-90</c:v>
                </c:pt>
                <c:pt idx="501">
                  <c:v>-90</c:v>
                </c:pt>
                <c:pt idx="502">
                  <c:v>-90</c:v>
                </c:pt>
                <c:pt idx="503">
                  <c:v>-90</c:v>
                </c:pt>
                <c:pt idx="504">
                  <c:v>-90</c:v>
                </c:pt>
                <c:pt idx="505">
                  <c:v>-90</c:v>
                </c:pt>
                <c:pt idx="506">
                  <c:v>-90</c:v>
                </c:pt>
                <c:pt idx="507">
                  <c:v>-90</c:v>
                </c:pt>
                <c:pt idx="508">
                  <c:v>-90</c:v>
                </c:pt>
                <c:pt idx="509">
                  <c:v>-90</c:v>
                </c:pt>
                <c:pt idx="510">
                  <c:v>-90</c:v>
                </c:pt>
                <c:pt idx="511">
                  <c:v>-90</c:v>
                </c:pt>
                <c:pt idx="512">
                  <c:v>-90</c:v>
                </c:pt>
                <c:pt idx="513">
                  <c:v>-90</c:v>
                </c:pt>
                <c:pt idx="514">
                  <c:v>-90</c:v>
                </c:pt>
                <c:pt idx="515">
                  <c:v>-90</c:v>
                </c:pt>
                <c:pt idx="516">
                  <c:v>-90</c:v>
                </c:pt>
                <c:pt idx="517">
                  <c:v>-90</c:v>
                </c:pt>
                <c:pt idx="518">
                  <c:v>-90</c:v>
                </c:pt>
                <c:pt idx="519">
                  <c:v>-90</c:v>
                </c:pt>
                <c:pt idx="520">
                  <c:v>-90</c:v>
                </c:pt>
                <c:pt idx="521">
                  <c:v>-90</c:v>
                </c:pt>
                <c:pt idx="522">
                  <c:v>-90</c:v>
                </c:pt>
                <c:pt idx="523">
                  <c:v>-90</c:v>
                </c:pt>
                <c:pt idx="524">
                  <c:v>-90</c:v>
                </c:pt>
                <c:pt idx="525">
                  <c:v>-90</c:v>
                </c:pt>
                <c:pt idx="526">
                  <c:v>-90</c:v>
                </c:pt>
                <c:pt idx="527">
                  <c:v>-90</c:v>
                </c:pt>
                <c:pt idx="528">
                  <c:v>-90</c:v>
                </c:pt>
                <c:pt idx="529">
                  <c:v>-90</c:v>
                </c:pt>
                <c:pt idx="530">
                  <c:v>-90</c:v>
                </c:pt>
                <c:pt idx="531">
                  <c:v>-90</c:v>
                </c:pt>
                <c:pt idx="532">
                  <c:v>-90</c:v>
                </c:pt>
                <c:pt idx="533">
                  <c:v>-90</c:v>
                </c:pt>
                <c:pt idx="534">
                  <c:v>-90</c:v>
                </c:pt>
                <c:pt idx="535">
                  <c:v>-90</c:v>
                </c:pt>
                <c:pt idx="536">
                  <c:v>-90</c:v>
                </c:pt>
                <c:pt idx="537">
                  <c:v>-90</c:v>
                </c:pt>
                <c:pt idx="538">
                  <c:v>-90</c:v>
                </c:pt>
                <c:pt idx="539">
                  <c:v>-90</c:v>
                </c:pt>
                <c:pt idx="540">
                  <c:v>-90</c:v>
                </c:pt>
                <c:pt idx="541">
                  <c:v>-90</c:v>
                </c:pt>
                <c:pt idx="542">
                  <c:v>-90</c:v>
                </c:pt>
                <c:pt idx="543">
                  <c:v>-90</c:v>
                </c:pt>
                <c:pt idx="544">
                  <c:v>-90</c:v>
                </c:pt>
                <c:pt idx="545">
                  <c:v>-90</c:v>
                </c:pt>
                <c:pt idx="546">
                  <c:v>-90</c:v>
                </c:pt>
                <c:pt idx="547">
                  <c:v>-90</c:v>
                </c:pt>
                <c:pt idx="548">
                  <c:v>-90</c:v>
                </c:pt>
                <c:pt idx="549">
                  <c:v>-90</c:v>
                </c:pt>
                <c:pt idx="550">
                  <c:v>-90</c:v>
                </c:pt>
                <c:pt idx="551">
                  <c:v>-90</c:v>
                </c:pt>
                <c:pt idx="552">
                  <c:v>-90</c:v>
                </c:pt>
                <c:pt idx="553">
                  <c:v>-90</c:v>
                </c:pt>
                <c:pt idx="554">
                  <c:v>-90</c:v>
                </c:pt>
                <c:pt idx="555">
                  <c:v>-90</c:v>
                </c:pt>
                <c:pt idx="556">
                  <c:v>-90</c:v>
                </c:pt>
                <c:pt idx="557">
                  <c:v>-90</c:v>
                </c:pt>
                <c:pt idx="558">
                  <c:v>-90</c:v>
                </c:pt>
                <c:pt idx="559">
                  <c:v>-90</c:v>
                </c:pt>
                <c:pt idx="560">
                  <c:v>-90</c:v>
                </c:pt>
                <c:pt idx="561">
                  <c:v>-90</c:v>
                </c:pt>
                <c:pt idx="562">
                  <c:v>-90</c:v>
                </c:pt>
                <c:pt idx="563">
                  <c:v>-90</c:v>
                </c:pt>
                <c:pt idx="564">
                  <c:v>-90</c:v>
                </c:pt>
                <c:pt idx="565">
                  <c:v>-90</c:v>
                </c:pt>
                <c:pt idx="566">
                  <c:v>-90</c:v>
                </c:pt>
                <c:pt idx="567">
                  <c:v>-90</c:v>
                </c:pt>
                <c:pt idx="568">
                  <c:v>-90</c:v>
                </c:pt>
                <c:pt idx="569">
                  <c:v>-90</c:v>
                </c:pt>
                <c:pt idx="570">
                  <c:v>-90</c:v>
                </c:pt>
                <c:pt idx="571">
                  <c:v>-90</c:v>
                </c:pt>
                <c:pt idx="572">
                  <c:v>-90</c:v>
                </c:pt>
                <c:pt idx="573">
                  <c:v>-90</c:v>
                </c:pt>
                <c:pt idx="574">
                  <c:v>-90</c:v>
                </c:pt>
                <c:pt idx="575">
                  <c:v>-90</c:v>
                </c:pt>
                <c:pt idx="576">
                  <c:v>-90</c:v>
                </c:pt>
                <c:pt idx="577">
                  <c:v>-90</c:v>
                </c:pt>
                <c:pt idx="578">
                  <c:v>-90</c:v>
                </c:pt>
                <c:pt idx="579">
                  <c:v>-90</c:v>
                </c:pt>
                <c:pt idx="580">
                  <c:v>-90</c:v>
                </c:pt>
                <c:pt idx="581">
                  <c:v>-90</c:v>
                </c:pt>
                <c:pt idx="582">
                  <c:v>-90</c:v>
                </c:pt>
                <c:pt idx="583">
                  <c:v>-90</c:v>
                </c:pt>
                <c:pt idx="584">
                  <c:v>-90</c:v>
                </c:pt>
                <c:pt idx="585">
                  <c:v>-90</c:v>
                </c:pt>
                <c:pt idx="586">
                  <c:v>-90</c:v>
                </c:pt>
                <c:pt idx="587">
                  <c:v>-90</c:v>
                </c:pt>
                <c:pt idx="588">
                  <c:v>-90</c:v>
                </c:pt>
                <c:pt idx="589">
                  <c:v>-90</c:v>
                </c:pt>
                <c:pt idx="590">
                  <c:v>-90</c:v>
                </c:pt>
                <c:pt idx="591">
                  <c:v>-90</c:v>
                </c:pt>
                <c:pt idx="592">
                  <c:v>-90</c:v>
                </c:pt>
                <c:pt idx="593">
                  <c:v>-90</c:v>
                </c:pt>
                <c:pt idx="594">
                  <c:v>-90</c:v>
                </c:pt>
                <c:pt idx="595">
                  <c:v>-90</c:v>
                </c:pt>
                <c:pt idx="596">
                  <c:v>-90</c:v>
                </c:pt>
                <c:pt idx="597">
                  <c:v>-90</c:v>
                </c:pt>
                <c:pt idx="598">
                  <c:v>-90</c:v>
                </c:pt>
                <c:pt idx="599">
                  <c:v>-90</c:v>
                </c:pt>
                <c:pt idx="600">
                  <c:v>-90</c:v>
                </c:pt>
                <c:pt idx="601">
                  <c:v>-90</c:v>
                </c:pt>
                <c:pt idx="602">
                  <c:v>-90</c:v>
                </c:pt>
                <c:pt idx="603">
                  <c:v>-90</c:v>
                </c:pt>
                <c:pt idx="604">
                  <c:v>-90</c:v>
                </c:pt>
                <c:pt idx="605">
                  <c:v>-90</c:v>
                </c:pt>
                <c:pt idx="606">
                  <c:v>-90</c:v>
                </c:pt>
                <c:pt idx="607">
                  <c:v>-90</c:v>
                </c:pt>
                <c:pt idx="608">
                  <c:v>-90</c:v>
                </c:pt>
                <c:pt idx="609">
                  <c:v>-90</c:v>
                </c:pt>
                <c:pt idx="610">
                  <c:v>-90</c:v>
                </c:pt>
                <c:pt idx="611">
                  <c:v>-90</c:v>
                </c:pt>
                <c:pt idx="612">
                  <c:v>-90</c:v>
                </c:pt>
                <c:pt idx="613">
                  <c:v>-90</c:v>
                </c:pt>
                <c:pt idx="614">
                  <c:v>-90</c:v>
                </c:pt>
                <c:pt idx="615">
                  <c:v>-90</c:v>
                </c:pt>
                <c:pt idx="616">
                  <c:v>-90</c:v>
                </c:pt>
                <c:pt idx="617">
                  <c:v>-90</c:v>
                </c:pt>
                <c:pt idx="618">
                  <c:v>-90</c:v>
                </c:pt>
                <c:pt idx="619">
                  <c:v>-90</c:v>
                </c:pt>
                <c:pt idx="620">
                  <c:v>-90</c:v>
                </c:pt>
                <c:pt idx="621">
                  <c:v>-90</c:v>
                </c:pt>
                <c:pt idx="622">
                  <c:v>-90</c:v>
                </c:pt>
                <c:pt idx="623">
                  <c:v>-90</c:v>
                </c:pt>
                <c:pt idx="624">
                  <c:v>-90</c:v>
                </c:pt>
                <c:pt idx="625">
                  <c:v>-90</c:v>
                </c:pt>
                <c:pt idx="626">
                  <c:v>-90</c:v>
                </c:pt>
                <c:pt idx="627">
                  <c:v>-90</c:v>
                </c:pt>
                <c:pt idx="628">
                  <c:v>-90</c:v>
                </c:pt>
                <c:pt idx="629">
                  <c:v>-90</c:v>
                </c:pt>
                <c:pt idx="630">
                  <c:v>-90</c:v>
                </c:pt>
                <c:pt idx="631">
                  <c:v>-90</c:v>
                </c:pt>
                <c:pt idx="632">
                  <c:v>-90</c:v>
                </c:pt>
                <c:pt idx="633">
                  <c:v>-90</c:v>
                </c:pt>
                <c:pt idx="634">
                  <c:v>-90</c:v>
                </c:pt>
                <c:pt idx="635">
                  <c:v>-90</c:v>
                </c:pt>
                <c:pt idx="636">
                  <c:v>-90</c:v>
                </c:pt>
                <c:pt idx="637">
                  <c:v>-90</c:v>
                </c:pt>
                <c:pt idx="638">
                  <c:v>-90</c:v>
                </c:pt>
                <c:pt idx="639">
                  <c:v>-90</c:v>
                </c:pt>
                <c:pt idx="640">
                  <c:v>-90</c:v>
                </c:pt>
                <c:pt idx="641">
                  <c:v>-90</c:v>
                </c:pt>
                <c:pt idx="642">
                  <c:v>-90</c:v>
                </c:pt>
                <c:pt idx="643">
                  <c:v>-90</c:v>
                </c:pt>
                <c:pt idx="644">
                  <c:v>-90</c:v>
                </c:pt>
                <c:pt idx="645">
                  <c:v>-90</c:v>
                </c:pt>
                <c:pt idx="646">
                  <c:v>-90</c:v>
                </c:pt>
                <c:pt idx="647">
                  <c:v>-90</c:v>
                </c:pt>
                <c:pt idx="648">
                  <c:v>-90</c:v>
                </c:pt>
                <c:pt idx="649">
                  <c:v>-90</c:v>
                </c:pt>
                <c:pt idx="650">
                  <c:v>-90</c:v>
                </c:pt>
                <c:pt idx="651">
                  <c:v>-90</c:v>
                </c:pt>
                <c:pt idx="652">
                  <c:v>-90</c:v>
                </c:pt>
                <c:pt idx="653">
                  <c:v>-90</c:v>
                </c:pt>
                <c:pt idx="654">
                  <c:v>-90</c:v>
                </c:pt>
                <c:pt idx="655">
                  <c:v>-90</c:v>
                </c:pt>
                <c:pt idx="656">
                  <c:v>-90</c:v>
                </c:pt>
                <c:pt idx="657">
                  <c:v>-90</c:v>
                </c:pt>
                <c:pt idx="658">
                  <c:v>-90</c:v>
                </c:pt>
                <c:pt idx="659">
                  <c:v>-90</c:v>
                </c:pt>
                <c:pt idx="660">
                  <c:v>-90</c:v>
                </c:pt>
                <c:pt idx="661">
                  <c:v>-90</c:v>
                </c:pt>
                <c:pt idx="662">
                  <c:v>-90</c:v>
                </c:pt>
                <c:pt idx="663">
                  <c:v>-90</c:v>
                </c:pt>
                <c:pt idx="664">
                  <c:v>-90</c:v>
                </c:pt>
                <c:pt idx="665">
                  <c:v>-90</c:v>
                </c:pt>
                <c:pt idx="666">
                  <c:v>-90</c:v>
                </c:pt>
                <c:pt idx="667">
                  <c:v>-90</c:v>
                </c:pt>
                <c:pt idx="668">
                  <c:v>-90</c:v>
                </c:pt>
                <c:pt idx="669">
                  <c:v>-90</c:v>
                </c:pt>
                <c:pt idx="670">
                  <c:v>-90</c:v>
                </c:pt>
                <c:pt idx="671">
                  <c:v>-90</c:v>
                </c:pt>
                <c:pt idx="672">
                  <c:v>-90</c:v>
                </c:pt>
                <c:pt idx="673">
                  <c:v>-90</c:v>
                </c:pt>
                <c:pt idx="674">
                  <c:v>-90</c:v>
                </c:pt>
                <c:pt idx="675">
                  <c:v>-90</c:v>
                </c:pt>
                <c:pt idx="676">
                  <c:v>-90</c:v>
                </c:pt>
                <c:pt idx="677">
                  <c:v>-90</c:v>
                </c:pt>
                <c:pt idx="678">
                  <c:v>-90</c:v>
                </c:pt>
                <c:pt idx="679">
                  <c:v>-90</c:v>
                </c:pt>
                <c:pt idx="680">
                  <c:v>-90</c:v>
                </c:pt>
                <c:pt idx="681">
                  <c:v>-90</c:v>
                </c:pt>
                <c:pt idx="682">
                  <c:v>-90</c:v>
                </c:pt>
                <c:pt idx="683">
                  <c:v>-90</c:v>
                </c:pt>
                <c:pt idx="684">
                  <c:v>-90</c:v>
                </c:pt>
                <c:pt idx="685">
                  <c:v>-90</c:v>
                </c:pt>
                <c:pt idx="686">
                  <c:v>-90</c:v>
                </c:pt>
                <c:pt idx="687">
                  <c:v>-90</c:v>
                </c:pt>
                <c:pt idx="688">
                  <c:v>-90</c:v>
                </c:pt>
                <c:pt idx="689">
                  <c:v>-90</c:v>
                </c:pt>
                <c:pt idx="690">
                  <c:v>-90</c:v>
                </c:pt>
                <c:pt idx="691">
                  <c:v>-90</c:v>
                </c:pt>
                <c:pt idx="692">
                  <c:v>-90</c:v>
                </c:pt>
                <c:pt idx="693">
                  <c:v>-90</c:v>
                </c:pt>
                <c:pt idx="694">
                  <c:v>-90</c:v>
                </c:pt>
                <c:pt idx="695">
                  <c:v>-90</c:v>
                </c:pt>
                <c:pt idx="696">
                  <c:v>-90</c:v>
                </c:pt>
                <c:pt idx="697">
                  <c:v>-90</c:v>
                </c:pt>
                <c:pt idx="698">
                  <c:v>-90</c:v>
                </c:pt>
                <c:pt idx="699">
                  <c:v>-90</c:v>
                </c:pt>
                <c:pt idx="700">
                  <c:v>-90</c:v>
                </c:pt>
                <c:pt idx="701">
                  <c:v>-90</c:v>
                </c:pt>
                <c:pt idx="702">
                  <c:v>-90</c:v>
                </c:pt>
                <c:pt idx="703">
                  <c:v>-90</c:v>
                </c:pt>
                <c:pt idx="704">
                  <c:v>-90</c:v>
                </c:pt>
                <c:pt idx="705">
                  <c:v>-90</c:v>
                </c:pt>
                <c:pt idx="706">
                  <c:v>-90</c:v>
                </c:pt>
                <c:pt idx="707">
                  <c:v>-90</c:v>
                </c:pt>
                <c:pt idx="708">
                  <c:v>-90</c:v>
                </c:pt>
                <c:pt idx="709">
                  <c:v>-90</c:v>
                </c:pt>
                <c:pt idx="710">
                  <c:v>-90</c:v>
                </c:pt>
                <c:pt idx="711">
                  <c:v>-90</c:v>
                </c:pt>
                <c:pt idx="712">
                  <c:v>-90</c:v>
                </c:pt>
                <c:pt idx="713">
                  <c:v>-90</c:v>
                </c:pt>
                <c:pt idx="714">
                  <c:v>-90</c:v>
                </c:pt>
                <c:pt idx="715">
                  <c:v>-90</c:v>
                </c:pt>
                <c:pt idx="716">
                  <c:v>-90</c:v>
                </c:pt>
                <c:pt idx="717">
                  <c:v>-90</c:v>
                </c:pt>
                <c:pt idx="718">
                  <c:v>-90</c:v>
                </c:pt>
                <c:pt idx="719">
                  <c:v>-90</c:v>
                </c:pt>
                <c:pt idx="720">
                  <c:v>-90</c:v>
                </c:pt>
                <c:pt idx="721">
                  <c:v>-90</c:v>
                </c:pt>
                <c:pt idx="722">
                  <c:v>-90</c:v>
                </c:pt>
                <c:pt idx="723">
                  <c:v>-90</c:v>
                </c:pt>
                <c:pt idx="724">
                  <c:v>-90</c:v>
                </c:pt>
                <c:pt idx="725">
                  <c:v>-90</c:v>
                </c:pt>
                <c:pt idx="726">
                  <c:v>-90</c:v>
                </c:pt>
                <c:pt idx="727">
                  <c:v>-90</c:v>
                </c:pt>
                <c:pt idx="728">
                  <c:v>-90</c:v>
                </c:pt>
                <c:pt idx="729">
                  <c:v>-90</c:v>
                </c:pt>
                <c:pt idx="730">
                  <c:v>-90</c:v>
                </c:pt>
                <c:pt idx="731">
                  <c:v>-90</c:v>
                </c:pt>
                <c:pt idx="732">
                  <c:v>-90</c:v>
                </c:pt>
                <c:pt idx="733">
                  <c:v>-90</c:v>
                </c:pt>
                <c:pt idx="734">
                  <c:v>-90</c:v>
                </c:pt>
                <c:pt idx="735">
                  <c:v>-90</c:v>
                </c:pt>
                <c:pt idx="736">
                  <c:v>-90</c:v>
                </c:pt>
                <c:pt idx="737">
                  <c:v>-90</c:v>
                </c:pt>
                <c:pt idx="738">
                  <c:v>-90</c:v>
                </c:pt>
                <c:pt idx="739">
                  <c:v>-90</c:v>
                </c:pt>
                <c:pt idx="740">
                  <c:v>-90</c:v>
                </c:pt>
                <c:pt idx="741">
                  <c:v>-90</c:v>
                </c:pt>
                <c:pt idx="742">
                  <c:v>-90</c:v>
                </c:pt>
                <c:pt idx="743">
                  <c:v>-90</c:v>
                </c:pt>
                <c:pt idx="744">
                  <c:v>-90</c:v>
                </c:pt>
                <c:pt idx="745">
                  <c:v>-90</c:v>
                </c:pt>
                <c:pt idx="746">
                  <c:v>-90</c:v>
                </c:pt>
                <c:pt idx="747">
                  <c:v>-90</c:v>
                </c:pt>
                <c:pt idx="748">
                  <c:v>-90</c:v>
                </c:pt>
                <c:pt idx="749">
                  <c:v>-90</c:v>
                </c:pt>
                <c:pt idx="750">
                  <c:v>-90</c:v>
                </c:pt>
                <c:pt idx="751">
                  <c:v>-90</c:v>
                </c:pt>
                <c:pt idx="752">
                  <c:v>-90</c:v>
                </c:pt>
                <c:pt idx="753">
                  <c:v>-90</c:v>
                </c:pt>
                <c:pt idx="754">
                  <c:v>-90</c:v>
                </c:pt>
                <c:pt idx="755">
                  <c:v>-90</c:v>
                </c:pt>
                <c:pt idx="756">
                  <c:v>-90</c:v>
                </c:pt>
                <c:pt idx="757">
                  <c:v>-90</c:v>
                </c:pt>
                <c:pt idx="758">
                  <c:v>-90</c:v>
                </c:pt>
                <c:pt idx="759">
                  <c:v>-90</c:v>
                </c:pt>
                <c:pt idx="760">
                  <c:v>-90</c:v>
                </c:pt>
                <c:pt idx="761">
                  <c:v>-90</c:v>
                </c:pt>
                <c:pt idx="762">
                  <c:v>-90</c:v>
                </c:pt>
                <c:pt idx="763">
                  <c:v>-90</c:v>
                </c:pt>
                <c:pt idx="764">
                  <c:v>-90</c:v>
                </c:pt>
                <c:pt idx="765">
                  <c:v>-90</c:v>
                </c:pt>
                <c:pt idx="766">
                  <c:v>-90</c:v>
                </c:pt>
                <c:pt idx="767">
                  <c:v>-90</c:v>
                </c:pt>
                <c:pt idx="768">
                  <c:v>-90</c:v>
                </c:pt>
                <c:pt idx="769">
                  <c:v>-90</c:v>
                </c:pt>
                <c:pt idx="770">
                  <c:v>-90</c:v>
                </c:pt>
                <c:pt idx="771">
                  <c:v>-90</c:v>
                </c:pt>
                <c:pt idx="772">
                  <c:v>-90</c:v>
                </c:pt>
                <c:pt idx="773">
                  <c:v>-90</c:v>
                </c:pt>
                <c:pt idx="774">
                  <c:v>-90</c:v>
                </c:pt>
                <c:pt idx="775">
                  <c:v>-90</c:v>
                </c:pt>
                <c:pt idx="776">
                  <c:v>-90</c:v>
                </c:pt>
                <c:pt idx="777">
                  <c:v>-90</c:v>
                </c:pt>
                <c:pt idx="778">
                  <c:v>-90</c:v>
                </c:pt>
                <c:pt idx="779">
                  <c:v>-90</c:v>
                </c:pt>
                <c:pt idx="780">
                  <c:v>-90</c:v>
                </c:pt>
                <c:pt idx="781">
                  <c:v>-90</c:v>
                </c:pt>
                <c:pt idx="782">
                  <c:v>-90</c:v>
                </c:pt>
                <c:pt idx="783">
                  <c:v>-90</c:v>
                </c:pt>
                <c:pt idx="784">
                  <c:v>-90</c:v>
                </c:pt>
                <c:pt idx="785">
                  <c:v>-90</c:v>
                </c:pt>
                <c:pt idx="786">
                  <c:v>-90</c:v>
                </c:pt>
                <c:pt idx="787">
                  <c:v>-90</c:v>
                </c:pt>
                <c:pt idx="788">
                  <c:v>-90</c:v>
                </c:pt>
                <c:pt idx="789">
                  <c:v>-90</c:v>
                </c:pt>
                <c:pt idx="790">
                  <c:v>-90</c:v>
                </c:pt>
                <c:pt idx="791">
                  <c:v>-90</c:v>
                </c:pt>
                <c:pt idx="792">
                  <c:v>-90</c:v>
                </c:pt>
                <c:pt idx="793">
                  <c:v>-90</c:v>
                </c:pt>
                <c:pt idx="794">
                  <c:v>-90</c:v>
                </c:pt>
                <c:pt idx="795">
                  <c:v>-90</c:v>
                </c:pt>
                <c:pt idx="796">
                  <c:v>-90</c:v>
                </c:pt>
                <c:pt idx="797">
                  <c:v>-90</c:v>
                </c:pt>
                <c:pt idx="798">
                  <c:v>-90</c:v>
                </c:pt>
                <c:pt idx="799">
                  <c:v>-90</c:v>
                </c:pt>
                <c:pt idx="800">
                  <c:v>-90</c:v>
                </c:pt>
                <c:pt idx="801">
                  <c:v>-90</c:v>
                </c:pt>
                <c:pt idx="802">
                  <c:v>-90</c:v>
                </c:pt>
                <c:pt idx="803">
                  <c:v>-90</c:v>
                </c:pt>
                <c:pt idx="804">
                  <c:v>-90</c:v>
                </c:pt>
                <c:pt idx="805">
                  <c:v>-90</c:v>
                </c:pt>
                <c:pt idx="806">
                  <c:v>-90</c:v>
                </c:pt>
                <c:pt idx="807">
                  <c:v>-90</c:v>
                </c:pt>
                <c:pt idx="808">
                  <c:v>-90</c:v>
                </c:pt>
                <c:pt idx="809">
                  <c:v>-90</c:v>
                </c:pt>
                <c:pt idx="810">
                  <c:v>-90</c:v>
                </c:pt>
                <c:pt idx="811">
                  <c:v>-90</c:v>
                </c:pt>
                <c:pt idx="812">
                  <c:v>-90</c:v>
                </c:pt>
                <c:pt idx="813">
                  <c:v>-90</c:v>
                </c:pt>
                <c:pt idx="814">
                  <c:v>-90</c:v>
                </c:pt>
                <c:pt idx="815">
                  <c:v>-90</c:v>
                </c:pt>
                <c:pt idx="816">
                  <c:v>-90</c:v>
                </c:pt>
                <c:pt idx="817">
                  <c:v>-90</c:v>
                </c:pt>
                <c:pt idx="818">
                  <c:v>-90</c:v>
                </c:pt>
                <c:pt idx="819">
                  <c:v>-90</c:v>
                </c:pt>
                <c:pt idx="820">
                  <c:v>-90</c:v>
                </c:pt>
                <c:pt idx="821">
                  <c:v>-90</c:v>
                </c:pt>
                <c:pt idx="822">
                  <c:v>-90</c:v>
                </c:pt>
                <c:pt idx="823">
                  <c:v>-90</c:v>
                </c:pt>
                <c:pt idx="824">
                  <c:v>-90</c:v>
                </c:pt>
                <c:pt idx="825">
                  <c:v>-90</c:v>
                </c:pt>
                <c:pt idx="826">
                  <c:v>-90</c:v>
                </c:pt>
                <c:pt idx="827">
                  <c:v>-90</c:v>
                </c:pt>
                <c:pt idx="828">
                  <c:v>-90</c:v>
                </c:pt>
                <c:pt idx="829">
                  <c:v>-90</c:v>
                </c:pt>
                <c:pt idx="830">
                  <c:v>-90</c:v>
                </c:pt>
                <c:pt idx="831">
                  <c:v>-90</c:v>
                </c:pt>
                <c:pt idx="832">
                  <c:v>-90</c:v>
                </c:pt>
                <c:pt idx="833">
                  <c:v>-90</c:v>
                </c:pt>
                <c:pt idx="834">
                  <c:v>-90</c:v>
                </c:pt>
                <c:pt idx="835">
                  <c:v>-90</c:v>
                </c:pt>
                <c:pt idx="836">
                  <c:v>-90</c:v>
                </c:pt>
                <c:pt idx="837">
                  <c:v>-90</c:v>
                </c:pt>
                <c:pt idx="838">
                  <c:v>-90</c:v>
                </c:pt>
                <c:pt idx="839">
                  <c:v>-90</c:v>
                </c:pt>
                <c:pt idx="840">
                  <c:v>-90</c:v>
                </c:pt>
                <c:pt idx="841">
                  <c:v>-90</c:v>
                </c:pt>
                <c:pt idx="842">
                  <c:v>-90</c:v>
                </c:pt>
                <c:pt idx="843">
                  <c:v>-90</c:v>
                </c:pt>
                <c:pt idx="844">
                  <c:v>-90</c:v>
                </c:pt>
                <c:pt idx="845">
                  <c:v>-90</c:v>
                </c:pt>
                <c:pt idx="846">
                  <c:v>-90</c:v>
                </c:pt>
                <c:pt idx="847">
                  <c:v>-90</c:v>
                </c:pt>
                <c:pt idx="848">
                  <c:v>-90</c:v>
                </c:pt>
                <c:pt idx="849">
                  <c:v>-90</c:v>
                </c:pt>
                <c:pt idx="850">
                  <c:v>-90</c:v>
                </c:pt>
                <c:pt idx="851">
                  <c:v>-90</c:v>
                </c:pt>
                <c:pt idx="852">
                  <c:v>-90</c:v>
                </c:pt>
                <c:pt idx="853">
                  <c:v>-90</c:v>
                </c:pt>
                <c:pt idx="854">
                  <c:v>-90</c:v>
                </c:pt>
                <c:pt idx="855">
                  <c:v>-90</c:v>
                </c:pt>
                <c:pt idx="856">
                  <c:v>-90</c:v>
                </c:pt>
                <c:pt idx="857">
                  <c:v>-90</c:v>
                </c:pt>
                <c:pt idx="858">
                  <c:v>-90</c:v>
                </c:pt>
                <c:pt idx="859">
                  <c:v>-90</c:v>
                </c:pt>
                <c:pt idx="860">
                  <c:v>-90</c:v>
                </c:pt>
                <c:pt idx="861">
                  <c:v>-90</c:v>
                </c:pt>
                <c:pt idx="862">
                  <c:v>-90</c:v>
                </c:pt>
                <c:pt idx="863">
                  <c:v>-90</c:v>
                </c:pt>
                <c:pt idx="864">
                  <c:v>-90</c:v>
                </c:pt>
                <c:pt idx="865">
                  <c:v>-90</c:v>
                </c:pt>
                <c:pt idx="866">
                  <c:v>-90</c:v>
                </c:pt>
                <c:pt idx="867">
                  <c:v>-90</c:v>
                </c:pt>
                <c:pt idx="868">
                  <c:v>-90</c:v>
                </c:pt>
                <c:pt idx="869">
                  <c:v>-90</c:v>
                </c:pt>
                <c:pt idx="870">
                  <c:v>-90</c:v>
                </c:pt>
                <c:pt idx="871">
                  <c:v>-90</c:v>
                </c:pt>
                <c:pt idx="872">
                  <c:v>-90</c:v>
                </c:pt>
                <c:pt idx="873">
                  <c:v>-90</c:v>
                </c:pt>
                <c:pt idx="874">
                  <c:v>-90</c:v>
                </c:pt>
                <c:pt idx="875">
                  <c:v>-90</c:v>
                </c:pt>
                <c:pt idx="876">
                  <c:v>-90</c:v>
                </c:pt>
                <c:pt idx="877">
                  <c:v>-90</c:v>
                </c:pt>
                <c:pt idx="878">
                  <c:v>-90</c:v>
                </c:pt>
                <c:pt idx="879">
                  <c:v>-90</c:v>
                </c:pt>
                <c:pt idx="880">
                  <c:v>-90</c:v>
                </c:pt>
                <c:pt idx="881">
                  <c:v>-90</c:v>
                </c:pt>
                <c:pt idx="882">
                  <c:v>-90</c:v>
                </c:pt>
                <c:pt idx="883">
                  <c:v>-90</c:v>
                </c:pt>
                <c:pt idx="884">
                  <c:v>-90</c:v>
                </c:pt>
                <c:pt idx="885">
                  <c:v>-90</c:v>
                </c:pt>
                <c:pt idx="886">
                  <c:v>-90</c:v>
                </c:pt>
                <c:pt idx="887">
                  <c:v>-90</c:v>
                </c:pt>
                <c:pt idx="888">
                  <c:v>-90</c:v>
                </c:pt>
                <c:pt idx="889">
                  <c:v>-90</c:v>
                </c:pt>
                <c:pt idx="890">
                  <c:v>-90</c:v>
                </c:pt>
                <c:pt idx="891">
                  <c:v>-90</c:v>
                </c:pt>
                <c:pt idx="892">
                  <c:v>-90</c:v>
                </c:pt>
                <c:pt idx="893">
                  <c:v>-90</c:v>
                </c:pt>
                <c:pt idx="894">
                  <c:v>-90</c:v>
                </c:pt>
                <c:pt idx="895">
                  <c:v>-90</c:v>
                </c:pt>
                <c:pt idx="896">
                  <c:v>-90</c:v>
                </c:pt>
                <c:pt idx="897">
                  <c:v>-90</c:v>
                </c:pt>
                <c:pt idx="898">
                  <c:v>-90</c:v>
                </c:pt>
                <c:pt idx="899">
                  <c:v>-90</c:v>
                </c:pt>
                <c:pt idx="900">
                  <c:v>-90</c:v>
                </c:pt>
                <c:pt idx="901">
                  <c:v>-90</c:v>
                </c:pt>
                <c:pt idx="902">
                  <c:v>-90</c:v>
                </c:pt>
                <c:pt idx="903">
                  <c:v>-90</c:v>
                </c:pt>
                <c:pt idx="904">
                  <c:v>-90</c:v>
                </c:pt>
                <c:pt idx="905">
                  <c:v>-90</c:v>
                </c:pt>
                <c:pt idx="906">
                  <c:v>-90</c:v>
                </c:pt>
                <c:pt idx="907">
                  <c:v>-90</c:v>
                </c:pt>
                <c:pt idx="908">
                  <c:v>-90</c:v>
                </c:pt>
                <c:pt idx="909">
                  <c:v>-90</c:v>
                </c:pt>
                <c:pt idx="910">
                  <c:v>-90</c:v>
                </c:pt>
                <c:pt idx="911">
                  <c:v>-90</c:v>
                </c:pt>
                <c:pt idx="912">
                  <c:v>-90</c:v>
                </c:pt>
                <c:pt idx="913">
                  <c:v>-90</c:v>
                </c:pt>
                <c:pt idx="914">
                  <c:v>-90</c:v>
                </c:pt>
                <c:pt idx="915">
                  <c:v>-90</c:v>
                </c:pt>
                <c:pt idx="916">
                  <c:v>-90</c:v>
                </c:pt>
                <c:pt idx="917">
                  <c:v>-90</c:v>
                </c:pt>
                <c:pt idx="918">
                  <c:v>-90</c:v>
                </c:pt>
                <c:pt idx="919">
                  <c:v>-90</c:v>
                </c:pt>
                <c:pt idx="920">
                  <c:v>-90</c:v>
                </c:pt>
                <c:pt idx="921">
                  <c:v>-90</c:v>
                </c:pt>
                <c:pt idx="922">
                  <c:v>-90</c:v>
                </c:pt>
                <c:pt idx="923">
                  <c:v>-90</c:v>
                </c:pt>
                <c:pt idx="924">
                  <c:v>-90</c:v>
                </c:pt>
                <c:pt idx="925">
                  <c:v>-90</c:v>
                </c:pt>
                <c:pt idx="926">
                  <c:v>-90</c:v>
                </c:pt>
                <c:pt idx="927">
                  <c:v>-90</c:v>
                </c:pt>
                <c:pt idx="928">
                  <c:v>-90</c:v>
                </c:pt>
                <c:pt idx="929">
                  <c:v>-90</c:v>
                </c:pt>
                <c:pt idx="930">
                  <c:v>-90</c:v>
                </c:pt>
                <c:pt idx="931">
                  <c:v>-90</c:v>
                </c:pt>
                <c:pt idx="932">
                  <c:v>-90</c:v>
                </c:pt>
                <c:pt idx="933">
                  <c:v>-90</c:v>
                </c:pt>
                <c:pt idx="934">
                  <c:v>-90</c:v>
                </c:pt>
                <c:pt idx="935">
                  <c:v>-90</c:v>
                </c:pt>
                <c:pt idx="936">
                  <c:v>-90</c:v>
                </c:pt>
                <c:pt idx="937">
                  <c:v>-90</c:v>
                </c:pt>
                <c:pt idx="938">
                  <c:v>-90</c:v>
                </c:pt>
                <c:pt idx="939">
                  <c:v>-90</c:v>
                </c:pt>
                <c:pt idx="940">
                  <c:v>-90</c:v>
                </c:pt>
                <c:pt idx="941">
                  <c:v>-90</c:v>
                </c:pt>
                <c:pt idx="942">
                  <c:v>-90</c:v>
                </c:pt>
                <c:pt idx="943">
                  <c:v>-90</c:v>
                </c:pt>
                <c:pt idx="944">
                  <c:v>-90</c:v>
                </c:pt>
                <c:pt idx="945">
                  <c:v>-90</c:v>
                </c:pt>
                <c:pt idx="946">
                  <c:v>-90</c:v>
                </c:pt>
                <c:pt idx="947">
                  <c:v>-90</c:v>
                </c:pt>
                <c:pt idx="948">
                  <c:v>-90</c:v>
                </c:pt>
                <c:pt idx="949">
                  <c:v>-90</c:v>
                </c:pt>
                <c:pt idx="950">
                  <c:v>-90</c:v>
                </c:pt>
                <c:pt idx="951">
                  <c:v>-90</c:v>
                </c:pt>
                <c:pt idx="952">
                  <c:v>-90</c:v>
                </c:pt>
                <c:pt idx="953">
                  <c:v>-90</c:v>
                </c:pt>
                <c:pt idx="954">
                  <c:v>-90</c:v>
                </c:pt>
                <c:pt idx="955">
                  <c:v>-90</c:v>
                </c:pt>
                <c:pt idx="956">
                  <c:v>-90</c:v>
                </c:pt>
                <c:pt idx="957">
                  <c:v>-90</c:v>
                </c:pt>
                <c:pt idx="958">
                  <c:v>-90</c:v>
                </c:pt>
                <c:pt idx="959">
                  <c:v>-90</c:v>
                </c:pt>
                <c:pt idx="960">
                  <c:v>-90</c:v>
                </c:pt>
                <c:pt idx="961">
                  <c:v>-90</c:v>
                </c:pt>
                <c:pt idx="962">
                  <c:v>-90</c:v>
                </c:pt>
                <c:pt idx="963">
                  <c:v>-90</c:v>
                </c:pt>
                <c:pt idx="964">
                  <c:v>-90</c:v>
                </c:pt>
                <c:pt idx="965">
                  <c:v>-90</c:v>
                </c:pt>
                <c:pt idx="966">
                  <c:v>-90</c:v>
                </c:pt>
                <c:pt idx="967">
                  <c:v>-90</c:v>
                </c:pt>
                <c:pt idx="968">
                  <c:v>-90</c:v>
                </c:pt>
                <c:pt idx="969">
                  <c:v>-90</c:v>
                </c:pt>
                <c:pt idx="970">
                  <c:v>-90</c:v>
                </c:pt>
                <c:pt idx="971">
                  <c:v>-90</c:v>
                </c:pt>
                <c:pt idx="972">
                  <c:v>-90</c:v>
                </c:pt>
                <c:pt idx="973">
                  <c:v>-90</c:v>
                </c:pt>
                <c:pt idx="974">
                  <c:v>-90</c:v>
                </c:pt>
                <c:pt idx="975">
                  <c:v>-90</c:v>
                </c:pt>
                <c:pt idx="976">
                  <c:v>-90</c:v>
                </c:pt>
                <c:pt idx="977">
                  <c:v>-90</c:v>
                </c:pt>
                <c:pt idx="978">
                  <c:v>-90</c:v>
                </c:pt>
                <c:pt idx="979">
                  <c:v>-90</c:v>
                </c:pt>
                <c:pt idx="980">
                  <c:v>-90</c:v>
                </c:pt>
                <c:pt idx="981">
                  <c:v>-90</c:v>
                </c:pt>
                <c:pt idx="982">
                  <c:v>-90</c:v>
                </c:pt>
                <c:pt idx="983">
                  <c:v>-90</c:v>
                </c:pt>
                <c:pt idx="984">
                  <c:v>-90</c:v>
                </c:pt>
                <c:pt idx="985">
                  <c:v>-90</c:v>
                </c:pt>
                <c:pt idx="986">
                  <c:v>-90</c:v>
                </c:pt>
                <c:pt idx="987">
                  <c:v>-90</c:v>
                </c:pt>
                <c:pt idx="988">
                  <c:v>-90</c:v>
                </c:pt>
                <c:pt idx="989">
                  <c:v>-90</c:v>
                </c:pt>
                <c:pt idx="990">
                  <c:v>-90</c:v>
                </c:pt>
                <c:pt idx="991">
                  <c:v>-90</c:v>
                </c:pt>
                <c:pt idx="992">
                  <c:v>-90</c:v>
                </c:pt>
                <c:pt idx="993">
                  <c:v>-90</c:v>
                </c:pt>
                <c:pt idx="994">
                  <c:v>-90</c:v>
                </c:pt>
                <c:pt idx="995">
                  <c:v>-90</c:v>
                </c:pt>
                <c:pt idx="996">
                  <c:v>-90</c:v>
                </c:pt>
                <c:pt idx="997">
                  <c:v>-90</c:v>
                </c:pt>
                <c:pt idx="998">
                  <c:v>-90</c:v>
                </c:pt>
                <c:pt idx="999">
                  <c:v>-90</c:v>
                </c:pt>
                <c:pt idx="1000">
                  <c:v>-90</c:v>
                </c:pt>
                <c:pt idx="1001">
                  <c:v>-90</c:v>
                </c:pt>
                <c:pt idx="1002">
                  <c:v>-90</c:v>
                </c:pt>
                <c:pt idx="1003">
                  <c:v>-90</c:v>
                </c:pt>
                <c:pt idx="1004">
                  <c:v>-90</c:v>
                </c:pt>
                <c:pt idx="1005">
                  <c:v>-90</c:v>
                </c:pt>
                <c:pt idx="1006">
                  <c:v>-90</c:v>
                </c:pt>
                <c:pt idx="1007">
                  <c:v>-90</c:v>
                </c:pt>
                <c:pt idx="1008">
                  <c:v>-90</c:v>
                </c:pt>
                <c:pt idx="1009">
                  <c:v>-90</c:v>
                </c:pt>
                <c:pt idx="1010">
                  <c:v>-90</c:v>
                </c:pt>
                <c:pt idx="1011">
                  <c:v>-90</c:v>
                </c:pt>
                <c:pt idx="1012">
                  <c:v>-90</c:v>
                </c:pt>
                <c:pt idx="1013">
                  <c:v>-90</c:v>
                </c:pt>
                <c:pt idx="1014">
                  <c:v>-90</c:v>
                </c:pt>
                <c:pt idx="1015">
                  <c:v>-90</c:v>
                </c:pt>
                <c:pt idx="1016">
                  <c:v>-90</c:v>
                </c:pt>
                <c:pt idx="1017">
                  <c:v>-90</c:v>
                </c:pt>
                <c:pt idx="1018">
                  <c:v>-90</c:v>
                </c:pt>
                <c:pt idx="1019">
                  <c:v>-90</c:v>
                </c:pt>
                <c:pt idx="1020">
                  <c:v>-90</c:v>
                </c:pt>
                <c:pt idx="1021">
                  <c:v>-90</c:v>
                </c:pt>
                <c:pt idx="1022">
                  <c:v>-90</c:v>
                </c:pt>
                <c:pt idx="1023">
                  <c:v>-90</c:v>
                </c:pt>
                <c:pt idx="1024">
                  <c:v>-90</c:v>
                </c:pt>
                <c:pt idx="1025">
                  <c:v>-90</c:v>
                </c:pt>
                <c:pt idx="1026">
                  <c:v>-90</c:v>
                </c:pt>
                <c:pt idx="1027">
                  <c:v>-90</c:v>
                </c:pt>
                <c:pt idx="1028">
                  <c:v>-90</c:v>
                </c:pt>
                <c:pt idx="1029">
                  <c:v>-90</c:v>
                </c:pt>
                <c:pt idx="1030">
                  <c:v>-90</c:v>
                </c:pt>
                <c:pt idx="1031">
                  <c:v>-90</c:v>
                </c:pt>
                <c:pt idx="1032">
                  <c:v>-90</c:v>
                </c:pt>
                <c:pt idx="1033">
                  <c:v>-90</c:v>
                </c:pt>
                <c:pt idx="1034">
                  <c:v>-90</c:v>
                </c:pt>
                <c:pt idx="1035">
                  <c:v>-90</c:v>
                </c:pt>
                <c:pt idx="1036">
                  <c:v>-90</c:v>
                </c:pt>
                <c:pt idx="1037">
                  <c:v>-90</c:v>
                </c:pt>
                <c:pt idx="1038">
                  <c:v>-90</c:v>
                </c:pt>
                <c:pt idx="1039">
                  <c:v>-90</c:v>
                </c:pt>
                <c:pt idx="1040">
                  <c:v>-90</c:v>
                </c:pt>
                <c:pt idx="1041">
                  <c:v>-90</c:v>
                </c:pt>
                <c:pt idx="1042">
                  <c:v>-90</c:v>
                </c:pt>
                <c:pt idx="1043">
                  <c:v>-90</c:v>
                </c:pt>
                <c:pt idx="1044">
                  <c:v>-90</c:v>
                </c:pt>
                <c:pt idx="1045">
                  <c:v>-90</c:v>
                </c:pt>
                <c:pt idx="1046">
                  <c:v>-90</c:v>
                </c:pt>
                <c:pt idx="1047">
                  <c:v>-90</c:v>
                </c:pt>
                <c:pt idx="1048">
                  <c:v>-90</c:v>
                </c:pt>
                <c:pt idx="1049">
                  <c:v>-90</c:v>
                </c:pt>
                <c:pt idx="1050">
                  <c:v>-90</c:v>
                </c:pt>
                <c:pt idx="1051">
                  <c:v>-90</c:v>
                </c:pt>
                <c:pt idx="1052">
                  <c:v>-90</c:v>
                </c:pt>
                <c:pt idx="1053">
                  <c:v>-90</c:v>
                </c:pt>
                <c:pt idx="1054">
                  <c:v>-90</c:v>
                </c:pt>
                <c:pt idx="1055">
                  <c:v>-90</c:v>
                </c:pt>
                <c:pt idx="1056">
                  <c:v>-90</c:v>
                </c:pt>
                <c:pt idx="1057">
                  <c:v>-90</c:v>
                </c:pt>
                <c:pt idx="1058">
                  <c:v>-90</c:v>
                </c:pt>
                <c:pt idx="1059">
                  <c:v>-90</c:v>
                </c:pt>
                <c:pt idx="1060">
                  <c:v>-90</c:v>
                </c:pt>
                <c:pt idx="1061">
                  <c:v>-90</c:v>
                </c:pt>
                <c:pt idx="1062">
                  <c:v>-90</c:v>
                </c:pt>
                <c:pt idx="1063">
                  <c:v>-90</c:v>
                </c:pt>
                <c:pt idx="1064">
                  <c:v>-90</c:v>
                </c:pt>
                <c:pt idx="1065">
                  <c:v>-90</c:v>
                </c:pt>
                <c:pt idx="1066">
                  <c:v>-90</c:v>
                </c:pt>
                <c:pt idx="1067">
                  <c:v>-90</c:v>
                </c:pt>
                <c:pt idx="1068">
                  <c:v>-90</c:v>
                </c:pt>
                <c:pt idx="1069">
                  <c:v>-90</c:v>
                </c:pt>
                <c:pt idx="1070">
                  <c:v>-90</c:v>
                </c:pt>
                <c:pt idx="1071">
                  <c:v>-90</c:v>
                </c:pt>
                <c:pt idx="1072">
                  <c:v>-90</c:v>
                </c:pt>
                <c:pt idx="1073">
                  <c:v>-90</c:v>
                </c:pt>
                <c:pt idx="1074">
                  <c:v>-90</c:v>
                </c:pt>
                <c:pt idx="1075">
                  <c:v>-90</c:v>
                </c:pt>
                <c:pt idx="1076">
                  <c:v>-90</c:v>
                </c:pt>
                <c:pt idx="1077">
                  <c:v>-90</c:v>
                </c:pt>
                <c:pt idx="1078">
                  <c:v>-90</c:v>
                </c:pt>
                <c:pt idx="1079">
                  <c:v>-90</c:v>
                </c:pt>
                <c:pt idx="1080">
                  <c:v>-90</c:v>
                </c:pt>
                <c:pt idx="1081">
                  <c:v>-90</c:v>
                </c:pt>
                <c:pt idx="1082">
                  <c:v>-90</c:v>
                </c:pt>
                <c:pt idx="1083">
                  <c:v>-90</c:v>
                </c:pt>
                <c:pt idx="1084">
                  <c:v>-90</c:v>
                </c:pt>
                <c:pt idx="1085">
                  <c:v>-90</c:v>
                </c:pt>
                <c:pt idx="1086">
                  <c:v>-90</c:v>
                </c:pt>
                <c:pt idx="1087">
                  <c:v>-90</c:v>
                </c:pt>
                <c:pt idx="1088">
                  <c:v>-90</c:v>
                </c:pt>
                <c:pt idx="1089">
                  <c:v>-90</c:v>
                </c:pt>
                <c:pt idx="1090">
                  <c:v>-90</c:v>
                </c:pt>
                <c:pt idx="1091">
                  <c:v>-90</c:v>
                </c:pt>
                <c:pt idx="1092">
                  <c:v>-90</c:v>
                </c:pt>
                <c:pt idx="1093">
                  <c:v>-90</c:v>
                </c:pt>
                <c:pt idx="1094">
                  <c:v>-90</c:v>
                </c:pt>
                <c:pt idx="1095">
                  <c:v>-90</c:v>
                </c:pt>
                <c:pt idx="1096">
                  <c:v>-90</c:v>
                </c:pt>
                <c:pt idx="1097">
                  <c:v>-90</c:v>
                </c:pt>
                <c:pt idx="1098">
                  <c:v>-90</c:v>
                </c:pt>
                <c:pt idx="1099">
                  <c:v>-90</c:v>
                </c:pt>
                <c:pt idx="1100">
                  <c:v>-90</c:v>
                </c:pt>
                <c:pt idx="1101">
                  <c:v>-90</c:v>
                </c:pt>
                <c:pt idx="1102">
                  <c:v>-90</c:v>
                </c:pt>
                <c:pt idx="1103">
                  <c:v>-90</c:v>
                </c:pt>
                <c:pt idx="1104">
                  <c:v>-90</c:v>
                </c:pt>
                <c:pt idx="1105">
                  <c:v>-90</c:v>
                </c:pt>
                <c:pt idx="1106">
                  <c:v>-90</c:v>
                </c:pt>
                <c:pt idx="1107">
                  <c:v>-90</c:v>
                </c:pt>
                <c:pt idx="1108">
                  <c:v>-90</c:v>
                </c:pt>
                <c:pt idx="1109">
                  <c:v>-90</c:v>
                </c:pt>
                <c:pt idx="1110">
                  <c:v>-90</c:v>
                </c:pt>
                <c:pt idx="1111">
                  <c:v>-90</c:v>
                </c:pt>
                <c:pt idx="1112">
                  <c:v>-90</c:v>
                </c:pt>
                <c:pt idx="1113">
                  <c:v>-90</c:v>
                </c:pt>
                <c:pt idx="1114">
                  <c:v>-90</c:v>
                </c:pt>
                <c:pt idx="1115">
                  <c:v>-90</c:v>
                </c:pt>
                <c:pt idx="1116">
                  <c:v>-90</c:v>
                </c:pt>
                <c:pt idx="1117">
                  <c:v>-90</c:v>
                </c:pt>
                <c:pt idx="1118">
                  <c:v>-90</c:v>
                </c:pt>
                <c:pt idx="1119">
                  <c:v>-90</c:v>
                </c:pt>
                <c:pt idx="1120">
                  <c:v>-90</c:v>
                </c:pt>
                <c:pt idx="1121">
                  <c:v>-90</c:v>
                </c:pt>
                <c:pt idx="1122">
                  <c:v>-90</c:v>
                </c:pt>
                <c:pt idx="1123">
                  <c:v>-90</c:v>
                </c:pt>
                <c:pt idx="1124">
                  <c:v>-90</c:v>
                </c:pt>
                <c:pt idx="1125">
                  <c:v>-90</c:v>
                </c:pt>
                <c:pt idx="1126">
                  <c:v>-90</c:v>
                </c:pt>
                <c:pt idx="1127">
                  <c:v>-90</c:v>
                </c:pt>
                <c:pt idx="1128">
                  <c:v>-90</c:v>
                </c:pt>
                <c:pt idx="1129">
                  <c:v>-90</c:v>
                </c:pt>
                <c:pt idx="1130">
                  <c:v>-90</c:v>
                </c:pt>
                <c:pt idx="1131">
                  <c:v>-90</c:v>
                </c:pt>
                <c:pt idx="1132">
                  <c:v>-90</c:v>
                </c:pt>
                <c:pt idx="1133">
                  <c:v>-90</c:v>
                </c:pt>
                <c:pt idx="1134">
                  <c:v>-90</c:v>
                </c:pt>
                <c:pt idx="1135">
                  <c:v>-90</c:v>
                </c:pt>
                <c:pt idx="1136">
                  <c:v>-90</c:v>
                </c:pt>
                <c:pt idx="1137">
                  <c:v>-90</c:v>
                </c:pt>
                <c:pt idx="1138">
                  <c:v>-90</c:v>
                </c:pt>
                <c:pt idx="1139">
                  <c:v>-90</c:v>
                </c:pt>
                <c:pt idx="1140">
                  <c:v>-90</c:v>
                </c:pt>
                <c:pt idx="1141">
                  <c:v>-90</c:v>
                </c:pt>
                <c:pt idx="1142">
                  <c:v>-90</c:v>
                </c:pt>
                <c:pt idx="1143">
                  <c:v>-90</c:v>
                </c:pt>
                <c:pt idx="1144">
                  <c:v>-90</c:v>
                </c:pt>
                <c:pt idx="1145">
                  <c:v>-90</c:v>
                </c:pt>
                <c:pt idx="1146">
                  <c:v>-90</c:v>
                </c:pt>
                <c:pt idx="1147">
                  <c:v>-90</c:v>
                </c:pt>
                <c:pt idx="1148">
                  <c:v>-90</c:v>
                </c:pt>
                <c:pt idx="1149">
                  <c:v>-90</c:v>
                </c:pt>
                <c:pt idx="1150">
                  <c:v>-90</c:v>
                </c:pt>
                <c:pt idx="1151">
                  <c:v>-90</c:v>
                </c:pt>
                <c:pt idx="1152">
                  <c:v>-90</c:v>
                </c:pt>
                <c:pt idx="1153">
                  <c:v>-90</c:v>
                </c:pt>
                <c:pt idx="1154">
                  <c:v>-90</c:v>
                </c:pt>
                <c:pt idx="1155">
                  <c:v>-90</c:v>
                </c:pt>
                <c:pt idx="1156">
                  <c:v>-90</c:v>
                </c:pt>
                <c:pt idx="1157">
                  <c:v>-90</c:v>
                </c:pt>
                <c:pt idx="1158">
                  <c:v>-90</c:v>
                </c:pt>
                <c:pt idx="1159">
                  <c:v>-90</c:v>
                </c:pt>
                <c:pt idx="1160">
                  <c:v>-90</c:v>
                </c:pt>
                <c:pt idx="1161">
                  <c:v>-90</c:v>
                </c:pt>
                <c:pt idx="1162">
                  <c:v>-90</c:v>
                </c:pt>
                <c:pt idx="1163">
                  <c:v>-90</c:v>
                </c:pt>
                <c:pt idx="1164">
                  <c:v>-90</c:v>
                </c:pt>
                <c:pt idx="1165">
                  <c:v>-90</c:v>
                </c:pt>
                <c:pt idx="1166">
                  <c:v>-90</c:v>
                </c:pt>
                <c:pt idx="1167">
                  <c:v>-90</c:v>
                </c:pt>
                <c:pt idx="1168">
                  <c:v>-90</c:v>
                </c:pt>
                <c:pt idx="1169">
                  <c:v>-90</c:v>
                </c:pt>
                <c:pt idx="1170">
                  <c:v>-90</c:v>
                </c:pt>
                <c:pt idx="1171">
                  <c:v>-90</c:v>
                </c:pt>
                <c:pt idx="1172">
                  <c:v>-90</c:v>
                </c:pt>
                <c:pt idx="1173">
                  <c:v>-90</c:v>
                </c:pt>
                <c:pt idx="1174">
                  <c:v>-90</c:v>
                </c:pt>
                <c:pt idx="1175">
                  <c:v>-90</c:v>
                </c:pt>
                <c:pt idx="1176">
                  <c:v>-90</c:v>
                </c:pt>
                <c:pt idx="1177">
                  <c:v>-90</c:v>
                </c:pt>
                <c:pt idx="1178">
                  <c:v>-90</c:v>
                </c:pt>
                <c:pt idx="1179">
                  <c:v>-90</c:v>
                </c:pt>
                <c:pt idx="1180">
                  <c:v>-90</c:v>
                </c:pt>
                <c:pt idx="1181">
                  <c:v>-90</c:v>
                </c:pt>
                <c:pt idx="1182">
                  <c:v>-90</c:v>
                </c:pt>
                <c:pt idx="1183">
                  <c:v>-90</c:v>
                </c:pt>
                <c:pt idx="1184">
                  <c:v>-90</c:v>
                </c:pt>
                <c:pt idx="1185">
                  <c:v>-90</c:v>
                </c:pt>
                <c:pt idx="1186">
                  <c:v>-90</c:v>
                </c:pt>
                <c:pt idx="1187">
                  <c:v>-90</c:v>
                </c:pt>
                <c:pt idx="1188">
                  <c:v>-90</c:v>
                </c:pt>
                <c:pt idx="1189">
                  <c:v>-90</c:v>
                </c:pt>
                <c:pt idx="1190">
                  <c:v>-90</c:v>
                </c:pt>
                <c:pt idx="1191">
                  <c:v>-90</c:v>
                </c:pt>
                <c:pt idx="1192">
                  <c:v>-90</c:v>
                </c:pt>
                <c:pt idx="1193">
                  <c:v>-90</c:v>
                </c:pt>
                <c:pt idx="1194">
                  <c:v>-90</c:v>
                </c:pt>
                <c:pt idx="1195">
                  <c:v>-90</c:v>
                </c:pt>
                <c:pt idx="1196">
                  <c:v>-90</c:v>
                </c:pt>
                <c:pt idx="1197">
                  <c:v>-90</c:v>
                </c:pt>
                <c:pt idx="1198">
                  <c:v>-90</c:v>
                </c:pt>
                <c:pt idx="1199">
                  <c:v>-90</c:v>
                </c:pt>
                <c:pt idx="1200">
                  <c:v>-90</c:v>
                </c:pt>
                <c:pt idx="1201">
                  <c:v>-90</c:v>
                </c:pt>
                <c:pt idx="1202">
                  <c:v>-90</c:v>
                </c:pt>
                <c:pt idx="1203">
                  <c:v>-90</c:v>
                </c:pt>
                <c:pt idx="1204">
                  <c:v>-90</c:v>
                </c:pt>
                <c:pt idx="1205">
                  <c:v>-90</c:v>
                </c:pt>
                <c:pt idx="1206">
                  <c:v>-90</c:v>
                </c:pt>
                <c:pt idx="1207">
                  <c:v>-90</c:v>
                </c:pt>
                <c:pt idx="1208">
                  <c:v>-90</c:v>
                </c:pt>
                <c:pt idx="1209">
                  <c:v>-90</c:v>
                </c:pt>
                <c:pt idx="1210">
                  <c:v>-90</c:v>
                </c:pt>
                <c:pt idx="1211">
                  <c:v>-90</c:v>
                </c:pt>
                <c:pt idx="1212">
                  <c:v>-90</c:v>
                </c:pt>
                <c:pt idx="1213">
                  <c:v>-90</c:v>
                </c:pt>
                <c:pt idx="1214">
                  <c:v>-90</c:v>
                </c:pt>
                <c:pt idx="1215">
                  <c:v>-90</c:v>
                </c:pt>
                <c:pt idx="1216">
                  <c:v>-90</c:v>
                </c:pt>
                <c:pt idx="1217">
                  <c:v>-90</c:v>
                </c:pt>
                <c:pt idx="1218">
                  <c:v>-90</c:v>
                </c:pt>
                <c:pt idx="1219">
                  <c:v>-90</c:v>
                </c:pt>
                <c:pt idx="1220">
                  <c:v>-90</c:v>
                </c:pt>
                <c:pt idx="1221">
                  <c:v>-90</c:v>
                </c:pt>
                <c:pt idx="1222">
                  <c:v>-90</c:v>
                </c:pt>
                <c:pt idx="1223">
                  <c:v>-90</c:v>
                </c:pt>
                <c:pt idx="1224">
                  <c:v>-90</c:v>
                </c:pt>
                <c:pt idx="1225">
                  <c:v>-90</c:v>
                </c:pt>
                <c:pt idx="1226">
                  <c:v>-90</c:v>
                </c:pt>
                <c:pt idx="1227">
                  <c:v>-90</c:v>
                </c:pt>
                <c:pt idx="1228">
                  <c:v>-90</c:v>
                </c:pt>
                <c:pt idx="1229">
                  <c:v>-90</c:v>
                </c:pt>
                <c:pt idx="1230">
                  <c:v>-90</c:v>
                </c:pt>
                <c:pt idx="1231">
                  <c:v>-90</c:v>
                </c:pt>
                <c:pt idx="1232">
                  <c:v>-90</c:v>
                </c:pt>
                <c:pt idx="1233">
                  <c:v>-90</c:v>
                </c:pt>
                <c:pt idx="1234">
                  <c:v>-90</c:v>
                </c:pt>
                <c:pt idx="1235">
                  <c:v>-90</c:v>
                </c:pt>
                <c:pt idx="1236">
                  <c:v>-90</c:v>
                </c:pt>
                <c:pt idx="1237">
                  <c:v>-90</c:v>
                </c:pt>
                <c:pt idx="1238">
                  <c:v>-90</c:v>
                </c:pt>
                <c:pt idx="1239">
                  <c:v>-90</c:v>
                </c:pt>
                <c:pt idx="1240">
                  <c:v>-90</c:v>
                </c:pt>
                <c:pt idx="1241">
                  <c:v>-90</c:v>
                </c:pt>
                <c:pt idx="1242">
                  <c:v>-90</c:v>
                </c:pt>
                <c:pt idx="1243">
                  <c:v>-90</c:v>
                </c:pt>
                <c:pt idx="1244">
                  <c:v>-90</c:v>
                </c:pt>
                <c:pt idx="1245">
                  <c:v>-90</c:v>
                </c:pt>
                <c:pt idx="1246">
                  <c:v>-90</c:v>
                </c:pt>
                <c:pt idx="1247">
                  <c:v>-90</c:v>
                </c:pt>
                <c:pt idx="1248">
                  <c:v>-90</c:v>
                </c:pt>
                <c:pt idx="1249">
                  <c:v>-90</c:v>
                </c:pt>
                <c:pt idx="1250">
                  <c:v>-90</c:v>
                </c:pt>
                <c:pt idx="1251">
                  <c:v>-90</c:v>
                </c:pt>
                <c:pt idx="1252">
                  <c:v>-90</c:v>
                </c:pt>
                <c:pt idx="1253">
                  <c:v>-90</c:v>
                </c:pt>
                <c:pt idx="1254">
                  <c:v>-90</c:v>
                </c:pt>
                <c:pt idx="1255">
                  <c:v>-90</c:v>
                </c:pt>
                <c:pt idx="1256">
                  <c:v>-90</c:v>
                </c:pt>
                <c:pt idx="1257">
                  <c:v>-90</c:v>
                </c:pt>
                <c:pt idx="1258">
                  <c:v>-90</c:v>
                </c:pt>
                <c:pt idx="1259">
                  <c:v>-90</c:v>
                </c:pt>
                <c:pt idx="1260">
                  <c:v>-90</c:v>
                </c:pt>
                <c:pt idx="1261">
                  <c:v>-90</c:v>
                </c:pt>
                <c:pt idx="1262">
                  <c:v>-90</c:v>
                </c:pt>
                <c:pt idx="1263">
                  <c:v>-90</c:v>
                </c:pt>
                <c:pt idx="1264">
                  <c:v>-90</c:v>
                </c:pt>
                <c:pt idx="1265">
                  <c:v>-90</c:v>
                </c:pt>
                <c:pt idx="1266">
                  <c:v>-90</c:v>
                </c:pt>
                <c:pt idx="1267">
                  <c:v>-90</c:v>
                </c:pt>
                <c:pt idx="1268">
                  <c:v>-90</c:v>
                </c:pt>
                <c:pt idx="1269">
                  <c:v>-90</c:v>
                </c:pt>
                <c:pt idx="1270">
                  <c:v>-90</c:v>
                </c:pt>
                <c:pt idx="1271">
                  <c:v>-90</c:v>
                </c:pt>
                <c:pt idx="1272">
                  <c:v>-90</c:v>
                </c:pt>
                <c:pt idx="1273">
                  <c:v>-90</c:v>
                </c:pt>
                <c:pt idx="1274">
                  <c:v>-90</c:v>
                </c:pt>
                <c:pt idx="1275">
                  <c:v>-90</c:v>
                </c:pt>
                <c:pt idx="1276">
                  <c:v>-90</c:v>
                </c:pt>
                <c:pt idx="1277">
                  <c:v>-90</c:v>
                </c:pt>
                <c:pt idx="1278">
                  <c:v>-90</c:v>
                </c:pt>
                <c:pt idx="1279">
                  <c:v>-90</c:v>
                </c:pt>
                <c:pt idx="1280">
                  <c:v>-90</c:v>
                </c:pt>
                <c:pt idx="1281">
                  <c:v>-90</c:v>
                </c:pt>
                <c:pt idx="1282">
                  <c:v>-90</c:v>
                </c:pt>
                <c:pt idx="1283">
                  <c:v>-90</c:v>
                </c:pt>
                <c:pt idx="1284">
                  <c:v>-90</c:v>
                </c:pt>
                <c:pt idx="1285">
                  <c:v>-90</c:v>
                </c:pt>
                <c:pt idx="1286">
                  <c:v>-90</c:v>
                </c:pt>
                <c:pt idx="1287">
                  <c:v>-90</c:v>
                </c:pt>
                <c:pt idx="1288">
                  <c:v>-90</c:v>
                </c:pt>
                <c:pt idx="1289">
                  <c:v>-90</c:v>
                </c:pt>
                <c:pt idx="1290">
                  <c:v>-90</c:v>
                </c:pt>
                <c:pt idx="1291">
                  <c:v>-90</c:v>
                </c:pt>
                <c:pt idx="1292">
                  <c:v>-90</c:v>
                </c:pt>
                <c:pt idx="1293">
                  <c:v>-90</c:v>
                </c:pt>
                <c:pt idx="1294">
                  <c:v>-90</c:v>
                </c:pt>
                <c:pt idx="1295">
                  <c:v>-90</c:v>
                </c:pt>
                <c:pt idx="1296">
                  <c:v>-90</c:v>
                </c:pt>
                <c:pt idx="1297">
                  <c:v>-90</c:v>
                </c:pt>
                <c:pt idx="1298">
                  <c:v>-90</c:v>
                </c:pt>
                <c:pt idx="1299">
                  <c:v>-90</c:v>
                </c:pt>
                <c:pt idx="1300">
                  <c:v>-90</c:v>
                </c:pt>
                <c:pt idx="1301">
                  <c:v>-90</c:v>
                </c:pt>
                <c:pt idx="1302">
                  <c:v>-90</c:v>
                </c:pt>
                <c:pt idx="1303">
                  <c:v>-90</c:v>
                </c:pt>
                <c:pt idx="1304">
                  <c:v>-90</c:v>
                </c:pt>
                <c:pt idx="1305">
                  <c:v>-90</c:v>
                </c:pt>
                <c:pt idx="1306">
                  <c:v>-90</c:v>
                </c:pt>
                <c:pt idx="1307">
                  <c:v>-90</c:v>
                </c:pt>
                <c:pt idx="1308">
                  <c:v>-90</c:v>
                </c:pt>
                <c:pt idx="1309">
                  <c:v>-90</c:v>
                </c:pt>
                <c:pt idx="1310">
                  <c:v>-90</c:v>
                </c:pt>
                <c:pt idx="1311">
                  <c:v>-90</c:v>
                </c:pt>
                <c:pt idx="1312">
                  <c:v>-90</c:v>
                </c:pt>
                <c:pt idx="1313">
                  <c:v>-90</c:v>
                </c:pt>
                <c:pt idx="1314">
                  <c:v>-90</c:v>
                </c:pt>
                <c:pt idx="1315">
                  <c:v>-90</c:v>
                </c:pt>
                <c:pt idx="1316">
                  <c:v>-90</c:v>
                </c:pt>
                <c:pt idx="1317">
                  <c:v>-90</c:v>
                </c:pt>
                <c:pt idx="1318">
                  <c:v>-90</c:v>
                </c:pt>
                <c:pt idx="1319">
                  <c:v>-90</c:v>
                </c:pt>
                <c:pt idx="1320">
                  <c:v>-90</c:v>
                </c:pt>
                <c:pt idx="1321">
                  <c:v>-90</c:v>
                </c:pt>
                <c:pt idx="1322">
                  <c:v>-90</c:v>
                </c:pt>
                <c:pt idx="1323">
                  <c:v>-90</c:v>
                </c:pt>
                <c:pt idx="1324">
                  <c:v>-90</c:v>
                </c:pt>
                <c:pt idx="1325">
                  <c:v>-90</c:v>
                </c:pt>
                <c:pt idx="1326">
                  <c:v>-90</c:v>
                </c:pt>
                <c:pt idx="1327">
                  <c:v>-90</c:v>
                </c:pt>
                <c:pt idx="1328">
                  <c:v>-90</c:v>
                </c:pt>
                <c:pt idx="1329">
                  <c:v>-90</c:v>
                </c:pt>
                <c:pt idx="1330">
                  <c:v>-90</c:v>
                </c:pt>
                <c:pt idx="1331">
                  <c:v>-90</c:v>
                </c:pt>
                <c:pt idx="1332">
                  <c:v>-90</c:v>
                </c:pt>
                <c:pt idx="1333">
                  <c:v>-90</c:v>
                </c:pt>
                <c:pt idx="1334">
                  <c:v>-90</c:v>
                </c:pt>
                <c:pt idx="1335">
                  <c:v>-90</c:v>
                </c:pt>
                <c:pt idx="1336">
                  <c:v>-90</c:v>
                </c:pt>
                <c:pt idx="1337">
                  <c:v>-90</c:v>
                </c:pt>
                <c:pt idx="1338">
                  <c:v>-90</c:v>
                </c:pt>
                <c:pt idx="1339">
                  <c:v>-90</c:v>
                </c:pt>
                <c:pt idx="1340">
                  <c:v>-90</c:v>
                </c:pt>
                <c:pt idx="1341">
                  <c:v>-90</c:v>
                </c:pt>
                <c:pt idx="1342">
                  <c:v>-90</c:v>
                </c:pt>
                <c:pt idx="1343">
                  <c:v>-90</c:v>
                </c:pt>
                <c:pt idx="1344">
                  <c:v>-90</c:v>
                </c:pt>
                <c:pt idx="1345">
                  <c:v>-90</c:v>
                </c:pt>
                <c:pt idx="1346">
                  <c:v>-90</c:v>
                </c:pt>
                <c:pt idx="1347">
                  <c:v>-90</c:v>
                </c:pt>
                <c:pt idx="1348">
                  <c:v>-90</c:v>
                </c:pt>
                <c:pt idx="1349">
                  <c:v>-90</c:v>
                </c:pt>
                <c:pt idx="1350">
                  <c:v>-90</c:v>
                </c:pt>
                <c:pt idx="1351">
                  <c:v>-90</c:v>
                </c:pt>
                <c:pt idx="1352">
                  <c:v>-90</c:v>
                </c:pt>
                <c:pt idx="1353">
                  <c:v>-90</c:v>
                </c:pt>
                <c:pt idx="1354">
                  <c:v>-90</c:v>
                </c:pt>
                <c:pt idx="1355">
                  <c:v>-90</c:v>
                </c:pt>
                <c:pt idx="1356">
                  <c:v>-90</c:v>
                </c:pt>
                <c:pt idx="1357">
                  <c:v>-90</c:v>
                </c:pt>
                <c:pt idx="1358">
                  <c:v>-90</c:v>
                </c:pt>
                <c:pt idx="1359">
                  <c:v>-90</c:v>
                </c:pt>
                <c:pt idx="1360">
                  <c:v>-90</c:v>
                </c:pt>
                <c:pt idx="1361">
                  <c:v>-90</c:v>
                </c:pt>
                <c:pt idx="1362">
                  <c:v>-90</c:v>
                </c:pt>
                <c:pt idx="1363">
                  <c:v>-90</c:v>
                </c:pt>
                <c:pt idx="1364">
                  <c:v>-90</c:v>
                </c:pt>
                <c:pt idx="1365">
                  <c:v>-90</c:v>
                </c:pt>
                <c:pt idx="1366">
                  <c:v>-90</c:v>
                </c:pt>
                <c:pt idx="1367">
                  <c:v>-90</c:v>
                </c:pt>
                <c:pt idx="1368">
                  <c:v>-90</c:v>
                </c:pt>
                <c:pt idx="1369">
                  <c:v>-90</c:v>
                </c:pt>
                <c:pt idx="1370">
                  <c:v>-90</c:v>
                </c:pt>
                <c:pt idx="1371">
                  <c:v>-90</c:v>
                </c:pt>
                <c:pt idx="1372">
                  <c:v>-90</c:v>
                </c:pt>
                <c:pt idx="1373">
                  <c:v>-90</c:v>
                </c:pt>
                <c:pt idx="1374">
                  <c:v>-90</c:v>
                </c:pt>
                <c:pt idx="1375">
                  <c:v>-90</c:v>
                </c:pt>
                <c:pt idx="1376">
                  <c:v>-90</c:v>
                </c:pt>
                <c:pt idx="1377">
                  <c:v>-90</c:v>
                </c:pt>
                <c:pt idx="1378">
                  <c:v>-90</c:v>
                </c:pt>
                <c:pt idx="1379">
                  <c:v>-90</c:v>
                </c:pt>
                <c:pt idx="1380">
                  <c:v>-90</c:v>
                </c:pt>
                <c:pt idx="1381">
                  <c:v>-90</c:v>
                </c:pt>
                <c:pt idx="1382">
                  <c:v>-90</c:v>
                </c:pt>
                <c:pt idx="1383">
                  <c:v>-90</c:v>
                </c:pt>
                <c:pt idx="1384">
                  <c:v>-90</c:v>
                </c:pt>
                <c:pt idx="1385">
                  <c:v>-90</c:v>
                </c:pt>
                <c:pt idx="1386">
                  <c:v>-90</c:v>
                </c:pt>
                <c:pt idx="1387">
                  <c:v>-90</c:v>
                </c:pt>
                <c:pt idx="1388">
                  <c:v>-90</c:v>
                </c:pt>
                <c:pt idx="1389">
                  <c:v>-90</c:v>
                </c:pt>
                <c:pt idx="1390">
                  <c:v>-90</c:v>
                </c:pt>
                <c:pt idx="1391">
                  <c:v>-90</c:v>
                </c:pt>
                <c:pt idx="1392">
                  <c:v>-90</c:v>
                </c:pt>
                <c:pt idx="1393">
                  <c:v>-90</c:v>
                </c:pt>
                <c:pt idx="1394">
                  <c:v>-90</c:v>
                </c:pt>
                <c:pt idx="1395">
                  <c:v>-90</c:v>
                </c:pt>
                <c:pt idx="1396">
                  <c:v>-90</c:v>
                </c:pt>
                <c:pt idx="1397">
                  <c:v>-90</c:v>
                </c:pt>
                <c:pt idx="1398">
                  <c:v>-90</c:v>
                </c:pt>
                <c:pt idx="1399">
                  <c:v>-90</c:v>
                </c:pt>
                <c:pt idx="1400">
                  <c:v>-90</c:v>
                </c:pt>
                <c:pt idx="1401">
                  <c:v>-90</c:v>
                </c:pt>
                <c:pt idx="1402">
                  <c:v>-90</c:v>
                </c:pt>
                <c:pt idx="1403">
                  <c:v>-90</c:v>
                </c:pt>
                <c:pt idx="1404">
                  <c:v>-90</c:v>
                </c:pt>
                <c:pt idx="1405">
                  <c:v>-90</c:v>
                </c:pt>
                <c:pt idx="1406">
                  <c:v>-90</c:v>
                </c:pt>
                <c:pt idx="1407">
                  <c:v>-90</c:v>
                </c:pt>
                <c:pt idx="1408">
                  <c:v>-90</c:v>
                </c:pt>
                <c:pt idx="1409">
                  <c:v>-90</c:v>
                </c:pt>
                <c:pt idx="1410">
                  <c:v>-90</c:v>
                </c:pt>
                <c:pt idx="1411">
                  <c:v>-90</c:v>
                </c:pt>
                <c:pt idx="1412">
                  <c:v>-90</c:v>
                </c:pt>
                <c:pt idx="1413">
                  <c:v>-90</c:v>
                </c:pt>
                <c:pt idx="1414">
                  <c:v>-90</c:v>
                </c:pt>
                <c:pt idx="1415">
                  <c:v>-90</c:v>
                </c:pt>
                <c:pt idx="1416">
                  <c:v>-90</c:v>
                </c:pt>
                <c:pt idx="1417">
                  <c:v>-90</c:v>
                </c:pt>
                <c:pt idx="1418">
                  <c:v>-90</c:v>
                </c:pt>
                <c:pt idx="1419">
                  <c:v>-90</c:v>
                </c:pt>
                <c:pt idx="1420">
                  <c:v>-90</c:v>
                </c:pt>
                <c:pt idx="1421">
                  <c:v>-90</c:v>
                </c:pt>
                <c:pt idx="1422">
                  <c:v>-90</c:v>
                </c:pt>
                <c:pt idx="1423">
                  <c:v>-90</c:v>
                </c:pt>
                <c:pt idx="1424">
                  <c:v>-90</c:v>
                </c:pt>
                <c:pt idx="1425">
                  <c:v>-90</c:v>
                </c:pt>
                <c:pt idx="1426">
                  <c:v>-90</c:v>
                </c:pt>
                <c:pt idx="1427">
                  <c:v>-90</c:v>
                </c:pt>
                <c:pt idx="1428">
                  <c:v>-90</c:v>
                </c:pt>
                <c:pt idx="1429">
                  <c:v>-90</c:v>
                </c:pt>
                <c:pt idx="1430">
                  <c:v>-90</c:v>
                </c:pt>
                <c:pt idx="1431">
                  <c:v>-90</c:v>
                </c:pt>
                <c:pt idx="1432">
                  <c:v>-90</c:v>
                </c:pt>
                <c:pt idx="1433">
                  <c:v>-90</c:v>
                </c:pt>
                <c:pt idx="1434">
                  <c:v>-90</c:v>
                </c:pt>
                <c:pt idx="1435">
                  <c:v>-90</c:v>
                </c:pt>
                <c:pt idx="1436">
                  <c:v>-90</c:v>
                </c:pt>
                <c:pt idx="1437">
                  <c:v>-90</c:v>
                </c:pt>
                <c:pt idx="1438">
                  <c:v>-90</c:v>
                </c:pt>
                <c:pt idx="1439">
                  <c:v>-90</c:v>
                </c:pt>
                <c:pt idx="1440">
                  <c:v>-90</c:v>
                </c:pt>
                <c:pt idx="1441">
                  <c:v>-90</c:v>
                </c:pt>
                <c:pt idx="1442">
                  <c:v>-90</c:v>
                </c:pt>
                <c:pt idx="1443">
                  <c:v>-90</c:v>
                </c:pt>
                <c:pt idx="1444">
                  <c:v>-90</c:v>
                </c:pt>
                <c:pt idx="1445">
                  <c:v>-90</c:v>
                </c:pt>
                <c:pt idx="1446">
                  <c:v>-90</c:v>
                </c:pt>
                <c:pt idx="1447">
                  <c:v>-90</c:v>
                </c:pt>
                <c:pt idx="1448">
                  <c:v>-90</c:v>
                </c:pt>
                <c:pt idx="1449">
                  <c:v>-90</c:v>
                </c:pt>
                <c:pt idx="1450">
                  <c:v>-90</c:v>
                </c:pt>
                <c:pt idx="1451">
                  <c:v>-90</c:v>
                </c:pt>
                <c:pt idx="1452">
                  <c:v>-90</c:v>
                </c:pt>
                <c:pt idx="1453">
                  <c:v>-90</c:v>
                </c:pt>
                <c:pt idx="1454">
                  <c:v>-90</c:v>
                </c:pt>
                <c:pt idx="1455">
                  <c:v>-90</c:v>
                </c:pt>
                <c:pt idx="1456">
                  <c:v>-90</c:v>
                </c:pt>
                <c:pt idx="1457">
                  <c:v>-90</c:v>
                </c:pt>
                <c:pt idx="1458">
                  <c:v>-90</c:v>
                </c:pt>
                <c:pt idx="1459">
                  <c:v>-90</c:v>
                </c:pt>
                <c:pt idx="1460">
                  <c:v>-90</c:v>
                </c:pt>
                <c:pt idx="1461">
                  <c:v>-90</c:v>
                </c:pt>
                <c:pt idx="1462">
                  <c:v>-90</c:v>
                </c:pt>
                <c:pt idx="1463">
                  <c:v>-90</c:v>
                </c:pt>
                <c:pt idx="1464">
                  <c:v>-90</c:v>
                </c:pt>
                <c:pt idx="1465">
                  <c:v>-90</c:v>
                </c:pt>
                <c:pt idx="1466">
                  <c:v>-90</c:v>
                </c:pt>
                <c:pt idx="1467">
                  <c:v>-90</c:v>
                </c:pt>
                <c:pt idx="1468">
                  <c:v>-90</c:v>
                </c:pt>
                <c:pt idx="1469">
                  <c:v>-90</c:v>
                </c:pt>
                <c:pt idx="1470">
                  <c:v>-90</c:v>
                </c:pt>
                <c:pt idx="1471">
                  <c:v>-90</c:v>
                </c:pt>
                <c:pt idx="1472">
                  <c:v>-90</c:v>
                </c:pt>
                <c:pt idx="1473">
                  <c:v>-90</c:v>
                </c:pt>
                <c:pt idx="1474">
                  <c:v>-90</c:v>
                </c:pt>
                <c:pt idx="1475">
                  <c:v>-90</c:v>
                </c:pt>
                <c:pt idx="1476">
                  <c:v>-90</c:v>
                </c:pt>
                <c:pt idx="1477">
                  <c:v>-90</c:v>
                </c:pt>
                <c:pt idx="1478">
                  <c:v>-90</c:v>
                </c:pt>
                <c:pt idx="1479">
                  <c:v>-90</c:v>
                </c:pt>
                <c:pt idx="1480">
                  <c:v>-90</c:v>
                </c:pt>
                <c:pt idx="1481">
                  <c:v>-90</c:v>
                </c:pt>
                <c:pt idx="1482">
                  <c:v>-90</c:v>
                </c:pt>
                <c:pt idx="1483">
                  <c:v>-90</c:v>
                </c:pt>
                <c:pt idx="1484">
                  <c:v>-90</c:v>
                </c:pt>
                <c:pt idx="1485">
                  <c:v>-90</c:v>
                </c:pt>
                <c:pt idx="1486">
                  <c:v>-90</c:v>
                </c:pt>
                <c:pt idx="1487">
                  <c:v>-90</c:v>
                </c:pt>
                <c:pt idx="1488">
                  <c:v>-90</c:v>
                </c:pt>
                <c:pt idx="1489">
                  <c:v>-90</c:v>
                </c:pt>
                <c:pt idx="1490">
                  <c:v>-90</c:v>
                </c:pt>
                <c:pt idx="1491">
                  <c:v>-90</c:v>
                </c:pt>
                <c:pt idx="1492">
                  <c:v>-90</c:v>
                </c:pt>
                <c:pt idx="1493">
                  <c:v>-90</c:v>
                </c:pt>
                <c:pt idx="1494">
                  <c:v>-90</c:v>
                </c:pt>
                <c:pt idx="1495">
                  <c:v>-90</c:v>
                </c:pt>
                <c:pt idx="1496">
                  <c:v>-90</c:v>
                </c:pt>
                <c:pt idx="1497">
                  <c:v>-90</c:v>
                </c:pt>
                <c:pt idx="1498">
                  <c:v>-90</c:v>
                </c:pt>
                <c:pt idx="1499">
                  <c:v>-90</c:v>
                </c:pt>
                <c:pt idx="1500">
                  <c:v>-90</c:v>
                </c:pt>
                <c:pt idx="1501">
                  <c:v>-90</c:v>
                </c:pt>
                <c:pt idx="1502">
                  <c:v>-90</c:v>
                </c:pt>
                <c:pt idx="1503">
                  <c:v>-90</c:v>
                </c:pt>
                <c:pt idx="1504">
                  <c:v>-90</c:v>
                </c:pt>
                <c:pt idx="1505">
                  <c:v>-90</c:v>
                </c:pt>
                <c:pt idx="1506">
                  <c:v>-90</c:v>
                </c:pt>
                <c:pt idx="1507">
                  <c:v>-90</c:v>
                </c:pt>
                <c:pt idx="1508">
                  <c:v>-90</c:v>
                </c:pt>
                <c:pt idx="1509">
                  <c:v>-90</c:v>
                </c:pt>
                <c:pt idx="1510">
                  <c:v>-90</c:v>
                </c:pt>
                <c:pt idx="1511">
                  <c:v>-90</c:v>
                </c:pt>
                <c:pt idx="1512">
                  <c:v>-90</c:v>
                </c:pt>
                <c:pt idx="1513">
                  <c:v>-90</c:v>
                </c:pt>
                <c:pt idx="1514">
                  <c:v>-90</c:v>
                </c:pt>
                <c:pt idx="1515">
                  <c:v>-90</c:v>
                </c:pt>
                <c:pt idx="1516">
                  <c:v>-90</c:v>
                </c:pt>
                <c:pt idx="1517">
                  <c:v>-90</c:v>
                </c:pt>
                <c:pt idx="1518">
                  <c:v>-90</c:v>
                </c:pt>
                <c:pt idx="1519">
                  <c:v>-90</c:v>
                </c:pt>
                <c:pt idx="1520">
                  <c:v>-90</c:v>
                </c:pt>
                <c:pt idx="1521">
                  <c:v>-90</c:v>
                </c:pt>
                <c:pt idx="1522">
                  <c:v>-90</c:v>
                </c:pt>
                <c:pt idx="1523">
                  <c:v>-90</c:v>
                </c:pt>
                <c:pt idx="1524">
                  <c:v>-90</c:v>
                </c:pt>
                <c:pt idx="1525">
                  <c:v>-90</c:v>
                </c:pt>
                <c:pt idx="1526">
                  <c:v>-90</c:v>
                </c:pt>
                <c:pt idx="1527">
                  <c:v>-90</c:v>
                </c:pt>
                <c:pt idx="1528">
                  <c:v>-90</c:v>
                </c:pt>
                <c:pt idx="1529">
                  <c:v>-90</c:v>
                </c:pt>
                <c:pt idx="1530">
                  <c:v>-90</c:v>
                </c:pt>
                <c:pt idx="1531">
                  <c:v>-90</c:v>
                </c:pt>
                <c:pt idx="1532">
                  <c:v>-90</c:v>
                </c:pt>
                <c:pt idx="1533">
                  <c:v>-90</c:v>
                </c:pt>
                <c:pt idx="1534">
                  <c:v>-90</c:v>
                </c:pt>
                <c:pt idx="1535">
                  <c:v>-90</c:v>
                </c:pt>
                <c:pt idx="1536">
                  <c:v>-90</c:v>
                </c:pt>
                <c:pt idx="1537">
                  <c:v>-90</c:v>
                </c:pt>
                <c:pt idx="1538">
                  <c:v>-90</c:v>
                </c:pt>
                <c:pt idx="1539">
                  <c:v>-90</c:v>
                </c:pt>
                <c:pt idx="1540">
                  <c:v>-90</c:v>
                </c:pt>
                <c:pt idx="1541">
                  <c:v>-90</c:v>
                </c:pt>
                <c:pt idx="1542">
                  <c:v>-90</c:v>
                </c:pt>
                <c:pt idx="1543">
                  <c:v>-90</c:v>
                </c:pt>
                <c:pt idx="1544">
                  <c:v>-90</c:v>
                </c:pt>
                <c:pt idx="1545">
                  <c:v>-90</c:v>
                </c:pt>
                <c:pt idx="1546">
                  <c:v>-90</c:v>
                </c:pt>
                <c:pt idx="1547">
                  <c:v>-90</c:v>
                </c:pt>
                <c:pt idx="1548">
                  <c:v>-90</c:v>
                </c:pt>
                <c:pt idx="1549">
                  <c:v>-90</c:v>
                </c:pt>
                <c:pt idx="1550">
                  <c:v>-90</c:v>
                </c:pt>
                <c:pt idx="1551">
                  <c:v>-90</c:v>
                </c:pt>
                <c:pt idx="1552">
                  <c:v>-90</c:v>
                </c:pt>
                <c:pt idx="1553">
                  <c:v>-90</c:v>
                </c:pt>
                <c:pt idx="1554">
                  <c:v>-90</c:v>
                </c:pt>
                <c:pt idx="1555">
                  <c:v>-90</c:v>
                </c:pt>
                <c:pt idx="1556">
                  <c:v>-90</c:v>
                </c:pt>
                <c:pt idx="1557">
                  <c:v>-90</c:v>
                </c:pt>
                <c:pt idx="1558">
                  <c:v>-90</c:v>
                </c:pt>
                <c:pt idx="1559">
                  <c:v>-90</c:v>
                </c:pt>
                <c:pt idx="1560">
                  <c:v>-90</c:v>
                </c:pt>
                <c:pt idx="1561">
                  <c:v>-90</c:v>
                </c:pt>
                <c:pt idx="1562">
                  <c:v>-90</c:v>
                </c:pt>
                <c:pt idx="1563">
                  <c:v>-90</c:v>
                </c:pt>
                <c:pt idx="1564">
                  <c:v>-90</c:v>
                </c:pt>
                <c:pt idx="1565">
                  <c:v>-90</c:v>
                </c:pt>
                <c:pt idx="1566">
                  <c:v>-90</c:v>
                </c:pt>
                <c:pt idx="1567">
                  <c:v>-90</c:v>
                </c:pt>
                <c:pt idx="1568">
                  <c:v>-90</c:v>
                </c:pt>
                <c:pt idx="1569">
                  <c:v>-90</c:v>
                </c:pt>
                <c:pt idx="1570">
                  <c:v>-90</c:v>
                </c:pt>
                <c:pt idx="1571">
                  <c:v>-90</c:v>
                </c:pt>
                <c:pt idx="1572">
                  <c:v>-90</c:v>
                </c:pt>
                <c:pt idx="1573">
                  <c:v>-90</c:v>
                </c:pt>
                <c:pt idx="1574">
                  <c:v>-90</c:v>
                </c:pt>
                <c:pt idx="1575">
                  <c:v>-90</c:v>
                </c:pt>
                <c:pt idx="1576">
                  <c:v>-90</c:v>
                </c:pt>
                <c:pt idx="1577">
                  <c:v>-90</c:v>
                </c:pt>
                <c:pt idx="1578">
                  <c:v>-90</c:v>
                </c:pt>
                <c:pt idx="1579">
                  <c:v>-90</c:v>
                </c:pt>
                <c:pt idx="1580">
                  <c:v>-90</c:v>
                </c:pt>
                <c:pt idx="1581">
                  <c:v>-90</c:v>
                </c:pt>
                <c:pt idx="1582">
                  <c:v>-90</c:v>
                </c:pt>
                <c:pt idx="1583">
                  <c:v>-90</c:v>
                </c:pt>
                <c:pt idx="1584">
                  <c:v>-90</c:v>
                </c:pt>
                <c:pt idx="1585">
                  <c:v>-90</c:v>
                </c:pt>
                <c:pt idx="1586">
                  <c:v>-90</c:v>
                </c:pt>
                <c:pt idx="1587">
                  <c:v>-90</c:v>
                </c:pt>
                <c:pt idx="1588">
                  <c:v>-90</c:v>
                </c:pt>
                <c:pt idx="1589">
                  <c:v>-90</c:v>
                </c:pt>
                <c:pt idx="1590">
                  <c:v>-90</c:v>
                </c:pt>
                <c:pt idx="1591">
                  <c:v>-90</c:v>
                </c:pt>
                <c:pt idx="1592">
                  <c:v>-90</c:v>
                </c:pt>
                <c:pt idx="1593">
                  <c:v>-90</c:v>
                </c:pt>
                <c:pt idx="1594">
                  <c:v>-90</c:v>
                </c:pt>
                <c:pt idx="1595">
                  <c:v>-90</c:v>
                </c:pt>
                <c:pt idx="1596">
                  <c:v>-90</c:v>
                </c:pt>
                <c:pt idx="1597">
                  <c:v>-90</c:v>
                </c:pt>
                <c:pt idx="1598">
                  <c:v>-90</c:v>
                </c:pt>
                <c:pt idx="1599">
                  <c:v>-90</c:v>
                </c:pt>
                <c:pt idx="1600">
                  <c:v>-90</c:v>
                </c:pt>
                <c:pt idx="1601">
                  <c:v>-90</c:v>
                </c:pt>
                <c:pt idx="1602">
                  <c:v>-90</c:v>
                </c:pt>
                <c:pt idx="1603">
                  <c:v>-90</c:v>
                </c:pt>
                <c:pt idx="1604">
                  <c:v>-90</c:v>
                </c:pt>
                <c:pt idx="1605">
                  <c:v>-90</c:v>
                </c:pt>
                <c:pt idx="1606">
                  <c:v>-90</c:v>
                </c:pt>
                <c:pt idx="1607">
                  <c:v>-90</c:v>
                </c:pt>
                <c:pt idx="1608">
                  <c:v>-90</c:v>
                </c:pt>
                <c:pt idx="1609">
                  <c:v>-90</c:v>
                </c:pt>
                <c:pt idx="1610">
                  <c:v>-90</c:v>
                </c:pt>
                <c:pt idx="1611">
                  <c:v>-90</c:v>
                </c:pt>
                <c:pt idx="1612">
                  <c:v>-90</c:v>
                </c:pt>
                <c:pt idx="1613">
                  <c:v>-90</c:v>
                </c:pt>
                <c:pt idx="1614">
                  <c:v>-90</c:v>
                </c:pt>
                <c:pt idx="1615">
                  <c:v>-90</c:v>
                </c:pt>
                <c:pt idx="1616">
                  <c:v>-90</c:v>
                </c:pt>
                <c:pt idx="1617">
                  <c:v>-90</c:v>
                </c:pt>
                <c:pt idx="1618">
                  <c:v>-90</c:v>
                </c:pt>
                <c:pt idx="1619">
                  <c:v>-90</c:v>
                </c:pt>
                <c:pt idx="1620">
                  <c:v>-90</c:v>
                </c:pt>
                <c:pt idx="1621">
                  <c:v>-90</c:v>
                </c:pt>
                <c:pt idx="1622">
                  <c:v>-90</c:v>
                </c:pt>
                <c:pt idx="1623">
                  <c:v>-90</c:v>
                </c:pt>
                <c:pt idx="1624">
                  <c:v>-90</c:v>
                </c:pt>
                <c:pt idx="1625">
                  <c:v>-90</c:v>
                </c:pt>
                <c:pt idx="1626">
                  <c:v>-90</c:v>
                </c:pt>
                <c:pt idx="1627">
                  <c:v>-90</c:v>
                </c:pt>
                <c:pt idx="1628">
                  <c:v>-90</c:v>
                </c:pt>
                <c:pt idx="1629">
                  <c:v>-90</c:v>
                </c:pt>
                <c:pt idx="1630">
                  <c:v>-90</c:v>
                </c:pt>
                <c:pt idx="1631">
                  <c:v>-90</c:v>
                </c:pt>
                <c:pt idx="1632">
                  <c:v>-90</c:v>
                </c:pt>
                <c:pt idx="1633">
                  <c:v>-90</c:v>
                </c:pt>
                <c:pt idx="1634">
                  <c:v>-90</c:v>
                </c:pt>
                <c:pt idx="1635">
                  <c:v>-90</c:v>
                </c:pt>
                <c:pt idx="1636">
                  <c:v>-90</c:v>
                </c:pt>
                <c:pt idx="1637">
                  <c:v>-90</c:v>
                </c:pt>
                <c:pt idx="1638">
                  <c:v>-90</c:v>
                </c:pt>
                <c:pt idx="1639">
                  <c:v>-90</c:v>
                </c:pt>
                <c:pt idx="1640">
                  <c:v>-90</c:v>
                </c:pt>
                <c:pt idx="1641">
                  <c:v>-90</c:v>
                </c:pt>
                <c:pt idx="1642">
                  <c:v>-90</c:v>
                </c:pt>
                <c:pt idx="1643">
                  <c:v>-90</c:v>
                </c:pt>
                <c:pt idx="1644">
                  <c:v>-90</c:v>
                </c:pt>
                <c:pt idx="1645">
                  <c:v>-90</c:v>
                </c:pt>
                <c:pt idx="1646">
                  <c:v>-90</c:v>
                </c:pt>
                <c:pt idx="1647">
                  <c:v>-90</c:v>
                </c:pt>
                <c:pt idx="1648">
                  <c:v>-90</c:v>
                </c:pt>
                <c:pt idx="1649">
                  <c:v>-90</c:v>
                </c:pt>
                <c:pt idx="1650">
                  <c:v>-90</c:v>
                </c:pt>
                <c:pt idx="1651">
                  <c:v>-90</c:v>
                </c:pt>
                <c:pt idx="1652">
                  <c:v>-90</c:v>
                </c:pt>
                <c:pt idx="1653">
                  <c:v>-90</c:v>
                </c:pt>
                <c:pt idx="1654">
                  <c:v>-90</c:v>
                </c:pt>
                <c:pt idx="1655">
                  <c:v>-90</c:v>
                </c:pt>
                <c:pt idx="1656">
                  <c:v>-90</c:v>
                </c:pt>
                <c:pt idx="1657">
                  <c:v>-90</c:v>
                </c:pt>
                <c:pt idx="1658">
                  <c:v>-90</c:v>
                </c:pt>
                <c:pt idx="1659">
                  <c:v>-90</c:v>
                </c:pt>
                <c:pt idx="1660">
                  <c:v>-90</c:v>
                </c:pt>
                <c:pt idx="1661">
                  <c:v>-90</c:v>
                </c:pt>
                <c:pt idx="1662">
                  <c:v>-90</c:v>
                </c:pt>
                <c:pt idx="1663">
                  <c:v>-90</c:v>
                </c:pt>
                <c:pt idx="1664">
                  <c:v>-90</c:v>
                </c:pt>
                <c:pt idx="1665">
                  <c:v>-90</c:v>
                </c:pt>
                <c:pt idx="1666">
                  <c:v>-90</c:v>
                </c:pt>
                <c:pt idx="1667">
                  <c:v>-90</c:v>
                </c:pt>
                <c:pt idx="1668">
                  <c:v>-90</c:v>
                </c:pt>
                <c:pt idx="1669">
                  <c:v>-90</c:v>
                </c:pt>
                <c:pt idx="1670">
                  <c:v>-90</c:v>
                </c:pt>
                <c:pt idx="1671">
                  <c:v>-90</c:v>
                </c:pt>
                <c:pt idx="1672">
                  <c:v>-90</c:v>
                </c:pt>
                <c:pt idx="1673">
                  <c:v>-90</c:v>
                </c:pt>
                <c:pt idx="1674">
                  <c:v>-90</c:v>
                </c:pt>
                <c:pt idx="1675">
                  <c:v>-90</c:v>
                </c:pt>
                <c:pt idx="1676">
                  <c:v>-90</c:v>
                </c:pt>
                <c:pt idx="1677">
                  <c:v>-90</c:v>
                </c:pt>
                <c:pt idx="1678">
                  <c:v>-90</c:v>
                </c:pt>
                <c:pt idx="1679">
                  <c:v>-90</c:v>
                </c:pt>
                <c:pt idx="1680">
                  <c:v>-90</c:v>
                </c:pt>
                <c:pt idx="1681">
                  <c:v>-90</c:v>
                </c:pt>
                <c:pt idx="1682">
                  <c:v>-90</c:v>
                </c:pt>
                <c:pt idx="1683">
                  <c:v>-90</c:v>
                </c:pt>
                <c:pt idx="1684">
                  <c:v>-90</c:v>
                </c:pt>
                <c:pt idx="1685">
                  <c:v>-90</c:v>
                </c:pt>
                <c:pt idx="1686">
                  <c:v>-90</c:v>
                </c:pt>
                <c:pt idx="1687">
                  <c:v>-90</c:v>
                </c:pt>
                <c:pt idx="1688">
                  <c:v>-90</c:v>
                </c:pt>
                <c:pt idx="1689">
                  <c:v>-90</c:v>
                </c:pt>
                <c:pt idx="1690">
                  <c:v>-90</c:v>
                </c:pt>
                <c:pt idx="1691">
                  <c:v>-90</c:v>
                </c:pt>
                <c:pt idx="1692">
                  <c:v>-90</c:v>
                </c:pt>
                <c:pt idx="1693">
                  <c:v>-90</c:v>
                </c:pt>
                <c:pt idx="1694">
                  <c:v>-90</c:v>
                </c:pt>
                <c:pt idx="1695">
                  <c:v>-90</c:v>
                </c:pt>
                <c:pt idx="1696">
                  <c:v>-90</c:v>
                </c:pt>
                <c:pt idx="1697">
                  <c:v>-90</c:v>
                </c:pt>
                <c:pt idx="1698">
                  <c:v>-90</c:v>
                </c:pt>
                <c:pt idx="1699">
                  <c:v>-90</c:v>
                </c:pt>
                <c:pt idx="1700">
                  <c:v>-90</c:v>
                </c:pt>
                <c:pt idx="1701">
                  <c:v>-90</c:v>
                </c:pt>
                <c:pt idx="1702">
                  <c:v>-90</c:v>
                </c:pt>
                <c:pt idx="1703">
                  <c:v>-90</c:v>
                </c:pt>
                <c:pt idx="1704">
                  <c:v>-90</c:v>
                </c:pt>
                <c:pt idx="1705">
                  <c:v>-90</c:v>
                </c:pt>
                <c:pt idx="1706">
                  <c:v>-90</c:v>
                </c:pt>
                <c:pt idx="1707">
                  <c:v>-90</c:v>
                </c:pt>
                <c:pt idx="1708">
                  <c:v>-90</c:v>
                </c:pt>
                <c:pt idx="1709">
                  <c:v>-90</c:v>
                </c:pt>
                <c:pt idx="1710">
                  <c:v>-90</c:v>
                </c:pt>
                <c:pt idx="1711">
                  <c:v>-90</c:v>
                </c:pt>
                <c:pt idx="1712">
                  <c:v>-90</c:v>
                </c:pt>
                <c:pt idx="1713">
                  <c:v>-90</c:v>
                </c:pt>
                <c:pt idx="1714">
                  <c:v>-90</c:v>
                </c:pt>
                <c:pt idx="1715">
                  <c:v>-90</c:v>
                </c:pt>
                <c:pt idx="1716">
                  <c:v>-90</c:v>
                </c:pt>
                <c:pt idx="1717">
                  <c:v>-90</c:v>
                </c:pt>
                <c:pt idx="1718">
                  <c:v>-90</c:v>
                </c:pt>
                <c:pt idx="1719">
                  <c:v>-90</c:v>
                </c:pt>
                <c:pt idx="1720">
                  <c:v>-90</c:v>
                </c:pt>
                <c:pt idx="1721">
                  <c:v>-90</c:v>
                </c:pt>
                <c:pt idx="1722">
                  <c:v>-90</c:v>
                </c:pt>
                <c:pt idx="1723">
                  <c:v>-90</c:v>
                </c:pt>
                <c:pt idx="1724">
                  <c:v>-90</c:v>
                </c:pt>
                <c:pt idx="1725">
                  <c:v>-90</c:v>
                </c:pt>
                <c:pt idx="1726">
                  <c:v>-90</c:v>
                </c:pt>
                <c:pt idx="1727">
                  <c:v>-90</c:v>
                </c:pt>
                <c:pt idx="1728">
                  <c:v>-90</c:v>
                </c:pt>
                <c:pt idx="1729">
                  <c:v>-90</c:v>
                </c:pt>
                <c:pt idx="1730">
                  <c:v>-90</c:v>
                </c:pt>
                <c:pt idx="1731">
                  <c:v>-90</c:v>
                </c:pt>
                <c:pt idx="1732">
                  <c:v>-90</c:v>
                </c:pt>
                <c:pt idx="1733">
                  <c:v>-90</c:v>
                </c:pt>
                <c:pt idx="1734">
                  <c:v>-90</c:v>
                </c:pt>
                <c:pt idx="1735">
                  <c:v>-90</c:v>
                </c:pt>
                <c:pt idx="1736">
                  <c:v>-90</c:v>
                </c:pt>
                <c:pt idx="1737">
                  <c:v>-90</c:v>
                </c:pt>
                <c:pt idx="1738">
                  <c:v>-90</c:v>
                </c:pt>
                <c:pt idx="1739">
                  <c:v>-90</c:v>
                </c:pt>
                <c:pt idx="1740">
                  <c:v>-90</c:v>
                </c:pt>
                <c:pt idx="1741">
                  <c:v>-90</c:v>
                </c:pt>
                <c:pt idx="1742">
                  <c:v>-90</c:v>
                </c:pt>
                <c:pt idx="1743">
                  <c:v>-90</c:v>
                </c:pt>
                <c:pt idx="1744">
                  <c:v>-90</c:v>
                </c:pt>
                <c:pt idx="1745">
                  <c:v>-90</c:v>
                </c:pt>
                <c:pt idx="1746">
                  <c:v>-90</c:v>
                </c:pt>
                <c:pt idx="1747">
                  <c:v>-90</c:v>
                </c:pt>
                <c:pt idx="1748">
                  <c:v>-90</c:v>
                </c:pt>
                <c:pt idx="1749">
                  <c:v>-90</c:v>
                </c:pt>
                <c:pt idx="1750">
                  <c:v>-90</c:v>
                </c:pt>
                <c:pt idx="1751">
                  <c:v>-90</c:v>
                </c:pt>
                <c:pt idx="1752">
                  <c:v>-90</c:v>
                </c:pt>
                <c:pt idx="1753">
                  <c:v>-90</c:v>
                </c:pt>
                <c:pt idx="1754">
                  <c:v>-90</c:v>
                </c:pt>
                <c:pt idx="1755">
                  <c:v>-90</c:v>
                </c:pt>
                <c:pt idx="1756">
                  <c:v>-90</c:v>
                </c:pt>
                <c:pt idx="1757">
                  <c:v>-90</c:v>
                </c:pt>
                <c:pt idx="1758">
                  <c:v>-90</c:v>
                </c:pt>
                <c:pt idx="1759">
                  <c:v>-90</c:v>
                </c:pt>
                <c:pt idx="1760">
                  <c:v>-90</c:v>
                </c:pt>
                <c:pt idx="1761">
                  <c:v>-90</c:v>
                </c:pt>
                <c:pt idx="1762">
                  <c:v>-90</c:v>
                </c:pt>
                <c:pt idx="1763">
                  <c:v>-90</c:v>
                </c:pt>
                <c:pt idx="1764">
                  <c:v>-90</c:v>
                </c:pt>
                <c:pt idx="1765">
                  <c:v>-90</c:v>
                </c:pt>
                <c:pt idx="1766">
                  <c:v>-90</c:v>
                </c:pt>
                <c:pt idx="1767">
                  <c:v>-90</c:v>
                </c:pt>
                <c:pt idx="1768">
                  <c:v>-90</c:v>
                </c:pt>
                <c:pt idx="1769">
                  <c:v>-90</c:v>
                </c:pt>
                <c:pt idx="1770">
                  <c:v>-90</c:v>
                </c:pt>
                <c:pt idx="1771">
                  <c:v>-90</c:v>
                </c:pt>
                <c:pt idx="1772">
                  <c:v>-90</c:v>
                </c:pt>
                <c:pt idx="1773">
                  <c:v>-90</c:v>
                </c:pt>
                <c:pt idx="1774">
                  <c:v>-90</c:v>
                </c:pt>
                <c:pt idx="1775">
                  <c:v>-90</c:v>
                </c:pt>
                <c:pt idx="1776">
                  <c:v>-90</c:v>
                </c:pt>
                <c:pt idx="1777">
                  <c:v>-90</c:v>
                </c:pt>
                <c:pt idx="1778">
                  <c:v>-90</c:v>
                </c:pt>
                <c:pt idx="1779">
                  <c:v>-90</c:v>
                </c:pt>
                <c:pt idx="1780">
                  <c:v>-90</c:v>
                </c:pt>
                <c:pt idx="1781">
                  <c:v>-90</c:v>
                </c:pt>
                <c:pt idx="1782">
                  <c:v>-90</c:v>
                </c:pt>
                <c:pt idx="1783">
                  <c:v>-90</c:v>
                </c:pt>
                <c:pt idx="1784">
                  <c:v>-90</c:v>
                </c:pt>
                <c:pt idx="1785">
                  <c:v>-90</c:v>
                </c:pt>
                <c:pt idx="1786">
                  <c:v>-90</c:v>
                </c:pt>
                <c:pt idx="1787">
                  <c:v>-90</c:v>
                </c:pt>
                <c:pt idx="1788">
                  <c:v>-90</c:v>
                </c:pt>
                <c:pt idx="1789">
                  <c:v>-90</c:v>
                </c:pt>
                <c:pt idx="1790">
                  <c:v>-90</c:v>
                </c:pt>
                <c:pt idx="1791">
                  <c:v>-90</c:v>
                </c:pt>
                <c:pt idx="1792">
                  <c:v>-90</c:v>
                </c:pt>
                <c:pt idx="1793">
                  <c:v>-90</c:v>
                </c:pt>
                <c:pt idx="1794">
                  <c:v>-90</c:v>
                </c:pt>
                <c:pt idx="1795">
                  <c:v>-90</c:v>
                </c:pt>
                <c:pt idx="1796">
                  <c:v>-90</c:v>
                </c:pt>
                <c:pt idx="1797">
                  <c:v>-90</c:v>
                </c:pt>
                <c:pt idx="1798">
                  <c:v>-90</c:v>
                </c:pt>
                <c:pt idx="1799">
                  <c:v>-90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091024"/>
        <c:axId val="208091584"/>
      </c:lineChart>
      <c:catAx>
        <c:axId val="2080910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091584"/>
        <c:crosses val="autoZero"/>
        <c:auto val="1"/>
        <c:lblAlgn val="ctr"/>
        <c:lblOffset val="100"/>
        <c:noMultiLvlLbl val="0"/>
      </c:catAx>
      <c:valAx>
        <c:axId val="208091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091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'좌현교차(선수지남.안전)'!$B$2</c:f>
              <c:strCache>
                <c:ptCount val="1"/>
                <c:pt idx="0">
                  <c:v>dcpa_mi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'좌현교차(선수지남.안전)'!$B$3:$B$1802</c:f>
              <c:numCache>
                <c:formatCode>General</c:formatCode>
                <c:ptCount val="1800"/>
                <c:pt idx="0">
                  <c:v>2.6108387659523302</c:v>
                </c:pt>
                <c:pt idx="1">
                  <c:v>2.6108387659527099</c:v>
                </c:pt>
                <c:pt idx="2">
                  <c:v>2.6108387659530901</c:v>
                </c:pt>
                <c:pt idx="3">
                  <c:v>2.61083876595176</c:v>
                </c:pt>
                <c:pt idx="4">
                  <c:v>2.6108387659521299</c:v>
                </c:pt>
                <c:pt idx="5">
                  <c:v>2.6108387659525198</c:v>
                </c:pt>
                <c:pt idx="6">
                  <c:v>2.6108387659529</c:v>
                </c:pt>
                <c:pt idx="7">
                  <c:v>2.61083876595176</c:v>
                </c:pt>
                <c:pt idx="8">
                  <c:v>2.6108387659519501</c:v>
                </c:pt>
                <c:pt idx="9">
                  <c:v>2.6108387659523302</c:v>
                </c:pt>
                <c:pt idx="10">
                  <c:v>2.6108387659527201</c:v>
                </c:pt>
                <c:pt idx="11">
                  <c:v>2.6108387659530901</c:v>
                </c:pt>
                <c:pt idx="12">
                  <c:v>2.61083876595176</c:v>
                </c:pt>
                <c:pt idx="13">
                  <c:v>2.6108387659521402</c:v>
                </c:pt>
                <c:pt idx="14">
                  <c:v>2.6108387659525198</c:v>
                </c:pt>
                <c:pt idx="15">
                  <c:v>2.6108387659529</c:v>
                </c:pt>
                <c:pt idx="16">
                  <c:v>2.61083876595176</c:v>
                </c:pt>
                <c:pt idx="17">
                  <c:v>2.6108387659519501</c:v>
                </c:pt>
                <c:pt idx="18">
                  <c:v>2.6108387659523302</c:v>
                </c:pt>
                <c:pt idx="19">
                  <c:v>2.6108387659527099</c:v>
                </c:pt>
                <c:pt idx="20">
                  <c:v>2.6108387659530998</c:v>
                </c:pt>
                <c:pt idx="21">
                  <c:v>2.6108387659519501</c:v>
                </c:pt>
                <c:pt idx="22">
                  <c:v>2.6108387659521402</c:v>
                </c:pt>
                <c:pt idx="23">
                  <c:v>2.6108387659525198</c:v>
                </c:pt>
                <c:pt idx="24">
                  <c:v>2.6108387659529</c:v>
                </c:pt>
                <c:pt idx="25">
                  <c:v>2.61083876595176</c:v>
                </c:pt>
                <c:pt idx="26">
                  <c:v>2.6108387659521402</c:v>
                </c:pt>
                <c:pt idx="27">
                  <c:v>2.61083876595232</c:v>
                </c:pt>
                <c:pt idx="28">
                  <c:v>2.6108387659527099</c:v>
                </c:pt>
                <c:pt idx="29">
                  <c:v>2.6108387659530901</c:v>
                </c:pt>
                <c:pt idx="30">
                  <c:v>2.6108387659519501</c:v>
                </c:pt>
                <c:pt idx="31">
                  <c:v>2.6108387659521299</c:v>
                </c:pt>
                <c:pt idx="32">
                  <c:v>2.6108387659525198</c:v>
                </c:pt>
                <c:pt idx="33">
                  <c:v>2.6108387659529</c:v>
                </c:pt>
                <c:pt idx="34">
                  <c:v>2.61083876595176</c:v>
                </c:pt>
                <c:pt idx="35">
                  <c:v>2.6108387659521299</c:v>
                </c:pt>
                <c:pt idx="36">
                  <c:v>2.61083876595232</c:v>
                </c:pt>
                <c:pt idx="37">
                  <c:v>2.6108387659527099</c:v>
                </c:pt>
                <c:pt idx="38">
                  <c:v>2.6108387659515699</c:v>
                </c:pt>
                <c:pt idx="39">
                  <c:v>2.6108387659519501</c:v>
                </c:pt>
                <c:pt idx="40">
                  <c:v>2.6108387659523302</c:v>
                </c:pt>
                <c:pt idx="41">
                  <c:v>2.6108387659525198</c:v>
                </c:pt>
                <c:pt idx="42">
                  <c:v>2.6108387659529</c:v>
                </c:pt>
                <c:pt idx="43">
                  <c:v>2.61083876595176</c:v>
                </c:pt>
                <c:pt idx="44">
                  <c:v>2.6108387659521299</c:v>
                </c:pt>
                <c:pt idx="45">
                  <c:v>2.6108387659525198</c:v>
                </c:pt>
                <c:pt idx="46">
                  <c:v>2.6108387659527099</c:v>
                </c:pt>
                <c:pt idx="47">
                  <c:v>2.6108387659515699</c:v>
                </c:pt>
                <c:pt idx="48">
                  <c:v>2.6108387659519501</c:v>
                </c:pt>
                <c:pt idx="49">
                  <c:v>2.6108387659523302</c:v>
                </c:pt>
                <c:pt idx="50">
                  <c:v>2.6108387659525198</c:v>
                </c:pt>
                <c:pt idx="51">
                  <c:v>2.6108387659529</c:v>
                </c:pt>
                <c:pt idx="52">
                  <c:v>2.61083876595176</c:v>
                </c:pt>
                <c:pt idx="53">
                  <c:v>2.6108387659521402</c:v>
                </c:pt>
                <c:pt idx="54">
                  <c:v>2.6108387659525198</c:v>
                </c:pt>
                <c:pt idx="55">
                  <c:v>2.6108387659527099</c:v>
                </c:pt>
                <c:pt idx="56">
                  <c:v>2.6108387659515602</c:v>
                </c:pt>
                <c:pt idx="57">
                  <c:v>2.6108387659519501</c:v>
                </c:pt>
                <c:pt idx="58">
                  <c:v>2.6108387659523302</c:v>
                </c:pt>
                <c:pt idx="59">
                  <c:v>2.6108387659527099</c:v>
                </c:pt>
                <c:pt idx="60">
                  <c:v>2.6108387659529</c:v>
                </c:pt>
                <c:pt idx="61">
                  <c:v>2.61083876595176</c:v>
                </c:pt>
                <c:pt idx="62">
                  <c:v>2.6108387659521402</c:v>
                </c:pt>
                <c:pt idx="63">
                  <c:v>2.6108387659525198</c:v>
                </c:pt>
                <c:pt idx="64">
                  <c:v>2.6108387659529</c:v>
                </c:pt>
                <c:pt idx="65">
                  <c:v>2.6108387659515699</c:v>
                </c:pt>
                <c:pt idx="66">
                  <c:v>2.6108387659519501</c:v>
                </c:pt>
                <c:pt idx="67">
                  <c:v>2.6108387659523302</c:v>
                </c:pt>
                <c:pt idx="68">
                  <c:v>2.6108387659527099</c:v>
                </c:pt>
                <c:pt idx="69">
                  <c:v>2.6108387659529</c:v>
                </c:pt>
                <c:pt idx="70">
                  <c:v>2.61083876595176</c:v>
                </c:pt>
                <c:pt idx="71">
                  <c:v>2.6108387659521402</c:v>
                </c:pt>
                <c:pt idx="72">
                  <c:v>2.6108387659525198</c:v>
                </c:pt>
                <c:pt idx="73">
                  <c:v>2.6108387659529</c:v>
                </c:pt>
                <c:pt idx="74">
                  <c:v>2.6108387659515602</c:v>
                </c:pt>
                <c:pt idx="75">
                  <c:v>2.6108387659519501</c:v>
                </c:pt>
                <c:pt idx="76">
                  <c:v>2.61083876595232</c:v>
                </c:pt>
                <c:pt idx="77">
                  <c:v>2.6108387659527099</c:v>
                </c:pt>
                <c:pt idx="78">
                  <c:v>2.6108387659530901</c:v>
                </c:pt>
                <c:pt idx="79">
                  <c:v>2.61083876595176</c:v>
                </c:pt>
                <c:pt idx="80">
                  <c:v>2.6108387659521402</c:v>
                </c:pt>
                <c:pt idx="81">
                  <c:v>2.6108387659525198</c:v>
                </c:pt>
                <c:pt idx="82">
                  <c:v>2.6108387659529</c:v>
                </c:pt>
                <c:pt idx="83">
                  <c:v>2.61083876595176</c:v>
                </c:pt>
                <c:pt idx="84">
                  <c:v>2.6108387659519501</c:v>
                </c:pt>
                <c:pt idx="85">
                  <c:v>2.61083876595232</c:v>
                </c:pt>
                <c:pt idx="86">
                  <c:v>2.6108387659527099</c:v>
                </c:pt>
                <c:pt idx="87">
                  <c:v>2.6108387659530998</c:v>
                </c:pt>
                <c:pt idx="88">
                  <c:v>2.6108387659517498</c:v>
                </c:pt>
                <c:pt idx="89">
                  <c:v>2.6108387659521402</c:v>
                </c:pt>
                <c:pt idx="90">
                  <c:v>2.6108387659525198</c:v>
                </c:pt>
                <c:pt idx="91">
                  <c:v>2.6108387659529</c:v>
                </c:pt>
                <c:pt idx="92">
                  <c:v>2.6108387659517498</c:v>
                </c:pt>
                <c:pt idx="93">
                  <c:v>2.6108387659519501</c:v>
                </c:pt>
                <c:pt idx="94">
                  <c:v>2.6108387659523302</c:v>
                </c:pt>
                <c:pt idx="95">
                  <c:v>2.6108387659527099</c:v>
                </c:pt>
                <c:pt idx="96">
                  <c:v>2.6108387659530901</c:v>
                </c:pt>
                <c:pt idx="97">
                  <c:v>2.6108387659519501</c:v>
                </c:pt>
                <c:pt idx="98">
                  <c:v>2.6108387659521402</c:v>
                </c:pt>
                <c:pt idx="99">
                  <c:v>2.6108387659525198</c:v>
                </c:pt>
                <c:pt idx="100">
                  <c:v>2.6108387659529</c:v>
                </c:pt>
                <c:pt idx="101">
                  <c:v>2.61083876595176</c:v>
                </c:pt>
                <c:pt idx="102">
                  <c:v>2.6108387659521402</c:v>
                </c:pt>
                <c:pt idx="103">
                  <c:v>2.6108387659523302</c:v>
                </c:pt>
                <c:pt idx="104">
                  <c:v>2.6108387659527201</c:v>
                </c:pt>
                <c:pt idx="105">
                  <c:v>2.6108387659530901</c:v>
                </c:pt>
                <c:pt idx="106">
                  <c:v>2.6108387659519501</c:v>
                </c:pt>
                <c:pt idx="107">
                  <c:v>2.6108387659521402</c:v>
                </c:pt>
                <c:pt idx="108">
                  <c:v>2.6108387659525198</c:v>
                </c:pt>
                <c:pt idx="109">
                  <c:v>2.6108387659529</c:v>
                </c:pt>
                <c:pt idx="110">
                  <c:v>2.61083876595176</c:v>
                </c:pt>
                <c:pt idx="111">
                  <c:v>2.6108387659521402</c:v>
                </c:pt>
                <c:pt idx="112">
                  <c:v>2.6108387659523302</c:v>
                </c:pt>
                <c:pt idx="113">
                  <c:v>2.6108387659527099</c:v>
                </c:pt>
                <c:pt idx="114">
                  <c:v>2.6108387659515699</c:v>
                </c:pt>
                <c:pt idx="115">
                  <c:v>2.6108387659519501</c:v>
                </c:pt>
                <c:pt idx="116">
                  <c:v>2.6108387659523302</c:v>
                </c:pt>
                <c:pt idx="117">
                  <c:v>2.6108387659525198</c:v>
                </c:pt>
                <c:pt idx="118">
                  <c:v>2.6108387659529</c:v>
                </c:pt>
                <c:pt idx="119">
                  <c:v>2.61083876595176</c:v>
                </c:pt>
                <c:pt idx="120">
                  <c:v>2.6108387659521402</c:v>
                </c:pt>
                <c:pt idx="121">
                  <c:v>2.6108387659525198</c:v>
                </c:pt>
                <c:pt idx="122">
                  <c:v>2.6108387659527099</c:v>
                </c:pt>
                <c:pt idx="123">
                  <c:v>2.6108387659515699</c:v>
                </c:pt>
                <c:pt idx="124">
                  <c:v>2.6108387659519501</c:v>
                </c:pt>
                <c:pt idx="125">
                  <c:v>2.6108387659523302</c:v>
                </c:pt>
                <c:pt idx="126">
                  <c:v>2.6108387659525198</c:v>
                </c:pt>
                <c:pt idx="127">
                  <c:v>2.6108387659529</c:v>
                </c:pt>
                <c:pt idx="128">
                  <c:v>2.61083876595176</c:v>
                </c:pt>
                <c:pt idx="129">
                  <c:v>2.6108387659521402</c:v>
                </c:pt>
                <c:pt idx="130">
                  <c:v>2.6108387659525198</c:v>
                </c:pt>
                <c:pt idx="131">
                  <c:v>2.6108387659527099</c:v>
                </c:pt>
                <c:pt idx="132">
                  <c:v>2.6108387659515602</c:v>
                </c:pt>
                <c:pt idx="133">
                  <c:v>2.6108387659519501</c:v>
                </c:pt>
                <c:pt idx="134">
                  <c:v>2.6108387659523302</c:v>
                </c:pt>
                <c:pt idx="135">
                  <c:v>2.6108387659527099</c:v>
                </c:pt>
                <c:pt idx="136">
                  <c:v>2.6108387659529</c:v>
                </c:pt>
                <c:pt idx="137">
                  <c:v>2.6108387659517498</c:v>
                </c:pt>
                <c:pt idx="138">
                  <c:v>2.6108387659521402</c:v>
                </c:pt>
                <c:pt idx="139">
                  <c:v>2.6108387659525198</c:v>
                </c:pt>
                <c:pt idx="140">
                  <c:v>2.6108387659529</c:v>
                </c:pt>
                <c:pt idx="141">
                  <c:v>2.6108387659515699</c:v>
                </c:pt>
                <c:pt idx="142">
                  <c:v>2.6108387659519501</c:v>
                </c:pt>
                <c:pt idx="143">
                  <c:v>2.6108387659523302</c:v>
                </c:pt>
                <c:pt idx="144">
                  <c:v>2.6108387659527099</c:v>
                </c:pt>
                <c:pt idx="145">
                  <c:v>2.6108387659529</c:v>
                </c:pt>
                <c:pt idx="146">
                  <c:v>2.61083876595176</c:v>
                </c:pt>
                <c:pt idx="147">
                  <c:v>2.6108387659521402</c:v>
                </c:pt>
                <c:pt idx="148">
                  <c:v>2.6108387659525198</c:v>
                </c:pt>
                <c:pt idx="149">
                  <c:v>2.6108387659529</c:v>
                </c:pt>
                <c:pt idx="150">
                  <c:v>2.6108387659515602</c:v>
                </c:pt>
                <c:pt idx="151">
                  <c:v>2.6108387659519501</c:v>
                </c:pt>
                <c:pt idx="152">
                  <c:v>2.6108387659523302</c:v>
                </c:pt>
                <c:pt idx="153">
                  <c:v>2.6108387659527099</c:v>
                </c:pt>
                <c:pt idx="154">
                  <c:v>2.6108387659530901</c:v>
                </c:pt>
                <c:pt idx="155">
                  <c:v>2.6108387659517498</c:v>
                </c:pt>
                <c:pt idx="156">
                  <c:v>2.6108387659521402</c:v>
                </c:pt>
                <c:pt idx="157">
                  <c:v>2.6108387659525198</c:v>
                </c:pt>
                <c:pt idx="158">
                  <c:v>2.6108387659529</c:v>
                </c:pt>
                <c:pt idx="159">
                  <c:v>2.61083876595176</c:v>
                </c:pt>
                <c:pt idx="160">
                  <c:v>2.6108387659519501</c:v>
                </c:pt>
                <c:pt idx="161">
                  <c:v>2.6108387659523302</c:v>
                </c:pt>
                <c:pt idx="162">
                  <c:v>2.6108387659527099</c:v>
                </c:pt>
                <c:pt idx="163">
                  <c:v>2.6108387659530901</c:v>
                </c:pt>
                <c:pt idx="164">
                  <c:v>2.61083876595176</c:v>
                </c:pt>
                <c:pt idx="165">
                  <c:v>2.6108387659521402</c:v>
                </c:pt>
                <c:pt idx="166">
                  <c:v>2.6108387659525198</c:v>
                </c:pt>
                <c:pt idx="167">
                  <c:v>2.6108387659529</c:v>
                </c:pt>
                <c:pt idx="168">
                  <c:v>2.61083876595176</c:v>
                </c:pt>
                <c:pt idx="169">
                  <c:v>2.6108387659519501</c:v>
                </c:pt>
                <c:pt idx="170">
                  <c:v>2.6108387659523302</c:v>
                </c:pt>
                <c:pt idx="171">
                  <c:v>2.6108387659527099</c:v>
                </c:pt>
                <c:pt idx="172">
                  <c:v>2.6108387659530901</c:v>
                </c:pt>
                <c:pt idx="173">
                  <c:v>2.6108387659519501</c:v>
                </c:pt>
                <c:pt idx="174">
                  <c:v>2.6108387659521402</c:v>
                </c:pt>
                <c:pt idx="175">
                  <c:v>2.6108387659525198</c:v>
                </c:pt>
                <c:pt idx="176">
                  <c:v>2.6108387659529</c:v>
                </c:pt>
                <c:pt idx="177">
                  <c:v>2.61083876595176</c:v>
                </c:pt>
                <c:pt idx="178">
                  <c:v>2.6108387659521402</c:v>
                </c:pt>
                <c:pt idx="179">
                  <c:v>2.6108387659523302</c:v>
                </c:pt>
                <c:pt idx="180">
                  <c:v>2.6108387659527099</c:v>
                </c:pt>
                <c:pt idx="181">
                  <c:v>2.6108387659530998</c:v>
                </c:pt>
                <c:pt idx="182">
                  <c:v>2.6108387659519501</c:v>
                </c:pt>
                <c:pt idx="183">
                  <c:v>2.6108387659523302</c:v>
                </c:pt>
                <c:pt idx="184">
                  <c:v>2.6108387659525198</c:v>
                </c:pt>
                <c:pt idx="185">
                  <c:v>2.6108387659529</c:v>
                </c:pt>
                <c:pt idx="186">
                  <c:v>2.61083876595176</c:v>
                </c:pt>
                <c:pt idx="187">
                  <c:v>2.6108387659521402</c:v>
                </c:pt>
                <c:pt idx="188">
                  <c:v>2.6108387659523302</c:v>
                </c:pt>
                <c:pt idx="189">
                  <c:v>2.6108387659527099</c:v>
                </c:pt>
                <c:pt idx="190">
                  <c:v>2.6108387659515699</c:v>
                </c:pt>
                <c:pt idx="191">
                  <c:v>2.6108387659519501</c:v>
                </c:pt>
                <c:pt idx="192">
                  <c:v>2.6108387659523302</c:v>
                </c:pt>
                <c:pt idx="193">
                  <c:v>2.6108387659525198</c:v>
                </c:pt>
                <c:pt idx="194">
                  <c:v>2.6108387659529</c:v>
                </c:pt>
                <c:pt idx="195">
                  <c:v>2.61083876595176</c:v>
                </c:pt>
                <c:pt idx="196">
                  <c:v>2.6108387659521402</c:v>
                </c:pt>
                <c:pt idx="197">
                  <c:v>2.6108387659525198</c:v>
                </c:pt>
                <c:pt idx="198">
                  <c:v>2.6108387659527099</c:v>
                </c:pt>
                <c:pt idx="199">
                  <c:v>2.6108387659515602</c:v>
                </c:pt>
                <c:pt idx="200">
                  <c:v>2.6108387659519501</c:v>
                </c:pt>
                <c:pt idx="201">
                  <c:v>2.6108387659523302</c:v>
                </c:pt>
                <c:pt idx="202">
                  <c:v>2.6108387659527099</c:v>
                </c:pt>
                <c:pt idx="203">
                  <c:v>2.6108387659529</c:v>
                </c:pt>
                <c:pt idx="204">
                  <c:v>2.61083876595176</c:v>
                </c:pt>
                <c:pt idx="205">
                  <c:v>2.6108387659521402</c:v>
                </c:pt>
                <c:pt idx="206">
                  <c:v>2.6108387659525198</c:v>
                </c:pt>
                <c:pt idx="207">
                  <c:v>2.6108387659527001</c:v>
                </c:pt>
                <c:pt idx="208">
                  <c:v>2.6108387659515699</c:v>
                </c:pt>
                <c:pt idx="209">
                  <c:v>2.6108387659519501</c:v>
                </c:pt>
                <c:pt idx="210">
                  <c:v>2.6108387659523302</c:v>
                </c:pt>
                <c:pt idx="211">
                  <c:v>2.6108387659527099</c:v>
                </c:pt>
                <c:pt idx="212">
                  <c:v>2.6108387659529</c:v>
                </c:pt>
                <c:pt idx="213">
                  <c:v>2.61083876595176</c:v>
                </c:pt>
                <c:pt idx="214">
                  <c:v>2.6108387659521402</c:v>
                </c:pt>
                <c:pt idx="215">
                  <c:v>2.6108387659525198</c:v>
                </c:pt>
                <c:pt idx="216">
                  <c:v>2.6108387659529</c:v>
                </c:pt>
                <c:pt idx="217">
                  <c:v>2.6108387659515602</c:v>
                </c:pt>
                <c:pt idx="218">
                  <c:v>2.6108387659519501</c:v>
                </c:pt>
                <c:pt idx="219">
                  <c:v>2.6108387659523302</c:v>
                </c:pt>
                <c:pt idx="220">
                  <c:v>2.6108387659527001</c:v>
                </c:pt>
                <c:pt idx="221">
                  <c:v>2.6108387659530901</c:v>
                </c:pt>
                <c:pt idx="222">
                  <c:v>2.61083876595176</c:v>
                </c:pt>
                <c:pt idx="223">
                  <c:v>2.6108387659521402</c:v>
                </c:pt>
                <c:pt idx="224">
                  <c:v>2.6108387659525198</c:v>
                </c:pt>
                <c:pt idx="225">
                  <c:v>2.6108387659529</c:v>
                </c:pt>
                <c:pt idx="226">
                  <c:v>2.6108387659515699</c:v>
                </c:pt>
                <c:pt idx="227">
                  <c:v>2.6108387659519501</c:v>
                </c:pt>
                <c:pt idx="228">
                  <c:v>2.6108387659523302</c:v>
                </c:pt>
                <c:pt idx="229">
                  <c:v>2.6108387659527099</c:v>
                </c:pt>
                <c:pt idx="230">
                  <c:v>2.6108387659530901</c:v>
                </c:pt>
                <c:pt idx="231">
                  <c:v>2.61083876595176</c:v>
                </c:pt>
                <c:pt idx="232">
                  <c:v>2.6108387659521402</c:v>
                </c:pt>
                <c:pt idx="233">
                  <c:v>2.6108387659525198</c:v>
                </c:pt>
                <c:pt idx="234">
                  <c:v>2.6108387659529</c:v>
                </c:pt>
                <c:pt idx="235">
                  <c:v>2.61083876595176</c:v>
                </c:pt>
                <c:pt idx="236">
                  <c:v>2.6108387659519501</c:v>
                </c:pt>
                <c:pt idx="237">
                  <c:v>2.6108387659523302</c:v>
                </c:pt>
                <c:pt idx="238">
                  <c:v>2.6108387659527099</c:v>
                </c:pt>
                <c:pt idx="239">
                  <c:v>2.6108387659530998</c:v>
                </c:pt>
                <c:pt idx="240">
                  <c:v>2.6108387659519501</c:v>
                </c:pt>
                <c:pt idx="241">
                  <c:v>2.6108387659521402</c:v>
                </c:pt>
                <c:pt idx="242">
                  <c:v>2.6108387659525198</c:v>
                </c:pt>
                <c:pt idx="243">
                  <c:v>2.6108387659529</c:v>
                </c:pt>
                <c:pt idx="244">
                  <c:v>2.61083876595176</c:v>
                </c:pt>
                <c:pt idx="245">
                  <c:v>2.6108387659519501</c:v>
                </c:pt>
                <c:pt idx="246">
                  <c:v>2.6108387659523302</c:v>
                </c:pt>
                <c:pt idx="247">
                  <c:v>2.6108387659527099</c:v>
                </c:pt>
                <c:pt idx="248">
                  <c:v>2.6108387659530901</c:v>
                </c:pt>
                <c:pt idx="249">
                  <c:v>2.6108387659519501</c:v>
                </c:pt>
                <c:pt idx="250">
                  <c:v>2.6108387659521402</c:v>
                </c:pt>
                <c:pt idx="251">
                  <c:v>2.6108387659525198</c:v>
                </c:pt>
                <c:pt idx="252">
                  <c:v>2.6108387659529</c:v>
                </c:pt>
                <c:pt idx="253">
                  <c:v>2.61083876595176</c:v>
                </c:pt>
                <c:pt idx="254">
                  <c:v>2.6108387659521402</c:v>
                </c:pt>
                <c:pt idx="255">
                  <c:v>2.6108387659523302</c:v>
                </c:pt>
                <c:pt idx="256">
                  <c:v>2.6108387659527099</c:v>
                </c:pt>
                <c:pt idx="257">
                  <c:v>2.6108387659530901</c:v>
                </c:pt>
                <c:pt idx="258">
                  <c:v>2.6108387659519501</c:v>
                </c:pt>
                <c:pt idx="259">
                  <c:v>2.6108387659523302</c:v>
                </c:pt>
                <c:pt idx="260">
                  <c:v>2.6108387659525198</c:v>
                </c:pt>
                <c:pt idx="261">
                  <c:v>2.6108387659529</c:v>
                </c:pt>
                <c:pt idx="262">
                  <c:v>2.61083876595176</c:v>
                </c:pt>
                <c:pt idx="263">
                  <c:v>2.6108387659521402</c:v>
                </c:pt>
                <c:pt idx="264">
                  <c:v>2.6108387659523302</c:v>
                </c:pt>
                <c:pt idx="265">
                  <c:v>2.6108387659527099</c:v>
                </c:pt>
                <c:pt idx="266">
                  <c:v>2.6108387659515602</c:v>
                </c:pt>
                <c:pt idx="267">
                  <c:v>2.6108387659519501</c:v>
                </c:pt>
                <c:pt idx="268">
                  <c:v>2.6108387659523302</c:v>
                </c:pt>
                <c:pt idx="269">
                  <c:v>2.6108387659525198</c:v>
                </c:pt>
                <c:pt idx="270">
                  <c:v>2.6108387659529</c:v>
                </c:pt>
                <c:pt idx="271">
                  <c:v>2.61083876595176</c:v>
                </c:pt>
                <c:pt idx="272">
                  <c:v>2.6108387659521402</c:v>
                </c:pt>
                <c:pt idx="273">
                  <c:v>2.6108387659525198</c:v>
                </c:pt>
                <c:pt idx="274">
                  <c:v>2.6108387659527099</c:v>
                </c:pt>
                <c:pt idx="275">
                  <c:v>2.6108387659515699</c:v>
                </c:pt>
                <c:pt idx="276">
                  <c:v>2.6108387659519501</c:v>
                </c:pt>
                <c:pt idx="277">
                  <c:v>2.6108387659523302</c:v>
                </c:pt>
                <c:pt idx="278">
                  <c:v>2.6108387659527099</c:v>
                </c:pt>
                <c:pt idx="279">
                  <c:v>2.6108387659529</c:v>
                </c:pt>
                <c:pt idx="280">
                  <c:v>2.61083876595176</c:v>
                </c:pt>
                <c:pt idx="281">
                  <c:v>2.6108387659521402</c:v>
                </c:pt>
                <c:pt idx="282">
                  <c:v>2.6108387659525198</c:v>
                </c:pt>
                <c:pt idx="283">
                  <c:v>2.6108387659527099</c:v>
                </c:pt>
                <c:pt idx="284">
                  <c:v>2.6108387659515602</c:v>
                </c:pt>
                <c:pt idx="285">
                  <c:v>2.6108387659519501</c:v>
                </c:pt>
                <c:pt idx="286">
                  <c:v>2.6108387659523302</c:v>
                </c:pt>
                <c:pt idx="287">
                  <c:v>2.6108387659527099</c:v>
                </c:pt>
                <c:pt idx="288">
                  <c:v>2.6108387659529</c:v>
                </c:pt>
                <c:pt idx="289">
                  <c:v>2.61083876595176</c:v>
                </c:pt>
                <c:pt idx="290">
                  <c:v>2.6108387659521402</c:v>
                </c:pt>
                <c:pt idx="291">
                  <c:v>2.6108387659525198</c:v>
                </c:pt>
                <c:pt idx="292">
                  <c:v>2.6108387659529</c:v>
                </c:pt>
                <c:pt idx="293">
                  <c:v>2.6108387659515699</c:v>
                </c:pt>
                <c:pt idx="294">
                  <c:v>2.6108387659519501</c:v>
                </c:pt>
                <c:pt idx="295">
                  <c:v>2.6108387659523302</c:v>
                </c:pt>
                <c:pt idx="296">
                  <c:v>2.6108387659527099</c:v>
                </c:pt>
                <c:pt idx="297">
                  <c:v>2.6108387659530901</c:v>
                </c:pt>
                <c:pt idx="298">
                  <c:v>2.61083876595176</c:v>
                </c:pt>
                <c:pt idx="299">
                  <c:v>2.6108387659521402</c:v>
                </c:pt>
                <c:pt idx="300">
                  <c:v>2.6108387659525198</c:v>
                </c:pt>
                <c:pt idx="301">
                  <c:v>2.6108387659529</c:v>
                </c:pt>
                <c:pt idx="302">
                  <c:v>2.6108387659515699</c:v>
                </c:pt>
                <c:pt idx="303">
                  <c:v>2.6108387659519501</c:v>
                </c:pt>
                <c:pt idx="304">
                  <c:v>2.6108387659523302</c:v>
                </c:pt>
                <c:pt idx="305">
                  <c:v>2.6108387659527099</c:v>
                </c:pt>
                <c:pt idx="306">
                  <c:v>2.6108387659530901</c:v>
                </c:pt>
                <c:pt idx="307">
                  <c:v>2.61083876595176</c:v>
                </c:pt>
                <c:pt idx="308">
                  <c:v>2.6108387659521402</c:v>
                </c:pt>
                <c:pt idx="309">
                  <c:v>2.6108387659525198</c:v>
                </c:pt>
                <c:pt idx="310">
                  <c:v>2.6108387659529</c:v>
                </c:pt>
                <c:pt idx="311">
                  <c:v>2.61083876595176</c:v>
                </c:pt>
                <c:pt idx="312">
                  <c:v>2.6108387659519501</c:v>
                </c:pt>
                <c:pt idx="313">
                  <c:v>2.6108387659523302</c:v>
                </c:pt>
                <c:pt idx="314">
                  <c:v>2.6108387659527099</c:v>
                </c:pt>
                <c:pt idx="315">
                  <c:v>2.6108387659530998</c:v>
                </c:pt>
                <c:pt idx="316">
                  <c:v>2.6108387659519501</c:v>
                </c:pt>
                <c:pt idx="317">
                  <c:v>2.6108387659521402</c:v>
                </c:pt>
                <c:pt idx="318">
                  <c:v>2.6108387659525198</c:v>
                </c:pt>
                <c:pt idx="319">
                  <c:v>2.6108387659529</c:v>
                </c:pt>
                <c:pt idx="320">
                  <c:v>2.61083876595176</c:v>
                </c:pt>
                <c:pt idx="321">
                  <c:v>2.6108387659519501</c:v>
                </c:pt>
                <c:pt idx="322">
                  <c:v>2.6108387659523302</c:v>
                </c:pt>
                <c:pt idx="323">
                  <c:v>2.6108387659527099</c:v>
                </c:pt>
                <c:pt idx="324">
                  <c:v>2.6108387659530901</c:v>
                </c:pt>
                <c:pt idx="325">
                  <c:v>2.6108387659519501</c:v>
                </c:pt>
                <c:pt idx="326">
                  <c:v>2.6108387659521402</c:v>
                </c:pt>
                <c:pt idx="327">
                  <c:v>2.6108387659525198</c:v>
                </c:pt>
                <c:pt idx="328">
                  <c:v>2.6108387659529</c:v>
                </c:pt>
                <c:pt idx="329">
                  <c:v>2.61083876595176</c:v>
                </c:pt>
                <c:pt idx="330">
                  <c:v>2.6108387659521402</c:v>
                </c:pt>
                <c:pt idx="331">
                  <c:v>2.6108387659523302</c:v>
                </c:pt>
                <c:pt idx="332">
                  <c:v>2.6108387659527099</c:v>
                </c:pt>
                <c:pt idx="333">
                  <c:v>2.6108387659530901</c:v>
                </c:pt>
                <c:pt idx="334">
                  <c:v>2.6108387659519501</c:v>
                </c:pt>
                <c:pt idx="335">
                  <c:v>2.6108387659523302</c:v>
                </c:pt>
                <c:pt idx="336">
                  <c:v>2.6108387659525198</c:v>
                </c:pt>
                <c:pt idx="337">
                  <c:v>2.6108387659529</c:v>
                </c:pt>
                <c:pt idx="338">
                  <c:v>2.61083876595176</c:v>
                </c:pt>
                <c:pt idx="339">
                  <c:v>2.6108387659521402</c:v>
                </c:pt>
                <c:pt idx="340">
                  <c:v>2.6108387659523302</c:v>
                </c:pt>
                <c:pt idx="341">
                  <c:v>2.6108387659527099</c:v>
                </c:pt>
                <c:pt idx="342">
                  <c:v>2.6108387659515699</c:v>
                </c:pt>
                <c:pt idx="343">
                  <c:v>2.6108387659519501</c:v>
                </c:pt>
                <c:pt idx="344">
                  <c:v>2.6108387659523302</c:v>
                </c:pt>
                <c:pt idx="345">
                  <c:v>2.6108387659525198</c:v>
                </c:pt>
                <c:pt idx="346">
                  <c:v>2.6108387659529</c:v>
                </c:pt>
                <c:pt idx="347">
                  <c:v>2.61083876595176</c:v>
                </c:pt>
                <c:pt idx="348">
                  <c:v>2.6108387659521402</c:v>
                </c:pt>
                <c:pt idx="349">
                  <c:v>2.6108387659525198</c:v>
                </c:pt>
                <c:pt idx="350">
                  <c:v>2.6108387659527099</c:v>
                </c:pt>
                <c:pt idx="351">
                  <c:v>2.6108387659515699</c:v>
                </c:pt>
                <c:pt idx="352">
                  <c:v>2.6108387659519501</c:v>
                </c:pt>
                <c:pt idx="353">
                  <c:v>2.6108387659523302</c:v>
                </c:pt>
                <c:pt idx="354">
                  <c:v>2.6108387659527099</c:v>
                </c:pt>
                <c:pt idx="355">
                  <c:v>2.6108387659529</c:v>
                </c:pt>
                <c:pt idx="356">
                  <c:v>2.61083876595176</c:v>
                </c:pt>
                <c:pt idx="357">
                  <c:v>2.6108387659521402</c:v>
                </c:pt>
                <c:pt idx="358">
                  <c:v>2.6108387659525198</c:v>
                </c:pt>
                <c:pt idx="359">
                  <c:v>2.6108387659527099</c:v>
                </c:pt>
                <c:pt idx="360">
                  <c:v>2.6108387659515699</c:v>
                </c:pt>
                <c:pt idx="361">
                  <c:v>2.6108387659519501</c:v>
                </c:pt>
                <c:pt idx="362">
                  <c:v>2.6108387659523302</c:v>
                </c:pt>
                <c:pt idx="363">
                  <c:v>2.6108387659527099</c:v>
                </c:pt>
                <c:pt idx="364">
                  <c:v>2.6108387659529</c:v>
                </c:pt>
                <c:pt idx="365">
                  <c:v>2.61083876595176</c:v>
                </c:pt>
                <c:pt idx="366">
                  <c:v>2.6108387659521402</c:v>
                </c:pt>
                <c:pt idx="367">
                  <c:v>2.6108387659525198</c:v>
                </c:pt>
                <c:pt idx="368">
                  <c:v>2.6108387659529</c:v>
                </c:pt>
                <c:pt idx="369">
                  <c:v>2.6108387659515699</c:v>
                </c:pt>
                <c:pt idx="370">
                  <c:v>2.6108387659519501</c:v>
                </c:pt>
                <c:pt idx="371">
                  <c:v>2.6108387659523302</c:v>
                </c:pt>
                <c:pt idx="372">
                  <c:v>2.6108387659527099</c:v>
                </c:pt>
                <c:pt idx="373">
                  <c:v>2.6108387659530901</c:v>
                </c:pt>
                <c:pt idx="374">
                  <c:v>2.61083876595176</c:v>
                </c:pt>
                <c:pt idx="375">
                  <c:v>2.6108387659521402</c:v>
                </c:pt>
                <c:pt idx="376">
                  <c:v>2.6108387659525198</c:v>
                </c:pt>
                <c:pt idx="377">
                  <c:v>2.6108387659529</c:v>
                </c:pt>
                <c:pt idx="378">
                  <c:v>2.6108387659515602</c:v>
                </c:pt>
                <c:pt idx="379">
                  <c:v>2.6108387659519501</c:v>
                </c:pt>
                <c:pt idx="380">
                  <c:v>2.6108387659523302</c:v>
                </c:pt>
                <c:pt idx="381">
                  <c:v>2.6108387659527099</c:v>
                </c:pt>
                <c:pt idx="382">
                  <c:v>2.6108387659530901</c:v>
                </c:pt>
                <c:pt idx="383">
                  <c:v>2.61083876595176</c:v>
                </c:pt>
                <c:pt idx="384">
                  <c:v>2.6108387659521402</c:v>
                </c:pt>
                <c:pt idx="385">
                  <c:v>2.6108387659525198</c:v>
                </c:pt>
                <c:pt idx="386">
                  <c:v>2.6108387659529</c:v>
                </c:pt>
                <c:pt idx="387">
                  <c:v>2.61083876595176</c:v>
                </c:pt>
                <c:pt idx="388">
                  <c:v>2.6108387659519501</c:v>
                </c:pt>
                <c:pt idx="389">
                  <c:v>2.6108387659523302</c:v>
                </c:pt>
                <c:pt idx="390">
                  <c:v>2.6108387659527099</c:v>
                </c:pt>
                <c:pt idx="391">
                  <c:v>2.6108387659530901</c:v>
                </c:pt>
                <c:pt idx="392">
                  <c:v>2.6108387659519501</c:v>
                </c:pt>
                <c:pt idx="393">
                  <c:v>2.6108387659521402</c:v>
                </c:pt>
                <c:pt idx="394">
                  <c:v>2.6108387659525198</c:v>
                </c:pt>
                <c:pt idx="395">
                  <c:v>2.6108387659529</c:v>
                </c:pt>
                <c:pt idx="396">
                  <c:v>2.61083876595176</c:v>
                </c:pt>
                <c:pt idx="397">
                  <c:v>2.6108387659519501</c:v>
                </c:pt>
                <c:pt idx="398">
                  <c:v>2.6108387659523302</c:v>
                </c:pt>
                <c:pt idx="399">
                  <c:v>2.6108387659527099</c:v>
                </c:pt>
                <c:pt idx="400">
                  <c:v>2.6108387659530901</c:v>
                </c:pt>
                <c:pt idx="401">
                  <c:v>2.6108387659519501</c:v>
                </c:pt>
                <c:pt idx="402">
                  <c:v>2.6108387659521402</c:v>
                </c:pt>
                <c:pt idx="403">
                  <c:v>2.6108387659525198</c:v>
                </c:pt>
                <c:pt idx="404">
                  <c:v>2.6108387659529</c:v>
                </c:pt>
                <c:pt idx="405">
                  <c:v>2.61083876595176</c:v>
                </c:pt>
                <c:pt idx="406">
                  <c:v>2.6108387659521402</c:v>
                </c:pt>
                <c:pt idx="407">
                  <c:v>2.6108387659523302</c:v>
                </c:pt>
                <c:pt idx="408">
                  <c:v>2.6108387659527099</c:v>
                </c:pt>
                <c:pt idx="409">
                  <c:v>2.6108387659530901</c:v>
                </c:pt>
                <c:pt idx="410">
                  <c:v>2.6108387659519501</c:v>
                </c:pt>
                <c:pt idx="411">
                  <c:v>2.6108387659523302</c:v>
                </c:pt>
                <c:pt idx="412">
                  <c:v>2.6108387659525198</c:v>
                </c:pt>
                <c:pt idx="413">
                  <c:v>2.6108387659529</c:v>
                </c:pt>
                <c:pt idx="414">
                  <c:v>2.61083876595176</c:v>
                </c:pt>
                <c:pt idx="415">
                  <c:v>2.6108387659521402</c:v>
                </c:pt>
                <c:pt idx="416">
                  <c:v>2.6108387659523302</c:v>
                </c:pt>
                <c:pt idx="417">
                  <c:v>2.6108387659527099</c:v>
                </c:pt>
                <c:pt idx="418">
                  <c:v>2.6108387659515602</c:v>
                </c:pt>
                <c:pt idx="419">
                  <c:v>2.6108387659519501</c:v>
                </c:pt>
                <c:pt idx="420">
                  <c:v>2.6108387659523302</c:v>
                </c:pt>
                <c:pt idx="421">
                  <c:v>2.6108387659525198</c:v>
                </c:pt>
                <c:pt idx="422">
                  <c:v>2.6108387659529</c:v>
                </c:pt>
                <c:pt idx="423">
                  <c:v>2.61083876595176</c:v>
                </c:pt>
                <c:pt idx="424">
                  <c:v>2.6108387659521402</c:v>
                </c:pt>
                <c:pt idx="425">
                  <c:v>2.6108387659525198</c:v>
                </c:pt>
                <c:pt idx="426">
                  <c:v>2.6108387659527099</c:v>
                </c:pt>
                <c:pt idx="427">
                  <c:v>2.6108387659515699</c:v>
                </c:pt>
                <c:pt idx="428">
                  <c:v>2.6108387659519501</c:v>
                </c:pt>
                <c:pt idx="429">
                  <c:v>2.6108387659523302</c:v>
                </c:pt>
                <c:pt idx="430">
                  <c:v>2.6108387659527099</c:v>
                </c:pt>
                <c:pt idx="431">
                  <c:v>2.6108387659529102</c:v>
                </c:pt>
                <c:pt idx="432">
                  <c:v>2.61083876595176</c:v>
                </c:pt>
                <c:pt idx="433">
                  <c:v>2.6108387659521402</c:v>
                </c:pt>
                <c:pt idx="434">
                  <c:v>2.6108387659525198</c:v>
                </c:pt>
                <c:pt idx="435">
                  <c:v>2.6108387659527099</c:v>
                </c:pt>
                <c:pt idx="436">
                  <c:v>2.6108387659515699</c:v>
                </c:pt>
                <c:pt idx="437">
                  <c:v>2.6108387659519501</c:v>
                </c:pt>
                <c:pt idx="438">
                  <c:v>2.6108387659523302</c:v>
                </c:pt>
                <c:pt idx="439">
                  <c:v>2.6108387659527099</c:v>
                </c:pt>
                <c:pt idx="440">
                  <c:v>2.6108387659529</c:v>
                </c:pt>
                <c:pt idx="441">
                  <c:v>2.61083876595176</c:v>
                </c:pt>
                <c:pt idx="442">
                  <c:v>2.6108387659521402</c:v>
                </c:pt>
                <c:pt idx="443">
                  <c:v>2.6108387659525198</c:v>
                </c:pt>
                <c:pt idx="444">
                  <c:v>2.6108387659529</c:v>
                </c:pt>
                <c:pt idx="445">
                  <c:v>2.6108387659515699</c:v>
                </c:pt>
                <c:pt idx="446">
                  <c:v>2.6108387659519501</c:v>
                </c:pt>
                <c:pt idx="447">
                  <c:v>2.6108387659523302</c:v>
                </c:pt>
                <c:pt idx="448">
                  <c:v>2.6108387659527099</c:v>
                </c:pt>
                <c:pt idx="449">
                  <c:v>2.6108387659530998</c:v>
                </c:pt>
                <c:pt idx="450">
                  <c:v>2.61083876595176</c:v>
                </c:pt>
                <c:pt idx="451">
                  <c:v>2.6108387659521402</c:v>
                </c:pt>
                <c:pt idx="452">
                  <c:v>2.6108387659525198</c:v>
                </c:pt>
                <c:pt idx="453">
                  <c:v>2.6108387659529</c:v>
                </c:pt>
                <c:pt idx="454">
                  <c:v>2.6108387659515699</c:v>
                </c:pt>
                <c:pt idx="455">
                  <c:v>2.6108387659519501</c:v>
                </c:pt>
                <c:pt idx="456">
                  <c:v>2.6108387659523302</c:v>
                </c:pt>
                <c:pt idx="457">
                  <c:v>2.6108387659527099</c:v>
                </c:pt>
                <c:pt idx="458">
                  <c:v>2.6108387659530901</c:v>
                </c:pt>
                <c:pt idx="459">
                  <c:v>2.61083876595176</c:v>
                </c:pt>
                <c:pt idx="460">
                  <c:v>2.6108387659521402</c:v>
                </c:pt>
                <c:pt idx="461">
                  <c:v>2.6108387659525198</c:v>
                </c:pt>
                <c:pt idx="462">
                  <c:v>2.6108387659529</c:v>
                </c:pt>
                <c:pt idx="463">
                  <c:v>2.61083876595176</c:v>
                </c:pt>
                <c:pt idx="464">
                  <c:v>2.6108387659519501</c:v>
                </c:pt>
                <c:pt idx="465">
                  <c:v>2.6108387659523302</c:v>
                </c:pt>
                <c:pt idx="466">
                  <c:v>2.6108387659527099</c:v>
                </c:pt>
                <c:pt idx="467">
                  <c:v>2.6108387659530901</c:v>
                </c:pt>
                <c:pt idx="468">
                  <c:v>2.6108387659519501</c:v>
                </c:pt>
                <c:pt idx="469">
                  <c:v>2.6108387659521402</c:v>
                </c:pt>
                <c:pt idx="470">
                  <c:v>2.6108387659525198</c:v>
                </c:pt>
                <c:pt idx="471">
                  <c:v>2.6108387659529</c:v>
                </c:pt>
                <c:pt idx="472">
                  <c:v>2.61083876595176</c:v>
                </c:pt>
                <c:pt idx="473">
                  <c:v>2.6108387659519501</c:v>
                </c:pt>
                <c:pt idx="474">
                  <c:v>2.6108387659523302</c:v>
                </c:pt>
                <c:pt idx="475">
                  <c:v>2.6108387659527099</c:v>
                </c:pt>
                <c:pt idx="476">
                  <c:v>2.6108387659530901</c:v>
                </c:pt>
                <c:pt idx="477">
                  <c:v>2.6108387659519501</c:v>
                </c:pt>
                <c:pt idx="478">
                  <c:v>2.6108387659521402</c:v>
                </c:pt>
                <c:pt idx="479">
                  <c:v>2.6108387659525198</c:v>
                </c:pt>
                <c:pt idx="480">
                  <c:v>2.6108387659529</c:v>
                </c:pt>
                <c:pt idx="481">
                  <c:v>2.61083876595176</c:v>
                </c:pt>
                <c:pt idx="482">
                  <c:v>2.6108387659521402</c:v>
                </c:pt>
                <c:pt idx="483">
                  <c:v>2.6108387659523302</c:v>
                </c:pt>
                <c:pt idx="484">
                  <c:v>2.6108387659527099</c:v>
                </c:pt>
                <c:pt idx="485">
                  <c:v>2.6108387659530901</c:v>
                </c:pt>
                <c:pt idx="486">
                  <c:v>2.6108387659519501</c:v>
                </c:pt>
                <c:pt idx="487">
                  <c:v>2.6108387659523302</c:v>
                </c:pt>
                <c:pt idx="488">
                  <c:v>2.6108387659525198</c:v>
                </c:pt>
                <c:pt idx="489">
                  <c:v>2.6108387659529</c:v>
                </c:pt>
                <c:pt idx="490">
                  <c:v>2.61083876595176</c:v>
                </c:pt>
                <c:pt idx="491">
                  <c:v>2.6108387659521402</c:v>
                </c:pt>
                <c:pt idx="492">
                  <c:v>2.6108387659523302</c:v>
                </c:pt>
                <c:pt idx="493">
                  <c:v>2.6108387659527099</c:v>
                </c:pt>
                <c:pt idx="494">
                  <c:v>2.6108387659515699</c:v>
                </c:pt>
                <c:pt idx="495">
                  <c:v>2.6108387659519501</c:v>
                </c:pt>
                <c:pt idx="496">
                  <c:v>2.6108387659523302</c:v>
                </c:pt>
                <c:pt idx="497">
                  <c:v>2.6108387659525198</c:v>
                </c:pt>
                <c:pt idx="498">
                  <c:v>2.6108387659529</c:v>
                </c:pt>
                <c:pt idx="499">
                  <c:v>2.61083876595176</c:v>
                </c:pt>
                <c:pt idx="500">
                  <c:v>2.6108387659521402</c:v>
                </c:pt>
                <c:pt idx="501">
                  <c:v>2.6108387659525198</c:v>
                </c:pt>
                <c:pt idx="502">
                  <c:v>2.6108387659527099</c:v>
                </c:pt>
                <c:pt idx="503">
                  <c:v>2.6108387659515699</c:v>
                </c:pt>
                <c:pt idx="504">
                  <c:v>2.6108387659519501</c:v>
                </c:pt>
                <c:pt idx="505">
                  <c:v>2.6108387659523302</c:v>
                </c:pt>
                <c:pt idx="506">
                  <c:v>2.6108387659527099</c:v>
                </c:pt>
                <c:pt idx="507">
                  <c:v>2.6108387659529</c:v>
                </c:pt>
                <c:pt idx="508">
                  <c:v>2.61083876595176</c:v>
                </c:pt>
                <c:pt idx="509">
                  <c:v>2.6108387659521402</c:v>
                </c:pt>
                <c:pt idx="510">
                  <c:v>2.6108387659525198</c:v>
                </c:pt>
                <c:pt idx="511">
                  <c:v>2.6108387659529</c:v>
                </c:pt>
                <c:pt idx="512">
                  <c:v>2.6108387659515699</c:v>
                </c:pt>
                <c:pt idx="513">
                  <c:v>2.6108387659519501</c:v>
                </c:pt>
                <c:pt idx="514">
                  <c:v>2.6108387659523302</c:v>
                </c:pt>
                <c:pt idx="515">
                  <c:v>2.6108387659527099</c:v>
                </c:pt>
                <c:pt idx="516">
                  <c:v>2.6108387659529</c:v>
                </c:pt>
                <c:pt idx="517">
                  <c:v>2.61083876595176</c:v>
                </c:pt>
                <c:pt idx="518">
                  <c:v>2.6108387659521402</c:v>
                </c:pt>
                <c:pt idx="519">
                  <c:v>2.6108387659525198</c:v>
                </c:pt>
                <c:pt idx="520">
                  <c:v>2.6108387659529</c:v>
                </c:pt>
                <c:pt idx="521">
                  <c:v>2.6108387659515699</c:v>
                </c:pt>
                <c:pt idx="522">
                  <c:v>2.6108387659519501</c:v>
                </c:pt>
                <c:pt idx="523">
                  <c:v>2.6108387659523302</c:v>
                </c:pt>
                <c:pt idx="524">
                  <c:v>2.6108387659527099</c:v>
                </c:pt>
                <c:pt idx="525">
                  <c:v>2.6108387659530901</c:v>
                </c:pt>
                <c:pt idx="526">
                  <c:v>2.61083876595176</c:v>
                </c:pt>
                <c:pt idx="527">
                  <c:v>2.6108387659521402</c:v>
                </c:pt>
                <c:pt idx="528">
                  <c:v>2.6108387659525198</c:v>
                </c:pt>
                <c:pt idx="529">
                  <c:v>2.6108387659529</c:v>
                </c:pt>
                <c:pt idx="530">
                  <c:v>2.61083876595176</c:v>
                </c:pt>
                <c:pt idx="531">
                  <c:v>2.6108387659519501</c:v>
                </c:pt>
                <c:pt idx="532">
                  <c:v>2.6108387659523302</c:v>
                </c:pt>
                <c:pt idx="533">
                  <c:v>2.6108387659527099</c:v>
                </c:pt>
                <c:pt idx="534">
                  <c:v>2.6108387659530901</c:v>
                </c:pt>
                <c:pt idx="535">
                  <c:v>2.61083876595176</c:v>
                </c:pt>
                <c:pt idx="536">
                  <c:v>2.6108387659521402</c:v>
                </c:pt>
                <c:pt idx="537">
                  <c:v>2.6108387659525198</c:v>
                </c:pt>
                <c:pt idx="538">
                  <c:v>2.6108387659529</c:v>
                </c:pt>
                <c:pt idx="539">
                  <c:v>2.61083876595176</c:v>
                </c:pt>
                <c:pt idx="540">
                  <c:v>2.6108387659519501</c:v>
                </c:pt>
                <c:pt idx="541">
                  <c:v>2.6108387659523302</c:v>
                </c:pt>
                <c:pt idx="542">
                  <c:v>2.6108387659527099</c:v>
                </c:pt>
                <c:pt idx="543">
                  <c:v>2.6108387659530998</c:v>
                </c:pt>
                <c:pt idx="544">
                  <c:v>2.6108387659519501</c:v>
                </c:pt>
                <c:pt idx="545">
                  <c:v>2.6108387659521402</c:v>
                </c:pt>
                <c:pt idx="546">
                  <c:v>2.6108387659525198</c:v>
                </c:pt>
                <c:pt idx="547">
                  <c:v>2.6108387659529</c:v>
                </c:pt>
                <c:pt idx="548">
                  <c:v>2.61083876595176</c:v>
                </c:pt>
                <c:pt idx="549">
                  <c:v>2.6108387659521402</c:v>
                </c:pt>
                <c:pt idx="550">
                  <c:v>2.6108387659523302</c:v>
                </c:pt>
                <c:pt idx="551">
                  <c:v>2.6108387659527099</c:v>
                </c:pt>
                <c:pt idx="552">
                  <c:v>2.6108387659530901</c:v>
                </c:pt>
                <c:pt idx="553">
                  <c:v>2.6108387659519501</c:v>
                </c:pt>
                <c:pt idx="554">
                  <c:v>2.6108387659521402</c:v>
                </c:pt>
                <c:pt idx="555">
                  <c:v>2.6108387659525198</c:v>
                </c:pt>
                <c:pt idx="556">
                  <c:v>2.6108387659529</c:v>
                </c:pt>
                <c:pt idx="557">
                  <c:v>2.61083876595176</c:v>
                </c:pt>
                <c:pt idx="558">
                  <c:v>2.6108387659521402</c:v>
                </c:pt>
                <c:pt idx="559">
                  <c:v>2.6108387659523302</c:v>
                </c:pt>
                <c:pt idx="560">
                  <c:v>2.6108387659527099</c:v>
                </c:pt>
                <c:pt idx="561">
                  <c:v>2.6108387659530901</c:v>
                </c:pt>
                <c:pt idx="562">
                  <c:v>2.6108387659519501</c:v>
                </c:pt>
                <c:pt idx="563">
                  <c:v>2.6108387659523302</c:v>
                </c:pt>
                <c:pt idx="564">
                  <c:v>2.6108387659525198</c:v>
                </c:pt>
                <c:pt idx="565">
                  <c:v>2.6108387659529</c:v>
                </c:pt>
                <c:pt idx="566">
                  <c:v>2.61083876595176</c:v>
                </c:pt>
                <c:pt idx="567">
                  <c:v>2.6108387659521402</c:v>
                </c:pt>
                <c:pt idx="568">
                  <c:v>2.6108387659525198</c:v>
                </c:pt>
                <c:pt idx="569">
                  <c:v>2.6108387659527099</c:v>
                </c:pt>
                <c:pt idx="570">
                  <c:v>2.6108387659515699</c:v>
                </c:pt>
                <c:pt idx="571">
                  <c:v>2.6108387659519501</c:v>
                </c:pt>
                <c:pt idx="572">
                  <c:v>2.6108387659523302</c:v>
                </c:pt>
                <c:pt idx="573">
                  <c:v>2.6108387659525198</c:v>
                </c:pt>
                <c:pt idx="574">
                  <c:v>2.6108387659529</c:v>
                </c:pt>
                <c:pt idx="575">
                  <c:v>2.61083876595176</c:v>
                </c:pt>
                <c:pt idx="576">
                  <c:v>2.6108387659521402</c:v>
                </c:pt>
                <c:pt idx="577">
                  <c:v>2.6108387659525198</c:v>
                </c:pt>
                <c:pt idx="578">
                  <c:v>2.6108387659527099</c:v>
                </c:pt>
                <c:pt idx="579">
                  <c:v>2.6108387659515699</c:v>
                </c:pt>
                <c:pt idx="580">
                  <c:v>2.6108387659519501</c:v>
                </c:pt>
                <c:pt idx="581">
                  <c:v>2.6108387659523302</c:v>
                </c:pt>
                <c:pt idx="582">
                  <c:v>2.6108387659527099</c:v>
                </c:pt>
                <c:pt idx="583">
                  <c:v>2.6108387659529</c:v>
                </c:pt>
                <c:pt idx="584">
                  <c:v>2.61083876595176</c:v>
                </c:pt>
                <c:pt idx="585">
                  <c:v>2.6108387659521402</c:v>
                </c:pt>
                <c:pt idx="586">
                  <c:v>2.6108387659525198</c:v>
                </c:pt>
                <c:pt idx="587">
                  <c:v>2.6108387659529</c:v>
                </c:pt>
                <c:pt idx="588">
                  <c:v>2.6108387659515699</c:v>
                </c:pt>
                <c:pt idx="589">
                  <c:v>2.6108387659519501</c:v>
                </c:pt>
                <c:pt idx="590">
                  <c:v>2.6108387659523302</c:v>
                </c:pt>
                <c:pt idx="591">
                  <c:v>2.6108387659527099</c:v>
                </c:pt>
                <c:pt idx="592">
                  <c:v>2.6108387659529</c:v>
                </c:pt>
                <c:pt idx="593">
                  <c:v>2.61083876595176</c:v>
                </c:pt>
                <c:pt idx="594">
                  <c:v>2.6108387659521402</c:v>
                </c:pt>
                <c:pt idx="595">
                  <c:v>2.6108387659525198</c:v>
                </c:pt>
                <c:pt idx="596">
                  <c:v>2.6108387659529</c:v>
                </c:pt>
                <c:pt idx="597">
                  <c:v>2.6108387659515699</c:v>
                </c:pt>
                <c:pt idx="598">
                  <c:v>2.6108387659519501</c:v>
                </c:pt>
                <c:pt idx="599">
                  <c:v>2.6108387659523302</c:v>
                </c:pt>
                <c:pt idx="600">
                  <c:v>2.6108387659527099</c:v>
                </c:pt>
                <c:pt idx="601">
                  <c:v>2.6108387659530901</c:v>
                </c:pt>
                <c:pt idx="602">
                  <c:v>2.61083876595176</c:v>
                </c:pt>
                <c:pt idx="603">
                  <c:v>2.6108387659521402</c:v>
                </c:pt>
                <c:pt idx="604">
                  <c:v>2.6108387659525198</c:v>
                </c:pt>
                <c:pt idx="605">
                  <c:v>2.6108387659529</c:v>
                </c:pt>
                <c:pt idx="606">
                  <c:v>2.61083876595176</c:v>
                </c:pt>
                <c:pt idx="607">
                  <c:v>2.6108387659519501</c:v>
                </c:pt>
                <c:pt idx="608">
                  <c:v>2.6108387659523302</c:v>
                </c:pt>
                <c:pt idx="609">
                  <c:v>2.6108387659527099</c:v>
                </c:pt>
                <c:pt idx="610">
                  <c:v>2.6108387659530901</c:v>
                </c:pt>
                <c:pt idx="611">
                  <c:v>2.61083876595176</c:v>
                </c:pt>
                <c:pt idx="612">
                  <c:v>2.6108387659521402</c:v>
                </c:pt>
                <c:pt idx="613">
                  <c:v>2.6108387659525198</c:v>
                </c:pt>
                <c:pt idx="614">
                  <c:v>2.6108387659529</c:v>
                </c:pt>
                <c:pt idx="615">
                  <c:v>2.61083876595176</c:v>
                </c:pt>
                <c:pt idx="616">
                  <c:v>2.6108387659519501</c:v>
                </c:pt>
                <c:pt idx="617">
                  <c:v>2.6108387659523302</c:v>
                </c:pt>
                <c:pt idx="618">
                  <c:v>2.6108387659527099</c:v>
                </c:pt>
                <c:pt idx="619">
                  <c:v>2.6108387659530901</c:v>
                </c:pt>
                <c:pt idx="620">
                  <c:v>2.6108387659519501</c:v>
                </c:pt>
                <c:pt idx="621">
                  <c:v>2.6108387659521402</c:v>
                </c:pt>
                <c:pt idx="622">
                  <c:v>2.6108387659525198</c:v>
                </c:pt>
                <c:pt idx="623">
                  <c:v>2.6108387659529102</c:v>
                </c:pt>
                <c:pt idx="624">
                  <c:v>2.61083876595176</c:v>
                </c:pt>
                <c:pt idx="625">
                  <c:v>2.6108387659521402</c:v>
                </c:pt>
                <c:pt idx="626">
                  <c:v>2.6108387659523302</c:v>
                </c:pt>
                <c:pt idx="627">
                  <c:v>2.6108387659527099</c:v>
                </c:pt>
                <c:pt idx="628">
                  <c:v>2.6108387659530998</c:v>
                </c:pt>
                <c:pt idx="629">
                  <c:v>2.6108387659519501</c:v>
                </c:pt>
                <c:pt idx="630">
                  <c:v>2.6108387659521402</c:v>
                </c:pt>
                <c:pt idx="631">
                  <c:v>2.6108387659525198</c:v>
                </c:pt>
                <c:pt idx="632">
                  <c:v>2.6108387659529</c:v>
                </c:pt>
                <c:pt idx="633">
                  <c:v>2.61083876595176</c:v>
                </c:pt>
                <c:pt idx="634">
                  <c:v>2.6108387659521402</c:v>
                </c:pt>
                <c:pt idx="635">
                  <c:v>2.6108387659523302</c:v>
                </c:pt>
                <c:pt idx="636">
                  <c:v>2.6108387659527099</c:v>
                </c:pt>
                <c:pt idx="637">
                  <c:v>2.6108387659530901</c:v>
                </c:pt>
                <c:pt idx="638">
                  <c:v>2.6108387659519501</c:v>
                </c:pt>
                <c:pt idx="639">
                  <c:v>2.6108387659523302</c:v>
                </c:pt>
                <c:pt idx="640">
                  <c:v>2.6108387659525198</c:v>
                </c:pt>
                <c:pt idx="641">
                  <c:v>2.6108387659529</c:v>
                </c:pt>
                <c:pt idx="642">
                  <c:v>2.61083876595176</c:v>
                </c:pt>
                <c:pt idx="643">
                  <c:v>2.6108387659521402</c:v>
                </c:pt>
                <c:pt idx="644">
                  <c:v>2.6108387659525198</c:v>
                </c:pt>
                <c:pt idx="645">
                  <c:v>2.6108387659527099</c:v>
                </c:pt>
                <c:pt idx="646">
                  <c:v>2.6108387659515699</c:v>
                </c:pt>
                <c:pt idx="647">
                  <c:v>2.6108387659519501</c:v>
                </c:pt>
                <c:pt idx="648">
                  <c:v>2.6108387659523302</c:v>
                </c:pt>
                <c:pt idx="649">
                  <c:v>2.6108387659525198</c:v>
                </c:pt>
                <c:pt idx="650">
                  <c:v>2.6108387659529</c:v>
                </c:pt>
                <c:pt idx="651">
                  <c:v>2.61083876595176</c:v>
                </c:pt>
                <c:pt idx="652">
                  <c:v>2.6108387659521402</c:v>
                </c:pt>
                <c:pt idx="653">
                  <c:v>2.6108387659525198</c:v>
                </c:pt>
                <c:pt idx="654">
                  <c:v>2.6108387659527099</c:v>
                </c:pt>
                <c:pt idx="655">
                  <c:v>2.6108387659515699</c:v>
                </c:pt>
                <c:pt idx="656">
                  <c:v>2.6108387659519501</c:v>
                </c:pt>
                <c:pt idx="657">
                  <c:v>2.6108387659523302</c:v>
                </c:pt>
                <c:pt idx="658">
                  <c:v>2.6108387659527099</c:v>
                </c:pt>
                <c:pt idx="659">
                  <c:v>2.6108387659529</c:v>
                </c:pt>
                <c:pt idx="660">
                  <c:v>2.61083876595176</c:v>
                </c:pt>
                <c:pt idx="661">
                  <c:v>2.6108387659521402</c:v>
                </c:pt>
                <c:pt idx="662">
                  <c:v>2.6108387659525198</c:v>
                </c:pt>
                <c:pt idx="663">
                  <c:v>2.6108387659529</c:v>
                </c:pt>
                <c:pt idx="664">
                  <c:v>2.6108387659515699</c:v>
                </c:pt>
                <c:pt idx="665">
                  <c:v>2.6108387659519501</c:v>
                </c:pt>
                <c:pt idx="666">
                  <c:v>2.6108387659523302</c:v>
                </c:pt>
                <c:pt idx="667">
                  <c:v>2.6108387659527099</c:v>
                </c:pt>
                <c:pt idx="668">
                  <c:v>2.6108387659529</c:v>
                </c:pt>
                <c:pt idx="669">
                  <c:v>2.61083876595176</c:v>
                </c:pt>
                <c:pt idx="670">
                  <c:v>2.6108387659521402</c:v>
                </c:pt>
                <c:pt idx="671">
                  <c:v>2.6108387659525198</c:v>
                </c:pt>
                <c:pt idx="672">
                  <c:v>2.6108387659529</c:v>
                </c:pt>
                <c:pt idx="673">
                  <c:v>2.6108387659515699</c:v>
                </c:pt>
                <c:pt idx="674">
                  <c:v>2.6108387659519501</c:v>
                </c:pt>
                <c:pt idx="675">
                  <c:v>2.6108387659523302</c:v>
                </c:pt>
                <c:pt idx="676">
                  <c:v>2.6108387659527099</c:v>
                </c:pt>
                <c:pt idx="677">
                  <c:v>2.6108387659530901</c:v>
                </c:pt>
                <c:pt idx="678">
                  <c:v>2.61083876595176</c:v>
                </c:pt>
                <c:pt idx="679">
                  <c:v>2.6108387659521402</c:v>
                </c:pt>
                <c:pt idx="680">
                  <c:v>2.6108387659525198</c:v>
                </c:pt>
                <c:pt idx="681">
                  <c:v>2.6108387659529</c:v>
                </c:pt>
                <c:pt idx="682">
                  <c:v>2.61083876595176</c:v>
                </c:pt>
                <c:pt idx="683">
                  <c:v>2.6108387659519501</c:v>
                </c:pt>
                <c:pt idx="684">
                  <c:v>2.6108387659523302</c:v>
                </c:pt>
                <c:pt idx="685">
                  <c:v>2.6108387659527099</c:v>
                </c:pt>
                <c:pt idx="686">
                  <c:v>2.6108387659530901</c:v>
                </c:pt>
                <c:pt idx="687">
                  <c:v>2.61083876595176</c:v>
                </c:pt>
                <c:pt idx="688">
                  <c:v>2.6108387659521402</c:v>
                </c:pt>
                <c:pt idx="689">
                  <c:v>2.6108387659525198</c:v>
                </c:pt>
                <c:pt idx="690">
                  <c:v>2.6108387659529</c:v>
                </c:pt>
                <c:pt idx="691">
                  <c:v>2.61083876595176</c:v>
                </c:pt>
                <c:pt idx="692">
                  <c:v>2.6108387659519501</c:v>
                </c:pt>
                <c:pt idx="693">
                  <c:v>2.6108387659523302</c:v>
                </c:pt>
                <c:pt idx="694">
                  <c:v>2.6108387659527099</c:v>
                </c:pt>
                <c:pt idx="695">
                  <c:v>2.6108387659530901</c:v>
                </c:pt>
                <c:pt idx="696">
                  <c:v>2.6108387659519501</c:v>
                </c:pt>
                <c:pt idx="697">
                  <c:v>2.6108387659521402</c:v>
                </c:pt>
                <c:pt idx="698">
                  <c:v>2.6108387659525198</c:v>
                </c:pt>
                <c:pt idx="699">
                  <c:v>2.6108387659529</c:v>
                </c:pt>
                <c:pt idx="700">
                  <c:v>2.61083876595176</c:v>
                </c:pt>
                <c:pt idx="701">
                  <c:v>2.6108387659521402</c:v>
                </c:pt>
                <c:pt idx="702">
                  <c:v>2.6108387659523302</c:v>
                </c:pt>
                <c:pt idx="703">
                  <c:v>2.6108387659527099</c:v>
                </c:pt>
                <c:pt idx="704">
                  <c:v>2.6108387659530901</c:v>
                </c:pt>
                <c:pt idx="705">
                  <c:v>2.6108387659519501</c:v>
                </c:pt>
                <c:pt idx="706">
                  <c:v>2.6108387659521402</c:v>
                </c:pt>
                <c:pt idx="707">
                  <c:v>2.6108387659525198</c:v>
                </c:pt>
                <c:pt idx="708">
                  <c:v>2.6108387659529</c:v>
                </c:pt>
                <c:pt idx="709">
                  <c:v>2.61083876595176</c:v>
                </c:pt>
                <c:pt idx="710">
                  <c:v>2.6108387659521402</c:v>
                </c:pt>
                <c:pt idx="711">
                  <c:v>2.6108387659523302</c:v>
                </c:pt>
                <c:pt idx="712">
                  <c:v>2.6108387659527099</c:v>
                </c:pt>
                <c:pt idx="713">
                  <c:v>2.6108387659515699</c:v>
                </c:pt>
                <c:pt idx="714">
                  <c:v>2.6108387659519501</c:v>
                </c:pt>
                <c:pt idx="715">
                  <c:v>2.6108387659523302</c:v>
                </c:pt>
                <c:pt idx="716">
                  <c:v>2.6108387659525198</c:v>
                </c:pt>
                <c:pt idx="717">
                  <c:v>2.6108387659529</c:v>
                </c:pt>
                <c:pt idx="718">
                  <c:v>2.61083876595176</c:v>
                </c:pt>
                <c:pt idx="719">
                  <c:v>2.6108387659521402</c:v>
                </c:pt>
                <c:pt idx="720">
                  <c:v>2.6108387659525198</c:v>
                </c:pt>
                <c:pt idx="721">
                  <c:v>2.6108387659527099</c:v>
                </c:pt>
                <c:pt idx="722">
                  <c:v>2.6108387659515699</c:v>
                </c:pt>
                <c:pt idx="723">
                  <c:v>2.6108387659519501</c:v>
                </c:pt>
                <c:pt idx="724">
                  <c:v>2.6108387659523302</c:v>
                </c:pt>
                <c:pt idx="725">
                  <c:v>2.6108387659525198</c:v>
                </c:pt>
                <c:pt idx="726">
                  <c:v>2.6108387659529</c:v>
                </c:pt>
                <c:pt idx="727">
                  <c:v>2.61083876595176</c:v>
                </c:pt>
                <c:pt idx="728">
                  <c:v>2.6108387659521402</c:v>
                </c:pt>
                <c:pt idx="729">
                  <c:v>2.6108387659525198</c:v>
                </c:pt>
                <c:pt idx="730">
                  <c:v>2.6108387659527099</c:v>
                </c:pt>
                <c:pt idx="731">
                  <c:v>2.6108387659515699</c:v>
                </c:pt>
                <c:pt idx="732">
                  <c:v>2.6108387659519501</c:v>
                </c:pt>
                <c:pt idx="733">
                  <c:v>2.6108387659523302</c:v>
                </c:pt>
                <c:pt idx="734">
                  <c:v>2.6108387659527099</c:v>
                </c:pt>
                <c:pt idx="735">
                  <c:v>2.6108387659529</c:v>
                </c:pt>
                <c:pt idx="736">
                  <c:v>2.61083876595176</c:v>
                </c:pt>
                <c:pt idx="737">
                  <c:v>2.6108387659521402</c:v>
                </c:pt>
                <c:pt idx="738">
                  <c:v>2.6108387659525198</c:v>
                </c:pt>
                <c:pt idx="739">
                  <c:v>2.6108387659529</c:v>
                </c:pt>
                <c:pt idx="740">
                  <c:v>2.6108387659515699</c:v>
                </c:pt>
                <c:pt idx="741">
                  <c:v>2.6108387659519501</c:v>
                </c:pt>
                <c:pt idx="742">
                  <c:v>2.6108387659523302</c:v>
                </c:pt>
                <c:pt idx="743">
                  <c:v>2.6108387659527099</c:v>
                </c:pt>
                <c:pt idx="744">
                  <c:v>2.6108387659529</c:v>
                </c:pt>
                <c:pt idx="745">
                  <c:v>2.61083876595176</c:v>
                </c:pt>
                <c:pt idx="746">
                  <c:v>2.6108387659521402</c:v>
                </c:pt>
                <c:pt idx="747">
                  <c:v>2.6108387659525198</c:v>
                </c:pt>
                <c:pt idx="748">
                  <c:v>2.6108387659529</c:v>
                </c:pt>
                <c:pt idx="749">
                  <c:v>2.6108387659515699</c:v>
                </c:pt>
                <c:pt idx="750">
                  <c:v>2.6108387659519501</c:v>
                </c:pt>
                <c:pt idx="751">
                  <c:v>2.6108387659523302</c:v>
                </c:pt>
                <c:pt idx="752">
                  <c:v>2.6108387659527099</c:v>
                </c:pt>
                <c:pt idx="753">
                  <c:v>2.6108387659530901</c:v>
                </c:pt>
                <c:pt idx="754">
                  <c:v>2.61083876595176</c:v>
                </c:pt>
                <c:pt idx="755">
                  <c:v>2.6108387659521402</c:v>
                </c:pt>
                <c:pt idx="756">
                  <c:v>2.6108387659525198</c:v>
                </c:pt>
                <c:pt idx="757">
                  <c:v>2.6108387659529</c:v>
                </c:pt>
                <c:pt idx="758">
                  <c:v>2.61083876595176</c:v>
                </c:pt>
                <c:pt idx="759">
                  <c:v>2.6108387659519501</c:v>
                </c:pt>
                <c:pt idx="760">
                  <c:v>2.6108387659523302</c:v>
                </c:pt>
                <c:pt idx="761">
                  <c:v>2.6108387659527099</c:v>
                </c:pt>
                <c:pt idx="762">
                  <c:v>2.6108387659530901</c:v>
                </c:pt>
                <c:pt idx="763">
                  <c:v>2.61083876595176</c:v>
                </c:pt>
                <c:pt idx="764">
                  <c:v>2.6108387659521402</c:v>
                </c:pt>
                <c:pt idx="765">
                  <c:v>2.6108387659525198</c:v>
                </c:pt>
                <c:pt idx="766">
                  <c:v>2.6108387659529</c:v>
                </c:pt>
                <c:pt idx="767">
                  <c:v>2.61083876595176</c:v>
                </c:pt>
                <c:pt idx="768">
                  <c:v>2.6108387659519501</c:v>
                </c:pt>
                <c:pt idx="769">
                  <c:v>2.6108387659523302</c:v>
                </c:pt>
                <c:pt idx="770">
                  <c:v>2.6108387659527099</c:v>
                </c:pt>
                <c:pt idx="771">
                  <c:v>2.6108387659530901</c:v>
                </c:pt>
                <c:pt idx="772">
                  <c:v>2.6108387659519501</c:v>
                </c:pt>
                <c:pt idx="773">
                  <c:v>2.6108387659521402</c:v>
                </c:pt>
                <c:pt idx="774">
                  <c:v>2.6108387659525198</c:v>
                </c:pt>
                <c:pt idx="775">
                  <c:v>2.6108387659529</c:v>
                </c:pt>
                <c:pt idx="776">
                  <c:v>2.61083876595176</c:v>
                </c:pt>
                <c:pt idx="777">
                  <c:v>2.6108387659521402</c:v>
                </c:pt>
                <c:pt idx="778">
                  <c:v>2.6108387659523302</c:v>
                </c:pt>
                <c:pt idx="779">
                  <c:v>2.6108387659527099</c:v>
                </c:pt>
                <c:pt idx="780">
                  <c:v>2.6108387659530901</c:v>
                </c:pt>
                <c:pt idx="781">
                  <c:v>2.6108387659519501</c:v>
                </c:pt>
                <c:pt idx="782">
                  <c:v>2.6108387659521402</c:v>
                </c:pt>
                <c:pt idx="783">
                  <c:v>2.6108387659525198</c:v>
                </c:pt>
                <c:pt idx="784">
                  <c:v>2.6108387659529</c:v>
                </c:pt>
                <c:pt idx="785">
                  <c:v>2.61083876595176</c:v>
                </c:pt>
                <c:pt idx="786">
                  <c:v>2.6108387659521402</c:v>
                </c:pt>
                <c:pt idx="787">
                  <c:v>2.6108387659523302</c:v>
                </c:pt>
                <c:pt idx="788">
                  <c:v>2.6108387659527099</c:v>
                </c:pt>
                <c:pt idx="789">
                  <c:v>2.6108387659515699</c:v>
                </c:pt>
                <c:pt idx="790">
                  <c:v>2.6108387659519501</c:v>
                </c:pt>
                <c:pt idx="791">
                  <c:v>2.6108387659523302</c:v>
                </c:pt>
                <c:pt idx="792">
                  <c:v>2.6108387659525198</c:v>
                </c:pt>
                <c:pt idx="793">
                  <c:v>2.6108387659529</c:v>
                </c:pt>
                <c:pt idx="794">
                  <c:v>2.61083876595176</c:v>
                </c:pt>
                <c:pt idx="795">
                  <c:v>2.6108387659521402</c:v>
                </c:pt>
                <c:pt idx="796">
                  <c:v>2.6108387659525198</c:v>
                </c:pt>
                <c:pt idx="797">
                  <c:v>2.6108387659527099</c:v>
                </c:pt>
                <c:pt idx="798">
                  <c:v>2.6108387659515699</c:v>
                </c:pt>
                <c:pt idx="799">
                  <c:v>2.6108387659519501</c:v>
                </c:pt>
                <c:pt idx="800">
                  <c:v>2.6108387659523302</c:v>
                </c:pt>
                <c:pt idx="801">
                  <c:v>2.6108387659525198</c:v>
                </c:pt>
                <c:pt idx="802">
                  <c:v>2.6108387659529</c:v>
                </c:pt>
                <c:pt idx="803">
                  <c:v>2.61083876595176</c:v>
                </c:pt>
                <c:pt idx="804">
                  <c:v>2.6108387659521402</c:v>
                </c:pt>
                <c:pt idx="805">
                  <c:v>2.6108387659525198</c:v>
                </c:pt>
                <c:pt idx="806">
                  <c:v>2.6108387659527099</c:v>
                </c:pt>
                <c:pt idx="807">
                  <c:v>2.6108387659515699</c:v>
                </c:pt>
                <c:pt idx="808">
                  <c:v>2.6108387659519501</c:v>
                </c:pt>
                <c:pt idx="809">
                  <c:v>2.6108387659523302</c:v>
                </c:pt>
                <c:pt idx="810">
                  <c:v>2.6108387659527099</c:v>
                </c:pt>
                <c:pt idx="811">
                  <c:v>2.6108387659529</c:v>
                </c:pt>
                <c:pt idx="812">
                  <c:v>2.61083876595176</c:v>
                </c:pt>
                <c:pt idx="813">
                  <c:v>2.6108387659521402</c:v>
                </c:pt>
                <c:pt idx="814">
                  <c:v>2.6108387659525198</c:v>
                </c:pt>
                <c:pt idx="815">
                  <c:v>2.6108387659529</c:v>
                </c:pt>
                <c:pt idx="816">
                  <c:v>2.6108387659515699</c:v>
                </c:pt>
                <c:pt idx="817">
                  <c:v>2.6108387659519501</c:v>
                </c:pt>
                <c:pt idx="818">
                  <c:v>2.6108387659523302</c:v>
                </c:pt>
                <c:pt idx="819">
                  <c:v>2.6108387659527099</c:v>
                </c:pt>
                <c:pt idx="820">
                  <c:v>2.6108387659529</c:v>
                </c:pt>
                <c:pt idx="821">
                  <c:v>2.61083876595176</c:v>
                </c:pt>
                <c:pt idx="822">
                  <c:v>2.6108387659521402</c:v>
                </c:pt>
                <c:pt idx="823">
                  <c:v>2.6108387659525198</c:v>
                </c:pt>
                <c:pt idx="824">
                  <c:v>2.6108387659529</c:v>
                </c:pt>
                <c:pt idx="825">
                  <c:v>2.6108387659515699</c:v>
                </c:pt>
                <c:pt idx="826">
                  <c:v>2.6108387659519501</c:v>
                </c:pt>
                <c:pt idx="827">
                  <c:v>2.6108387659523302</c:v>
                </c:pt>
                <c:pt idx="828">
                  <c:v>2.6108387659527099</c:v>
                </c:pt>
                <c:pt idx="829">
                  <c:v>2.6108387659530901</c:v>
                </c:pt>
                <c:pt idx="830">
                  <c:v>2.61083876595176</c:v>
                </c:pt>
                <c:pt idx="831">
                  <c:v>2.6108387659521402</c:v>
                </c:pt>
                <c:pt idx="832">
                  <c:v>2.6108387659525198</c:v>
                </c:pt>
                <c:pt idx="833">
                  <c:v>2.6108387659529</c:v>
                </c:pt>
                <c:pt idx="834">
                  <c:v>2.61083876595176</c:v>
                </c:pt>
                <c:pt idx="835">
                  <c:v>2.6108387659519501</c:v>
                </c:pt>
                <c:pt idx="836">
                  <c:v>2.6108387659523302</c:v>
                </c:pt>
                <c:pt idx="837">
                  <c:v>2.6108387659527099</c:v>
                </c:pt>
                <c:pt idx="838">
                  <c:v>2.6108387659530901</c:v>
                </c:pt>
                <c:pt idx="839">
                  <c:v>2.61083876595176</c:v>
                </c:pt>
                <c:pt idx="840">
                  <c:v>2.6108387659521402</c:v>
                </c:pt>
                <c:pt idx="841">
                  <c:v>2.6108387659525198</c:v>
                </c:pt>
                <c:pt idx="842">
                  <c:v>2.6108387659529</c:v>
                </c:pt>
                <c:pt idx="843">
                  <c:v>2.61083876595176</c:v>
                </c:pt>
                <c:pt idx="844">
                  <c:v>2.6108387659519501</c:v>
                </c:pt>
                <c:pt idx="845">
                  <c:v>2.6108387659523302</c:v>
                </c:pt>
                <c:pt idx="846">
                  <c:v>2.6108387659527099</c:v>
                </c:pt>
                <c:pt idx="847">
                  <c:v>2.6108387659530901</c:v>
                </c:pt>
                <c:pt idx="848">
                  <c:v>2.6108387659519501</c:v>
                </c:pt>
                <c:pt idx="849">
                  <c:v>2.6108387659521402</c:v>
                </c:pt>
                <c:pt idx="850">
                  <c:v>2.6108387659525198</c:v>
                </c:pt>
                <c:pt idx="851">
                  <c:v>2.6108387659529</c:v>
                </c:pt>
                <c:pt idx="852">
                  <c:v>2.61083876595176</c:v>
                </c:pt>
                <c:pt idx="853">
                  <c:v>2.6108387659521402</c:v>
                </c:pt>
                <c:pt idx="854">
                  <c:v>2.6108387659523302</c:v>
                </c:pt>
                <c:pt idx="855">
                  <c:v>2.6108387659527099</c:v>
                </c:pt>
                <c:pt idx="856">
                  <c:v>2.6108387659530901</c:v>
                </c:pt>
                <c:pt idx="857">
                  <c:v>2.6108387659519501</c:v>
                </c:pt>
                <c:pt idx="858">
                  <c:v>2.6108387659523302</c:v>
                </c:pt>
                <c:pt idx="859">
                  <c:v>2.6108387659525198</c:v>
                </c:pt>
                <c:pt idx="860">
                  <c:v>2.6108387659529</c:v>
                </c:pt>
                <c:pt idx="861">
                  <c:v>2.61083876595176</c:v>
                </c:pt>
                <c:pt idx="862">
                  <c:v>2.6108387659521402</c:v>
                </c:pt>
                <c:pt idx="863">
                  <c:v>2.6108387659523302</c:v>
                </c:pt>
                <c:pt idx="864">
                  <c:v>2.6108387659527099</c:v>
                </c:pt>
                <c:pt idx="865">
                  <c:v>2.6108387659515699</c:v>
                </c:pt>
                <c:pt idx="866">
                  <c:v>2.6108387659519501</c:v>
                </c:pt>
                <c:pt idx="867">
                  <c:v>2.6108387659523302</c:v>
                </c:pt>
                <c:pt idx="868">
                  <c:v>2.6108387659525198</c:v>
                </c:pt>
                <c:pt idx="869">
                  <c:v>2.6108387659529</c:v>
                </c:pt>
                <c:pt idx="870">
                  <c:v>2.61083876595176</c:v>
                </c:pt>
                <c:pt idx="871">
                  <c:v>2.6108387659521402</c:v>
                </c:pt>
                <c:pt idx="872">
                  <c:v>2.6108387659525198</c:v>
                </c:pt>
                <c:pt idx="873">
                  <c:v>2.6108387659527099</c:v>
                </c:pt>
                <c:pt idx="874">
                  <c:v>2.6108387659515699</c:v>
                </c:pt>
                <c:pt idx="875">
                  <c:v>2.6108387659519501</c:v>
                </c:pt>
                <c:pt idx="876">
                  <c:v>2.6108387659523302</c:v>
                </c:pt>
                <c:pt idx="877">
                  <c:v>2.6108387659527099</c:v>
                </c:pt>
                <c:pt idx="878">
                  <c:v>2.6108387659529</c:v>
                </c:pt>
                <c:pt idx="879">
                  <c:v>2.61083876595176</c:v>
                </c:pt>
                <c:pt idx="880">
                  <c:v>2.6108387659521402</c:v>
                </c:pt>
                <c:pt idx="881">
                  <c:v>2.6108387659525198</c:v>
                </c:pt>
                <c:pt idx="882">
                  <c:v>2.6108387659527099</c:v>
                </c:pt>
                <c:pt idx="883">
                  <c:v>2.6108387659515699</c:v>
                </c:pt>
                <c:pt idx="884">
                  <c:v>2.6108387659519501</c:v>
                </c:pt>
                <c:pt idx="885">
                  <c:v>2.6108387659523302</c:v>
                </c:pt>
                <c:pt idx="886">
                  <c:v>2.6108387659527099</c:v>
                </c:pt>
                <c:pt idx="887">
                  <c:v>2.6108387659529</c:v>
                </c:pt>
                <c:pt idx="888">
                  <c:v>2.61083876595176</c:v>
                </c:pt>
                <c:pt idx="889">
                  <c:v>2.6108387659521402</c:v>
                </c:pt>
                <c:pt idx="890">
                  <c:v>2.6108387659525198</c:v>
                </c:pt>
                <c:pt idx="891">
                  <c:v>2.6108387659529</c:v>
                </c:pt>
                <c:pt idx="892">
                  <c:v>2.6108387659515699</c:v>
                </c:pt>
                <c:pt idx="893">
                  <c:v>2.6108387659519501</c:v>
                </c:pt>
                <c:pt idx="894">
                  <c:v>2.6108387659523302</c:v>
                </c:pt>
                <c:pt idx="895">
                  <c:v>2.6108387659527099</c:v>
                </c:pt>
                <c:pt idx="896">
                  <c:v>2.6108387659530901</c:v>
                </c:pt>
                <c:pt idx="897">
                  <c:v>2.61083876595176</c:v>
                </c:pt>
                <c:pt idx="898">
                  <c:v>2.6108387659521402</c:v>
                </c:pt>
                <c:pt idx="899">
                  <c:v>2.6108387659525198</c:v>
                </c:pt>
                <c:pt idx="900">
                  <c:v>2.6108387659529</c:v>
                </c:pt>
                <c:pt idx="901">
                  <c:v>2.6108387659515699</c:v>
                </c:pt>
                <c:pt idx="902">
                  <c:v>2.6108387659519501</c:v>
                </c:pt>
                <c:pt idx="903">
                  <c:v>2.6108387659523302</c:v>
                </c:pt>
                <c:pt idx="904">
                  <c:v>2.6108387659527099</c:v>
                </c:pt>
                <c:pt idx="905">
                  <c:v>2.6108387659530901</c:v>
                </c:pt>
                <c:pt idx="906">
                  <c:v>2.61083876595176</c:v>
                </c:pt>
                <c:pt idx="907">
                  <c:v>2.6108387659521402</c:v>
                </c:pt>
                <c:pt idx="908">
                  <c:v>2.6108387659525198</c:v>
                </c:pt>
                <c:pt idx="909">
                  <c:v>2.6108387659529</c:v>
                </c:pt>
                <c:pt idx="910">
                  <c:v>2.61083876595176</c:v>
                </c:pt>
                <c:pt idx="911">
                  <c:v>2.6108387659519501</c:v>
                </c:pt>
                <c:pt idx="912">
                  <c:v>2.6108387659523302</c:v>
                </c:pt>
                <c:pt idx="913">
                  <c:v>2.6108387659527099</c:v>
                </c:pt>
                <c:pt idx="914">
                  <c:v>2.6108387659530901</c:v>
                </c:pt>
                <c:pt idx="915">
                  <c:v>2.6108387659519501</c:v>
                </c:pt>
                <c:pt idx="916">
                  <c:v>2.6108387659521402</c:v>
                </c:pt>
                <c:pt idx="917">
                  <c:v>2.6108387659525198</c:v>
                </c:pt>
                <c:pt idx="918">
                  <c:v>2.6108387659529</c:v>
                </c:pt>
                <c:pt idx="919">
                  <c:v>2.61083876595176</c:v>
                </c:pt>
                <c:pt idx="920">
                  <c:v>2.6108387659519501</c:v>
                </c:pt>
                <c:pt idx="921">
                  <c:v>2.6108387659523302</c:v>
                </c:pt>
                <c:pt idx="922">
                  <c:v>2.6108387659527099</c:v>
                </c:pt>
                <c:pt idx="923">
                  <c:v>2.6108387659530901</c:v>
                </c:pt>
                <c:pt idx="924">
                  <c:v>2.6108387659519501</c:v>
                </c:pt>
                <c:pt idx="925">
                  <c:v>2.6108387659521402</c:v>
                </c:pt>
                <c:pt idx="926">
                  <c:v>2.6108387659525198</c:v>
                </c:pt>
                <c:pt idx="927">
                  <c:v>2.6108387659529</c:v>
                </c:pt>
                <c:pt idx="928">
                  <c:v>2.61083876595176</c:v>
                </c:pt>
                <c:pt idx="929">
                  <c:v>2.6108387659521402</c:v>
                </c:pt>
                <c:pt idx="930">
                  <c:v>2.6108387659523302</c:v>
                </c:pt>
                <c:pt idx="931">
                  <c:v>2.6108387659527099</c:v>
                </c:pt>
                <c:pt idx="932">
                  <c:v>2.6108387659530901</c:v>
                </c:pt>
                <c:pt idx="933">
                  <c:v>2.6108387659519501</c:v>
                </c:pt>
                <c:pt idx="934">
                  <c:v>2.6108387659523302</c:v>
                </c:pt>
                <c:pt idx="935">
                  <c:v>2.6108387659525198</c:v>
                </c:pt>
                <c:pt idx="936">
                  <c:v>2.6108387659529</c:v>
                </c:pt>
                <c:pt idx="937">
                  <c:v>2.61083876595176</c:v>
                </c:pt>
                <c:pt idx="938">
                  <c:v>2.6108387659521402</c:v>
                </c:pt>
                <c:pt idx="939">
                  <c:v>2.6108387659523302</c:v>
                </c:pt>
                <c:pt idx="940">
                  <c:v>2.6108387659527099</c:v>
                </c:pt>
                <c:pt idx="941">
                  <c:v>2.6108387659515699</c:v>
                </c:pt>
                <c:pt idx="942">
                  <c:v>2.6108387659519501</c:v>
                </c:pt>
                <c:pt idx="943">
                  <c:v>2.6108387659523302</c:v>
                </c:pt>
                <c:pt idx="944">
                  <c:v>2.6108387659525198</c:v>
                </c:pt>
                <c:pt idx="945">
                  <c:v>2.6108387659529</c:v>
                </c:pt>
                <c:pt idx="946">
                  <c:v>2.61083876595176</c:v>
                </c:pt>
                <c:pt idx="947">
                  <c:v>2.6108387659521402</c:v>
                </c:pt>
                <c:pt idx="948">
                  <c:v>2.6108387659525198</c:v>
                </c:pt>
                <c:pt idx="949">
                  <c:v>2.6108387659527099</c:v>
                </c:pt>
                <c:pt idx="950">
                  <c:v>2.6108387659515699</c:v>
                </c:pt>
                <c:pt idx="951">
                  <c:v>2.6108387659519501</c:v>
                </c:pt>
                <c:pt idx="952">
                  <c:v>2.6108387659523302</c:v>
                </c:pt>
                <c:pt idx="953">
                  <c:v>2.6108387659527099</c:v>
                </c:pt>
                <c:pt idx="954">
                  <c:v>2.6108387659529</c:v>
                </c:pt>
                <c:pt idx="955">
                  <c:v>2.61083876595176</c:v>
                </c:pt>
                <c:pt idx="956">
                  <c:v>2.6108387659521402</c:v>
                </c:pt>
                <c:pt idx="957">
                  <c:v>2.6108387659525198</c:v>
                </c:pt>
                <c:pt idx="958">
                  <c:v>2.6108387659527099</c:v>
                </c:pt>
                <c:pt idx="959">
                  <c:v>2.6108387659515699</c:v>
                </c:pt>
                <c:pt idx="960">
                  <c:v>2.6108387659519501</c:v>
                </c:pt>
                <c:pt idx="961">
                  <c:v>2.6108387659523302</c:v>
                </c:pt>
                <c:pt idx="962">
                  <c:v>2.6108387659527099</c:v>
                </c:pt>
                <c:pt idx="963">
                  <c:v>2.6108387659529</c:v>
                </c:pt>
                <c:pt idx="964">
                  <c:v>2.61083876595176</c:v>
                </c:pt>
                <c:pt idx="965">
                  <c:v>2.6108387659521402</c:v>
                </c:pt>
                <c:pt idx="966">
                  <c:v>2.6108387659525198</c:v>
                </c:pt>
                <c:pt idx="967">
                  <c:v>2.6108387659529</c:v>
                </c:pt>
                <c:pt idx="968">
                  <c:v>2.6108387659515699</c:v>
                </c:pt>
                <c:pt idx="969">
                  <c:v>2.6108387659519501</c:v>
                </c:pt>
                <c:pt idx="970">
                  <c:v>2.6108387659523302</c:v>
                </c:pt>
                <c:pt idx="971">
                  <c:v>2.6108387659527099</c:v>
                </c:pt>
                <c:pt idx="972">
                  <c:v>2.6108387659530901</c:v>
                </c:pt>
                <c:pt idx="973">
                  <c:v>2.61083876595176</c:v>
                </c:pt>
                <c:pt idx="974">
                  <c:v>2.6108387659521402</c:v>
                </c:pt>
                <c:pt idx="975">
                  <c:v>2.6108387659525198</c:v>
                </c:pt>
                <c:pt idx="976">
                  <c:v>2.6108387659529</c:v>
                </c:pt>
                <c:pt idx="977">
                  <c:v>2.6108387659515699</c:v>
                </c:pt>
                <c:pt idx="978">
                  <c:v>2.6108387659519501</c:v>
                </c:pt>
                <c:pt idx="979">
                  <c:v>2.6108387659523302</c:v>
                </c:pt>
                <c:pt idx="980">
                  <c:v>2.6108387659527099</c:v>
                </c:pt>
                <c:pt idx="981">
                  <c:v>2.6108387659530901</c:v>
                </c:pt>
                <c:pt idx="982">
                  <c:v>2.61083876595176</c:v>
                </c:pt>
                <c:pt idx="983">
                  <c:v>2.6108387659521402</c:v>
                </c:pt>
                <c:pt idx="984">
                  <c:v>2.6108387659525198</c:v>
                </c:pt>
                <c:pt idx="985">
                  <c:v>2.6108387659529</c:v>
                </c:pt>
                <c:pt idx="986">
                  <c:v>2.61083876595176</c:v>
                </c:pt>
                <c:pt idx="987">
                  <c:v>2.6108387659519501</c:v>
                </c:pt>
                <c:pt idx="988">
                  <c:v>2.6108387659523302</c:v>
                </c:pt>
                <c:pt idx="989">
                  <c:v>2.6108387659527099</c:v>
                </c:pt>
                <c:pt idx="990">
                  <c:v>2.6108387659530901</c:v>
                </c:pt>
                <c:pt idx="991">
                  <c:v>2.6108387659519501</c:v>
                </c:pt>
                <c:pt idx="992">
                  <c:v>2.6108387659521402</c:v>
                </c:pt>
                <c:pt idx="993">
                  <c:v>2.6108387659525198</c:v>
                </c:pt>
                <c:pt idx="994">
                  <c:v>2.6108387659529</c:v>
                </c:pt>
                <c:pt idx="995">
                  <c:v>2.61083876595176</c:v>
                </c:pt>
                <c:pt idx="996">
                  <c:v>2.6108387659519501</c:v>
                </c:pt>
                <c:pt idx="997">
                  <c:v>2.6108387659523302</c:v>
                </c:pt>
                <c:pt idx="998">
                  <c:v>2.6108387659527099</c:v>
                </c:pt>
                <c:pt idx="999">
                  <c:v>2.6108387659530901</c:v>
                </c:pt>
                <c:pt idx="1000">
                  <c:v>2.6108387659519501</c:v>
                </c:pt>
                <c:pt idx="1001">
                  <c:v>2.6108387659521402</c:v>
                </c:pt>
                <c:pt idx="1002">
                  <c:v>2.6108387659525198</c:v>
                </c:pt>
                <c:pt idx="1003">
                  <c:v>2.6108387659529</c:v>
                </c:pt>
                <c:pt idx="1004">
                  <c:v>2.61083876595176</c:v>
                </c:pt>
                <c:pt idx="1005">
                  <c:v>2.6108387659521402</c:v>
                </c:pt>
                <c:pt idx="1006">
                  <c:v>2.6108387659523302</c:v>
                </c:pt>
                <c:pt idx="1007">
                  <c:v>2.6108387659527099</c:v>
                </c:pt>
                <c:pt idx="1008">
                  <c:v>2.6108387659530901</c:v>
                </c:pt>
                <c:pt idx="1009">
                  <c:v>2.6108387659519501</c:v>
                </c:pt>
                <c:pt idx="1010">
                  <c:v>2.6108387659523302</c:v>
                </c:pt>
                <c:pt idx="1011">
                  <c:v>2.6108387659525198</c:v>
                </c:pt>
                <c:pt idx="1012">
                  <c:v>2.6108387659529</c:v>
                </c:pt>
                <c:pt idx="1013">
                  <c:v>2.61083876595176</c:v>
                </c:pt>
                <c:pt idx="1014">
                  <c:v>2.6108387659521402</c:v>
                </c:pt>
                <c:pt idx="1015">
                  <c:v>2.6108387659523302</c:v>
                </c:pt>
                <c:pt idx="1016">
                  <c:v>2.6108387659527099</c:v>
                </c:pt>
                <c:pt idx="1017">
                  <c:v>2.6108387659515699</c:v>
                </c:pt>
                <c:pt idx="1018">
                  <c:v>2.6108387659519501</c:v>
                </c:pt>
                <c:pt idx="1019">
                  <c:v>2.6108387659523302</c:v>
                </c:pt>
                <c:pt idx="1020">
                  <c:v>2.6108387659525198</c:v>
                </c:pt>
                <c:pt idx="1021">
                  <c:v>2.6108387659529</c:v>
                </c:pt>
                <c:pt idx="1022">
                  <c:v>2.61083876595176</c:v>
                </c:pt>
                <c:pt idx="1023">
                  <c:v>2.6108387659521402</c:v>
                </c:pt>
                <c:pt idx="1024">
                  <c:v>2.6108387659525198</c:v>
                </c:pt>
                <c:pt idx="1025">
                  <c:v>2.6108387659527099</c:v>
                </c:pt>
                <c:pt idx="1026">
                  <c:v>2.6108387659515699</c:v>
                </c:pt>
                <c:pt idx="1027">
                  <c:v>2.6108387659519501</c:v>
                </c:pt>
                <c:pt idx="1028">
                  <c:v>2.6108387659523302</c:v>
                </c:pt>
                <c:pt idx="1029">
                  <c:v>2.6108387659527099</c:v>
                </c:pt>
                <c:pt idx="1030">
                  <c:v>2.6108387659529</c:v>
                </c:pt>
                <c:pt idx="1031">
                  <c:v>2.61083876595176</c:v>
                </c:pt>
                <c:pt idx="1032">
                  <c:v>2.6108387659521402</c:v>
                </c:pt>
                <c:pt idx="1033">
                  <c:v>2.6108387659525198</c:v>
                </c:pt>
                <c:pt idx="1034">
                  <c:v>2.6108387659527099</c:v>
                </c:pt>
                <c:pt idx="1035">
                  <c:v>2.6108387659515699</c:v>
                </c:pt>
                <c:pt idx="1036">
                  <c:v>2.6108387659519501</c:v>
                </c:pt>
                <c:pt idx="1037">
                  <c:v>2.6108387659523302</c:v>
                </c:pt>
                <c:pt idx="1038">
                  <c:v>2.6108387659527099</c:v>
                </c:pt>
                <c:pt idx="1039">
                  <c:v>2.6108387659529</c:v>
                </c:pt>
                <c:pt idx="1040">
                  <c:v>2.61083876595176</c:v>
                </c:pt>
                <c:pt idx="1041">
                  <c:v>2.6108387659521402</c:v>
                </c:pt>
                <c:pt idx="1042">
                  <c:v>2.6108387659525198</c:v>
                </c:pt>
                <c:pt idx="1043">
                  <c:v>2.6108387659529</c:v>
                </c:pt>
                <c:pt idx="1044">
                  <c:v>2.6108387659515699</c:v>
                </c:pt>
                <c:pt idx="1045">
                  <c:v>2.6108387659519501</c:v>
                </c:pt>
                <c:pt idx="1046">
                  <c:v>2.6108387659523302</c:v>
                </c:pt>
                <c:pt idx="1047">
                  <c:v>2.6108387659527099</c:v>
                </c:pt>
                <c:pt idx="1048">
                  <c:v>2.6108387659530901</c:v>
                </c:pt>
                <c:pt idx="1049">
                  <c:v>2.61083876595176</c:v>
                </c:pt>
                <c:pt idx="1050">
                  <c:v>2.6108387659521402</c:v>
                </c:pt>
                <c:pt idx="1051">
                  <c:v>2.6108387659525198</c:v>
                </c:pt>
                <c:pt idx="1052">
                  <c:v>2.6108387659529</c:v>
                </c:pt>
                <c:pt idx="1053">
                  <c:v>2.6108387659515699</c:v>
                </c:pt>
                <c:pt idx="1054">
                  <c:v>2.6108387659519501</c:v>
                </c:pt>
                <c:pt idx="1055">
                  <c:v>2.6108387659523302</c:v>
                </c:pt>
                <c:pt idx="1056">
                  <c:v>2.6108387659527099</c:v>
                </c:pt>
                <c:pt idx="1057">
                  <c:v>2.6108387659530901</c:v>
                </c:pt>
                <c:pt idx="1058">
                  <c:v>2.61083876595176</c:v>
                </c:pt>
                <c:pt idx="1059">
                  <c:v>2.6108387659521402</c:v>
                </c:pt>
                <c:pt idx="1060">
                  <c:v>2.6108387659525198</c:v>
                </c:pt>
                <c:pt idx="1061">
                  <c:v>2.6108387659529</c:v>
                </c:pt>
                <c:pt idx="1062">
                  <c:v>2.61083876595176</c:v>
                </c:pt>
                <c:pt idx="1063">
                  <c:v>2.6108387659519501</c:v>
                </c:pt>
                <c:pt idx="1064">
                  <c:v>2.6108387659523302</c:v>
                </c:pt>
                <c:pt idx="1065">
                  <c:v>2.6108387659527099</c:v>
                </c:pt>
                <c:pt idx="1066">
                  <c:v>2.6108387659530901</c:v>
                </c:pt>
                <c:pt idx="1067">
                  <c:v>2.6108387659519501</c:v>
                </c:pt>
                <c:pt idx="1068">
                  <c:v>2.6108387659521402</c:v>
                </c:pt>
                <c:pt idx="1069">
                  <c:v>2.6108387659525198</c:v>
                </c:pt>
                <c:pt idx="1070">
                  <c:v>2.6108387659529</c:v>
                </c:pt>
                <c:pt idx="1071">
                  <c:v>2.61083876595176</c:v>
                </c:pt>
                <c:pt idx="1072">
                  <c:v>2.6108387659519501</c:v>
                </c:pt>
                <c:pt idx="1073">
                  <c:v>2.6108387659523302</c:v>
                </c:pt>
                <c:pt idx="1074">
                  <c:v>2.6108387659527099</c:v>
                </c:pt>
                <c:pt idx="1075">
                  <c:v>2.6108387659530901</c:v>
                </c:pt>
                <c:pt idx="1076">
                  <c:v>2.6108387659519501</c:v>
                </c:pt>
                <c:pt idx="1077">
                  <c:v>2.6108387659521402</c:v>
                </c:pt>
                <c:pt idx="1078">
                  <c:v>2.6108387659525198</c:v>
                </c:pt>
                <c:pt idx="1079">
                  <c:v>2.6108387659529</c:v>
                </c:pt>
                <c:pt idx="1080">
                  <c:v>2.61083876595176</c:v>
                </c:pt>
                <c:pt idx="1081">
                  <c:v>2.6108387659521402</c:v>
                </c:pt>
                <c:pt idx="1082">
                  <c:v>2.6108387659523302</c:v>
                </c:pt>
                <c:pt idx="1083">
                  <c:v>2.6108387659527099</c:v>
                </c:pt>
                <c:pt idx="1084">
                  <c:v>2.6108387659530901</c:v>
                </c:pt>
                <c:pt idx="1085">
                  <c:v>2.6108387659519501</c:v>
                </c:pt>
                <c:pt idx="1086">
                  <c:v>2.6108387659523302</c:v>
                </c:pt>
                <c:pt idx="1087">
                  <c:v>2.6108387659525198</c:v>
                </c:pt>
                <c:pt idx="1088">
                  <c:v>2.6108387659529</c:v>
                </c:pt>
                <c:pt idx="1089">
                  <c:v>2.61083876595176</c:v>
                </c:pt>
                <c:pt idx="1090">
                  <c:v>2.6108387659521402</c:v>
                </c:pt>
                <c:pt idx="1091">
                  <c:v>2.6108387659523302</c:v>
                </c:pt>
                <c:pt idx="1092">
                  <c:v>2.6108387659527099</c:v>
                </c:pt>
                <c:pt idx="1093">
                  <c:v>2.6108387659515699</c:v>
                </c:pt>
                <c:pt idx="1094">
                  <c:v>2.6108387659519501</c:v>
                </c:pt>
                <c:pt idx="1095">
                  <c:v>2.6108387659523302</c:v>
                </c:pt>
                <c:pt idx="1096">
                  <c:v>2.6108387659525198</c:v>
                </c:pt>
                <c:pt idx="1097">
                  <c:v>2.6108387659529</c:v>
                </c:pt>
                <c:pt idx="1098">
                  <c:v>2.61083876595176</c:v>
                </c:pt>
                <c:pt idx="1099">
                  <c:v>2.6108387659521402</c:v>
                </c:pt>
                <c:pt idx="1100">
                  <c:v>2.6108387659525198</c:v>
                </c:pt>
                <c:pt idx="1101">
                  <c:v>2.6108387659527099</c:v>
                </c:pt>
                <c:pt idx="1102">
                  <c:v>2.6108387659515699</c:v>
                </c:pt>
                <c:pt idx="1103">
                  <c:v>2.6108387659519501</c:v>
                </c:pt>
                <c:pt idx="1104">
                  <c:v>2.6108387659523302</c:v>
                </c:pt>
                <c:pt idx="1105">
                  <c:v>2.6108387659527099</c:v>
                </c:pt>
                <c:pt idx="1106">
                  <c:v>2.6108387659529</c:v>
                </c:pt>
                <c:pt idx="1107">
                  <c:v>2.61083876595176</c:v>
                </c:pt>
                <c:pt idx="1108">
                  <c:v>2.6108387659521402</c:v>
                </c:pt>
                <c:pt idx="1109">
                  <c:v>2.6108387659525198</c:v>
                </c:pt>
                <c:pt idx="1110">
                  <c:v>2.6108387659527099</c:v>
                </c:pt>
                <c:pt idx="1111">
                  <c:v>2.6108387659515699</c:v>
                </c:pt>
                <c:pt idx="1112">
                  <c:v>2.6108387659519501</c:v>
                </c:pt>
                <c:pt idx="1113">
                  <c:v>2.6108387659523302</c:v>
                </c:pt>
                <c:pt idx="1114">
                  <c:v>2.6108387659527099</c:v>
                </c:pt>
                <c:pt idx="1115">
                  <c:v>2.6108387659529</c:v>
                </c:pt>
                <c:pt idx="1116">
                  <c:v>2.61083876595176</c:v>
                </c:pt>
                <c:pt idx="1117">
                  <c:v>2.6108387659521402</c:v>
                </c:pt>
                <c:pt idx="1118">
                  <c:v>2.6108387659525198</c:v>
                </c:pt>
                <c:pt idx="1119">
                  <c:v>2.6108387659529</c:v>
                </c:pt>
                <c:pt idx="1120">
                  <c:v>2.6108387659515699</c:v>
                </c:pt>
                <c:pt idx="1121">
                  <c:v>2.6108387659519501</c:v>
                </c:pt>
                <c:pt idx="1122">
                  <c:v>2.6108387659523302</c:v>
                </c:pt>
                <c:pt idx="1123">
                  <c:v>2.6108387659527099</c:v>
                </c:pt>
                <c:pt idx="1124">
                  <c:v>2.6108387659530901</c:v>
                </c:pt>
                <c:pt idx="1125">
                  <c:v>2.61083876595176</c:v>
                </c:pt>
                <c:pt idx="1126">
                  <c:v>2.6108387659521402</c:v>
                </c:pt>
                <c:pt idx="1127">
                  <c:v>2.6108387659525198</c:v>
                </c:pt>
                <c:pt idx="1128">
                  <c:v>2.6108387659529</c:v>
                </c:pt>
                <c:pt idx="1129">
                  <c:v>2.6108387659515699</c:v>
                </c:pt>
                <c:pt idx="1130">
                  <c:v>2.6108387659519501</c:v>
                </c:pt>
                <c:pt idx="1131">
                  <c:v>2.6108387659523302</c:v>
                </c:pt>
                <c:pt idx="1132">
                  <c:v>2.6108387659527099</c:v>
                </c:pt>
                <c:pt idx="1133">
                  <c:v>2.6108387659530901</c:v>
                </c:pt>
                <c:pt idx="1134">
                  <c:v>2.61083876595176</c:v>
                </c:pt>
                <c:pt idx="1135">
                  <c:v>2.6108387659521402</c:v>
                </c:pt>
                <c:pt idx="1136">
                  <c:v>2.6108387659525198</c:v>
                </c:pt>
                <c:pt idx="1137">
                  <c:v>2.6108387659529</c:v>
                </c:pt>
                <c:pt idx="1138">
                  <c:v>2.61083876595176</c:v>
                </c:pt>
                <c:pt idx="1139">
                  <c:v>2.6108387659519501</c:v>
                </c:pt>
                <c:pt idx="1140">
                  <c:v>2.6108387659523302</c:v>
                </c:pt>
                <c:pt idx="1141">
                  <c:v>2.6108387659527099</c:v>
                </c:pt>
                <c:pt idx="1142">
                  <c:v>2.6108387659530901</c:v>
                </c:pt>
                <c:pt idx="1143">
                  <c:v>2.6108387659519501</c:v>
                </c:pt>
                <c:pt idx="1144">
                  <c:v>2.6108387659521402</c:v>
                </c:pt>
                <c:pt idx="1145">
                  <c:v>2.6108387659525198</c:v>
                </c:pt>
                <c:pt idx="1146">
                  <c:v>2.6108387659529</c:v>
                </c:pt>
                <c:pt idx="1147">
                  <c:v>2.61083876595176</c:v>
                </c:pt>
                <c:pt idx="1148">
                  <c:v>2.6108387659519501</c:v>
                </c:pt>
                <c:pt idx="1149">
                  <c:v>2.6108387659523302</c:v>
                </c:pt>
                <c:pt idx="1150">
                  <c:v>2.6108387659527099</c:v>
                </c:pt>
                <c:pt idx="1151">
                  <c:v>2.6108387659530901</c:v>
                </c:pt>
                <c:pt idx="1152">
                  <c:v>2.6108387659519501</c:v>
                </c:pt>
                <c:pt idx="1153">
                  <c:v>2.6108387659521402</c:v>
                </c:pt>
                <c:pt idx="1154">
                  <c:v>2.6108387659525198</c:v>
                </c:pt>
                <c:pt idx="1155">
                  <c:v>2.6108387659529</c:v>
                </c:pt>
                <c:pt idx="1156">
                  <c:v>2.61083876595176</c:v>
                </c:pt>
                <c:pt idx="1157">
                  <c:v>2.6108387659521402</c:v>
                </c:pt>
                <c:pt idx="1158">
                  <c:v>2.6108387659523302</c:v>
                </c:pt>
                <c:pt idx="1159">
                  <c:v>2.6108387659527099</c:v>
                </c:pt>
                <c:pt idx="1160">
                  <c:v>2.6108387659530901</c:v>
                </c:pt>
                <c:pt idx="1161">
                  <c:v>2.6108387659519501</c:v>
                </c:pt>
                <c:pt idx="1162">
                  <c:v>2.6108387659523302</c:v>
                </c:pt>
                <c:pt idx="1163">
                  <c:v>2.6108387659525198</c:v>
                </c:pt>
                <c:pt idx="1164">
                  <c:v>2.6108387659529</c:v>
                </c:pt>
                <c:pt idx="1165">
                  <c:v>2.61083876595176</c:v>
                </c:pt>
                <c:pt idx="1166">
                  <c:v>2.6108387659521402</c:v>
                </c:pt>
                <c:pt idx="1167">
                  <c:v>2.6108387659523302</c:v>
                </c:pt>
                <c:pt idx="1168">
                  <c:v>2.6108387659527099</c:v>
                </c:pt>
                <c:pt idx="1169">
                  <c:v>2.6108387659515699</c:v>
                </c:pt>
                <c:pt idx="1170">
                  <c:v>2.6108387659519501</c:v>
                </c:pt>
                <c:pt idx="1171">
                  <c:v>2.6108387659523302</c:v>
                </c:pt>
                <c:pt idx="1172">
                  <c:v>2.6108387659525198</c:v>
                </c:pt>
                <c:pt idx="1173">
                  <c:v>2.6108387659529</c:v>
                </c:pt>
                <c:pt idx="1174">
                  <c:v>2.61083876595176</c:v>
                </c:pt>
                <c:pt idx="1175">
                  <c:v>2.6108387659521402</c:v>
                </c:pt>
                <c:pt idx="1176">
                  <c:v>2.6108387659525198</c:v>
                </c:pt>
                <c:pt idx="1177">
                  <c:v>2.6108387659527099</c:v>
                </c:pt>
                <c:pt idx="1178">
                  <c:v>2.6108387659515699</c:v>
                </c:pt>
                <c:pt idx="1179">
                  <c:v>2.6108387659519501</c:v>
                </c:pt>
                <c:pt idx="1180">
                  <c:v>2.6108387659523302</c:v>
                </c:pt>
                <c:pt idx="1181">
                  <c:v>2.6108387659527099</c:v>
                </c:pt>
                <c:pt idx="1182">
                  <c:v>2.6108387659529</c:v>
                </c:pt>
                <c:pt idx="1183">
                  <c:v>2.61083876595176</c:v>
                </c:pt>
                <c:pt idx="1184">
                  <c:v>2.6108387659521402</c:v>
                </c:pt>
                <c:pt idx="1185">
                  <c:v>2.6108387659525198</c:v>
                </c:pt>
                <c:pt idx="1186">
                  <c:v>2.6108387659529</c:v>
                </c:pt>
                <c:pt idx="1187">
                  <c:v>2.6108387659515699</c:v>
                </c:pt>
                <c:pt idx="1188">
                  <c:v>2.6108387659519501</c:v>
                </c:pt>
                <c:pt idx="1189">
                  <c:v>2.6108387659523302</c:v>
                </c:pt>
                <c:pt idx="1190">
                  <c:v>2.6108387659527099</c:v>
                </c:pt>
                <c:pt idx="1191">
                  <c:v>2.6108387659529</c:v>
                </c:pt>
                <c:pt idx="1192">
                  <c:v>2.61083876595176</c:v>
                </c:pt>
                <c:pt idx="1193">
                  <c:v>2.6108387659521402</c:v>
                </c:pt>
                <c:pt idx="1194">
                  <c:v>2.6108387659525198</c:v>
                </c:pt>
                <c:pt idx="1195">
                  <c:v>2.6108387659529</c:v>
                </c:pt>
                <c:pt idx="1196">
                  <c:v>2.6108387659515699</c:v>
                </c:pt>
                <c:pt idx="1197">
                  <c:v>2.6108387659519501</c:v>
                </c:pt>
                <c:pt idx="1198">
                  <c:v>2.6108387659523302</c:v>
                </c:pt>
                <c:pt idx="1199">
                  <c:v>2.6108387659527099</c:v>
                </c:pt>
                <c:pt idx="1200">
                  <c:v>2.6108387659530901</c:v>
                </c:pt>
                <c:pt idx="1201">
                  <c:v>2.61083876595176</c:v>
                </c:pt>
                <c:pt idx="1202">
                  <c:v>2.6108387659521402</c:v>
                </c:pt>
                <c:pt idx="1203">
                  <c:v>2.6108387659525198</c:v>
                </c:pt>
                <c:pt idx="1204">
                  <c:v>2.6108387659529</c:v>
                </c:pt>
                <c:pt idx="1205">
                  <c:v>2.61083876595176</c:v>
                </c:pt>
                <c:pt idx="1206">
                  <c:v>2.6108387659519501</c:v>
                </c:pt>
                <c:pt idx="1207">
                  <c:v>2.6108387659523302</c:v>
                </c:pt>
                <c:pt idx="1208">
                  <c:v>2.6108387659527099</c:v>
                </c:pt>
                <c:pt idx="1209">
                  <c:v>2.6108387659530901</c:v>
                </c:pt>
                <c:pt idx="1210">
                  <c:v>2.61083876595176</c:v>
                </c:pt>
                <c:pt idx="1211">
                  <c:v>2.6108387659521402</c:v>
                </c:pt>
                <c:pt idx="1212">
                  <c:v>2.6108387659525198</c:v>
                </c:pt>
                <c:pt idx="1213">
                  <c:v>2.6108387659529</c:v>
                </c:pt>
                <c:pt idx="1214">
                  <c:v>2.61083876595176</c:v>
                </c:pt>
                <c:pt idx="1215">
                  <c:v>2.6108387659519501</c:v>
                </c:pt>
                <c:pt idx="1216">
                  <c:v>2.6108387659523302</c:v>
                </c:pt>
                <c:pt idx="1217">
                  <c:v>2.6108387659527099</c:v>
                </c:pt>
                <c:pt idx="1218">
                  <c:v>2.6108387659530901</c:v>
                </c:pt>
                <c:pt idx="1219">
                  <c:v>2.6108387659519501</c:v>
                </c:pt>
                <c:pt idx="1220">
                  <c:v>2.6108387659521402</c:v>
                </c:pt>
                <c:pt idx="1221">
                  <c:v>2.6108387659525198</c:v>
                </c:pt>
                <c:pt idx="1222">
                  <c:v>2.6108387659529</c:v>
                </c:pt>
                <c:pt idx="1223">
                  <c:v>2.61083876595176</c:v>
                </c:pt>
                <c:pt idx="1224">
                  <c:v>2.6108387659521402</c:v>
                </c:pt>
                <c:pt idx="1225">
                  <c:v>2.6108387659523302</c:v>
                </c:pt>
                <c:pt idx="1226">
                  <c:v>2.6108387659527099</c:v>
                </c:pt>
                <c:pt idx="1227">
                  <c:v>2.6108387659530901</c:v>
                </c:pt>
                <c:pt idx="1228">
                  <c:v>2.6108387659519501</c:v>
                </c:pt>
                <c:pt idx="1229">
                  <c:v>2.6108387659521402</c:v>
                </c:pt>
                <c:pt idx="1230">
                  <c:v>2.6108387659525198</c:v>
                </c:pt>
                <c:pt idx="1231">
                  <c:v>2.6108387659529</c:v>
                </c:pt>
                <c:pt idx="1232">
                  <c:v>2.61083876595176</c:v>
                </c:pt>
                <c:pt idx="1233">
                  <c:v>2.6108387659521402</c:v>
                </c:pt>
                <c:pt idx="1234">
                  <c:v>2.6108387659523302</c:v>
                </c:pt>
                <c:pt idx="1235">
                  <c:v>2.6108387659527099</c:v>
                </c:pt>
                <c:pt idx="1236">
                  <c:v>2.6108387659530901</c:v>
                </c:pt>
                <c:pt idx="1237">
                  <c:v>2.6108387659519501</c:v>
                </c:pt>
                <c:pt idx="1238">
                  <c:v>2.6108387659523302</c:v>
                </c:pt>
                <c:pt idx="1239">
                  <c:v>2.6108387659525198</c:v>
                </c:pt>
                <c:pt idx="1240">
                  <c:v>2.6108387659529</c:v>
                </c:pt>
                <c:pt idx="1241">
                  <c:v>2.61083876595176</c:v>
                </c:pt>
                <c:pt idx="1242">
                  <c:v>2.6108387659521402</c:v>
                </c:pt>
                <c:pt idx="1243">
                  <c:v>2.6108387659525198</c:v>
                </c:pt>
                <c:pt idx="1244">
                  <c:v>2.6108387659527099</c:v>
                </c:pt>
                <c:pt idx="1245">
                  <c:v>2.6108387659515699</c:v>
                </c:pt>
                <c:pt idx="1246">
                  <c:v>2.6108387659519501</c:v>
                </c:pt>
                <c:pt idx="1247">
                  <c:v>2.6108387659523302</c:v>
                </c:pt>
                <c:pt idx="1248">
                  <c:v>2.6108387659525198</c:v>
                </c:pt>
                <c:pt idx="1249">
                  <c:v>2.6108387659529</c:v>
                </c:pt>
                <c:pt idx="1250">
                  <c:v>2.61083876595176</c:v>
                </c:pt>
                <c:pt idx="1251">
                  <c:v>2.6108387659521402</c:v>
                </c:pt>
                <c:pt idx="1252">
                  <c:v>2.6108387659525198</c:v>
                </c:pt>
                <c:pt idx="1253">
                  <c:v>2.6108387659527099</c:v>
                </c:pt>
                <c:pt idx="1254">
                  <c:v>2.6108387659515699</c:v>
                </c:pt>
                <c:pt idx="1255">
                  <c:v>2.6108387659519501</c:v>
                </c:pt>
                <c:pt idx="1256">
                  <c:v>2.6108387659523302</c:v>
                </c:pt>
                <c:pt idx="1257">
                  <c:v>2.6108387659527099</c:v>
                </c:pt>
                <c:pt idx="1258">
                  <c:v>2.6108387659529</c:v>
                </c:pt>
                <c:pt idx="1259">
                  <c:v>2.61083876595176</c:v>
                </c:pt>
                <c:pt idx="1260">
                  <c:v>2.6108387659521402</c:v>
                </c:pt>
                <c:pt idx="1261">
                  <c:v>2.6108387659525198</c:v>
                </c:pt>
                <c:pt idx="1262">
                  <c:v>2.6108387659529</c:v>
                </c:pt>
                <c:pt idx="1263">
                  <c:v>2.6108387659515699</c:v>
                </c:pt>
                <c:pt idx="1264">
                  <c:v>2.6108387659519501</c:v>
                </c:pt>
                <c:pt idx="1265">
                  <c:v>2.6108387659523302</c:v>
                </c:pt>
                <c:pt idx="1266">
                  <c:v>2.6108387659527099</c:v>
                </c:pt>
                <c:pt idx="1267">
                  <c:v>2.6108387659529</c:v>
                </c:pt>
                <c:pt idx="1268">
                  <c:v>2.61083876595176</c:v>
                </c:pt>
                <c:pt idx="1269">
                  <c:v>2.6108387659521402</c:v>
                </c:pt>
                <c:pt idx="1270">
                  <c:v>2.6108387659525198</c:v>
                </c:pt>
                <c:pt idx="1271">
                  <c:v>2.6108387659529</c:v>
                </c:pt>
                <c:pt idx="1272">
                  <c:v>2.6108387659515699</c:v>
                </c:pt>
                <c:pt idx="1273">
                  <c:v>2.6108387659519501</c:v>
                </c:pt>
                <c:pt idx="1274">
                  <c:v>2.6108387659523302</c:v>
                </c:pt>
                <c:pt idx="1275">
                  <c:v>2.6108387659527099</c:v>
                </c:pt>
                <c:pt idx="1276">
                  <c:v>2.6108387659530901</c:v>
                </c:pt>
                <c:pt idx="1277">
                  <c:v>2.61083876595176</c:v>
                </c:pt>
                <c:pt idx="1278">
                  <c:v>2.6108387659521402</c:v>
                </c:pt>
                <c:pt idx="1279">
                  <c:v>2.6108387659525198</c:v>
                </c:pt>
                <c:pt idx="1280">
                  <c:v>2.6108387659529</c:v>
                </c:pt>
                <c:pt idx="1281">
                  <c:v>2.61083876595176</c:v>
                </c:pt>
                <c:pt idx="1282">
                  <c:v>2.6108387659519501</c:v>
                </c:pt>
                <c:pt idx="1283">
                  <c:v>2.6108387659523302</c:v>
                </c:pt>
                <c:pt idx="1284">
                  <c:v>2.6108387659527099</c:v>
                </c:pt>
                <c:pt idx="1285">
                  <c:v>2.6108387659530901</c:v>
                </c:pt>
                <c:pt idx="1286">
                  <c:v>2.61083876595176</c:v>
                </c:pt>
                <c:pt idx="1287">
                  <c:v>2.6108387659521402</c:v>
                </c:pt>
                <c:pt idx="1288">
                  <c:v>2.6108387659525198</c:v>
                </c:pt>
                <c:pt idx="1289">
                  <c:v>2.6108387659529</c:v>
                </c:pt>
                <c:pt idx="1290">
                  <c:v>2.61083876595176</c:v>
                </c:pt>
                <c:pt idx="1291">
                  <c:v>2.6108387659519501</c:v>
                </c:pt>
                <c:pt idx="1292">
                  <c:v>2.6108387659523302</c:v>
                </c:pt>
                <c:pt idx="1293">
                  <c:v>2.6108387659527099</c:v>
                </c:pt>
                <c:pt idx="1294">
                  <c:v>2.6108387659530901</c:v>
                </c:pt>
                <c:pt idx="1295">
                  <c:v>2.6108387659519501</c:v>
                </c:pt>
                <c:pt idx="1296">
                  <c:v>2.6108387659521402</c:v>
                </c:pt>
                <c:pt idx="1297">
                  <c:v>2.6108387659525198</c:v>
                </c:pt>
                <c:pt idx="1298">
                  <c:v>2.6108387659529</c:v>
                </c:pt>
                <c:pt idx="1299">
                  <c:v>2.61083876595176</c:v>
                </c:pt>
                <c:pt idx="1300">
                  <c:v>2.6108387659521402</c:v>
                </c:pt>
                <c:pt idx="1301">
                  <c:v>2.6108387659523302</c:v>
                </c:pt>
                <c:pt idx="1302">
                  <c:v>2.6108387659527099</c:v>
                </c:pt>
                <c:pt idx="1303">
                  <c:v>2.6108387659530901</c:v>
                </c:pt>
                <c:pt idx="1304">
                  <c:v>2.6108387659519501</c:v>
                </c:pt>
                <c:pt idx="1305">
                  <c:v>2.6108387659521402</c:v>
                </c:pt>
                <c:pt idx="1306">
                  <c:v>2.6108387659525198</c:v>
                </c:pt>
                <c:pt idx="1307">
                  <c:v>2.6108387659529</c:v>
                </c:pt>
                <c:pt idx="1308">
                  <c:v>2.61083876595176</c:v>
                </c:pt>
                <c:pt idx="1309">
                  <c:v>2.6108387659521402</c:v>
                </c:pt>
                <c:pt idx="1310">
                  <c:v>2.6108387659523302</c:v>
                </c:pt>
                <c:pt idx="1311">
                  <c:v>2.6108387659527099</c:v>
                </c:pt>
                <c:pt idx="1312">
                  <c:v>2.6108387659530901</c:v>
                </c:pt>
                <c:pt idx="1313">
                  <c:v>2.6108387659519501</c:v>
                </c:pt>
                <c:pt idx="1314">
                  <c:v>2.6108387659523302</c:v>
                </c:pt>
                <c:pt idx="1315">
                  <c:v>2.6108387659525198</c:v>
                </c:pt>
                <c:pt idx="1316">
                  <c:v>2.6108387659529</c:v>
                </c:pt>
                <c:pt idx="1317">
                  <c:v>2.61083876595176</c:v>
                </c:pt>
                <c:pt idx="1318">
                  <c:v>2.6108387659521402</c:v>
                </c:pt>
                <c:pt idx="1319">
                  <c:v>2.6108387659525198</c:v>
                </c:pt>
                <c:pt idx="1320">
                  <c:v>2.6108387659527099</c:v>
                </c:pt>
                <c:pt idx="1321">
                  <c:v>2.6108387659515699</c:v>
                </c:pt>
                <c:pt idx="1322">
                  <c:v>2.6108387659519501</c:v>
                </c:pt>
                <c:pt idx="1323">
                  <c:v>2.6108387659523302</c:v>
                </c:pt>
                <c:pt idx="1324">
                  <c:v>2.6108387659525198</c:v>
                </c:pt>
                <c:pt idx="1325">
                  <c:v>2.6108387659529</c:v>
                </c:pt>
                <c:pt idx="1326">
                  <c:v>2.61083876595176</c:v>
                </c:pt>
                <c:pt idx="1327">
                  <c:v>2.6108387659521402</c:v>
                </c:pt>
                <c:pt idx="1328">
                  <c:v>2.6108387659525198</c:v>
                </c:pt>
                <c:pt idx="1329">
                  <c:v>2.6108387659527099</c:v>
                </c:pt>
                <c:pt idx="1330">
                  <c:v>2.6108387659515699</c:v>
                </c:pt>
                <c:pt idx="1331">
                  <c:v>2.6108387659519501</c:v>
                </c:pt>
                <c:pt idx="1332">
                  <c:v>2.6108387659523302</c:v>
                </c:pt>
                <c:pt idx="1333">
                  <c:v>2.6108387659527099</c:v>
                </c:pt>
                <c:pt idx="1334">
                  <c:v>2.6108387659529</c:v>
                </c:pt>
                <c:pt idx="1335">
                  <c:v>2.61083876595176</c:v>
                </c:pt>
                <c:pt idx="1336">
                  <c:v>2.6108387659521402</c:v>
                </c:pt>
                <c:pt idx="1337">
                  <c:v>2.6108387659525198</c:v>
                </c:pt>
                <c:pt idx="1338">
                  <c:v>2.6108387659529</c:v>
                </c:pt>
                <c:pt idx="1339">
                  <c:v>2.6108387659515699</c:v>
                </c:pt>
                <c:pt idx="1340">
                  <c:v>2.6108387659519501</c:v>
                </c:pt>
                <c:pt idx="1341">
                  <c:v>2.6108387659523302</c:v>
                </c:pt>
                <c:pt idx="1342">
                  <c:v>2.6108387659527099</c:v>
                </c:pt>
                <c:pt idx="1343">
                  <c:v>2.6108387659529</c:v>
                </c:pt>
                <c:pt idx="1344">
                  <c:v>2.61083876595176</c:v>
                </c:pt>
                <c:pt idx="1345">
                  <c:v>2.6108387659521402</c:v>
                </c:pt>
                <c:pt idx="1346">
                  <c:v>2.6108387659525198</c:v>
                </c:pt>
                <c:pt idx="1347">
                  <c:v>2.6108387659529</c:v>
                </c:pt>
                <c:pt idx="1348">
                  <c:v>2.6108387659515699</c:v>
                </c:pt>
                <c:pt idx="1349">
                  <c:v>2.6108387659519501</c:v>
                </c:pt>
                <c:pt idx="1350">
                  <c:v>2.6108387659523302</c:v>
                </c:pt>
                <c:pt idx="1351">
                  <c:v>2.6108387659527099</c:v>
                </c:pt>
                <c:pt idx="1352">
                  <c:v>2.6108387659530901</c:v>
                </c:pt>
                <c:pt idx="1353">
                  <c:v>2.61083876595176</c:v>
                </c:pt>
                <c:pt idx="1354">
                  <c:v>2.6108387659521402</c:v>
                </c:pt>
                <c:pt idx="1355">
                  <c:v>2.6108387659525198</c:v>
                </c:pt>
                <c:pt idx="1356">
                  <c:v>2.6108387659529</c:v>
                </c:pt>
                <c:pt idx="1357">
                  <c:v>2.61083876595176</c:v>
                </c:pt>
                <c:pt idx="1358">
                  <c:v>2.6108387659519501</c:v>
                </c:pt>
                <c:pt idx="1359">
                  <c:v>2.6108387659523302</c:v>
                </c:pt>
                <c:pt idx="1360">
                  <c:v>2.6108387659527099</c:v>
                </c:pt>
                <c:pt idx="1361">
                  <c:v>2.6108387659530901</c:v>
                </c:pt>
                <c:pt idx="1362">
                  <c:v>2.61083876595176</c:v>
                </c:pt>
                <c:pt idx="1363">
                  <c:v>2.6108387659521402</c:v>
                </c:pt>
                <c:pt idx="1364">
                  <c:v>2.6108387659525198</c:v>
                </c:pt>
                <c:pt idx="1365">
                  <c:v>2.6108387659529</c:v>
                </c:pt>
                <c:pt idx="1366">
                  <c:v>2.61083876595176</c:v>
                </c:pt>
                <c:pt idx="1367">
                  <c:v>2.6108387659519501</c:v>
                </c:pt>
                <c:pt idx="1368">
                  <c:v>2.6108387659523302</c:v>
                </c:pt>
                <c:pt idx="1369">
                  <c:v>2.6108387659527099</c:v>
                </c:pt>
                <c:pt idx="1370">
                  <c:v>2.6108387659530901</c:v>
                </c:pt>
                <c:pt idx="1371">
                  <c:v>2.6108387659519501</c:v>
                </c:pt>
                <c:pt idx="1372">
                  <c:v>2.6108387659521402</c:v>
                </c:pt>
                <c:pt idx="1373">
                  <c:v>2.6108387659525198</c:v>
                </c:pt>
                <c:pt idx="1374">
                  <c:v>2.6108387659529</c:v>
                </c:pt>
                <c:pt idx="1375">
                  <c:v>2.61083876595176</c:v>
                </c:pt>
                <c:pt idx="1376">
                  <c:v>2.6108387659521402</c:v>
                </c:pt>
                <c:pt idx="1377">
                  <c:v>2.6108387659523302</c:v>
                </c:pt>
                <c:pt idx="1378">
                  <c:v>2.6108387659527099</c:v>
                </c:pt>
                <c:pt idx="1379">
                  <c:v>2.6108387659530901</c:v>
                </c:pt>
                <c:pt idx="1380">
                  <c:v>2.6108387659519501</c:v>
                </c:pt>
                <c:pt idx="1381">
                  <c:v>2.6108387659521402</c:v>
                </c:pt>
                <c:pt idx="1382">
                  <c:v>2.6108387659525198</c:v>
                </c:pt>
                <c:pt idx="1383">
                  <c:v>2.6108387659529</c:v>
                </c:pt>
                <c:pt idx="1384">
                  <c:v>2.61083876595176</c:v>
                </c:pt>
                <c:pt idx="1385">
                  <c:v>2.6108387659521402</c:v>
                </c:pt>
                <c:pt idx="1386">
                  <c:v>2.6108387659523302</c:v>
                </c:pt>
                <c:pt idx="1387">
                  <c:v>2.6108387659527099</c:v>
                </c:pt>
                <c:pt idx="1388">
                  <c:v>2.6108387659515699</c:v>
                </c:pt>
                <c:pt idx="1389">
                  <c:v>2.6108387659519501</c:v>
                </c:pt>
                <c:pt idx="1390">
                  <c:v>2.6108387659523302</c:v>
                </c:pt>
                <c:pt idx="1391">
                  <c:v>2.6108387659525198</c:v>
                </c:pt>
                <c:pt idx="1392">
                  <c:v>2.6108387659529</c:v>
                </c:pt>
                <c:pt idx="1393">
                  <c:v>2.61083876595176</c:v>
                </c:pt>
                <c:pt idx="1394">
                  <c:v>2.6108387659521402</c:v>
                </c:pt>
                <c:pt idx="1395">
                  <c:v>2.6108387659525198</c:v>
                </c:pt>
                <c:pt idx="1396">
                  <c:v>2.6108387659527099</c:v>
                </c:pt>
                <c:pt idx="1397">
                  <c:v>2.6108387659515699</c:v>
                </c:pt>
                <c:pt idx="1398">
                  <c:v>2.6108387659519501</c:v>
                </c:pt>
                <c:pt idx="1399">
                  <c:v>2.6108387659523302</c:v>
                </c:pt>
                <c:pt idx="1400">
                  <c:v>2.6108387659525198</c:v>
                </c:pt>
                <c:pt idx="1401">
                  <c:v>2.6108387659529</c:v>
                </c:pt>
                <c:pt idx="1402">
                  <c:v>2.61083876595176</c:v>
                </c:pt>
                <c:pt idx="1403">
                  <c:v>2.6108387659521402</c:v>
                </c:pt>
                <c:pt idx="1404">
                  <c:v>2.6108387659525198</c:v>
                </c:pt>
                <c:pt idx="1405">
                  <c:v>2.6108387659527099</c:v>
                </c:pt>
                <c:pt idx="1406">
                  <c:v>2.6108387659515699</c:v>
                </c:pt>
                <c:pt idx="1407">
                  <c:v>2.6108387659519501</c:v>
                </c:pt>
                <c:pt idx="1408">
                  <c:v>2.6108387659523302</c:v>
                </c:pt>
                <c:pt idx="1409">
                  <c:v>2.6108387659527099</c:v>
                </c:pt>
                <c:pt idx="1410">
                  <c:v>2.6108387659529</c:v>
                </c:pt>
                <c:pt idx="1411">
                  <c:v>2.61083876595176</c:v>
                </c:pt>
                <c:pt idx="1412">
                  <c:v>2.6108387659521402</c:v>
                </c:pt>
                <c:pt idx="1413">
                  <c:v>2.6108387659525198</c:v>
                </c:pt>
                <c:pt idx="1414">
                  <c:v>2.6108387659529</c:v>
                </c:pt>
                <c:pt idx="1415">
                  <c:v>2.6108387659515699</c:v>
                </c:pt>
                <c:pt idx="1416">
                  <c:v>2.6108387659519501</c:v>
                </c:pt>
                <c:pt idx="1417">
                  <c:v>2.6108387659523302</c:v>
                </c:pt>
                <c:pt idx="1418">
                  <c:v>2.6108387659527099</c:v>
                </c:pt>
                <c:pt idx="1419">
                  <c:v>2.6108387659529</c:v>
                </c:pt>
                <c:pt idx="1420">
                  <c:v>2.61083876595176</c:v>
                </c:pt>
                <c:pt idx="1421">
                  <c:v>2.6108387659521402</c:v>
                </c:pt>
                <c:pt idx="1422">
                  <c:v>2.6108387659525198</c:v>
                </c:pt>
                <c:pt idx="1423">
                  <c:v>2.6108387659529</c:v>
                </c:pt>
                <c:pt idx="1424">
                  <c:v>2.6108387659515699</c:v>
                </c:pt>
                <c:pt idx="1425">
                  <c:v>2.6108387659519501</c:v>
                </c:pt>
                <c:pt idx="1426">
                  <c:v>2.6108387659523302</c:v>
                </c:pt>
                <c:pt idx="1427">
                  <c:v>2.6108387659527099</c:v>
                </c:pt>
                <c:pt idx="1428">
                  <c:v>2.6108387659530901</c:v>
                </c:pt>
                <c:pt idx="1429">
                  <c:v>2.61083876595176</c:v>
                </c:pt>
                <c:pt idx="1430">
                  <c:v>2.6108387659521402</c:v>
                </c:pt>
                <c:pt idx="1431">
                  <c:v>2.6108387659525198</c:v>
                </c:pt>
                <c:pt idx="1432">
                  <c:v>2.6108387659529</c:v>
                </c:pt>
                <c:pt idx="1433">
                  <c:v>2.61083876595176</c:v>
                </c:pt>
                <c:pt idx="1434">
                  <c:v>2.6108387659519501</c:v>
                </c:pt>
                <c:pt idx="1435">
                  <c:v>2.6108387659523302</c:v>
                </c:pt>
                <c:pt idx="1436">
                  <c:v>2.6108387659527099</c:v>
                </c:pt>
                <c:pt idx="1437">
                  <c:v>2.6108387659530901</c:v>
                </c:pt>
                <c:pt idx="1438">
                  <c:v>2.61083876595176</c:v>
                </c:pt>
                <c:pt idx="1439">
                  <c:v>2.6108387659521402</c:v>
                </c:pt>
                <c:pt idx="1440">
                  <c:v>2.6108387659525198</c:v>
                </c:pt>
                <c:pt idx="1441">
                  <c:v>2.6108387659529</c:v>
                </c:pt>
                <c:pt idx="1442">
                  <c:v>2.61083876595176</c:v>
                </c:pt>
                <c:pt idx="1443">
                  <c:v>2.6108387659519501</c:v>
                </c:pt>
                <c:pt idx="1444">
                  <c:v>2.6108387659523302</c:v>
                </c:pt>
                <c:pt idx="1445">
                  <c:v>2.6108387659527099</c:v>
                </c:pt>
                <c:pt idx="1446">
                  <c:v>2.6108387659530901</c:v>
                </c:pt>
                <c:pt idx="1447">
                  <c:v>2.6108387659519501</c:v>
                </c:pt>
                <c:pt idx="1448">
                  <c:v>2.6108387659521402</c:v>
                </c:pt>
                <c:pt idx="1449">
                  <c:v>2.6108387659525198</c:v>
                </c:pt>
                <c:pt idx="1450">
                  <c:v>2.6108387659529</c:v>
                </c:pt>
                <c:pt idx="1451">
                  <c:v>2.61083876595176</c:v>
                </c:pt>
                <c:pt idx="1452">
                  <c:v>2.6108387659521402</c:v>
                </c:pt>
                <c:pt idx="1453">
                  <c:v>2.6108387659523302</c:v>
                </c:pt>
                <c:pt idx="1454">
                  <c:v>2.6108387659527099</c:v>
                </c:pt>
                <c:pt idx="1455">
                  <c:v>2.6108387659530901</c:v>
                </c:pt>
                <c:pt idx="1456">
                  <c:v>2.6108387659519501</c:v>
                </c:pt>
                <c:pt idx="1457">
                  <c:v>2.6108387659521402</c:v>
                </c:pt>
                <c:pt idx="1458">
                  <c:v>2.6108387659525198</c:v>
                </c:pt>
                <c:pt idx="1459">
                  <c:v>2.6108387659529</c:v>
                </c:pt>
                <c:pt idx="1460">
                  <c:v>2.61083876595176</c:v>
                </c:pt>
                <c:pt idx="1461">
                  <c:v>2.6108387659521402</c:v>
                </c:pt>
                <c:pt idx="1462">
                  <c:v>2.6108387659523302</c:v>
                </c:pt>
                <c:pt idx="1463">
                  <c:v>2.6108387659527099</c:v>
                </c:pt>
                <c:pt idx="1464">
                  <c:v>2.6108387659515699</c:v>
                </c:pt>
                <c:pt idx="1465">
                  <c:v>2.6108387659519501</c:v>
                </c:pt>
                <c:pt idx="1466">
                  <c:v>2.6108387659523302</c:v>
                </c:pt>
                <c:pt idx="1467">
                  <c:v>2.6108387659525198</c:v>
                </c:pt>
                <c:pt idx="1468">
                  <c:v>2.6108387659529</c:v>
                </c:pt>
                <c:pt idx="1469">
                  <c:v>2.61083876595176</c:v>
                </c:pt>
                <c:pt idx="1470">
                  <c:v>2.6108387659521402</c:v>
                </c:pt>
                <c:pt idx="1471">
                  <c:v>2.6108387659525198</c:v>
                </c:pt>
                <c:pt idx="1472">
                  <c:v>2.6108387659527099</c:v>
                </c:pt>
                <c:pt idx="1473">
                  <c:v>2.6108387659515699</c:v>
                </c:pt>
                <c:pt idx="1474">
                  <c:v>2.6108387659519501</c:v>
                </c:pt>
                <c:pt idx="1475">
                  <c:v>2.6108387659523302</c:v>
                </c:pt>
                <c:pt idx="1476">
                  <c:v>2.6108387659525198</c:v>
                </c:pt>
                <c:pt idx="1477">
                  <c:v>2.6108387659529</c:v>
                </c:pt>
                <c:pt idx="1478">
                  <c:v>2.61083876595176</c:v>
                </c:pt>
                <c:pt idx="1479">
                  <c:v>2.6108387659521402</c:v>
                </c:pt>
                <c:pt idx="1480">
                  <c:v>2.6108387659525198</c:v>
                </c:pt>
                <c:pt idx="1481">
                  <c:v>2.6108387659527099</c:v>
                </c:pt>
                <c:pt idx="1482">
                  <c:v>2.6108387659515699</c:v>
                </c:pt>
                <c:pt idx="1483">
                  <c:v>2.6108387659519501</c:v>
                </c:pt>
                <c:pt idx="1484">
                  <c:v>2.6108387659523302</c:v>
                </c:pt>
                <c:pt idx="1485">
                  <c:v>2.6108387659527099</c:v>
                </c:pt>
                <c:pt idx="1486">
                  <c:v>2.6108387659529</c:v>
                </c:pt>
                <c:pt idx="1487">
                  <c:v>2.61083876595176</c:v>
                </c:pt>
                <c:pt idx="1488">
                  <c:v>2.6108387659521402</c:v>
                </c:pt>
                <c:pt idx="1489">
                  <c:v>2.6108387659525198</c:v>
                </c:pt>
                <c:pt idx="1490">
                  <c:v>2.6108387659529</c:v>
                </c:pt>
                <c:pt idx="1491">
                  <c:v>2.6108387659515699</c:v>
                </c:pt>
                <c:pt idx="1492">
                  <c:v>2.6108387659519501</c:v>
                </c:pt>
                <c:pt idx="1493">
                  <c:v>2.6108387659523302</c:v>
                </c:pt>
                <c:pt idx="1494">
                  <c:v>2.6108387659527099</c:v>
                </c:pt>
                <c:pt idx="1495">
                  <c:v>2.6108387659529</c:v>
                </c:pt>
                <c:pt idx="1496">
                  <c:v>2.61083876595176</c:v>
                </c:pt>
                <c:pt idx="1497">
                  <c:v>2.6108387659521402</c:v>
                </c:pt>
                <c:pt idx="1498">
                  <c:v>2.6108387659525198</c:v>
                </c:pt>
                <c:pt idx="1499">
                  <c:v>2.6108387659529</c:v>
                </c:pt>
                <c:pt idx="1500">
                  <c:v>2.6108387659515699</c:v>
                </c:pt>
                <c:pt idx="1501">
                  <c:v>2.6108387659519501</c:v>
                </c:pt>
                <c:pt idx="1502">
                  <c:v>2.6108387659523302</c:v>
                </c:pt>
                <c:pt idx="1503">
                  <c:v>2.6108387659527099</c:v>
                </c:pt>
                <c:pt idx="1504">
                  <c:v>2.6108387659530901</c:v>
                </c:pt>
                <c:pt idx="1505">
                  <c:v>2.61083876595176</c:v>
                </c:pt>
                <c:pt idx="1506">
                  <c:v>2.6108387659521402</c:v>
                </c:pt>
                <c:pt idx="1507">
                  <c:v>2.6108387659525198</c:v>
                </c:pt>
                <c:pt idx="1508">
                  <c:v>2.6108387659529</c:v>
                </c:pt>
                <c:pt idx="1509">
                  <c:v>2.61083876595176</c:v>
                </c:pt>
                <c:pt idx="1510">
                  <c:v>2.6108387659519501</c:v>
                </c:pt>
                <c:pt idx="1511">
                  <c:v>2.6108387659523302</c:v>
                </c:pt>
                <c:pt idx="1512">
                  <c:v>2.6108387659527099</c:v>
                </c:pt>
                <c:pt idx="1513">
                  <c:v>2.6108387659530901</c:v>
                </c:pt>
                <c:pt idx="1514">
                  <c:v>2.61083876595176</c:v>
                </c:pt>
                <c:pt idx="1515">
                  <c:v>2.6108387659521402</c:v>
                </c:pt>
                <c:pt idx="1516">
                  <c:v>2.6108387659525198</c:v>
                </c:pt>
                <c:pt idx="1517">
                  <c:v>2.6108387659529</c:v>
                </c:pt>
                <c:pt idx="1518">
                  <c:v>2.61083876595176</c:v>
                </c:pt>
                <c:pt idx="1519">
                  <c:v>2.6108387659519501</c:v>
                </c:pt>
                <c:pt idx="1520">
                  <c:v>2.6108387659523302</c:v>
                </c:pt>
                <c:pt idx="1521">
                  <c:v>2.6108387659527099</c:v>
                </c:pt>
                <c:pt idx="1522">
                  <c:v>2.6108387659530901</c:v>
                </c:pt>
                <c:pt idx="1523">
                  <c:v>2.6108387659519501</c:v>
                </c:pt>
                <c:pt idx="1524">
                  <c:v>2.6108387659521402</c:v>
                </c:pt>
                <c:pt idx="1525">
                  <c:v>2.6108387659525198</c:v>
                </c:pt>
                <c:pt idx="1526">
                  <c:v>2.6108387659529</c:v>
                </c:pt>
                <c:pt idx="1527">
                  <c:v>2.61083876595176</c:v>
                </c:pt>
                <c:pt idx="1528">
                  <c:v>2.6108387659521402</c:v>
                </c:pt>
                <c:pt idx="1529">
                  <c:v>2.6108387659523302</c:v>
                </c:pt>
                <c:pt idx="1530">
                  <c:v>2.6108387659527099</c:v>
                </c:pt>
                <c:pt idx="1531">
                  <c:v>2.6108387659530901</c:v>
                </c:pt>
                <c:pt idx="1532">
                  <c:v>2.6108387659519501</c:v>
                </c:pt>
                <c:pt idx="1533">
                  <c:v>2.6108387659521402</c:v>
                </c:pt>
                <c:pt idx="1534">
                  <c:v>2.6108387659525198</c:v>
                </c:pt>
                <c:pt idx="1535">
                  <c:v>2.6108387659529</c:v>
                </c:pt>
                <c:pt idx="1536">
                  <c:v>2.61083876595176</c:v>
                </c:pt>
                <c:pt idx="1537">
                  <c:v>2.6108387659521402</c:v>
                </c:pt>
                <c:pt idx="1538">
                  <c:v>2.6108387659523302</c:v>
                </c:pt>
                <c:pt idx="1539">
                  <c:v>2.6108387659527099</c:v>
                </c:pt>
                <c:pt idx="1540">
                  <c:v>2.6108387659515699</c:v>
                </c:pt>
                <c:pt idx="1541">
                  <c:v>2.6108387659519501</c:v>
                </c:pt>
                <c:pt idx="1542">
                  <c:v>2.6108387659523302</c:v>
                </c:pt>
                <c:pt idx="1543">
                  <c:v>2.6108387659525198</c:v>
                </c:pt>
                <c:pt idx="1544">
                  <c:v>2.6108387659529</c:v>
                </c:pt>
                <c:pt idx="1545">
                  <c:v>2.61083876595176</c:v>
                </c:pt>
                <c:pt idx="1546">
                  <c:v>2.6108387659521402</c:v>
                </c:pt>
                <c:pt idx="1547">
                  <c:v>2.6108387659525198</c:v>
                </c:pt>
                <c:pt idx="1548">
                  <c:v>2.6108387659527099</c:v>
                </c:pt>
                <c:pt idx="1549">
                  <c:v>2.6108387659515699</c:v>
                </c:pt>
                <c:pt idx="1550">
                  <c:v>2.6108387659519501</c:v>
                </c:pt>
                <c:pt idx="1551">
                  <c:v>2.6108387659523302</c:v>
                </c:pt>
                <c:pt idx="1552">
                  <c:v>2.6108387659527099</c:v>
                </c:pt>
                <c:pt idx="1553">
                  <c:v>2.6108387659529</c:v>
                </c:pt>
                <c:pt idx="1554">
                  <c:v>2.61083876595176</c:v>
                </c:pt>
                <c:pt idx="1555">
                  <c:v>2.6108387659521402</c:v>
                </c:pt>
                <c:pt idx="1556">
                  <c:v>2.6108387659525198</c:v>
                </c:pt>
                <c:pt idx="1557">
                  <c:v>2.6108387659527099</c:v>
                </c:pt>
                <c:pt idx="1558">
                  <c:v>2.6108387659515699</c:v>
                </c:pt>
                <c:pt idx="1559">
                  <c:v>2.6108387659519501</c:v>
                </c:pt>
                <c:pt idx="1560">
                  <c:v>2.6108387659523302</c:v>
                </c:pt>
                <c:pt idx="1561">
                  <c:v>2.6108387659527099</c:v>
                </c:pt>
                <c:pt idx="1562">
                  <c:v>2.6108387659529</c:v>
                </c:pt>
                <c:pt idx="1563">
                  <c:v>2.61083876595176</c:v>
                </c:pt>
                <c:pt idx="1564">
                  <c:v>2.6108387659521402</c:v>
                </c:pt>
                <c:pt idx="1565">
                  <c:v>2.6108387659525198</c:v>
                </c:pt>
                <c:pt idx="1566">
                  <c:v>2.6108387659529</c:v>
                </c:pt>
                <c:pt idx="1567">
                  <c:v>2.6108387659515699</c:v>
                </c:pt>
                <c:pt idx="1568">
                  <c:v>2.6108387659519501</c:v>
                </c:pt>
                <c:pt idx="1569">
                  <c:v>2.6108387659523302</c:v>
                </c:pt>
                <c:pt idx="1570">
                  <c:v>2.6108387659527099</c:v>
                </c:pt>
                <c:pt idx="1571">
                  <c:v>2.6108387659530901</c:v>
                </c:pt>
                <c:pt idx="1572">
                  <c:v>2.61083876595176</c:v>
                </c:pt>
                <c:pt idx="1573">
                  <c:v>2.6108387659521402</c:v>
                </c:pt>
                <c:pt idx="1574">
                  <c:v>2.6108387659525198</c:v>
                </c:pt>
                <c:pt idx="1575">
                  <c:v>2.6108387659529</c:v>
                </c:pt>
                <c:pt idx="1576">
                  <c:v>2.6108387659515699</c:v>
                </c:pt>
                <c:pt idx="1577">
                  <c:v>2.6108387659519501</c:v>
                </c:pt>
                <c:pt idx="1578">
                  <c:v>2.6108387659523302</c:v>
                </c:pt>
                <c:pt idx="1579">
                  <c:v>2.6108387659527099</c:v>
                </c:pt>
                <c:pt idx="1580">
                  <c:v>2.6108387659530901</c:v>
                </c:pt>
                <c:pt idx="1581">
                  <c:v>2.61083876595176</c:v>
                </c:pt>
                <c:pt idx="1582">
                  <c:v>2.6108387659521402</c:v>
                </c:pt>
                <c:pt idx="1583">
                  <c:v>2.6108387659525198</c:v>
                </c:pt>
                <c:pt idx="1584">
                  <c:v>2.6108387659529</c:v>
                </c:pt>
                <c:pt idx="1585">
                  <c:v>2.61083876595176</c:v>
                </c:pt>
                <c:pt idx="1586">
                  <c:v>2.6108387659519501</c:v>
                </c:pt>
                <c:pt idx="1587">
                  <c:v>2.6108387659523302</c:v>
                </c:pt>
                <c:pt idx="1588">
                  <c:v>2.6108387659527099</c:v>
                </c:pt>
                <c:pt idx="1589">
                  <c:v>2.6108387659530901</c:v>
                </c:pt>
                <c:pt idx="1590">
                  <c:v>2.6108387659519501</c:v>
                </c:pt>
                <c:pt idx="1591">
                  <c:v>2.6108387659521402</c:v>
                </c:pt>
                <c:pt idx="1592">
                  <c:v>2.6108387659525198</c:v>
                </c:pt>
                <c:pt idx="1593">
                  <c:v>2.6108387659529</c:v>
                </c:pt>
                <c:pt idx="1594">
                  <c:v>2.61083876595176</c:v>
                </c:pt>
                <c:pt idx="1595">
                  <c:v>2.6108387659519501</c:v>
                </c:pt>
                <c:pt idx="1596">
                  <c:v>2.6108387659523302</c:v>
                </c:pt>
                <c:pt idx="1597">
                  <c:v>2.6108387659527099</c:v>
                </c:pt>
                <c:pt idx="1598">
                  <c:v>2.6108387659530901</c:v>
                </c:pt>
                <c:pt idx="1599">
                  <c:v>2.6108387659519501</c:v>
                </c:pt>
                <c:pt idx="1600">
                  <c:v>2.6108387659521402</c:v>
                </c:pt>
                <c:pt idx="1601">
                  <c:v>2.6108387659525198</c:v>
                </c:pt>
                <c:pt idx="1602">
                  <c:v>2.6108387659529</c:v>
                </c:pt>
                <c:pt idx="1603">
                  <c:v>2.61083876595176</c:v>
                </c:pt>
                <c:pt idx="1604">
                  <c:v>2.6108387659521402</c:v>
                </c:pt>
                <c:pt idx="1605">
                  <c:v>2.6108387659523302</c:v>
                </c:pt>
                <c:pt idx="1606">
                  <c:v>2.6108387659527099</c:v>
                </c:pt>
                <c:pt idx="1607">
                  <c:v>2.6108387659530901</c:v>
                </c:pt>
                <c:pt idx="1608">
                  <c:v>2.6108387659519501</c:v>
                </c:pt>
                <c:pt idx="1609">
                  <c:v>2.6108387659523302</c:v>
                </c:pt>
                <c:pt idx="1610">
                  <c:v>2.6108387659525198</c:v>
                </c:pt>
                <c:pt idx="1611">
                  <c:v>2.6108387659529</c:v>
                </c:pt>
                <c:pt idx="1612">
                  <c:v>2.61083876595176</c:v>
                </c:pt>
                <c:pt idx="1613">
                  <c:v>2.6108387659521402</c:v>
                </c:pt>
                <c:pt idx="1614">
                  <c:v>2.6108387659523302</c:v>
                </c:pt>
                <c:pt idx="1615">
                  <c:v>2.6108387659527099</c:v>
                </c:pt>
                <c:pt idx="1616">
                  <c:v>2.6108387659515699</c:v>
                </c:pt>
                <c:pt idx="1617">
                  <c:v>2.6108387659519501</c:v>
                </c:pt>
                <c:pt idx="1618">
                  <c:v>2.6108387659523302</c:v>
                </c:pt>
                <c:pt idx="1619">
                  <c:v>2.6108387659525198</c:v>
                </c:pt>
                <c:pt idx="1620">
                  <c:v>2.6108387659529</c:v>
                </c:pt>
                <c:pt idx="1621">
                  <c:v>2.61083876595176</c:v>
                </c:pt>
                <c:pt idx="1622">
                  <c:v>2.6108387659521402</c:v>
                </c:pt>
                <c:pt idx="1623">
                  <c:v>2.6108387659525198</c:v>
                </c:pt>
                <c:pt idx="1624">
                  <c:v>2.6108387659527099</c:v>
                </c:pt>
                <c:pt idx="1625">
                  <c:v>2.6108387659515699</c:v>
                </c:pt>
                <c:pt idx="1626">
                  <c:v>2.6108387659519501</c:v>
                </c:pt>
                <c:pt idx="1627">
                  <c:v>2.6108387659523302</c:v>
                </c:pt>
                <c:pt idx="1628">
                  <c:v>2.6108387659527099</c:v>
                </c:pt>
                <c:pt idx="1629">
                  <c:v>2.6108387659529</c:v>
                </c:pt>
                <c:pt idx="1630">
                  <c:v>2.61083876595176</c:v>
                </c:pt>
                <c:pt idx="1631">
                  <c:v>2.6108387659521402</c:v>
                </c:pt>
                <c:pt idx="1632">
                  <c:v>2.6108387659525198</c:v>
                </c:pt>
                <c:pt idx="1633">
                  <c:v>2.6108387659527099</c:v>
                </c:pt>
                <c:pt idx="1634">
                  <c:v>2.6108387659515699</c:v>
                </c:pt>
                <c:pt idx="1635">
                  <c:v>2.6108387659519501</c:v>
                </c:pt>
                <c:pt idx="1636">
                  <c:v>2.6108387659523302</c:v>
                </c:pt>
                <c:pt idx="1637">
                  <c:v>2.6108387659527099</c:v>
                </c:pt>
                <c:pt idx="1638">
                  <c:v>2.6108387659529</c:v>
                </c:pt>
                <c:pt idx="1639">
                  <c:v>2.61083876595176</c:v>
                </c:pt>
                <c:pt idx="1640">
                  <c:v>2.6108387659521402</c:v>
                </c:pt>
                <c:pt idx="1641">
                  <c:v>2.6108387659525198</c:v>
                </c:pt>
                <c:pt idx="1642">
                  <c:v>2.6108387659529</c:v>
                </c:pt>
                <c:pt idx="1643">
                  <c:v>2.6108387659515699</c:v>
                </c:pt>
                <c:pt idx="1644">
                  <c:v>2.6108387659519501</c:v>
                </c:pt>
                <c:pt idx="1645">
                  <c:v>2.6108387659523302</c:v>
                </c:pt>
                <c:pt idx="1646">
                  <c:v>2.6108387659527099</c:v>
                </c:pt>
                <c:pt idx="1647">
                  <c:v>2.6108387659530901</c:v>
                </c:pt>
                <c:pt idx="1648">
                  <c:v>2.61083876595176</c:v>
                </c:pt>
                <c:pt idx="1649">
                  <c:v>2.6108387659521402</c:v>
                </c:pt>
                <c:pt idx="1650">
                  <c:v>2.6108387659525198</c:v>
                </c:pt>
                <c:pt idx="1651">
                  <c:v>2.6108387659529</c:v>
                </c:pt>
                <c:pt idx="1652">
                  <c:v>2.6108387659515699</c:v>
                </c:pt>
                <c:pt idx="1653">
                  <c:v>2.6108387659519501</c:v>
                </c:pt>
                <c:pt idx="1654">
                  <c:v>2.6108387659523302</c:v>
                </c:pt>
                <c:pt idx="1655">
                  <c:v>2.6108387659527099</c:v>
                </c:pt>
                <c:pt idx="1656">
                  <c:v>2.6108387659530901</c:v>
                </c:pt>
                <c:pt idx="1657">
                  <c:v>2.61083876595176</c:v>
                </c:pt>
                <c:pt idx="1658">
                  <c:v>2.6108387659521402</c:v>
                </c:pt>
                <c:pt idx="1659">
                  <c:v>2.6108387659525198</c:v>
                </c:pt>
                <c:pt idx="1660">
                  <c:v>2.6108387659529</c:v>
                </c:pt>
                <c:pt idx="1661">
                  <c:v>2.61083876595176</c:v>
                </c:pt>
                <c:pt idx="1662">
                  <c:v>2.6108387659519501</c:v>
                </c:pt>
                <c:pt idx="1663">
                  <c:v>2.6108387659523302</c:v>
                </c:pt>
                <c:pt idx="1664">
                  <c:v>2.6108387659527099</c:v>
                </c:pt>
                <c:pt idx="1665">
                  <c:v>2.6108387659530901</c:v>
                </c:pt>
                <c:pt idx="1666">
                  <c:v>2.6108387659519501</c:v>
                </c:pt>
                <c:pt idx="1667">
                  <c:v>2.6108387659521402</c:v>
                </c:pt>
                <c:pt idx="1668">
                  <c:v>2.6108387659525198</c:v>
                </c:pt>
                <c:pt idx="1669">
                  <c:v>2.6108387659529</c:v>
                </c:pt>
                <c:pt idx="1670">
                  <c:v>2.61083876595176</c:v>
                </c:pt>
                <c:pt idx="1671">
                  <c:v>2.6108387659519501</c:v>
                </c:pt>
                <c:pt idx="1672">
                  <c:v>2.6108387659523302</c:v>
                </c:pt>
                <c:pt idx="1673">
                  <c:v>2.6108387659527099</c:v>
                </c:pt>
                <c:pt idx="1674">
                  <c:v>2.6108387659530901</c:v>
                </c:pt>
                <c:pt idx="1675">
                  <c:v>2.6108387659519501</c:v>
                </c:pt>
                <c:pt idx="1676">
                  <c:v>2.6108387659521402</c:v>
                </c:pt>
                <c:pt idx="1677">
                  <c:v>2.6108387659525198</c:v>
                </c:pt>
                <c:pt idx="1678">
                  <c:v>2.6108387659529</c:v>
                </c:pt>
                <c:pt idx="1679">
                  <c:v>2.61083876595176</c:v>
                </c:pt>
                <c:pt idx="1680">
                  <c:v>2.6108387659521402</c:v>
                </c:pt>
                <c:pt idx="1681">
                  <c:v>2.6108387659523302</c:v>
                </c:pt>
                <c:pt idx="1682">
                  <c:v>2.6108387659527099</c:v>
                </c:pt>
                <c:pt idx="1683">
                  <c:v>2.6108387659530901</c:v>
                </c:pt>
                <c:pt idx="1684">
                  <c:v>2.6108387659519501</c:v>
                </c:pt>
                <c:pt idx="1685">
                  <c:v>2.6108387659523302</c:v>
                </c:pt>
                <c:pt idx="1686">
                  <c:v>2.6108387659525198</c:v>
                </c:pt>
                <c:pt idx="1687">
                  <c:v>2.6108387659529</c:v>
                </c:pt>
                <c:pt idx="1688">
                  <c:v>2.61083876595176</c:v>
                </c:pt>
                <c:pt idx="1689">
                  <c:v>2.6108387659521402</c:v>
                </c:pt>
                <c:pt idx="1690">
                  <c:v>2.6108387659523302</c:v>
                </c:pt>
                <c:pt idx="1691">
                  <c:v>2.6108387659527099</c:v>
                </c:pt>
                <c:pt idx="1692">
                  <c:v>2.6108387659515699</c:v>
                </c:pt>
                <c:pt idx="1693">
                  <c:v>2.6108387659519501</c:v>
                </c:pt>
                <c:pt idx="1694">
                  <c:v>2.6108387659523302</c:v>
                </c:pt>
                <c:pt idx="1695">
                  <c:v>2.6108387659525198</c:v>
                </c:pt>
                <c:pt idx="1696">
                  <c:v>2.6108387659529</c:v>
                </c:pt>
                <c:pt idx="1697">
                  <c:v>2.61083876595176</c:v>
                </c:pt>
                <c:pt idx="1698">
                  <c:v>2.6108387659521402</c:v>
                </c:pt>
                <c:pt idx="1699">
                  <c:v>2.6108387659525198</c:v>
                </c:pt>
                <c:pt idx="1700">
                  <c:v>2.6108387659527099</c:v>
                </c:pt>
                <c:pt idx="1701">
                  <c:v>2.6108387659515699</c:v>
                </c:pt>
                <c:pt idx="1702">
                  <c:v>2.6108387659519501</c:v>
                </c:pt>
                <c:pt idx="1703">
                  <c:v>2.6108387659523302</c:v>
                </c:pt>
                <c:pt idx="1704">
                  <c:v>2.6108387659527099</c:v>
                </c:pt>
                <c:pt idx="1705">
                  <c:v>2.6108387659529</c:v>
                </c:pt>
                <c:pt idx="1706">
                  <c:v>2.61083876595176</c:v>
                </c:pt>
                <c:pt idx="1707">
                  <c:v>2.6108387659521402</c:v>
                </c:pt>
                <c:pt idx="1708">
                  <c:v>2.6108387659525198</c:v>
                </c:pt>
                <c:pt idx="1709">
                  <c:v>2.6108387659527099</c:v>
                </c:pt>
                <c:pt idx="1710">
                  <c:v>2.6108387659515699</c:v>
                </c:pt>
                <c:pt idx="1711">
                  <c:v>2.6108387659519501</c:v>
                </c:pt>
                <c:pt idx="1712">
                  <c:v>2.6108387659523302</c:v>
                </c:pt>
                <c:pt idx="1713">
                  <c:v>2.6108387659527099</c:v>
                </c:pt>
                <c:pt idx="1714">
                  <c:v>2.6108387659529</c:v>
                </c:pt>
                <c:pt idx="1715">
                  <c:v>2.61083876595176</c:v>
                </c:pt>
                <c:pt idx="1716">
                  <c:v>2.6108387659521402</c:v>
                </c:pt>
                <c:pt idx="1717">
                  <c:v>2.6108387659525198</c:v>
                </c:pt>
                <c:pt idx="1718">
                  <c:v>2.6108387659529</c:v>
                </c:pt>
                <c:pt idx="1719">
                  <c:v>2.6108387659515699</c:v>
                </c:pt>
                <c:pt idx="1720">
                  <c:v>2.6108387659519501</c:v>
                </c:pt>
                <c:pt idx="1721">
                  <c:v>2.6108387659523302</c:v>
                </c:pt>
                <c:pt idx="1722">
                  <c:v>2.6108387659527099</c:v>
                </c:pt>
                <c:pt idx="1723">
                  <c:v>2.6108387659530901</c:v>
                </c:pt>
                <c:pt idx="1724">
                  <c:v>2.61083876595176</c:v>
                </c:pt>
                <c:pt idx="1725">
                  <c:v>2.6108387659521402</c:v>
                </c:pt>
                <c:pt idx="1726">
                  <c:v>2.6108387659525198</c:v>
                </c:pt>
                <c:pt idx="1727">
                  <c:v>2.6108387659529</c:v>
                </c:pt>
                <c:pt idx="1728">
                  <c:v>2.6108387659515699</c:v>
                </c:pt>
                <c:pt idx="1729">
                  <c:v>2.6108387659519501</c:v>
                </c:pt>
                <c:pt idx="1730">
                  <c:v>2.6108387659523302</c:v>
                </c:pt>
                <c:pt idx="1731">
                  <c:v>2.6108387659527099</c:v>
                </c:pt>
                <c:pt idx="1732">
                  <c:v>2.6108387659530901</c:v>
                </c:pt>
                <c:pt idx="1733">
                  <c:v>2.61083876595176</c:v>
                </c:pt>
                <c:pt idx="1734">
                  <c:v>2.6108387659521402</c:v>
                </c:pt>
                <c:pt idx="1735">
                  <c:v>2.6108387659525198</c:v>
                </c:pt>
                <c:pt idx="1736">
                  <c:v>2.6108387659529</c:v>
                </c:pt>
                <c:pt idx="1737">
                  <c:v>2.61083876595176</c:v>
                </c:pt>
                <c:pt idx="1738">
                  <c:v>2.6108387659519501</c:v>
                </c:pt>
                <c:pt idx="1739">
                  <c:v>2.6108387659523302</c:v>
                </c:pt>
                <c:pt idx="1740">
                  <c:v>2.6108387659527099</c:v>
                </c:pt>
                <c:pt idx="1741">
                  <c:v>2.6108387659530901</c:v>
                </c:pt>
                <c:pt idx="1742">
                  <c:v>2.6108387659519501</c:v>
                </c:pt>
                <c:pt idx="1743">
                  <c:v>2.6108387659521402</c:v>
                </c:pt>
                <c:pt idx="1744">
                  <c:v>2.6108387659525198</c:v>
                </c:pt>
                <c:pt idx="1745">
                  <c:v>2.6108387659529</c:v>
                </c:pt>
                <c:pt idx="1746">
                  <c:v>2.61083876595176</c:v>
                </c:pt>
                <c:pt idx="1747">
                  <c:v>2.6108387659519501</c:v>
                </c:pt>
                <c:pt idx="1748">
                  <c:v>2.6108387659523302</c:v>
                </c:pt>
                <c:pt idx="1749">
                  <c:v>2.6108387659527099</c:v>
                </c:pt>
                <c:pt idx="1750">
                  <c:v>2.6108387659530901</c:v>
                </c:pt>
                <c:pt idx="1751">
                  <c:v>2.6108387659519501</c:v>
                </c:pt>
                <c:pt idx="1752">
                  <c:v>2.6108387659521402</c:v>
                </c:pt>
                <c:pt idx="1753">
                  <c:v>2.6108387659525198</c:v>
                </c:pt>
                <c:pt idx="1754">
                  <c:v>2.6108387659529</c:v>
                </c:pt>
                <c:pt idx="1755">
                  <c:v>2.61083876595176</c:v>
                </c:pt>
                <c:pt idx="1756">
                  <c:v>2.6108387659521402</c:v>
                </c:pt>
                <c:pt idx="1757">
                  <c:v>2.6108387659523302</c:v>
                </c:pt>
                <c:pt idx="1758">
                  <c:v>2.6108387659527099</c:v>
                </c:pt>
                <c:pt idx="1759">
                  <c:v>2.6108387659530901</c:v>
                </c:pt>
                <c:pt idx="1760">
                  <c:v>2.6108387659519501</c:v>
                </c:pt>
                <c:pt idx="1761">
                  <c:v>2.6108387659523302</c:v>
                </c:pt>
                <c:pt idx="1762">
                  <c:v>2.6108387659525198</c:v>
                </c:pt>
                <c:pt idx="1763">
                  <c:v>2.6108387659529</c:v>
                </c:pt>
                <c:pt idx="1764">
                  <c:v>2.61083876595176</c:v>
                </c:pt>
                <c:pt idx="1765">
                  <c:v>2.6108387659521402</c:v>
                </c:pt>
                <c:pt idx="1766">
                  <c:v>2.6108387659523302</c:v>
                </c:pt>
                <c:pt idx="1767">
                  <c:v>2.6108387659527099</c:v>
                </c:pt>
                <c:pt idx="1768">
                  <c:v>2.6108387659515699</c:v>
                </c:pt>
                <c:pt idx="1769">
                  <c:v>2.6108387659519501</c:v>
                </c:pt>
                <c:pt idx="1770">
                  <c:v>2.6108387659523302</c:v>
                </c:pt>
                <c:pt idx="1771">
                  <c:v>2.6108387659525198</c:v>
                </c:pt>
                <c:pt idx="1772">
                  <c:v>2.6108387659529</c:v>
                </c:pt>
                <c:pt idx="1773">
                  <c:v>2.61083876595176</c:v>
                </c:pt>
                <c:pt idx="1774">
                  <c:v>2.6108387659521402</c:v>
                </c:pt>
                <c:pt idx="1775">
                  <c:v>2.6108387659525198</c:v>
                </c:pt>
                <c:pt idx="1776">
                  <c:v>2.6108387659527099</c:v>
                </c:pt>
                <c:pt idx="1777">
                  <c:v>2.6108387659515699</c:v>
                </c:pt>
                <c:pt idx="1778">
                  <c:v>2.6108387659519501</c:v>
                </c:pt>
                <c:pt idx="1779">
                  <c:v>2.6108387659523302</c:v>
                </c:pt>
                <c:pt idx="1780">
                  <c:v>2.6108387659527099</c:v>
                </c:pt>
                <c:pt idx="1781">
                  <c:v>2.6108387659529</c:v>
                </c:pt>
                <c:pt idx="1782">
                  <c:v>2.61083876595176</c:v>
                </c:pt>
                <c:pt idx="1783">
                  <c:v>2.6108387659521402</c:v>
                </c:pt>
                <c:pt idx="1784">
                  <c:v>2.6108387659525198</c:v>
                </c:pt>
                <c:pt idx="1785">
                  <c:v>2.6108387659527099</c:v>
                </c:pt>
                <c:pt idx="1786">
                  <c:v>2.6108387659515699</c:v>
                </c:pt>
                <c:pt idx="1787">
                  <c:v>2.6108387659519501</c:v>
                </c:pt>
                <c:pt idx="1788">
                  <c:v>2.6108387659523302</c:v>
                </c:pt>
                <c:pt idx="1789">
                  <c:v>2.6108387659527099</c:v>
                </c:pt>
                <c:pt idx="1790">
                  <c:v>2.6108387659529</c:v>
                </c:pt>
                <c:pt idx="1791">
                  <c:v>2.61083876595176</c:v>
                </c:pt>
                <c:pt idx="1792">
                  <c:v>2.6108387659521402</c:v>
                </c:pt>
                <c:pt idx="1793">
                  <c:v>2.6108387659525198</c:v>
                </c:pt>
                <c:pt idx="1794">
                  <c:v>2.6108387659529</c:v>
                </c:pt>
                <c:pt idx="1795">
                  <c:v>2.6108387659515699</c:v>
                </c:pt>
                <c:pt idx="1796">
                  <c:v>2.6108387659519501</c:v>
                </c:pt>
                <c:pt idx="1797">
                  <c:v>2.6108387659523302</c:v>
                </c:pt>
                <c:pt idx="1798">
                  <c:v>2.6108387659527099</c:v>
                </c:pt>
                <c:pt idx="1799">
                  <c:v>2.6108387659530901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'좌현교차(선수지남.안전)'!$C$2</c:f>
              <c:strCache>
                <c:ptCount val="1"/>
                <c:pt idx="0">
                  <c:v>dist_mile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'좌현교차(선수지남.안전)'!$C$3:$C$1802</c:f>
              <c:numCache>
                <c:formatCode>General</c:formatCode>
                <c:ptCount val="1800"/>
                <c:pt idx="0">
                  <c:v>8.3708263137535894</c:v>
                </c:pt>
                <c:pt idx="1">
                  <c:v>8.3649250839016798</c:v>
                </c:pt>
                <c:pt idx="2">
                  <c:v>8.3590243033525997</c:v>
                </c:pt>
                <c:pt idx="3">
                  <c:v>8.3531239730576292</c:v>
                </c:pt>
                <c:pt idx="4">
                  <c:v>8.3472240939733702</c:v>
                </c:pt>
                <c:pt idx="5">
                  <c:v>8.3413246670563606</c:v>
                </c:pt>
                <c:pt idx="6">
                  <c:v>8.3354256932666608</c:v>
                </c:pt>
                <c:pt idx="7">
                  <c:v>8.3295271735657899</c:v>
                </c:pt>
                <c:pt idx="8">
                  <c:v>8.3236291089218302</c:v>
                </c:pt>
                <c:pt idx="9">
                  <c:v>8.3177315003009902</c:v>
                </c:pt>
                <c:pt idx="10">
                  <c:v>8.3118343486742994</c:v>
                </c:pt>
                <c:pt idx="11">
                  <c:v>8.3059376550151196</c:v>
                </c:pt>
                <c:pt idx="12">
                  <c:v>8.3000414202986494</c:v>
                </c:pt>
                <c:pt idx="13">
                  <c:v>8.2941456455054592</c:v>
                </c:pt>
                <c:pt idx="14">
                  <c:v>8.2882503316161298</c:v>
                </c:pt>
                <c:pt idx="15">
                  <c:v>8.2823554796148802</c:v>
                </c:pt>
                <c:pt idx="16">
                  <c:v>8.2764610904874107</c:v>
                </c:pt>
                <c:pt idx="17">
                  <c:v>8.2705671652261099</c:v>
                </c:pt>
                <c:pt idx="18">
                  <c:v>8.2646737048215897</c:v>
                </c:pt>
                <c:pt idx="19">
                  <c:v>8.2587807102692992</c:v>
                </c:pt>
                <c:pt idx="20">
                  <c:v>8.2528881825671796</c:v>
                </c:pt>
                <c:pt idx="21">
                  <c:v>8.2469961227147195</c:v>
                </c:pt>
                <c:pt idx="22">
                  <c:v>8.2411045317181202</c:v>
                </c:pt>
                <c:pt idx="23">
                  <c:v>8.2352134105818493</c:v>
                </c:pt>
                <c:pt idx="24">
                  <c:v>8.2293227603152808</c:v>
                </c:pt>
                <c:pt idx="25">
                  <c:v>8.2234325819290994</c:v>
                </c:pt>
                <c:pt idx="26">
                  <c:v>8.2175428764404295</c:v>
                </c:pt>
                <c:pt idx="27">
                  <c:v>8.2116536448658906</c:v>
                </c:pt>
                <c:pt idx="28">
                  <c:v>8.2057648882252696</c:v>
                </c:pt>
                <c:pt idx="29">
                  <c:v>8.1998766075420804</c:v>
                </c:pt>
                <c:pt idx="30">
                  <c:v>8.1939888038412008</c:v>
                </c:pt>
                <c:pt idx="31">
                  <c:v>8.1881014781542998</c:v>
                </c:pt>
                <c:pt idx="32">
                  <c:v>8.1822146315113997</c:v>
                </c:pt>
                <c:pt idx="33">
                  <c:v>8.1763282649475197</c:v>
                </c:pt>
                <c:pt idx="34">
                  <c:v>8.1704423794990593</c:v>
                </c:pt>
                <c:pt idx="35">
                  <c:v>8.16455697620896</c:v>
                </c:pt>
                <c:pt idx="36">
                  <c:v>8.1586720561197392</c:v>
                </c:pt>
                <c:pt idx="37">
                  <c:v>8.1527876202771896</c:v>
                </c:pt>
                <c:pt idx="38">
                  <c:v>8.1469036697296708</c:v>
                </c:pt>
                <c:pt idx="39">
                  <c:v>8.1410202055318699</c:v>
                </c:pt>
                <c:pt idx="40">
                  <c:v>8.1351372287377792</c:v>
                </c:pt>
                <c:pt idx="41">
                  <c:v>8.1292547404058801</c:v>
                </c:pt>
                <c:pt idx="42">
                  <c:v>8.1233727415967003</c:v>
                </c:pt>
                <c:pt idx="43">
                  <c:v>8.1174912333734799</c:v>
                </c:pt>
                <c:pt idx="44">
                  <c:v>8.1116102168057793</c:v>
                </c:pt>
                <c:pt idx="45">
                  <c:v>8.1057296929625196</c:v>
                </c:pt>
                <c:pt idx="46">
                  <c:v>8.0998496629171601</c:v>
                </c:pt>
                <c:pt idx="47">
                  <c:v>8.0939701277440896</c:v>
                </c:pt>
                <c:pt idx="48">
                  <c:v>8.0880910885252497</c:v>
                </c:pt>
                <c:pt idx="49">
                  <c:v>8.0822125463416992</c:v>
                </c:pt>
                <c:pt idx="50">
                  <c:v>8.0763345022790798</c:v>
                </c:pt>
                <c:pt idx="51">
                  <c:v>8.0704569574252005</c:v>
                </c:pt>
                <c:pt idx="52">
                  <c:v>8.0645799128706201</c:v>
                </c:pt>
                <c:pt idx="53">
                  <c:v>8.0587033697123598</c:v>
                </c:pt>
                <c:pt idx="54">
                  <c:v>8.0528273290468704</c:v>
                </c:pt>
                <c:pt idx="55">
                  <c:v>8.0469517919752498</c:v>
                </c:pt>
                <c:pt idx="56">
                  <c:v>8.04107675959958</c:v>
                </c:pt>
                <c:pt idx="57">
                  <c:v>8.0352022330296595</c:v>
                </c:pt>
                <c:pt idx="58">
                  <c:v>8.0293282133744501</c:v>
                </c:pt>
                <c:pt idx="59">
                  <c:v>8.0234547017472995</c:v>
                </c:pt>
                <c:pt idx="60">
                  <c:v>8.0175816992650208</c:v>
                </c:pt>
                <c:pt idx="61">
                  <c:v>8.0117092070454898</c:v>
                </c:pt>
                <c:pt idx="62">
                  <c:v>8.0058372262143092</c:v>
                </c:pt>
                <c:pt idx="63">
                  <c:v>7.9999657578963497</c:v>
                </c:pt>
                <c:pt idx="64">
                  <c:v>7.9940948032208796</c:v>
                </c:pt>
                <c:pt idx="65">
                  <c:v>7.9882243633195102</c:v>
                </c:pt>
                <c:pt idx="66">
                  <c:v>7.9823544393297903</c:v>
                </c:pt>
                <c:pt idx="67">
                  <c:v>7.9764850323897996</c:v>
                </c:pt>
                <c:pt idx="68">
                  <c:v>7.9706161436417799</c:v>
                </c:pt>
                <c:pt idx="69">
                  <c:v>7.9647477742315198</c:v>
                </c:pt>
                <c:pt idx="70">
                  <c:v>7.9588799253059799</c:v>
                </c:pt>
                <c:pt idx="71">
                  <c:v>7.9530125980199697</c:v>
                </c:pt>
                <c:pt idx="72">
                  <c:v>7.9471457935276399</c:v>
                </c:pt>
                <c:pt idx="73">
                  <c:v>7.9412795129876601</c:v>
                </c:pt>
                <c:pt idx="74">
                  <c:v>7.9354137575611103</c:v>
                </c:pt>
                <c:pt idx="75">
                  <c:v>7.9295485284151797</c:v>
                </c:pt>
                <c:pt idx="76">
                  <c:v>7.9236838267176104</c:v>
                </c:pt>
                <c:pt idx="77">
                  <c:v>7.9178196536404597</c:v>
                </c:pt>
                <c:pt idx="78">
                  <c:v>7.91195601035911</c:v>
                </c:pt>
                <c:pt idx="79">
                  <c:v>7.9060928980514502</c:v>
                </c:pt>
                <c:pt idx="80">
                  <c:v>7.9002303179014897</c:v>
                </c:pt>
                <c:pt idx="81">
                  <c:v>7.8943682710938896</c:v>
                </c:pt>
                <c:pt idx="82">
                  <c:v>7.8885067588176598</c:v>
                </c:pt>
                <c:pt idx="83">
                  <c:v>7.8826457822639897</c:v>
                </c:pt>
                <c:pt idx="84">
                  <c:v>7.8767853426315098</c:v>
                </c:pt>
                <c:pt idx="85">
                  <c:v>7.8709254411177101</c:v>
                </c:pt>
                <c:pt idx="86">
                  <c:v>7.8650660789256701</c:v>
                </c:pt>
                <c:pt idx="87">
                  <c:v>7.8592072572616596</c:v>
                </c:pt>
                <c:pt idx="88">
                  <c:v>7.8533489773344796</c:v>
                </c:pt>
                <c:pt idx="89">
                  <c:v>7.8474912403592603</c:v>
                </c:pt>
                <c:pt idx="90">
                  <c:v>7.8416340475518096</c:v>
                </c:pt>
                <c:pt idx="91">
                  <c:v>7.8357774001324296</c:v>
                </c:pt>
                <c:pt idx="92">
                  <c:v>7.8299212993237104</c:v>
                </c:pt>
                <c:pt idx="93">
                  <c:v>7.8240657463557799</c:v>
                </c:pt>
                <c:pt idx="94">
                  <c:v>7.8182107424577403</c:v>
                </c:pt>
                <c:pt idx="95">
                  <c:v>7.81235628886441</c:v>
                </c:pt>
                <c:pt idx="96">
                  <c:v>7.8065023868138796</c:v>
                </c:pt>
                <c:pt idx="97">
                  <c:v>7.80064903754662</c:v>
                </c:pt>
                <c:pt idx="98">
                  <c:v>7.7947962423106798</c:v>
                </c:pt>
                <c:pt idx="99">
                  <c:v>7.7889440023531904</c:v>
                </c:pt>
                <c:pt idx="100">
                  <c:v>7.7830923189270003</c:v>
                </c:pt>
                <c:pt idx="101">
                  <c:v>7.7772411932871099</c:v>
                </c:pt>
                <c:pt idx="102">
                  <c:v>7.7713906266958697</c:v>
                </c:pt>
                <c:pt idx="103">
                  <c:v>7.7655406204158997</c:v>
                </c:pt>
                <c:pt idx="104">
                  <c:v>7.7596911757138498</c:v>
                </c:pt>
                <c:pt idx="105">
                  <c:v>7.7538422938609797</c:v>
                </c:pt>
                <c:pt idx="106">
                  <c:v>7.7479939761307204</c:v>
                </c:pt>
                <c:pt idx="107">
                  <c:v>7.7421462238042302</c:v>
                </c:pt>
                <c:pt idx="108">
                  <c:v>7.7362990381618202</c:v>
                </c:pt>
                <c:pt idx="109">
                  <c:v>7.7304524204896801</c:v>
                </c:pt>
                <c:pt idx="110">
                  <c:v>7.7246063720762397</c:v>
                </c:pt>
                <c:pt idx="111">
                  <c:v>7.7187608942173904</c:v>
                </c:pt>
                <c:pt idx="112">
                  <c:v>7.71291598820945</c:v>
                </c:pt>
                <c:pt idx="113">
                  <c:v>7.70707165535286</c:v>
                </c:pt>
                <c:pt idx="114">
                  <c:v>7.7012278969515497</c:v>
                </c:pt>
                <c:pt idx="115">
                  <c:v>7.69538471431669</c:v>
                </c:pt>
                <c:pt idx="116">
                  <c:v>7.6895421087595999</c:v>
                </c:pt>
                <c:pt idx="117">
                  <c:v>7.6837000815969798</c:v>
                </c:pt>
                <c:pt idx="118">
                  <c:v>7.6778586341485298</c:v>
                </c:pt>
                <c:pt idx="119">
                  <c:v>7.6720177677374801</c:v>
                </c:pt>
                <c:pt idx="120">
                  <c:v>7.6661774836943897</c:v>
                </c:pt>
                <c:pt idx="121">
                  <c:v>7.6603377833500303</c:v>
                </c:pt>
                <c:pt idx="122">
                  <c:v>7.6544986680406204</c:v>
                </c:pt>
                <c:pt idx="123">
                  <c:v>7.6486601391041997</c:v>
                </c:pt>
                <c:pt idx="124">
                  <c:v>7.64282219788738</c:v>
                </c:pt>
                <c:pt idx="125">
                  <c:v>7.6369848457367304</c:v>
                </c:pt>
                <c:pt idx="126">
                  <c:v>7.6311480840043497</c:v>
                </c:pt>
                <c:pt idx="127">
                  <c:v>7.6253119140454402</c:v>
                </c:pt>
                <c:pt idx="128">
                  <c:v>7.6194763372188801</c:v>
                </c:pt>
                <c:pt idx="129">
                  <c:v>7.61364135489098</c:v>
                </c:pt>
                <c:pt idx="130">
                  <c:v>7.6078069684283998</c:v>
                </c:pt>
                <c:pt idx="131">
                  <c:v>7.6019731792033802</c:v>
                </c:pt>
                <c:pt idx="132">
                  <c:v>7.5961399885901297</c:v>
                </c:pt>
                <c:pt idx="133">
                  <c:v>7.5903073979715101</c:v>
                </c:pt>
                <c:pt idx="134">
                  <c:v>7.58447540873052</c:v>
                </c:pt>
                <c:pt idx="135">
                  <c:v>7.5786440222554798</c:v>
                </c:pt>
                <c:pt idx="136">
                  <c:v>7.5728132399391503</c:v>
                </c:pt>
                <c:pt idx="137">
                  <c:v>7.56698306317631</c:v>
                </c:pt>
                <c:pt idx="138">
                  <c:v>7.5611534933705302</c:v>
                </c:pt>
                <c:pt idx="139">
                  <c:v>7.5553245319255096</c:v>
                </c:pt>
                <c:pt idx="140">
                  <c:v>7.5494961802503902</c:v>
                </c:pt>
                <c:pt idx="141">
                  <c:v>7.5436684397575799</c:v>
                </c:pt>
                <c:pt idx="142">
                  <c:v>7.5378413118665497</c:v>
                </c:pt>
                <c:pt idx="143">
                  <c:v>7.53201479799817</c:v>
                </c:pt>
                <c:pt idx="144">
                  <c:v>7.5261888995784902</c:v>
                </c:pt>
                <c:pt idx="145">
                  <c:v>7.5203636180381501</c:v>
                </c:pt>
                <c:pt idx="146">
                  <c:v>7.5145389548099297</c:v>
                </c:pt>
                <c:pt idx="147">
                  <c:v>7.50871491133553</c:v>
                </c:pt>
                <c:pt idx="148">
                  <c:v>7.5028914890569398</c:v>
                </c:pt>
                <c:pt idx="149">
                  <c:v>7.4970686894217096</c:v>
                </c:pt>
                <c:pt idx="150">
                  <c:v>7.4912465138807898</c:v>
                </c:pt>
                <c:pt idx="151">
                  <c:v>7.4854249638923704</c:v>
                </c:pt>
                <c:pt idx="152">
                  <c:v>7.4796040409161204</c:v>
                </c:pt>
                <c:pt idx="153">
                  <c:v>7.4737837464170997</c:v>
                </c:pt>
                <c:pt idx="154">
                  <c:v>7.4679640818647304</c:v>
                </c:pt>
                <c:pt idx="155">
                  <c:v>7.4621450487319496</c:v>
                </c:pt>
                <c:pt idx="156">
                  <c:v>7.4563266484989601</c:v>
                </c:pt>
                <c:pt idx="157">
                  <c:v>7.4505088826475898</c:v>
                </c:pt>
                <c:pt idx="158">
                  <c:v>7.4446917526650704</c:v>
                </c:pt>
                <c:pt idx="159">
                  <c:v>7.4388752600418897</c:v>
                </c:pt>
                <c:pt idx="160">
                  <c:v>7.4330594062770698</c:v>
                </c:pt>
                <c:pt idx="161">
                  <c:v>7.4272441928695301</c:v>
                </c:pt>
                <c:pt idx="162">
                  <c:v>7.4214296213248696</c:v>
                </c:pt>
                <c:pt idx="163">
                  <c:v>7.4156156931529296</c:v>
                </c:pt>
                <c:pt idx="164">
                  <c:v>7.4098024098671802</c:v>
                </c:pt>
                <c:pt idx="165">
                  <c:v>7.4039897729885498</c:v>
                </c:pt>
                <c:pt idx="166">
                  <c:v>7.3981777840396798</c:v>
                </c:pt>
                <c:pt idx="167">
                  <c:v>7.3923664445488297</c:v>
                </c:pt>
                <c:pt idx="168">
                  <c:v>7.3865557560476001</c:v>
                </c:pt>
                <c:pt idx="169">
                  <c:v>7.3807457200763196</c:v>
                </c:pt>
                <c:pt idx="170">
                  <c:v>7.3749363381753703</c:v>
                </c:pt>
                <c:pt idx="171">
                  <c:v>7.3691276118919298</c:v>
                </c:pt>
                <c:pt idx="172">
                  <c:v>7.3633195427775897</c:v>
                </c:pt>
                <c:pt idx="173">
                  <c:v>7.3575121323874102</c:v>
                </c:pt>
                <c:pt idx="174">
                  <c:v>7.35170538228527</c:v>
                </c:pt>
                <c:pt idx="175">
                  <c:v>7.3458992940351298</c:v>
                </c:pt>
                <c:pt idx="176">
                  <c:v>7.3400938692079096</c:v>
                </c:pt>
                <c:pt idx="177">
                  <c:v>7.3342891093777096</c:v>
                </c:pt>
                <c:pt idx="178">
                  <c:v>7.3284850161272601</c:v>
                </c:pt>
                <c:pt idx="179">
                  <c:v>7.3226815910406096</c:v>
                </c:pt>
                <c:pt idx="180">
                  <c:v>7.31687883570706</c:v>
                </c:pt>
                <c:pt idx="181">
                  <c:v>7.3110767517216297</c:v>
                </c:pt>
                <c:pt idx="182">
                  <c:v>7.3052753406826998</c:v>
                </c:pt>
                <c:pt idx="183">
                  <c:v>7.2994746041972798</c:v>
                </c:pt>
                <c:pt idx="184">
                  <c:v>7.2936745438738599</c:v>
                </c:pt>
                <c:pt idx="185">
                  <c:v>7.2878751613262098</c:v>
                </c:pt>
                <c:pt idx="186">
                  <c:v>7.2820764581726998</c:v>
                </c:pt>
                <c:pt idx="187">
                  <c:v>7.2762784360401396</c:v>
                </c:pt>
                <c:pt idx="188">
                  <c:v>7.2704810965568401</c:v>
                </c:pt>
                <c:pt idx="189">
                  <c:v>7.2646844413565299</c:v>
                </c:pt>
                <c:pt idx="190">
                  <c:v>7.2588884720775599</c:v>
                </c:pt>
                <c:pt idx="191">
                  <c:v>7.2530931903668199</c:v>
                </c:pt>
                <c:pt idx="192">
                  <c:v>7.2472985978724704</c:v>
                </c:pt>
                <c:pt idx="193">
                  <c:v>7.2415046962493301</c:v>
                </c:pt>
                <c:pt idx="194">
                  <c:v>7.2357114871564301</c:v>
                </c:pt>
                <c:pt idx="195">
                  <c:v>7.2299189722575399</c:v>
                </c:pt>
                <c:pt idx="196">
                  <c:v>7.2241271532250604</c:v>
                </c:pt>
                <c:pt idx="197">
                  <c:v>7.2183360317327701</c:v>
                </c:pt>
                <c:pt idx="198">
                  <c:v>7.2125456094611602</c:v>
                </c:pt>
                <c:pt idx="199">
                  <c:v>7.2067558880938103</c:v>
                </c:pt>
                <c:pt idx="200">
                  <c:v>7.2009668693241604</c:v>
                </c:pt>
                <c:pt idx="201">
                  <c:v>7.1951785548468097</c:v>
                </c:pt>
                <c:pt idx="202">
                  <c:v>7.18939094636288</c:v>
                </c:pt>
                <c:pt idx="203">
                  <c:v>7.18360404557904</c:v>
                </c:pt>
                <c:pt idx="204">
                  <c:v>7.1778178542051396</c:v>
                </c:pt>
                <c:pt idx="205">
                  <c:v>7.1720323739609997</c:v>
                </c:pt>
                <c:pt idx="206">
                  <c:v>7.1662476065676799</c:v>
                </c:pt>
                <c:pt idx="207">
                  <c:v>7.16046355375315</c:v>
                </c:pt>
                <c:pt idx="208">
                  <c:v>7.1546802172486501</c:v>
                </c:pt>
                <c:pt idx="209">
                  <c:v>7.1488975987954202</c:v>
                </c:pt>
                <c:pt idx="210">
                  <c:v>7.1431157001360903</c:v>
                </c:pt>
                <c:pt idx="211">
                  <c:v>7.1373345230199297</c:v>
                </c:pt>
                <c:pt idx="212">
                  <c:v>7.1315540692020001</c:v>
                </c:pt>
                <c:pt idx="213">
                  <c:v>7.1257743404406604</c:v>
                </c:pt>
                <c:pt idx="214">
                  <c:v>7.1199953385044799</c:v>
                </c:pt>
                <c:pt idx="215">
                  <c:v>7.1142170651634196</c:v>
                </c:pt>
                <c:pt idx="216">
                  <c:v>7.1084395221942298</c:v>
                </c:pt>
                <c:pt idx="217">
                  <c:v>7.1026627113782803</c:v>
                </c:pt>
                <c:pt idx="218">
                  <c:v>7.0968866345054202</c:v>
                </c:pt>
                <c:pt idx="219">
                  <c:v>7.0911112933681899</c:v>
                </c:pt>
                <c:pt idx="220">
                  <c:v>7.08533668976568</c:v>
                </c:pt>
                <c:pt idx="221">
                  <c:v>7.0795628255026797</c:v>
                </c:pt>
                <c:pt idx="222">
                  <c:v>7.07378970238861</c:v>
                </c:pt>
                <c:pt idx="223">
                  <c:v>7.0680173222415403</c:v>
                </c:pt>
                <c:pt idx="224">
                  <c:v>7.06224568688231</c:v>
                </c:pt>
                <c:pt idx="225">
                  <c:v>7.0564747981384297</c:v>
                </c:pt>
                <c:pt idx="226">
                  <c:v>7.0507046578421999</c:v>
                </c:pt>
                <c:pt idx="227">
                  <c:v>7.0449352678346502</c:v>
                </c:pt>
                <c:pt idx="228">
                  <c:v>7.0391666299596096</c:v>
                </c:pt>
                <c:pt idx="229">
                  <c:v>7.0333987460677498</c:v>
                </c:pt>
                <c:pt idx="230">
                  <c:v>7.0276316180155201</c:v>
                </c:pt>
                <c:pt idx="231">
                  <c:v>7.0218652476642998</c:v>
                </c:pt>
                <c:pt idx="232">
                  <c:v>7.0160996368842596</c:v>
                </c:pt>
                <c:pt idx="233">
                  <c:v>7.0103347875485298</c:v>
                </c:pt>
                <c:pt idx="234">
                  <c:v>7.0045707015371503</c:v>
                </c:pt>
                <c:pt idx="235">
                  <c:v>6.9988073807348101</c:v>
                </c:pt>
                <c:pt idx="236">
                  <c:v>6.9930448270363001</c:v>
                </c:pt>
                <c:pt idx="237">
                  <c:v>6.9872830423377099</c:v>
                </c:pt>
                <c:pt idx="238">
                  <c:v>6.98152202854327</c:v>
                </c:pt>
                <c:pt idx="239">
                  <c:v>6.9757617875629601</c:v>
                </c:pt>
                <c:pt idx="240">
                  <c:v>6.9700023213115303</c:v>
                </c:pt>
                <c:pt idx="241">
                  <c:v>6.9642436317139502</c:v>
                </c:pt>
                <c:pt idx="242">
                  <c:v>6.9584857206965998</c:v>
                </c:pt>
                <c:pt idx="243">
                  <c:v>6.9527285901940896</c:v>
                </c:pt>
                <c:pt idx="244">
                  <c:v>6.9469722421456597</c:v>
                </c:pt>
                <c:pt idx="245">
                  <c:v>6.94121667850081</c:v>
                </c:pt>
                <c:pt idx="246">
                  <c:v>6.9354619012105596</c:v>
                </c:pt>
                <c:pt idx="247">
                  <c:v>6.9297079122342904</c:v>
                </c:pt>
                <c:pt idx="248">
                  <c:v>6.9239547135373103</c:v>
                </c:pt>
                <c:pt idx="249">
                  <c:v>6.9182023070899499</c:v>
                </c:pt>
                <c:pt idx="250">
                  <c:v>6.9124506948729296</c:v>
                </c:pt>
                <c:pt idx="251">
                  <c:v>6.9066998788686202</c:v>
                </c:pt>
                <c:pt idx="252">
                  <c:v>6.9009498610678301</c:v>
                </c:pt>
                <c:pt idx="253">
                  <c:v>6.8952006434661897</c:v>
                </c:pt>
                <c:pt idx="254">
                  <c:v>6.88945222806956</c:v>
                </c:pt>
                <c:pt idx="255">
                  <c:v>6.8837046168866296</c:v>
                </c:pt>
                <c:pt idx="256">
                  <c:v>6.8779578119329896</c:v>
                </c:pt>
                <c:pt idx="257">
                  <c:v>6.8722118152315099</c:v>
                </c:pt>
                <c:pt idx="258">
                  <c:v>6.86646662880998</c:v>
                </c:pt>
                <c:pt idx="259">
                  <c:v>6.86072225470659</c:v>
                </c:pt>
                <c:pt idx="260">
                  <c:v>6.8549786949624503</c:v>
                </c:pt>
                <c:pt idx="261">
                  <c:v>6.8492359516256904</c:v>
                </c:pt>
                <c:pt idx="262">
                  <c:v>6.8434940267505802</c:v>
                </c:pt>
                <c:pt idx="263">
                  <c:v>6.8377529224015801</c:v>
                </c:pt>
                <c:pt idx="264">
                  <c:v>6.8320126406461998</c:v>
                </c:pt>
                <c:pt idx="265">
                  <c:v>6.82627318355906</c:v>
                </c:pt>
                <c:pt idx="266">
                  <c:v>6.8205345532210204</c:v>
                </c:pt>
                <c:pt idx="267">
                  <c:v>6.8147967517232404</c:v>
                </c:pt>
                <c:pt idx="268">
                  <c:v>6.8090597811597497</c:v>
                </c:pt>
                <c:pt idx="269">
                  <c:v>6.8033236436328997</c:v>
                </c:pt>
                <c:pt idx="270">
                  <c:v>6.7975883412510099</c:v>
                </c:pt>
                <c:pt idx="271">
                  <c:v>6.7918538761287497</c:v>
                </c:pt>
                <c:pt idx="272">
                  <c:v>6.7861202503912397</c:v>
                </c:pt>
                <c:pt idx="273">
                  <c:v>6.7803874661665704</c:v>
                </c:pt>
                <c:pt idx="274">
                  <c:v>6.7746555255913297</c:v>
                </c:pt>
                <c:pt idx="275">
                  <c:v>6.7689244308068597</c:v>
                </c:pt>
                <c:pt idx="276">
                  <c:v>6.7631941839661902</c:v>
                </c:pt>
                <c:pt idx="277">
                  <c:v>6.7574647872251701</c:v>
                </c:pt>
                <c:pt idx="278">
                  <c:v>6.7517362427479304</c:v>
                </c:pt>
                <c:pt idx="279">
                  <c:v>6.7460085527059199</c:v>
                </c:pt>
                <c:pt idx="280">
                  <c:v>6.7402817192755</c:v>
                </c:pt>
                <c:pt idx="281">
                  <c:v>6.7345557446448296</c:v>
                </c:pt>
                <c:pt idx="282">
                  <c:v>6.7288306310050601</c:v>
                </c:pt>
                <c:pt idx="283">
                  <c:v>6.7231063805559801</c:v>
                </c:pt>
                <c:pt idx="284">
                  <c:v>6.71738299550249</c:v>
                </c:pt>
                <c:pt idx="285">
                  <c:v>6.71166047806134</c:v>
                </c:pt>
                <c:pt idx="286">
                  <c:v>6.7059388304523804</c:v>
                </c:pt>
                <c:pt idx="287">
                  <c:v>6.7002180549039796</c:v>
                </c:pt>
                <c:pt idx="288">
                  <c:v>6.6944981536520798</c:v>
                </c:pt>
                <c:pt idx="289">
                  <c:v>6.6887791289377798</c:v>
                </c:pt>
                <c:pt idx="290">
                  <c:v>6.6830609830142498</c:v>
                </c:pt>
                <c:pt idx="291">
                  <c:v>6.6773437181378501</c:v>
                </c:pt>
                <c:pt idx="292">
                  <c:v>6.6716273365736196</c:v>
                </c:pt>
                <c:pt idx="293">
                  <c:v>6.665911840593</c:v>
                </c:pt>
                <c:pt idx="294">
                  <c:v>6.6601972324779597</c:v>
                </c:pt>
                <c:pt idx="295">
                  <c:v>6.6544835145148502</c:v>
                </c:pt>
                <c:pt idx="296">
                  <c:v>6.6487706889985798</c:v>
                </c:pt>
                <c:pt idx="297">
                  <c:v>6.6430587582315699</c:v>
                </c:pt>
                <c:pt idx="298">
                  <c:v>6.6373477245227903</c:v>
                </c:pt>
                <c:pt idx="299">
                  <c:v>6.6316375901918896</c:v>
                </c:pt>
                <c:pt idx="300">
                  <c:v>6.6259283575630397</c:v>
                </c:pt>
                <c:pt idx="301">
                  <c:v>6.6202200289691202</c:v>
                </c:pt>
                <c:pt idx="302">
                  <c:v>6.61451260674965</c:v>
                </c:pt>
                <c:pt idx="303">
                  <c:v>6.6088060932549304</c:v>
                </c:pt>
                <c:pt idx="304">
                  <c:v>6.6031004908399504</c:v>
                </c:pt>
                <c:pt idx="305">
                  <c:v>6.5973958018684904</c:v>
                </c:pt>
                <c:pt idx="306">
                  <c:v>6.5916920287121199</c:v>
                </c:pt>
                <c:pt idx="307">
                  <c:v>6.5859891737492298</c:v>
                </c:pt>
                <c:pt idx="308">
                  <c:v>6.58028723936917</c:v>
                </c:pt>
                <c:pt idx="309">
                  <c:v>6.5745862279660798</c:v>
                </c:pt>
                <c:pt idx="310">
                  <c:v>6.5688861419430502</c:v>
                </c:pt>
                <c:pt idx="311">
                  <c:v>6.5631869837098504</c:v>
                </c:pt>
                <c:pt idx="312">
                  <c:v>6.5574887556884098</c:v>
                </c:pt>
                <c:pt idx="313">
                  <c:v>6.5517914603039404</c:v>
                </c:pt>
                <c:pt idx="314">
                  <c:v>6.5460950999918497</c:v>
                </c:pt>
                <c:pt idx="315">
                  <c:v>6.5403996771953201</c:v>
                </c:pt>
                <c:pt idx="316">
                  <c:v>6.5347051943643804</c:v>
                </c:pt>
                <c:pt idx="317">
                  <c:v>6.5290116539613701</c:v>
                </c:pt>
                <c:pt idx="318">
                  <c:v>6.5233190584520901</c:v>
                </c:pt>
                <c:pt idx="319">
                  <c:v>6.5176274103126604</c:v>
                </c:pt>
                <c:pt idx="320">
                  <c:v>6.5119367120258804</c:v>
                </c:pt>
                <c:pt idx="321">
                  <c:v>6.5062469660869997</c:v>
                </c:pt>
                <c:pt idx="322">
                  <c:v>6.5005581749948602</c:v>
                </c:pt>
                <c:pt idx="323">
                  <c:v>6.4948703412587498</c:v>
                </c:pt>
                <c:pt idx="324">
                  <c:v>6.4891834673960602</c:v>
                </c:pt>
                <c:pt idx="325">
                  <c:v>6.4834975559312902</c:v>
                </c:pt>
                <c:pt idx="326">
                  <c:v>6.4778126094015702</c:v>
                </c:pt>
                <c:pt idx="327">
                  <c:v>6.4721286303477701</c:v>
                </c:pt>
                <c:pt idx="328">
                  <c:v>6.4664456213213803</c:v>
                </c:pt>
                <c:pt idx="329">
                  <c:v>6.4607635848808496</c:v>
                </c:pt>
                <c:pt idx="330">
                  <c:v>6.4550825235971399</c:v>
                </c:pt>
                <c:pt idx="331">
                  <c:v>6.4494024400461596</c:v>
                </c:pt>
                <c:pt idx="332">
                  <c:v>6.4437233368129503</c:v>
                </c:pt>
                <c:pt idx="333">
                  <c:v>6.4380452164920401</c:v>
                </c:pt>
                <c:pt idx="334">
                  <c:v>6.4323680816850999</c:v>
                </c:pt>
                <c:pt idx="335">
                  <c:v>6.4266919350064704</c:v>
                </c:pt>
                <c:pt idx="336">
                  <c:v>6.4210167790756003</c:v>
                </c:pt>
                <c:pt idx="337">
                  <c:v>6.4153426165212704</c:v>
                </c:pt>
                <c:pt idx="338">
                  <c:v>6.4096694499805897</c:v>
                </c:pt>
                <c:pt idx="339">
                  <c:v>6.4039972821032398</c:v>
                </c:pt>
                <c:pt idx="340">
                  <c:v>6.3983261155441404</c:v>
                </c:pt>
                <c:pt idx="341">
                  <c:v>6.3926559529676803</c:v>
                </c:pt>
                <c:pt idx="342">
                  <c:v>6.3869867970467098</c:v>
                </c:pt>
                <c:pt idx="343">
                  <c:v>6.3813186504667998</c:v>
                </c:pt>
                <c:pt idx="344">
                  <c:v>6.3756515159186504</c:v>
                </c:pt>
                <c:pt idx="345">
                  <c:v>6.3699853961036199</c:v>
                </c:pt>
                <c:pt idx="346">
                  <c:v>6.3643202937314101</c:v>
                </c:pt>
                <c:pt idx="347">
                  <c:v>6.3586562115203602</c:v>
                </c:pt>
                <c:pt idx="348">
                  <c:v>6.35299315220173</c:v>
                </c:pt>
                <c:pt idx="349">
                  <c:v>6.34733111851207</c:v>
                </c:pt>
                <c:pt idx="350">
                  <c:v>6.3416701131987603</c:v>
                </c:pt>
                <c:pt idx="351">
                  <c:v>6.3360101390164099</c:v>
                </c:pt>
                <c:pt idx="352">
                  <c:v>6.33035119873374</c:v>
                </c:pt>
                <c:pt idx="353">
                  <c:v>6.3246932951246304</c:v>
                </c:pt>
                <c:pt idx="354">
                  <c:v>6.3190364309737204</c:v>
                </c:pt>
                <c:pt idx="355">
                  <c:v>6.3133806090753701</c:v>
                </c:pt>
                <c:pt idx="356">
                  <c:v>6.3077258322313297</c:v>
                </c:pt>
                <c:pt idx="357">
                  <c:v>6.3020721032576699</c:v>
                </c:pt>
                <c:pt idx="358">
                  <c:v>6.2964194249757899</c:v>
                </c:pt>
                <c:pt idx="359">
                  <c:v>6.2907678002183198</c:v>
                </c:pt>
                <c:pt idx="360">
                  <c:v>6.2851172318253896</c:v>
                </c:pt>
                <c:pt idx="361">
                  <c:v>6.27946772265165</c:v>
                </c:pt>
                <c:pt idx="362">
                  <c:v>6.2738192755571998</c:v>
                </c:pt>
                <c:pt idx="363">
                  <c:v>6.2681718934132702</c:v>
                </c:pt>
                <c:pt idx="364">
                  <c:v>6.26252557910116</c:v>
                </c:pt>
                <c:pt idx="365">
                  <c:v>6.2568803355098996</c:v>
                </c:pt>
                <c:pt idx="366">
                  <c:v>6.2512361655431796</c:v>
                </c:pt>
                <c:pt idx="367">
                  <c:v>6.2455930721103901</c:v>
                </c:pt>
                <c:pt idx="368">
                  <c:v>6.2399510581322302</c:v>
                </c:pt>
                <c:pt idx="369">
                  <c:v>6.2343101265383201</c:v>
                </c:pt>
                <c:pt idx="370">
                  <c:v>6.2286702802715501</c:v>
                </c:pt>
                <c:pt idx="371">
                  <c:v>6.2230315222817003</c:v>
                </c:pt>
                <c:pt idx="372">
                  <c:v>6.2173938555297603</c:v>
                </c:pt>
                <c:pt idx="373">
                  <c:v>6.2117572829868797</c:v>
                </c:pt>
                <c:pt idx="374">
                  <c:v>6.2061218076333597</c:v>
                </c:pt>
                <c:pt idx="375">
                  <c:v>6.20048743246298</c:v>
                </c:pt>
                <c:pt idx="376">
                  <c:v>6.1948541604765897</c:v>
                </c:pt>
                <c:pt idx="377">
                  <c:v>6.1892219946864699</c:v>
                </c:pt>
                <c:pt idx="378">
                  <c:v>6.1835909381141896</c:v>
                </c:pt>
                <c:pt idx="379">
                  <c:v>6.1779609937949802</c:v>
                </c:pt>
                <c:pt idx="380">
                  <c:v>6.1723321647712996</c:v>
                </c:pt>
                <c:pt idx="381">
                  <c:v>6.1667044540972</c:v>
                </c:pt>
                <c:pt idx="382">
                  <c:v>6.1610778648372904</c:v>
                </c:pt>
                <c:pt idx="383">
                  <c:v>6.1554524000656796</c:v>
                </c:pt>
                <c:pt idx="384">
                  <c:v>6.1498280628703501</c:v>
                </c:pt>
                <c:pt idx="385">
                  <c:v>6.1442048563467502</c:v>
                </c:pt>
                <c:pt idx="386">
                  <c:v>6.1385827836020903</c:v>
                </c:pt>
                <c:pt idx="387">
                  <c:v>6.1329618477530499</c:v>
                </c:pt>
                <c:pt idx="388">
                  <c:v>6.1273420519313602</c:v>
                </c:pt>
                <c:pt idx="389">
                  <c:v>6.1217233992748197</c:v>
                </c:pt>
                <c:pt idx="390">
                  <c:v>6.1161058929342698</c:v>
                </c:pt>
                <c:pt idx="391">
                  <c:v>6.1104895360711797</c:v>
                </c:pt>
                <c:pt idx="392">
                  <c:v>6.1048743318567196</c:v>
                </c:pt>
                <c:pt idx="393">
                  <c:v>6.0992602834773404</c:v>
                </c:pt>
                <c:pt idx="394">
                  <c:v>6.0936473941257701</c:v>
                </c:pt>
                <c:pt idx="395">
                  <c:v>6.08803566700798</c:v>
                </c:pt>
                <c:pt idx="396">
                  <c:v>6.0824251053395004</c:v>
                </c:pt>
                <c:pt idx="397">
                  <c:v>6.0768157123513697</c:v>
                </c:pt>
                <c:pt idx="398">
                  <c:v>6.0712074912810801</c:v>
                </c:pt>
                <c:pt idx="399">
                  <c:v>6.0656004453795296</c:v>
                </c:pt>
                <c:pt idx="400">
                  <c:v>6.0599945779087001</c:v>
                </c:pt>
                <c:pt idx="401">
                  <c:v>6.0543898921406596</c:v>
                </c:pt>
                <c:pt idx="402">
                  <c:v>6.0487863913631896</c:v>
                </c:pt>
                <c:pt idx="403">
                  <c:v>6.0431840788707198</c:v>
                </c:pt>
                <c:pt idx="404">
                  <c:v>6.03758295797138</c:v>
                </c:pt>
                <c:pt idx="405">
                  <c:v>6.0319830319832599</c:v>
                </c:pt>
                <c:pt idx="406">
                  <c:v>6.0263843042401097</c:v>
                </c:pt>
                <c:pt idx="407">
                  <c:v>6.02078677808358</c:v>
                </c:pt>
                <c:pt idx="408">
                  <c:v>6.0151904568676198</c:v>
                </c:pt>
                <c:pt idx="409">
                  <c:v>6.0095953439587202</c:v>
                </c:pt>
                <c:pt idx="410">
                  <c:v>6.0040014427335899</c:v>
                </c:pt>
                <c:pt idx="411">
                  <c:v>5.9984087565848396</c:v>
                </c:pt>
                <c:pt idx="412">
                  <c:v>5.9928172889132298</c:v>
                </c:pt>
                <c:pt idx="413">
                  <c:v>5.9872270431320498</c:v>
                </c:pt>
                <c:pt idx="414">
                  <c:v>5.9816380226660097</c:v>
                </c:pt>
                <c:pt idx="415">
                  <c:v>5.9760502309556998</c:v>
                </c:pt>
                <c:pt idx="416">
                  <c:v>5.9704636714500401</c:v>
                </c:pt>
                <c:pt idx="417">
                  <c:v>5.9648783476106404</c:v>
                </c:pt>
                <c:pt idx="418">
                  <c:v>5.9592942629107997</c:v>
                </c:pt>
                <c:pt idx="419">
                  <c:v>5.95371142083986</c:v>
                </c:pt>
                <c:pt idx="420">
                  <c:v>5.94812982489539</c:v>
                </c:pt>
                <c:pt idx="421">
                  <c:v>5.9425494785889796</c:v>
                </c:pt>
                <c:pt idx="422">
                  <c:v>5.9369703854438196</c:v>
                </c:pt>
                <c:pt idx="423">
                  <c:v>5.9313925489950003</c:v>
                </c:pt>
                <c:pt idx="424">
                  <c:v>5.9258159727939503</c:v>
                </c:pt>
                <c:pt idx="425">
                  <c:v>5.9202406604005704</c:v>
                </c:pt>
                <c:pt idx="426">
                  <c:v>5.9146666153890104</c:v>
                </c:pt>
                <c:pt idx="427">
                  <c:v>5.9090938413439602</c:v>
                </c:pt>
                <c:pt idx="428">
                  <c:v>5.9035223418676797</c:v>
                </c:pt>
                <c:pt idx="429">
                  <c:v>5.8979521205708698</c:v>
                </c:pt>
                <c:pt idx="430">
                  <c:v>5.8923831810784204</c:v>
                </c:pt>
                <c:pt idx="431">
                  <c:v>5.8868155270283502</c:v>
                </c:pt>
                <c:pt idx="432">
                  <c:v>5.8812491620694898</c:v>
                </c:pt>
                <c:pt idx="433">
                  <c:v>5.8756840898685203</c:v>
                </c:pt>
                <c:pt idx="434">
                  <c:v>5.8701203141007898</c:v>
                </c:pt>
                <c:pt idx="435">
                  <c:v>5.8645578384563901</c:v>
                </c:pt>
                <c:pt idx="436">
                  <c:v>5.8589966666364202</c:v>
                </c:pt>
                <c:pt idx="437">
                  <c:v>5.8534368023600303</c:v>
                </c:pt>
                <c:pt idx="438">
                  <c:v>5.8478782493552997</c:v>
                </c:pt>
                <c:pt idx="439">
                  <c:v>5.8423210113649704</c:v>
                </c:pt>
                <c:pt idx="440">
                  <c:v>5.8367650921454199</c:v>
                </c:pt>
                <c:pt idx="441">
                  <c:v>5.8312104954642896</c:v>
                </c:pt>
                <c:pt idx="442">
                  <c:v>5.8256572251075802</c:v>
                </c:pt>
                <c:pt idx="443">
                  <c:v>5.82010528487048</c:v>
                </c:pt>
                <c:pt idx="444">
                  <c:v>5.8145546785631197</c:v>
                </c:pt>
                <c:pt idx="445">
                  <c:v>5.8090054100081598</c:v>
                </c:pt>
                <c:pt idx="446">
                  <c:v>5.8034574830453201</c:v>
                </c:pt>
                <c:pt idx="447">
                  <c:v>5.7979109015247197</c:v>
                </c:pt>
                <c:pt idx="448">
                  <c:v>5.7923656693114101</c:v>
                </c:pt>
                <c:pt idx="449">
                  <c:v>5.7868217902843302</c:v>
                </c:pt>
                <c:pt idx="450">
                  <c:v>5.7812792683352097</c:v>
                </c:pt>
                <c:pt idx="451">
                  <c:v>5.7757381073731402</c:v>
                </c:pt>
                <c:pt idx="452">
                  <c:v>5.7701983113178903</c:v>
                </c:pt>
                <c:pt idx="453">
                  <c:v>5.7646598841044598</c:v>
                </c:pt>
                <c:pt idx="454">
                  <c:v>5.7591228296808898</c:v>
                </c:pt>
                <c:pt idx="455">
                  <c:v>5.7535871520127904</c:v>
                </c:pt>
                <c:pt idx="456">
                  <c:v>5.7480528550767103</c:v>
                </c:pt>
                <c:pt idx="457">
                  <c:v>5.7425199428646501</c:v>
                </c:pt>
                <c:pt idx="458">
                  <c:v>5.7369884193829996</c:v>
                </c:pt>
                <c:pt idx="459">
                  <c:v>5.7314582886515204</c:v>
                </c:pt>
                <c:pt idx="460">
                  <c:v>5.7259295547078102</c:v>
                </c:pt>
                <c:pt idx="461">
                  <c:v>5.7204022216007102</c:v>
                </c:pt>
                <c:pt idx="462">
                  <c:v>5.7148762933948296</c:v>
                </c:pt>
                <c:pt idx="463">
                  <c:v>5.7093517741680797</c:v>
                </c:pt>
                <c:pt idx="464">
                  <c:v>5.7038286680175201</c:v>
                </c:pt>
                <c:pt idx="465">
                  <c:v>5.6983069790501704</c:v>
                </c:pt>
                <c:pt idx="466">
                  <c:v>5.6927867113900303</c:v>
                </c:pt>
                <c:pt idx="467">
                  <c:v>5.68726786917584</c:v>
                </c:pt>
                <c:pt idx="468">
                  <c:v>5.6817504565599304</c:v>
                </c:pt>
                <c:pt idx="469">
                  <c:v>5.6762344777141198</c:v>
                </c:pt>
                <c:pt idx="470">
                  <c:v>5.6707199368204497</c:v>
                </c:pt>
                <c:pt idx="471">
                  <c:v>5.6652068380782996</c:v>
                </c:pt>
                <c:pt idx="472">
                  <c:v>5.6596951857007003</c:v>
                </c:pt>
                <c:pt idx="473">
                  <c:v>5.6541849839203504</c:v>
                </c:pt>
                <c:pt idx="474">
                  <c:v>5.6486762369805001</c:v>
                </c:pt>
                <c:pt idx="475">
                  <c:v>5.6431689491419403</c:v>
                </c:pt>
                <c:pt idx="476">
                  <c:v>5.63766312468075</c:v>
                </c:pt>
                <c:pt idx="477">
                  <c:v>5.6321587678872103</c:v>
                </c:pt>
                <c:pt idx="478">
                  <c:v>5.6266558830716296</c:v>
                </c:pt>
                <c:pt idx="479">
                  <c:v>5.6211544745551603</c:v>
                </c:pt>
                <c:pt idx="480">
                  <c:v>5.6156545466768302</c:v>
                </c:pt>
                <c:pt idx="481">
                  <c:v>5.6101561037899099</c:v>
                </c:pt>
                <c:pt idx="482">
                  <c:v>5.6046591502677003</c:v>
                </c:pt>
                <c:pt idx="483">
                  <c:v>5.5991636904956099</c:v>
                </c:pt>
                <c:pt idx="484">
                  <c:v>5.5936697288757102</c:v>
                </c:pt>
                <c:pt idx="485">
                  <c:v>5.5881772698269199</c:v>
                </c:pt>
                <c:pt idx="486">
                  <c:v>5.58268631778272</c:v>
                </c:pt>
                <c:pt idx="487">
                  <c:v>5.5771968771969904</c:v>
                </c:pt>
                <c:pt idx="488">
                  <c:v>5.5717089525360102</c:v>
                </c:pt>
                <c:pt idx="489">
                  <c:v>5.5662225482830898</c:v>
                </c:pt>
                <c:pt idx="490">
                  <c:v>5.56073766893733</c:v>
                </c:pt>
                <c:pt idx="491">
                  <c:v>5.5552543190182897</c:v>
                </c:pt>
                <c:pt idx="492">
                  <c:v>5.5497725030581897</c:v>
                </c:pt>
                <c:pt idx="493">
                  <c:v>5.5442922256065401</c:v>
                </c:pt>
                <c:pt idx="494">
                  <c:v>5.5388134912289697</c:v>
                </c:pt>
                <c:pt idx="495">
                  <c:v>5.5333363045117796</c:v>
                </c:pt>
                <c:pt idx="496">
                  <c:v>5.5278606700540101</c:v>
                </c:pt>
                <c:pt idx="497">
                  <c:v>5.5223865924732598</c:v>
                </c:pt>
                <c:pt idx="498">
                  <c:v>5.5169140764033999</c:v>
                </c:pt>
                <c:pt idx="499">
                  <c:v>5.5114431264947301</c:v>
                </c:pt>
                <c:pt idx="500">
                  <c:v>5.5059737474186399</c:v>
                </c:pt>
                <c:pt idx="501">
                  <c:v>5.5005059438595598</c:v>
                </c:pt>
                <c:pt idx="502">
                  <c:v>5.4950397205208503</c:v>
                </c:pt>
                <c:pt idx="503">
                  <c:v>5.4895750821211298</c:v>
                </c:pt>
                <c:pt idx="504">
                  <c:v>5.4841120334013702</c:v>
                </c:pt>
                <c:pt idx="505">
                  <c:v>5.4786505791156399</c:v>
                </c:pt>
                <c:pt idx="506">
                  <c:v>5.4731907240369697</c:v>
                </c:pt>
                <c:pt idx="507">
                  <c:v>5.4677324729563104</c:v>
                </c:pt>
                <c:pt idx="508">
                  <c:v>5.4622758306802401</c:v>
                </c:pt>
                <c:pt idx="509">
                  <c:v>5.4568208020380498</c:v>
                </c:pt>
                <c:pt idx="510">
                  <c:v>5.4513673918724903</c:v>
                </c:pt>
                <c:pt idx="511">
                  <c:v>5.4459156050456698</c:v>
                </c:pt>
                <c:pt idx="512">
                  <c:v>5.4404654464365896</c:v>
                </c:pt>
                <c:pt idx="513">
                  <c:v>5.4350169209458201</c:v>
                </c:pt>
                <c:pt idx="514">
                  <c:v>5.4295700334886696</c:v>
                </c:pt>
                <c:pt idx="515">
                  <c:v>5.4241247889998601</c:v>
                </c:pt>
                <c:pt idx="516">
                  <c:v>5.4186811924327003</c:v>
                </c:pt>
                <c:pt idx="517">
                  <c:v>5.4132392487567804</c:v>
                </c:pt>
                <c:pt idx="518">
                  <c:v>5.4077989629651597</c:v>
                </c:pt>
                <c:pt idx="519">
                  <c:v>5.4023603400649698</c:v>
                </c:pt>
                <c:pt idx="520">
                  <c:v>5.3969233850834604</c:v>
                </c:pt>
                <c:pt idx="521">
                  <c:v>5.3914881030653898</c:v>
                </c:pt>
                <c:pt idx="522">
                  <c:v>5.38605449907788</c:v>
                </c:pt>
                <c:pt idx="523">
                  <c:v>5.3806225782034103</c:v>
                </c:pt>
                <c:pt idx="524">
                  <c:v>5.37519234554461</c:v>
                </c:pt>
                <c:pt idx="525">
                  <c:v>5.3697638062231503</c:v>
                </c:pt>
                <c:pt idx="526">
                  <c:v>5.3643369653787003</c:v>
                </c:pt>
                <c:pt idx="527">
                  <c:v>5.3589118281735999</c:v>
                </c:pt>
                <c:pt idx="528">
                  <c:v>5.3534883997859897</c:v>
                </c:pt>
                <c:pt idx="529">
                  <c:v>5.3480666854145902</c:v>
                </c:pt>
                <c:pt idx="530">
                  <c:v>5.3426466902761103</c:v>
                </c:pt>
                <c:pt idx="531">
                  <c:v>5.3372284196113098</c:v>
                </c:pt>
                <c:pt idx="532">
                  <c:v>5.3318118786756097</c:v>
                </c:pt>
                <c:pt idx="533">
                  <c:v>5.32639707274625</c:v>
                </c:pt>
                <c:pt idx="534">
                  <c:v>5.3209840071200301</c:v>
                </c:pt>
                <c:pt idx="535">
                  <c:v>5.3155726871124402</c:v>
                </c:pt>
                <c:pt idx="536">
                  <c:v>5.3101631180624498</c:v>
                </c:pt>
                <c:pt idx="537">
                  <c:v>5.3047553053255401</c:v>
                </c:pt>
                <c:pt idx="538">
                  <c:v>5.2993492542784999</c:v>
                </c:pt>
                <c:pt idx="539">
                  <c:v>5.2939449703168897</c:v>
                </c:pt>
                <c:pt idx="540">
                  <c:v>5.2885424588610697</c:v>
                </c:pt>
                <c:pt idx="541">
                  <c:v>5.2831417253468</c:v>
                </c:pt>
                <c:pt idx="542">
                  <c:v>5.2777427752324497</c:v>
                </c:pt>
                <c:pt idx="543">
                  <c:v>5.2723456139966798</c:v>
                </c:pt>
                <c:pt idx="544">
                  <c:v>5.2669502471373901</c:v>
                </c:pt>
                <c:pt idx="545">
                  <c:v>5.2615566801776996</c:v>
                </c:pt>
                <c:pt idx="546">
                  <c:v>5.2561649186565402</c:v>
                </c:pt>
                <c:pt idx="547">
                  <c:v>5.2507749681359197</c:v>
                </c:pt>
                <c:pt idx="548">
                  <c:v>5.2453868341971503</c:v>
                </c:pt>
                <c:pt idx="549">
                  <c:v>5.24000052244687</c:v>
                </c:pt>
                <c:pt idx="550">
                  <c:v>5.2346160385088796</c:v>
                </c:pt>
                <c:pt idx="551">
                  <c:v>5.2292333880289599</c:v>
                </c:pt>
                <c:pt idx="552">
                  <c:v>5.2238525766748998</c:v>
                </c:pt>
                <c:pt idx="553">
                  <c:v>5.2184736101342999</c:v>
                </c:pt>
                <c:pt idx="554">
                  <c:v>5.21309649412078</c:v>
                </c:pt>
                <c:pt idx="555">
                  <c:v>5.2077212343646098</c:v>
                </c:pt>
                <c:pt idx="556">
                  <c:v>5.2023478366198699</c:v>
                </c:pt>
                <c:pt idx="557">
                  <c:v>5.1969763066608197</c:v>
                </c:pt>
                <c:pt idx="558">
                  <c:v>5.1916066502878602</c:v>
                </c:pt>
                <c:pt idx="559">
                  <c:v>5.1862388733193203</c:v>
                </c:pt>
                <c:pt idx="560">
                  <c:v>5.1808729815963703</c:v>
                </c:pt>
                <c:pt idx="561">
                  <c:v>5.1755089809830199</c:v>
                </c:pt>
                <c:pt idx="562">
                  <c:v>5.1701468773638801</c:v>
                </c:pt>
                <c:pt idx="563">
                  <c:v>5.1647866766502304</c:v>
                </c:pt>
                <c:pt idx="564">
                  <c:v>5.1594283847717302</c:v>
                </c:pt>
                <c:pt idx="565">
                  <c:v>5.1540720076813198</c:v>
                </c:pt>
                <c:pt idx="566">
                  <c:v>5.1487175513538501</c:v>
                </c:pt>
                <c:pt idx="567">
                  <c:v>5.1433650217909603</c:v>
                </c:pt>
                <c:pt idx="568">
                  <c:v>5.1380144250128499</c:v>
                </c:pt>
                <c:pt idx="569">
                  <c:v>5.1326657670642897</c:v>
                </c:pt>
                <c:pt idx="570">
                  <c:v>5.1273190540109796</c:v>
                </c:pt>
                <c:pt idx="571">
                  <c:v>5.1219742919467004</c:v>
                </c:pt>
                <c:pt idx="572">
                  <c:v>5.11663148698395</c:v>
                </c:pt>
                <c:pt idx="573">
                  <c:v>5.11129064526021</c:v>
                </c:pt>
                <c:pt idx="574">
                  <c:v>5.1059517729356596</c:v>
                </c:pt>
                <c:pt idx="575">
                  <c:v>5.1006148761932897</c:v>
                </c:pt>
                <c:pt idx="576">
                  <c:v>5.0952799612437696</c:v>
                </c:pt>
                <c:pt idx="577">
                  <c:v>5.08994703431717</c:v>
                </c:pt>
                <c:pt idx="578">
                  <c:v>5.0846161016690496</c:v>
                </c:pt>
                <c:pt idx="579">
                  <c:v>5.0792871695767499</c:v>
                </c:pt>
                <c:pt idx="580">
                  <c:v>5.0739602443466501</c:v>
                </c:pt>
                <c:pt idx="581">
                  <c:v>5.06863533230469</c:v>
                </c:pt>
                <c:pt idx="582">
                  <c:v>5.0633124398024698</c:v>
                </c:pt>
                <c:pt idx="583">
                  <c:v>5.0579915732161398</c:v>
                </c:pt>
                <c:pt idx="584">
                  <c:v>5.0526727389441604</c:v>
                </c:pt>
                <c:pt idx="585">
                  <c:v>5.0473559434145301</c:v>
                </c:pt>
                <c:pt idx="586">
                  <c:v>5.0420411930753</c:v>
                </c:pt>
                <c:pt idx="587">
                  <c:v>5.0367284944007302</c:v>
                </c:pt>
                <c:pt idx="588">
                  <c:v>5.0314178538887004</c:v>
                </c:pt>
                <c:pt idx="589">
                  <c:v>5.0261092780656602</c:v>
                </c:pt>
                <c:pt idx="590">
                  <c:v>5.0208027734794802</c:v>
                </c:pt>
                <c:pt idx="591">
                  <c:v>5.0154983467044101</c:v>
                </c:pt>
                <c:pt idx="592">
                  <c:v>5.0101960043401599</c:v>
                </c:pt>
                <c:pt idx="593">
                  <c:v>5.00489575300971</c:v>
                </c:pt>
                <c:pt idx="594">
                  <c:v>4.9995975993665303</c:v>
                </c:pt>
                <c:pt idx="595">
                  <c:v>4.9943015500850798</c:v>
                </c:pt>
                <c:pt idx="596">
                  <c:v>4.9890076118669899</c:v>
                </c:pt>
                <c:pt idx="597">
                  <c:v>4.9837157914384402</c:v>
                </c:pt>
                <c:pt idx="598">
                  <c:v>4.9784260955552098</c:v>
                </c:pt>
                <c:pt idx="599">
                  <c:v>4.9731385309954002</c:v>
                </c:pt>
                <c:pt idx="600">
                  <c:v>4.9678531045644698</c:v>
                </c:pt>
                <c:pt idx="601">
                  <c:v>4.96256982309413</c:v>
                </c:pt>
                <c:pt idx="602">
                  <c:v>4.9572886934411899</c:v>
                </c:pt>
                <c:pt idx="603">
                  <c:v>4.9520097224925896</c:v>
                </c:pt>
                <c:pt idx="604">
                  <c:v>4.9467329171581804</c:v>
                </c:pt>
                <c:pt idx="605">
                  <c:v>4.9414582843756998</c:v>
                </c:pt>
                <c:pt idx="606">
                  <c:v>4.9361858311082303</c:v>
                </c:pt>
                <c:pt idx="607">
                  <c:v>4.9309155643503404</c:v>
                </c:pt>
                <c:pt idx="608">
                  <c:v>4.9256474911185899</c:v>
                </c:pt>
                <c:pt idx="609">
                  <c:v>4.9203816184587899</c:v>
                </c:pt>
                <c:pt idx="610">
                  <c:v>4.9151179534437599</c:v>
                </c:pt>
                <c:pt idx="611">
                  <c:v>4.9098565031724704</c:v>
                </c:pt>
                <c:pt idx="612">
                  <c:v>4.9045972747750302</c:v>
                </c:pt>
                <c:pt idx="613">
                  <c:v>4.8993402754054802</c:v>
                </c:pt>
                <c:pt idx="614">
                  <c:v>4.8940855122467601</c:v>
                </c:pt>
                <c:pt idx="615">
                  <c:v>4.8888329925081901</c:v>
                </c:pt>
                <c:pt idx="616">
                  <c:v>4.88358272343162</c:v>
                </c:pt>
                <c:pt idx="617">
                  <c:v>4.8783347122819096</c:v>
                </c:pt>
                <c:pt idx="618">
                  <c:v>4.8730889663542296</c:v>
                </c:pt>
                <c:pt idx="619">
                  <c:v>4.8678454929718002</c:v>
                </c:pt>
                <c:pt idx="620">
                  <c:v>4.86260429948479</c:v>
                </c:pt>
                <c:pt idx="621">
                  <c:v>4.8573653932765097</c:v>
                </c:pt>
                <c:pt idx="622">
                  <c:v>4.8521287817538701</c:v>
                </c:pt>
                <c:pt idx="623">
                  <c:v>4.8468944723546503</c:v>
                </c:pt>
                <c:pt idx="624">
                  <c:v>4.8416624725438604</c:v>
                </c:pt>
                <c:pt idx="625">
                  <c:v>4.8364327898198898</c:v>
                </c:pt>
                <c:pt idx="626">
                  <c:v>4.8312054317060902</c:v>
                </c:pt>
                <c:pt idx="627">
                  <c:v>4.8259804057558604</c:v>
                </c:pt>
                <c:pt idx="628">
                  <c:v>4.8207577195526499</c:v>
                </c:pt>
                <c:pt idx="629">
                  <c:v>4.8155373807076902</c:v>
                </c:pt>
                <c:pt idx="630">
                  <c:v>4.8103193968664701</c:v>
                </c:pt>
                <c:pt idx="631">
                  <c:v>4.8051037756991501</c:v>
                </c:pt>
                <c:pt idx="632">
                  <c:v>4.7998905249078803</c:v>
                </c:pt>
                <c:pt idx="633">
                  <c:v>4.7946796522231203</c:v>
                </c:pt>
                <c:pt idx="634">
                  <c:v>4.7894711654098501</c:v>
                </c:pt>
                <c:pt idx="635">
                  <c:v>4.78426507225908</c:v>
                </c:pt>
                <c:pt idx="636">
                  <c:v>4.7790613805930304</c:v>
                </c:pt>
                <c:pt idx="637">
                  <c:v>4.7738600982650397</c:v>
                </c:pt>
                <c:pt idx="638">
                  <c:v>4.7686612331573999</c:v>
                </c:pt>
                <c:pt idx="639">
                  <c:v>4.7634647931875502</c:v>
                </c:pt>
                <c:pt idx="640">
                  <c:v>4.7582707862996001</c:v>
                </c:pt>
                <c:pt idx="641">
                  <c:v>4.7530792204694903</c:v>
                </c:pt>
                <c:pt idx="642">
                  <c:v>4.7478901037034698</c:v>
                </c:pt>
                <c:pt idx="643">
                  <c:v>4.7427034440432498</c:v>
                </c:pt>
                <c:pt idx="644">
                  <c:v>4.7375192495575096</c:v>
                </c:pt>
                <c:pt idx="645">
                  <c:v>4.7323375283481104</c:v>
                </c:pt>
                <c:pt idx="646">
                  <c:v>4.72715828854649</c:v>
                </c:pt>
                <c:pt idx="647">
                  <c:v>4.7219815383209003</c:v>
                </c:pt>
                <c:pt idx="648">
                  <c:v>4.7168072858668797</c:v>
                </c:pt>
                <c:pt idx="649">
                  <c:v>4.71163553941369</c:v>
                </c:pt>
                <c:pt idx="650">
                  <c:v>4.7064663072221498</c:v>
                </c:pt>
                <c:pt idx="651">
                  <c:v>4.7012995975845104</c:v>
                </c:pt>
                <c:pt idx="652">
                  <c:v>4.69613541882973</c:v>
                </c:pt>
                <c:pt idx="653">
                  <c:v>4.6909737793148798</c:v>
                </c:pt>
                <c:pt idx="654">
                  <c:v>4.6858146874314297</c:v>
                </c:pt>
                <c:pt idx="655">
                  <c:v>4.6806581516015902</c:v>
                </c:pt>
                <c:pt idx="656">
                  <c:v>4.6755041802856399</c:v>
                </c:pt>
                <c:pt idx="657">
                  <c:v>4.6703527819722996</c:v>
                </c:pt>
                <c:pt idx="658">
                  <c:v>4.6652039651850297</c:v>
                </c:pt>
                <c:pt idx="659">
                  <c:v>4.6600577384808997</c:v>
                </c:pt>
                <c:pt idx="660">
                  <c:v>4.6549141104483596</c:v>
                </c:pt>
                <c:pt idx="661">
                  <c:v>4.6497730897146399</c:v>
                </c:pt>
                <c:pt idx="662">
                  <c:v>4.6446346849360998</c:v>
                </c:pt>
                <c:pt idx="663">
                  <c:v>4.6394989048045199</c:v>
                </c:pt>
                <c:pt idx="664">
                  <c:v>4.6343657580444697</c:v>
                </c:pt>
                <c:pt idx="665">
                  <c:v>4.6292352534186101</c:v>
                </c:pt>
                <c:pt idx="666">
                  <c:v>4.6241073997200797</c:v>
                </c:pt>
                <c:pt idx="667">
                  <c:v>4.6189822057778196</c:v>
                </c:pt>
                <c:pt idx="668">
                  <c:v>4.6138596804556196</c:v>
                </c:pt>
                <c:pt idx="669">
                  <c:v>4.6087398326499303</c:v>
                </c:pt>
                <c:pt idx="670">
                  <c:v>4.6036226712972201</c:v>
                </c:pt>
                <c:pt idx="671">
                  <c:v>4.5985082053643502</c:v>
                </c:pt>
                <c:pt idx="672">
                  <c:v>4.5933964438548598</c:v>
                </c:pt>
                <c:pt idx="673">
                  <c:v>4.5882873958063897</c:v>
                </c:pt>
                <c:pt idx="674">
                  <c:v>4.5831810702959102</c:v>
                </c:pt>
                <c:pt idx="675">
                  <c:v>4.5780774764321697</c:v>
                </c:pt>
                <c:pt idx="676">
                  <c:v>4.5729766233609901</c:v>
                </c:pt>
                <c:pt idx="677">
                  <c:v>4.5678785202641397</c:v>
                </c:pt>
                <c:pt idx="678">
                  <c:v>4.5627831763581499</c:v>
                </c:pt>
                <c:pt idx="679">
                  <c:v>4.5576906008996501</c:v>
                </c:pt>
                <c:pt idx="680">
                  <c:v>4.5526008031777803</c:v>
                </c:pt>
                <c:pt idx="681">
                  <c:v>4.5475137925194602</c:v>
                </c:pt>
                <c:pt idx="682">
                  <c:v>4.5424295782867796</c:v>
                </c:pt>
                <c:pt idx="683">
                  <c:v>4.5373481698833498</c:v>
                </c:pt>
                <c:pt idx="684">
                  <c:v>4.5322695767446399</c:v>
                </c:pt>
                <c:pt idx="685">
                  <c:v>4.5271938083453103</c:v>
                </c:pt>
                <c:pt idx="686">
                  <c:v>4.5221208741970802</c:v>
                </c:pt>
                <c:pt idx="687">
                  <c:v>4.5170507838477798</c:v>
                </c:pt>
                <c:pt idx="688">
                  <c:v>4.51198354688671</c:v>
                </c:pt>
                <c:pt idx="689">
                  <c:v>4.50691917293695</c:v>
                </c:pt>
                <c:pt idx="690">
                  <c:v>4.5018576716607601</c:v>
                </c:pt>
                <c:pt idx="691">
                  <c:v>4.4967990527568897</c:v>
                </c:pt>
                <c:pt idx="692">
                  <c:v>4.4917433259669801</c:v>
                </c:pt>
                <c:pt idx="693">
                  <c:v>4.4866905010658504</c:v>
                </c:pt>
                <c:pt idx="694">
                  <c:v>4.4816405878689096</c:v>
                </c:pt>
                <c:pt idx="695">
                  <c:v>4.4765935962299901</c:v>
                </c:pt>
                <c:pt idx="696">
                  <c:v>4.4715495360401603</c:v>
                </c:pt>
                <c:pt idx="697">
                  <c:v>4.46650841723417</c:v>
                </c:pt>
                <c:pt idx="698">
                  <c:v>4.4614702497807199</c:v>
                </c:pt>
                <c:pt idx="699">
                  <c:v>4.4564350436898597</c:v>
                </c:pt>
                <c:pt idx="700">
                  <c:v>4.4514028090093101</c:v>
                </c:pt>
                <c:pt idx="701">
                  <c:v>4.4463735558308901</c:v>
                </c:pt>
                <c:pt idx="702">
                  <c:v>4.4413472942817798</c:v>
                </c:pt>
                <c:pt idx="703">
                  <c:v>4.4363240345299397</c:v>
                </c:pt>
                <c:pt idx="704">
                  <c:v>4.43130378678394</c:v>
                </c:pt>
                <c:pt idx="705">
                  <c:v>4.42628656129083</c:v>
                </c:pt>
                <c:pt idx="706">
                  <c:v>4.4212723683427297</c:v>
                </c:pt>
                <c:pt idx="707">
                  <c:v>4.4162612182671097</c:v>
                </c:pt>
                <c:pt idx="708">
                  <c:v>4.4112531214342203</c:v>
                </c:pt>
                <c:pt idx="709">
                  <c:v>4.4062480882533901</c:v>
                </c:pt>
                <c:pt idx="710">
                  <c:v>4.40124612917948</c:v>
                </c:pt>
                <c:pt idx="711">
                  <c:v>4.3962472547041198</c:v>
                </c:pt>
                <c:pt idx="712">
                  <c:v>4.3912514753611998</c:v>
                </c:pt>
                <c:pt idx="713">
                  <c:v>4.3862588017250799</c:v>
                </c:pt>
                <c:pt idx="714">
                  <c:v>4.3812692444161296</c:v>
                </c:pt>
                <c:pt idx="715">
                  <c:v>4.3762828140919403</c:v>
                </c:pt>
                <c:pt idx="716">
                  <c:v>4.3712995214537598</c:v>
                </c:pt>
                <c:pt idx="717">
                  <c:v>4.3663193772443298</c:v>
                </c:pt>
                <c:pt idx="718">
                  <c:v>4.3613423922477503</c:v>
                </c:pt>
                <c:pt idx="719">
                  <c:v>4.3563685772948997</c:v>
                </c:pt>
                <c:pt idx="720">
                  <c:v>4.3513979432547201</c:v>
                </c:pt>
                <c:pt idx="721">
                  <c:v>4.3464305010405697</c:v>
                </c:pt>
                <c:pt idx="722">
                  <c:v>4.3414662616066897</c:v>
                </c:pt>
                <c:pt idx="723">
                  <c:v>4.3365052359555101</c:v>
                </c:pt>
                <c:pt idx="724">
                  <c:v>4.3315474351279803</c:v>
                </c:pt>
                <c:pt idx="725">
                  <c:v>4.3265928702101801</c:v>
                </c:pt>
                <c:pt idx="726">
                  <c:v>4.3216415523311804</c:v>
                </c:pt>
                <c:pt idx="727">
                  <c:v>4.3166934926628704</c:v>
                </c:pt>
                <c:pt idx="728">
                  <c:v>4.3117487024254402</c:v>
                </c:pt>
                <c:pt idx="729">
                  <c:v>4.3068071928786003</c:v>
                </c:pt>
                <c:pt idx="730">
                  <c:v>4.3018689753280102</c:v>
                </c:pt>
                <c:pt idx="731">
                  <c:v>4.2969340611216698</c:v>
                </c:pt>
                <c:pt idx="732">
                  <c:v>4.2920024616573098</c:v>
                </c:pt>
                <c:pt idx="733">
                  <c:v>4.2870741883726602</c:v>
                </c:pt>
                <c:pt idx="734">
                  <c:v>4.2821492527518998</c:v>
                </c:pt>
                <c:pt idx="735">
                  <c:v>4.2772276663244799</c:v>
                </c:pt>
                <c:pt idx="736">
                  <c:v>4.2723094406630402</c:v>
                </c:pt>
                <c:pt idx="737">
                  <c:v>4.2673945873908297</c:v>
                </c:pt>
                <c:pt idx="738">
                  <c:v>4.2624831181718896</c:v>
                </c:pt>
                <c:pt idx="739">
                  <c:v>4.2575750447175897</c:v>
                </c:pt>
                <c:pt idx="740">
                  <c:v>4.2526703787839004</c:v>
                </c:pt>
                <c:pt idx="741">
                  <c:v>4.2477691321769404</c:v>
                </c:pt>
                <c:pt idx="742">
                  <c:v>4.2428713167451102</c:v>
                </c:pt>
                <c:pt idx="743">
                  <c:v>4.2379769443845898</c:v>
                </c:pt>
                <c:pt idx="744">
                  <c:v>4.2330860270383903</c:v>
                </c:pt>
                <c:pt idx="745">
                  <c:v>4.2281985766942398</c:v>
                </c:pt>
                <c:pt idx="746">
                  <c:v>4.2233146053920301</c:v>
                </c:pt>
                <c:pt idx="747">
                  <c:v>4.2184341252139799</c:v>
                </c:pt>
                <c:pt idx="748">
                  <c:v>4.2135571482912102</c:v>
                </c:pt>
                <c:pt idx="749">
                  <c:v>4.2086836868009403</c:v>
                </c:pt>
                <c:pt idx="750">
                  <c:v>4.2038137529721897</c:v>
                </c:pt>
                <c:pt idx="751">
                  <c:v>4.1989473590777102</c:v>
                </c:pt>
                <c:pt idx="752">
                  <c:v>4.1940845174396504</c:v>
                </c:pt>
                <c:pt idx="753">
                  <c:v>4.1892252404283798</c:v>
                </c:pt>
                <c:pt idx="754">
                  <c:v>4.1843695404612404</c:v>
                </c:pt>
                <c:pt idx="755">
                  <c:v>4.1795174300082403</c:v>
                </c:pt>
                <c:pt idx="756">
                  <c:v>4.1746689215839998</c:v>
                </c:pt>
                <c:pt idx="757">
                  <c:v>4.16982402775343</c:v>
                </c:pt>
                <c:pt idx="758">
                  <c:v>4.1649827611289396</c:v>
                </c:pt>
                <c:pt idx="759">
                  <c:v>4.1601451343770304</c:v>
                </c:pt>
                <c:pt idx="760">
                  <c:v>4.1553111602084503</c:v>
                </c:pt>
                <c:pt idx="761">
                  <c:v>4.1504808513856197</c:v>
                </c:pt>
                <c:pt idx="762">
                  <c:v>4.14565422072058</c:v>
                </c:pt>
                <c:pt idx="763">
                  <c:v>4.1408312810739298</c:v>
                </c:pt>
                <c:pt idx="764">
                  <c:v>4.1360120453605598</c:v>
                </c:pt>
                <c:pt idx="765">
                  <c:v>4.1311965265415296</c:v>
                </c:pt>
                <c:pt idx="766">
                  <c:v>4.12638473762975</c:v>
                </c:pt>
                <c:pt idx="767">
                  <c:v>4.1215766916872596</c:v>
                </c:pt>
                <c:pt idx="768">
                  <c:v>4.1167724018317697</c:v>
                </c:pt>
                <c:pt idx="769">
                  <c:v>4.1119718812268298</c:v>
                </c:pt>
                <c:pt idx="770">
                  <c:v>4.10717514308927</c:v>
                </c:pt>
                <c:pt idx="771">
                  <c:v>4.1023822006871198</c:v>
                </c:pt>
                <c:pt idx="772">
                  <c:v>4.09759306733838</c:v>
                </c:pt>
                <c:pt idx="773">
                  <c:v>4.0928077564176801</c:v>
                </c:pt>
                <c:pt idx="774">
                  <c:v>4.0880262813463197</c:v>
                </c:pt>
                <c:pt idx="775">
                  <c:v>4.0832486555998102</c:v>
                </c:pt>
                <c:pt idx="776">
                  <c:v>4.0784748927041496</c:v>
                </c:pt>
                <c:pt idx="777">
                  <c:v>4.0737050062424904</c:v>
                </c:pt>
                <c:pt idx="778">
                  <c:v>4.0689390098461002</c:v>
                </c:pt>
                <c:pt idx="779">
                  <c:v>4.0641769172000899</c:v>
                </c:pt>
                <c:pt idx="780">
                  <c:v>4.0594187420430696</c:v>
                </c:pt>
                <c:pt idx="781">
                  <c:v>4.0546644981650699</c:v>
                </c:pt>
                <c:pt idx="782">
                  <c:v>4.04991419941432</c:v>
                </c:pt>
                <c:pt idx="783">
                  <c:v>4.0451678596873704</c:v>
                </c:pt>
                <c:pt idx="784">
                  <c:v>4.0404254929365404</c:v>
                </c:pt>
                <c:pt idx="785">
                  <c:v>4.0356871131662899</c:v>
                </c:pt>
                <c:pt idx="786">
                  <c:v>4.0309527344398299</c:v>
                </c:pt>
                <c:pt idx="787">
                  <c:v>4.0262223708700704</c:v>
                </c:pt>
                <c:pt idx="788">
                  <c:v>4.0214960366253898</c:v>
                </c:pt>
                <c:pt idx="789">
                  <c:v>4.0167737459276998</c:v>
                </c:pt>
                <c:pt idx="790">
                  <c:v>4.0120555130582103</c:v>
                </c:pt>
                <c:pt idx="791">
                  <c:v>4.0073413523483898</c:v>
                </c:pt>
                <c:pt idx="792">
                  <c:v>4.0026312781865299</c:v>
                </c:pt>
                <c:pt idx="793">
                  <c:v>3.9979253050157602</c:v>
                </c:pt>
                <c:pt idx="794">
                  <c:v>3.9932234473335999</c:v>
                </c:pt>
                <c:pt idx="795">
                  <c:v>3.9885257196977899</c:v>
                </c:pt>
                <c:pt idx="796">
                  <c:v>3.9838321367171701</c:v>
                </c:pt>
                <c:pt idx="797">
                  <c:v>3.9791427130583501</c:v>
                </c:pt>
                <c:pt idx="798">
                  <c:v>3.9744574634420502</c:v>
                </c:pt>
                <c:pt idx="799">
                  <c:v>3.96977640265058</c:v>
                </c:pt>
                <c:pt idx="800">
                  <c:v>3.9650995455179201</c:v>
                </c:pt>
                <c:pt idx="801">
                  <c:v>3.9604269069364899</c:v>
                </c:pt>
                <c:pt idx="802">
                  <c:v>3.95575850185514</c:v>
                </c:pt>
                <c:pt idx="803">
                  <c:v>3.95109434527869</c:v>
                </c:pt>
                <c:pt idx="804">
                  <c:v>3.94643445227379</c:v>
                </c:pt>
                <c:pt idx="805">
                  <c:v>3.9417788379598</c:v>
                </c:pt>
                <c:pt idx="806">
                  <c:v>3.9371275175154001</c:v>
                </c:pt>
                <c:pt idx="807">
                  <c:v>3.9324805061749899</c:v>
                </c:pt>
                <c:pt idx="808">
                  <c:v>3.9278378192361698</c:v>
                </c:pt>
                <c:pt idx="809">
                  <c:v>3.9231994720497498</c:v>
                </c:pt>
                <c:pt idx="810">
                  <c:v>3.91856548002642</c:v>
                </c:pt>
                <c:pt idx="811">
                  <c:v>3.9139358586355302</c:v>
                </c:pt>
                <c:pt idx="812">
                  <c:v>3.9093106234030102</c:v>
                </c:pt>
                <c:pt idx="813">
                  <c:v>3.9046897899188302</c:v>
                </c:pt>
                <c:pt idx="814">
                  <c:v>3.9000733738270799</c:v>
                </c:pt>
                <c:pt idx="815">
                  <c:v>3.8954613908325899</c:v>
                </c:pt>
                <c:pt idx="816">
                  <c:v>3.8908538566980999</c:v>
                </c:pt>
                <c:pt idx="817">
                  <c:v>3.8862507872501699</c:v>
                </c:pt>
                <c:pt idx="818">
                  <c:v>3.8816521983707402</c:v>
                </c:pt>
                <c:pt idx="819">
                  <c:v>3.87705810600308</c:v>
                </c:pt>
                <c:pt idx="820">
                  <c:v>3.8724685261505898</c:v>
                </c:pt>
                <c:pt idx="821">
                  <c:v>3.8678834748748501</c:v>
                </c:pt>
                <c:pt idx="822">
                  <c:v>3.8633029683030502</c:v>
                </c:pt>
                <c:pt idx="823">
                  <c:v>3.8587270226179702</c:v>
                </c:pt>
                <c:pt idx="824">
                  <c:v>3.8541556540647202</c:v>
                </c:pt>
                <c:pt idx="825">
                  <c:v>3.8495888789478001</c:v>
                </c:pt>
                <c:pt idx="826">
                  <c:v>3.8450267136371199</c:v>
                </c:pt>
                <c:pt idx="827">
                  <c:v>3.8404691745594599</c:v>
                </c:pt>
                <c:pt idx="828">
                  <c:v>3.8359162782044098</c:v>
                </c:pt>
                <c:pt idx="829">
                  <c:v>3.8313680411231101</c:v>
                </c:pt>
                <c:pt idx="830">
                  <c:v>3.8268244799269602</c:v>
                </c:pt>
                <c:pt idx="831">
                  <c:v>3.8222856112935801</c:v>
                </c:pt>
                <c:pt idx="832">
                  <c:v>3.81775145195826</c:v>
                </c:pt>
                <c:pt idx="833">
                  <c:v>3.8132220187199501</c:v>
                </c:pt>
                <c:pt idx="834">
                  <c:v>3.8086973284383698</c:v>
                </c:pt>
                <c:pt idx="835">
                  <c:v>3.8041773980406899</c:v>
                </c:pt>
                <c:pt idx="836">
                  <c:v>3.7996622445115298</c:v>
                </c:pt>
                <c:pt idx="837">
                  <c:v>3.79515188490039</c:v>
                </c:pt>
                <c:pt idx="838">
                  <c:v>3.7906463363196301</c:v>
                </c:pt>
                <c:pt idx="839">
                  <c:v>3.78614561594329</c:v>
                </c:pt>
                <c:pt idx="840">
                  <c:v>3.7816497410131298</c:v>
                </c:pt>
                <c:pt idx="841">
                  <c:v>3.7771587288299902</c:v>
                </c:pt>
                <c:pt idx="842">
                  <c:v>3.7726725967597998</c:v>
                </c:pt>
                <c:pt idx="843">
                  <c:v>3.76819136223066</c:v>
                </c:pt>
                <c:pt idx="844">
                  <c:v>3.7637150427395798</c:v>
                </c:pt>
                <c:pt idx="845">
                  <c:v>3.7592436558424098</c:v>
                </c:pt>
                <c:pt idx="846">
                  <c:v>3.7547772191612698</c:v>
                </c:pt>
                <c:pt idx="847">
                  <c:v>3.75031575038253</c:v>
                </c:pt>
                <c:pt idx="848">
                  <c:v>3.74585926725549</c:v>
                </c:pt>
                <c:pt idx="849">
                  <c:v>3.7414077875991301</c:v>
                </c:pt>
                <c:pt idx="850">
                  <c:v>3.7369613292919901</c:v>
                </c:pt>
                <c:pt idx="851">
                  <c:v>3.73251991027964</c:v>
                </c:pt>
                <c:pt idx="852">
                  <c:v>3.72808354857102</c:v>
                </c:pt>
                <c:pt idx="853">
                  <c:v>3.7236522622451802</c:v>
                </c:pt>
                <c:pt idx="854">
                  <c:v>3.7192260694419099</c:v>
                </c:pt>
                <c:pt idx="855">
                  <c:v>3.7148049883677299</c:v>
                </c:pt>
                <c:pt idx="856">
                  <c:v>3.7103890372952901</c:v>
                </c:pt>
                <c:pt idx="857">
                  <c:v>3.7059782345613201</c:v>
                </c:pt>
                <c:pt idx="858">
                  <c:v>3.7015725985733599</c:v>
                </c:pt>
                <c:pt idx="859">
                  <c:v>3.6971721478003898</c:v>
                </c:pt>
                <c:pt idx="860">
                  <c:v>3.69277690077881</c:v>
                </c:pt>
                <c:pt idx="861">
                  <c:v>3.6883868761101999</c:v>
                </c:pt>
                <c:pt idx="862">
                  <c:v>3.6840020924674102</c:v>
                </c:pt>
                <c:pt idx="863">
                  <c:v>3.6796225685851698</c:v>
                </c:pt>
                <c:pt idx="864">
                  <c:v>3.6752483232662199</c:v>
                </c:pt>
                <c:pt idx="865">
                  <c:v>3.6708793753790099</c:v>
                </c:pt>
                <c:pt idx="866">
                  <c:v>3.6665157438637199</c:v>
                </c:pt>
                <c:pt idx="867">
                  <c:v>3.66215744772285</c:v>
                </c:pt>
                <c:pt idx="868">
                  <c:v>3.6578045060279099</c:v>
                </c:pt>
                <c:pt idx="869">
                  <c:v>3.65345693791744</c:v>
                </c:pt>
                <c:pt idx="870">
                  <c:v>3.6491147625962799</c:v>
                </c:pt>
                <c:pt idx="871">
                  <c:v>3.6447779993416298</c:v>
                </c:pt>
                <c:pt idx="872">
                  <c:v>3.6404466674935998</c:v>
                </c:pt>
                <c:pt idx="873">
                  <c:v>3.6361207864619298</c:v>
                </c:pt>
                <c:pt idx="874">
                  <c:v>3.6318003757223298</c:v>
                </c:pt>
                <c:pt idx="875">
                  <c:v>3.6274854548238902</c:v>
                </c:pt>
                <c:pt idx="876">
                  <c:v>3.6231760433788902</c:v>
                </c:pt>
                <c:pt idx="877">
                  <c:v>3.6188721610695702</c:v>
                </c:pt>
                <c:pt idx="878">
                  <c:v>3.6145738276467201</c:v>
                </c:pt>
                <c:pt idx="879">
                  <c:v>3.61028106292768</c:v>
                </c:pt>
                <c:pt idx="880">
                  <c:v>3.6059938868036499</c:v>
                </c:pt>
                <c:pt idx="881">
                  <c:v>3.6017123192296001</c:v>
                </c:pt>
                <c:pt idx="882">
                  <c:v>3.5974363802310498</c:v>
                </c:pt>
                <c:pt idx="883">
                  <c:v>3.5931660899004898</c:v>
                </c:pt>
                <c:pt idx="884">
                  <c:v>3.5889014684046701</c:v>
                </c:pt>
                <c:pt idx="885">
                  <c:v>3.58464253597446</c:v>
                </c:pt>
                <c:pt idx="886">
                  <c:v>3.5803893129115898</c:v>
                </c:pt>
                <c:pt idx="887">
                  <c:v>3.5761418195871699</c:v>
                </c:pt>
                <c:pt idx="888">
                  <c:v>3.5719000764397499</c:v>
                </c:pt>
                <c:pt idx="889">
                  <c:v>3.56766410398258</c:v>
                </c:pt>
                <c:pt idx="890">
                  <c:v>3.5634339227934602</c:v>
                </c:pt>
                <c:pt idx="891">
                  <c:v>3.5592095535214598</c:v>
                </c:pt>
                <c:pt idx="892">
                  <c:v>3.5549910168838199</c:v>
                </c:pt>
                <c:pt idx="893">
                  <c:v>3.5507783336721399</c:v>
                </c:pt>
                <c:pt idx="894">
                  <c:v>3.54657152474332</c:v>
                </c:pt>
                <c:pt idx="895">
                  <c:v>3.54237061102571</c:v>
                </c:pt>
                <c:pt idx="896">
                  <c:v>3.5381756135176499</c:v>
                </c:pt>
                <c:pt idx="897">
                  <c:v>3.5339865532860202</c:v>
                </c:pt>
                <c:pt idx="898">
                  <c:v>3.5298034514723802</c:v>
                </c:pt>
                <c:pt idx="899">
                  <c:v>3.52562632928394</c:v>
                </c:pt>
                <c:pt idx="900">
                  <c:v>3.5214552079996402</c:v>
                </c:pt>
                <c:pt idx="901">
                  <c:v>3.5172901089672002</c:v>
                </c:pt>
                <c:pt idx="902">
                  <c:v>3.5131310536092699</c:v>
                </c:pt>
                <c:pt idx="903">
                  <c:v>3.5089780634143199</c:v>
                </c:pt>
                <c:pt idx="904">
                  <c:v>3.5048311599427802</c:v>
                </c:pt>
                <c:pt idx="905">
                  <c:v>3.5006903648255698</c:v>
                </c:pt>
                <c:pt idx="906">
                  <c:v>3.4965556997626202</c:v>
                </c:pt>
                <c:pt idx="907">
                  <c:v>3.492427186529</c:v>
                </c:pt>
                <c:pt idx="908">
                  <c:v>3.4883048469658</c:v>
                </c:pt>
                <c:pt idx="909">
                  <c:v>3.4841887029862701</c:v>
                </c:pt>
                <c:pt idx="910">
                  <c:v>3.4800787765726802</c:v>
                </c:pt>
                <c:pt idx="911">
                  <c:v>3.4759750897830202</c:v>
                </c:pt>
                <c:pt idx="912">
                  <c:v>3.4718776647407399</c:v>
                </c:pt>
                <c:pt idx="913">
                  <c:v>3.46778652364199</c:v>
                </c:pt>
                <c:pt idx="914">
                  <c:v>3.4637016887535501</c:v>
                </c:pt>
                <c:pt idx="915">
                  <c:v>3.4596231824113102</c:v>
                </c:pt>
                <c:pt idx="916">
                  <c:v>3.455551027027</c:v>
                </c:pt>
                <c:pt idx="917">
                  <c:v>3.4514852450778402</c:v>
                </c:pt>
                <c:pt idx="918">
                  <c:v>3.4474258591138001</c:v>
                </c:pt>
                <c:pt idx="919">
                  <c:v>3.4433728917538802</c:v>
                </c:pt>
                <c:pt idx="920">
                  <c:v>3.4393263656928998</c:v>
                </c:pt>
                <c:pt idx="921">
                  <c:v>3.43528630369119</c:v>
                </c:pt>
                <c:pt idx="922">
                  <c:v>3.4312527285818102</c:v>
                </c:pt>
                <c:pt idx="923">
                  <c:v>3.4272256632684299</c:v>
                </c:pt>
                <c:pt idx="924">
                  <c:v>3.4232051307238098</c:v>
                </c:pt>
                <c:pt idx="925">
                  <c:v>3.4191911539964899</c:v>
                </c:pt>
                <c:pt idx="926">
                  <c:v>3.4151837562003799</c:v>
                </c:pt>
                <c:pt idx="927">
                  <c:v>3.4111829605220301</c:v>
                </c:pt>
                <c:pt idx="928">
                  <c:v>3.4071887902168401</c:v>
                </c:pt>
                <c:pt idx="929">
                  <c:v>3.40320126861576</c:v>
                </c:pt>
                <c:pt idx="930">
                  <c:v>3.3992204191153901</c:v>
                </c:pt>
                <c:pt idx="931">
                  <c:v>3.3952462651842001</c:v>
                </c:pt>
                <c:pt idx="932">
                  <c:v>3.3912788303613901</c:v>
                </c:pt>
                <c:pt idx="933">
                  <c:v>3.3873181382547899</c:v>
                </c:pt>
                <c:pt idx="934">
                  <c:v>3.38336421254757</c:v>
                </c:pt>
                <c:pt idx="935">
                  <c:v>3.3794170769882501</c:v>
                </c:pt>
                <c:pt idx="936">
                  <c:v>3.37547675539696</c:v>
                </c:pt>
                <c:pt idx="937">
                  <c:v>3.3715432716625702</c:v>
                </c:pt>
                <c:pt idx="938">
                  <c:v>3.3676166497489302</c:v>
                </c:pt>
                <c:pt idx="939">
                  <c:v>3.3636969136849499</c:v>
                </c:pt>
                <c:pt idx="940">
                  <c:v>3.3597840875708598</c:v>
                </c:pt>
                <c:pt idx="941">
                  <c:v>3.3558781955752899</c:v>
                </c:pt>
                <c:pt idx="942">
                  <c:v>3.3519792619415201</c:v>
                </c:pt>
                <c:pt idx="943">
                  <c:v>3.3480873109774398</c:v>
                </c:pt>
                <c:pt idx="944">
                  <c:v>3.3442023670622398</c:v>
                </c:pt>
                <c:pt idx="945">
                  <c:v>3.3403244546442701</c:v>
                </c:pt>
                <c:pt idx="946">
                  <c:v>3.3364535982397601</c:v>
                </c:pt>
                <c:pt idx="947">
                  <c:v>3.3325898224390702</c:v>
                </c:pt>
                <c:pt idx="948">
                  <c:v>3.3287331518966399</c:v>
                </c:pt>
                <c:pt idx="949">
                  <c:v>3.3248836113376101</c:v>
                </c:pt>
                <c:pt idx="950">
                  <c:v>3.3210412255540098</c:v>
                </c:pt>
                <c:pt idx="951">
                  <c:v>3.3172060194118198</c:v>
                </c:pt>
                <c:pt idx="952">
                  <c:v>3.3133780178404999</c:v>
                </c:pt>
                <c:pt idx="953">
                  <c:v>3.3095572458395499</c:v>
                </c:pt>
                <c:pt idx="954">
                  <c:v>3.3057437284768199</c:v>
                </c:pt>
                <c:pt idx="955">
                  <c:v>3.3019374908863499</c:v>
                </c:pt>
                <c:pt idx="956">
                  <c:v>3.2981385582753702</c:v>
                </c:pt>
                <c:pt idx="957">
                  <c:v>3.2943469559137899</c:v>
                </c:pt>
                <c:pt idx="958">
                  <c:v>3.29056270914087</c:v>
                </c:pt>
                <c:pt idx="959">
                  <c:v>3.2867858433613999</c:v>
                </c:pt>
                <c:pt idx="960">
                  <c:v>3.2830163840526398</c:v>
                </c:pt>
                <c:pt idx="961">
                  <c:v>3.2792543567538499</c:v>
                </c:pt>
                <c:pt idx="962">
                  <c:v>3.2754997870728002</c:v>
                </c:pt>
                <c:pt idx="963">
                  <c:v>3.2717527006840101</c:v>
                </c:pt>
                <c:pt idx="964">
                  <c:v>3.2680131233265701</c:v>
                </c:pt>
                <c:pt idx="965">
                  <c:v>3.2642810808110498</c:v>
                </c:pt>
                <c:pt idx="966">
                  <c:v>3.260556599009</c:v>
                </c:pt>
                <c:pt idx="967">
                  <c:v>3.2568397038594199</c:v>
                </c:pt>
                <c:pt idx="968">
                  <c:v>3.25313042136532</c:v>
                </c:pt>
                <c:pt idx="969">
                  <c:v>3.24942877759986</c:v>
                </c:pt>
                <c:pt idx="970">
                  <c:v>3.2457347986965202</c:v>
                </c:pt>
                <c:pt idx="971">
                  <c:v>3.2420485108552701</c:v>
                </c:pt>
                <c:pt idx="972">
                  <c:v>3.2383699403406601</c:v>
                </c:pt>
                <c:pt idx="973">
                  <c:v>3.2346991134800298</c:v>
                </c:pt>
                <c:pt idx="974">
                  <c:v>3.2310360566696299</c:v>
                </c:pt>
                <c:pt idx="975">
                  <c:v>3.2273807963647299</c:v>
                </c:pt>
                <c:pt idx="976">
                  <c:v>3.22373335908574</c:v>
                </c:pt>
                <c:pt idx="977">
                  <c:v>3.2200937714147502</c:v>
                </c:pt>
                <c:pt idx="978">
                  <c:v>3.21646206000166</c:v>
                </c:pt>
                <c:pt idx="979">
                  <c:v>3.21283825155423</c:v>
                </c:pt>
                <c:pt idx="980">
                  <c:v>3.2092223728442</c:v>
                </c:pt>
                <c:pt idx="981">
                  <c:v>3.2056144507053999</c:v>
                </c:pt>
                <c:pt idx="982">
                  <c:v>3.2020145120318002</c:v>
                </c:pt>
                <c:pt idx="983">
                  <c:v>3.1984225837836799</c:v>
                </c:pt>
                <c:pt idx="984">
                  <c:v>3.1948386929775499</c:v>
                </c:pt>
                <c:pt idx="985">
                  <c:v>3.1912628666923299</c:v>
                </c:pt>
                <c:pt idx="986">
                  <c:v>3.1876951320656799</c:v>
                </c:pt>
                <c:pt idx="987">
                  <c:v>3.1841355163004801</c:v>
                </c:pt>
                <c:pt idx="988">
                  <c:v>3.1805840466540798</c:v>
                </c:pt>
                <c:pt idx="989">
                  <c:v>3.1770407504450802</c:v>
                </c:pt>
                <c:pt idx="990">
                  <c:v>3.1735056550509899</c:v>
                </c:pt>
                <c:pt idx="991">
                  <c:v>3.1699787879062602</c:v>
                </c:pt>
                <c:pt idx="992">
                  <c:v>3.1664601765087301</c:v>
                </c:pt>
                <c:pt idx="993">
                  <c:v>3.1629498484087799</c:v>
                </c:pt>
                <c:pt idx="994">
                  <c:v>3.1594478312161498</c:v>
                </c:pt>
                <c:pt idx="995">
                  <c:v>3.1559541525958301</c:v>
                </c:pt>
                <c:pt idx="996">
                  <c:v>3.15246884027458</c:v>
                </c:pt>
                <c:pt idx="997">
                  <c:v>3.1489919220301101</c:v>
                </c:pt>
                <c:pt idx="998">
                  <c:v>3.14552342569778</c:v>
                </c:pt>
                <c:pt idx="999">
                  <c:v>3.1420633791682002</c:v>
                </c:pt>
                <c:pt idx="1000">
                  <c:v>3.1386118103851999</c:v>
                </c:pt>
                <c:pt idx="1001">
                  <c:v>3.1351687473521901</c:v>
                </c:pt>
                <c:pt idx="1002">
                  <c:v>3.1317342181212902</c:v>
                </c:pt>
                <c:pt idx="1003">
                  <c:v>3.12830825080002</c:v>
                </c:pt>
                <c:pt idx="1004">
                  <c:v>3.1248908735471801</c:v>
                </c:pt>
                <c:pt idx="1005">
                  <c:v>3.1214821145792002</c:v>
                </c:pt>
                <c:pt idx="1006">
                  <c:v>3.1180820021595501</c:v>
                </c:pt>
                <c:pt idx="1007">
                  <c:v>3.1146905646048202</c:v>
                </c:pt>
                <c:pt idx="1008">
                  <c:v>3.1113078302828199</c:v>
                </c:pt>
                <c:pt idx="1009">
                  <c:v>3.10793382761012</c:v>
                </c:pt>
                <c:pt idx="1010">
                  <c:v>3.1045685850584399</c:v>
                </c:pt>
                <c:pt idx="1011">
                  <c:v>3.1012121311439498</c:v>
                </c:pt>
                <c:pt idx="1012">
                  <c:v>3.0978644944333098</c:v>
                </c:pt>
                <c:pt idx="1013">
                  <c:v>3.0945257035400502</c:v>
                </c:pt>
                <c:pt idx="1014">
                  <c:v>3.0911957871305802</c:v>
                </c:pt>
                <c:pt idx="1015">
                  <c:v>3.0878747739135601</c:v>
                </c:pt>
                <c:pt idx="1016">
                  <c:v>3.0845626926459402</c:v>
                </c:pt>
                <c:pt idx="1017">
                  <c:v>3.08125957212923</c:v>
                </c:pt>
                <c:pt idx="1018">
                  <c:v>3.0779654412155302</c:v>
                </c:pt>
                <c:pt idx="1019">
                  <c:v>3.0746803287967999</c:v>
                </c:pt>
                <c:pt idx="1020">
                  <c:v>3.0714042638110999</c:v>
                </c:pt>
                <c:pt idx="1021">
                  <c:v>3.0681372752400802</c:v>
                </c:pt>
                <c:pt idx="1022">
                  <c:v>3.0648793921069002</c:v>
                </c:pt>
                <c:pt idx="1023">
                  <c:v>3.0616306434823</c:v>
                </c:pt>
                <c:pt idx="1024">
                  <c:v>3.0583910584737</c:v>
                </c:pt>
                <c:pt idx="1025">
                  <c:v>3.0551606662314801</c:v>
                </c:pt>
                <c:pt idx="1026">
                  <c:v>3.0519394959447199</c:v>
                </c:pt>
                <c:pt idx="1027">
                  <c:v>3.0487275768475701</c:v>
                </c:pt>
                <c:pt idx="1028">
                  <c:v>3.0455249382082301</c:v>
                </c:pt>
                <c:pt idx="1029">
                  <c:v>3.0423316093350898</c:v>
                </c:pt>
                <c:pt idx="1030">
                  <c:v>3.0391476195743801</c:v>
                </c:pt>
                <c:pt idx="1031">
                  <c:v>3.03597299830765</c:v>
                </c:pt>
                <c:pt idx="1032">
                  <c:v>3.03280777495802</c:v>
                </c:pt>
                <c:pt idx="1033">
                  <c:v>3.0296519789791598</c:v>
                </c:pt>
                <c:pt idx="1034">
                  <c:v>3.0265056398613899</c:v>
                </c:pt>
                <c:pt idx="1035">
                  <c:v>3.0233687871274699</c:v>
                </c:pt>
                <c:pt idx="1036">
                  <c:v>3.0202414503388</c:v>
                </c:pt>
                <c:pt idx="1037">
                  <c:v>3.01712365908433</c:v>
                </c:pt>
                <c:pt idx="1038">
                  <c:v>3.0140154429866599</c:v>
                </c:pt>
                <c:pt idx="1039">
                  <c:v>3.01091683169955</c:v>
                </c:pt>
                <c:pt idx="1040">
                  <c:v>3.0078278549053801</c:v>
                </c:pt>
                <c:pt idx="1041">
                  <c:v>3.0047485423212699</c:v>
                </c:pt>
                <c:pt idx="1042">
                  <c:v>3.0016789236879999</c:v>
                </c:pt>
                <c:pt idx="1043">
                  <c:v>2.9986190287759902</c:v>
                </c:pt>
                <c:pt idx="1044">
                  <c:v>2.9955688873811601</c:v>
                </c:pt>
                <c:pt idx="1045">
                  <c:v>2.9925285293307402</c:v>
                </c:pt>
                <c:pt idx="1046">
                  <c:v>2.9894979844724099</c:v>
                </c:pt>
                <c:pt idx="1047">
                  <c:v>2.98647728268016</c:v>
                </c:pt>
                <c:pt idx="1048">
                  <c:v>2.9834664538517202</c:v>
                </c:pt>
                <c:pt idx="1049">
                  <c:v>2.9804655279060399</c:v>
                </c:pt>
                <c:pt idx="1050">
                  <c:v>2.9774745347891298</c:v>
                </c:pt>
                <c:pt idx="1051">
                  <c:v>2.9744935044630898</c:v>
                </c:pt>
                <c:pt idx="1052">
                  <c:v>2.97152246691192</c:v>
                </c:pt>
                <c:pt idx="1053">
                  <c:v>2.9685614521372599</c:v>
                </c:pt>
                <c:pt idx="1054">
                  <c:v>2.96561049016423</c:v>
                </c:pt>
                <c:pt idx="1055">
                  <c:v>2.9626696110303601</c:v>
                </c:pt>
                <c:pt idx="1056">
                  <c:v>2.9597388447914299</c:v>
                </c:pt>
                <c:pt idx="1057">
                  <c:v>2.9568182215187999</c:v>
                </c:pt>
                <c:pt idx="1058">
                  <c:v>2.9539077712968198</c:v>
                </c:pt>
                <c:pt idx="1059">
                  <c:v>2.95100752422859</c:v>
                </c:pt>
                <c:pt idx="1060">
                  <c:v>2.9481175104248298</c:v>
                </c:pt>
                <c:pt idx="1061">
                  <c:v>2.9452377600097299</c:v>
                </c:pt>
                <c:pt idx="1062">
                  <c:v>2.94236830311648</c:v>
                </c:pt>
                <c:pt idx="1063">
                  <c:v>2.9395091698931402</c:v>
                </c:pt>
                <c:pt idx="1064">
                  <c:v>2.9366603904913799</c:v>
                </c:pt>
                <c:pt idx="1065">
                  <c:v>2.9338219950722801</c:v>
                </c:pt>
                <c:pt idx="1066">
                  <c:v>2.9309940138036201</c:v>
                </c:pt>
                <c:pt idx="1067">
                  <c:v>2.9281764768571001</c:v>
                </c:pt>
                <c:pt idx="1068">
                  <c:v>2.92536941441413</c:v>
                </c:pt>
                <c:pt idx="1069">
                  <c:v>2.9225728566545399</c:v>
                </c:pt>
                <c:pt idx="1070">
                  <c:v>2.91978683376235</c:v>
                </c:pt>
                <c:pt idx="1071">
                  <c:v>2.9170113759212399</c:v>
                </c:pt>
                <c:pt idx="1072">
                  <c:v>2.9142465133203102</c:v>
                </c:pt>
                <c:pt idx="1073">
                  <c:v>2.9114922761427899</c:v>
                </c:pt>
                <c:pt idx="1074">
                  <c:v>2.9087486945716901</c:v>
                </c:pt>
                <c:pt idx="1075">
                  <c:v>2.9060157987870099</c:v>
                </c:pt>
                <c:pt idx="1076">
                  <c:v>2.9032936189629202</c:v>
                </c:pt>
                <c:pt idx="1077">
                  <c:v>2.9005821852734299</c:v>
                </c:pt>
                <c:pt idx="1078">
                  <c:v>2.8978815278810601</c:v>
                </c:pt>
                <c:pt idx="1079">
                  <c:v>2.89519167694244</c:v>
                </c:pt>
                <c:pt idx="1080">
                  <c:v>2.8925126626037798</c:v>
                </c:pt>
                <c:pt idx="1081">
                  <c:v>2.8898445150065402</c:v>
                </c:pt>
                <c:pt idx="1082">
                  <c:v>2.8871872642759602</c:v>
                </c:pt>
                <c:pt idx="1083">
                  <c:v>2.8845409405267701</c:v>
                </c:pt>
                <c:pt idx="1084">
                  <c:v>2.8819055738602399</c:v>
                </c:pt>
                <c:pt idx="1085">
                  <c:v>2.87928119436125</c:v>
                </c:pt>
                <c:pt idx="1086">
                  <c:v>2.8766678321039398</c:v>
                </c:pt>
                <c:pt idx="1087">
                  <c:v>2.87406551714025</c:v>
                </c:pt>
                <c:pt idx="1088">
                  <c:v>2.8714742795054899</c:v>
                </c:pt>
                <c:pt idx="1089">
                  <c:v>2.8688941492136899</c:v>
                </c:pt>
                <c:pt idx="1090">
                  <c:v>2.8663251562631702</c:v>
                </c:pt>
                <c:pt idx="1091">
                  <c:v>2.8637673306250702</c:v>
                </c:pt>
                <c:pt idx="1092">
                  <c:v>2.86122070224889</c:v>
                </c:pt>
                <c:pt idx="1093">
                  <c:v>2.8586853010578102</c:v>
                </c:pt>
                <c:pt idx="1094">
                  <c:v>2.85616115695418</c:v>
                </c:pt>
                <c:pt idx="1095">
                  <c:v>2.8536482998080799</c:v>
                </c:pt>
                <c:pt idx="1096">
                  <c:v>2.8511467594627602</c:v>
                </c:pt>
                <c:pt idx="1097">
                  <c:v>2.8486565657316998</c:v>
                </c:pt>
                <c:pt idx="1098">
                  <c:v>2.8461777483955299</c:v>
                </c:pt>
                <c:pt idx="1099">
                  <c:v>2.8437103372075101</c:v>
                </c:pt>
                <c:pt idx="1100">
                  <c:v>2.8412543618820298</c:v>
                </c:pt>
                <c:pt idx="1101">
                  <c:v>2.83880985210003</c:v>
                </c:pt>
                <c:pt idx="1102">
                  <c:v>2.8363768375043299</c:v>
                </c:pt>
                <c:pt idx="1103">
                  <c:v>2.8339553477049302</c:v>
                </c:pt>
                <c:pt idx="1104">
                  <c:v>2.8315454122675701</c:v>
                </c:pt>
                <c:pt idx="1105">
                  <c:v>2.8291470607190901</c:v>
                </c:pt>
                <c:pt idx="1106">
                  <c:v>2.8267603225443598</c:v>
                </c:pt>
                <c:pt idx="1107">
                  <c:v>2.8243852271832699</c:v>
                </c:pt>
                <c:pt idx="1108">
                  <c:v>2.8220218040359901</c:v>
                </c:pt>
                <c:pt idx="1109">
                  <c:v>2.8196700824514598</c:v>
                </c:pt>
                <c:pt idx="1110">
                  <c:v>2.81733009173273</c:v>
                </c:pt>
                <c:pt idx="1111">
                  <c:v>2.8150018611322598</c:v>
                </c:pt>
                <c:pt idx="1112">
                  <c:v>2.8126854198571301</c:v>
                </c:pt>
                <c:pt idx="1113">
                  <c:v>2.8103807970574799</c:v>
                </c:pt>
                <c:pt idx="1114">
                  <c:v>2.8080880218319102</c:v>
                </c:pt>
                <c:pt idx="1115">
                  <c:v>2.8058071232242399</c:v>
                </c:pt>
                <c:pt idx="1116">
                  <c:v>2.8035381302205198</c:v>
                </c:pt>
                <c:pt idx="1117">
                  <c:v>2.8012810717541901</c:v>
                </c:pt>
                <c:pt idx="1118">
                  <c:v>2.7990359766944701</c:v>
                </c:pt>
                <c:pt idx="1119">
                  <c:v>2.7968028738517701</c:v>
                </c:pt>
                <c:pt idx="1120">
                  <c:v>2.7945817919726701</c:v>
                </c:pt>
                <c:pt idx="1121">
                  <c:v>2.7923727597454402</c:v>
                </c:pt>
                <c:pt idx="1122">
                  <c:v>2.7901758057881199</c:v>
                </c:pt>
                <c:pt idx="1123">
                  <c:v>2.78799095865396</c:v>
                </c:pt>
                <c:pt idx="1124">
                  <c:v>2.7858182468281898</c:v>
                </c:pt>
                <c:pt idx="1125">
                  <c:v>2.7836576987247699</c:v>
                </c:pt>
                <c:pt idx="1126">
                  <c:v>2.78150934269184</c:v>
                </c:pt>
                <c:pt idx="1127">
                  <c:v>2.7793732069997601</c:v>
                </c:pt>
                <c:pt idx="1128">
                  <c:v>2.7772493198465402</c:v>
                </c:pt>
                <c:pt idx="1129">
                  <c:v>2.7751377093528502</c:v>
                </c:pt>
                <c:pt idx="1130">
                  <c:v>2.77303840356744</c:v>
                </c:pt>
                <c:pt idx="1131">
                  <c:v>2.7709514304551202</c:v>
                </c:pt>
                <c:pt idx="1132">
                  <c:v>2.7688768179022598</c:v>
                </c:pt>
                <c:pt idx="1133">
                  <c:v>2.7668145937134399</c:v>
                </c:pt>
                <c:pt idx="1134">
                  <c:v>2.7647647856081599</c:v>
                </c:pt>
                <c:pt idx="1135">
                  <c:v>2.7627274212262898</c:v>
                </c:pt>
                <c:pt idx="1136">
                  <c:v>2.7607025281160298</c:v>
                </c:pt>
                <c:pt idx="1137">
                  <c:v>2.7586901337393201</c:v>
                </c:pt>
                <c:pt idx="1138">
                  <c:v>2.7566902654668302</c:v>
                </c:pt>
                <c:pt idx="1139">
                  <c:v>2.75470295058311</c:v>
                </c:pt>
                <c:pt idx="1140">
                  <c:v>2.7527282162751101</c:v>
                </c:pt>
                <c:pt idx="1141">
                  <c:v>2.7507660896370099</c:v>
                </c:pt>
                <c:pt idx="1142">
                  <c:v>2.7488165976671501</c:v>
                </c:pt>
                <c:pt idx="1143">
                  <c:v>2.74687976726476</c:v>
                </c:pt>
                <c:pt idx="1144">
                  <c:v>2.74495562523501</c:v>
                </c:pt>
                <c:pt idx="1145">
                  <c:v>2.7430441982775902</c:v>
                </c:pt>
                <c:pt idx="1146">
                  <c:v>2.7411455129914599</c:v>
                </c:pt>
                <c:pt idx="1147">
                  <c:v>2.73925959587014</c:v>
                </c:pt>
                <c:pt idx="1148">
                  <c:v>2.7373864733067501</c:v>
                </c:pt>
                <c:pt idx="1149">
                  <c:v>2.7355261715825501</c:v>
                </c:pt>
                <c:pt idx="1150">
                  <c:v>2.7336787168716801</c:v>
                </c:pt>
                <c:pt idx="1151">
                  <c:v>2.7318441352381702</c:v>
                </c:pt>
                <c:pt idx="1152">
                  <c:v>2.7300224526325398</c:v>
                </c:pt>
                <c:pt idx="1153">
                  <c:v>2.7282136948968998</c:v>
                </c:pt>
                <c:pt idx="1154">
                  <c:v>2.7264178877535401</c:v>
                </c:pt>
                <c:pt idx="1155">
                  <c:v>2.7246350568095798</c:v>
                </c:pt>
                <c:pt idx="1156">
                  <c:v>2.7228652275523402</c:v>
                </c:pt>
                <c:pt idx="1157">
                  <c:v>2.7211084253543798</c:v>
                </c:pt>
                <c:pt idx="1158">
                  <c:v>2.7193646754617</c:v>
                </c:pt>
                <c:pt idx="1159">
                  <c:v>2.7176340029992101</c:v>
                </c:pt>
                <c:pt idx="1160">
                  <c:v>2.7159164329669498</c:v>
                </c:pt>
                <c:pt idx="1161">
                  <c:v>2.71421199023714</c:v>
                </c:pt>
                <c:pt idx="1162">
                  <c:v>2.7125206995591902</c:v>
                </c:pt>
                <c:pt idx="1163">
                  <c:v>2.7108425855479998</c:v>
                </c:pt>
                <c:pt idx="1164">
                  <c:v>2.70917767268931</c:v>
                </c:pt>
                <c:pt idx="1165">
                  <c:v>2.7075259853343399</c:v>
                </c:pt>
                <c:pt idx="1166">
                  <c:v>2.7058875477052</c:v>
                </c:pt>
                <c:pt idx="1167">
                  <c:v>2.70426238388304</c:v>
                </c:pt>
                <c:pt idx="1168">
                  <c:v>2.7026505178135398</c:v>
                </c:pt>
                <c:pt idx="1169">
                  <c:v>2.70105197330144</c:v>
                </c:pt>
                <c:pt idx="1170">
                  <c:v>2.6994667740159901</c:v>
                </c:pt>
                <c:pt idx="1171">
                  <c:v>2.6978949434792301</c:v>
                </c:pt>
                <c:pt idx="1172">
                  <c:v>2.6963365050710202</c:v>
                </c:pt>
                <c:pt idx="1173">
                  <c:v>2.6947914820261598</c:v>
                </c:pt>
                <c:pt idx="1174">
                  <c:v>2.6932598974305701</c:v>
                </c:pt>
                <c:pt idx="1175">
                  <c:v>2.69174177422678</c:v>
                </c:pt>
                <c:pt idx="1176">
                  <c:v>2.6902371352022398</c:v>
                </c:pt>
                <c:pt idx="1177">
                  <c:v>2.6887460029943502</c:v>
                </c:pt>
                <c:pt idx="1178">
                  <c:v>2.6872684000859399</c:v>
                </c:pt>
                <c:pt idx="1179">
                  <c:v>2.6858043488097798</c:v>
                </c:pt>
                <c:pt idx="1180">
                  <c:v>2.6843538713374699</c:v>
                </c:pt>
                <c:pt idx="1181">
                  <c:v>2.6829169896843998</c:v>
                </c:pt>
                <c:pt idx="1182">
                  <c:v>2.6814937257064901</c:v>
                </c:pt>
                <c:pt idx="1183">
                  <c:v>2.6800841010973402</c:v>
                </c:pt>
                <c:pt idx="1184">
                  <c:v>2.6786881373928102</c:v>
                </c:pt>
                <c:pt idx="1185">
                  <c:v>2.6773058559598799</c:v>
                </c:pt>
                <c:pt idx="1186">
                  <c:v>2.6759372780016601</c:v>
                </c:pt>
                <c:pt idx="1187">
                  <c:v>2.6745824245525198</c:v>
                </c:pt>
                <c:pt idx="1188">
                  <c:v>2.6732413164835598</c:v>
                </c:pt>
                <c:pt idx="1189">
                  <c:v>2.67191397449059</c:v>
                </c:pt>
                <c:pt idx="1190">
                  <c:v>2.6706004190996602</c:v>
                </c:pt>
                <c:pt idx="1191">
                  <c:v>2.6693006706637101</c:v>
                </c:pt>
                <c:pt idx="1192">
                  <c:v>2.6680147493598598</c:v>
                </c:pt>
                <c:pt idx="1193">
                  <c:v>2.6667426751939201</c:v>
                </c:pt>
                <c:pt idx="1194">
                  <c:v>2.6654844679894301</c:v>
                </c:pt>
                <c:pt idx="1195">
                  <c:v>2.66424014739273</c:v>
                </c:pt>
                <c:pt idx="1196">
                  <c:v>2.6630097328680602</c:v>
                </c:pt>
                <c:pt idx="1197">
                  <c:v>2.6617932437031899</c:v>
                </c:pt>
                <c:pt idx="1198">
                  <c:v>2.6605906989974502</c:v>
                </c:pt>
                <c:pt idx="1199">
                  <c:v>2.6594021176673102</c:v>
                </c:pt>
                <c:pt idx="1200">
                  <c:v>2.6582275184432298</c:v>
                </c:pt>
                <c:pt idx="1201">
                  <c:v>2.6570669198664798</c:v>
                </c:pt>
                <c:pt idx="1202">
                  <c:v>2.6559203402948399</c:v>
                </c:pt>
                <c:pt idx="1203">
                  <c:v>2.6547877978905898</c:v>
                </c:pt>
                <c:pt idx="1204">
                  <c:v>2.6536693106262401</c:v>
                </c:pt>
                <c:pt idx="1205">
                  <c:v>2.6525648962797099</c:v>
                </c:pt>
                <c:pt idx="1206">
                  <c:v>2.6514745724394899</c:v>
                </c:pt>
                <c:pt idx="1207">
                  <c:v>2.65039835649387</c:v>
                </c:pt>
                <c:pt idx="1208">
                  <c:v>2.6493362656355002</c:v>
                </c:pt>
                <c:pt idx="1209">
                  <c:v>2.6482883168589</c:v>
                </c:pt>
                <c:pt idx="1210">
                  <c:v>2.64725452695727</c:v>
                </c:pt>
                <c:pt idx="1211">
                  <c:v>2.6462349125282301</c:v>
                </c:pt>
                <c:pt idx="1212">
                  <c:v>2.6452294899619999</c:v>
                </c:pt>
                <c:pt idx="1213">
                  <c:v>2.6442382754471701</c:v>
                </c:pt>
                <c:pt idx="1214">
                  <c:v>2.64326128496602</c:v>
                </c:pt>
                <c:pt idx="1215">
                  <c:v>2.6422985342997101</c:v>
                </c:pt>
                <c:pt idx="1216">
                  <c:v>2.6413500390177398</c:v>
                </c:pt>
                <c:pt idx="1217">
                  <c:v>2.64041581448254</c:v>
                </c:pt>
                <c:pt idx="1218">
                  <c:v>2.6394958758470999</c:v>
                </c:pt>
                <c:pt idx="1219">
                  <c:v>2.6385902380520201</c:v>
                </c:pt>
                <c:pt idx="1220">
                  <c:v>2.63769891583074</c:v>
                </c:pt>
                <c:pt idx="1221">
                  <c:v>2.6368219236991499</c:v>
                </c:pt>
                <c:pt idx="1222">
                  <c:v>2.6359592759600998</c:v>
                </c:pt>
                <c:pt idx="1223">
                  <c:v>2.6351109866996101</c:v>
                </c:pt>
                <c:pt idx="1224">
                  <c:v>2.6342770697920699</c:v>
                </c:pt>
                <c:pt idx="1225">
                  <c:v>2.63345753888925</c:v>
                </c:pt>
                <c:pt idx="1226">
                  <c:v>2.6326524074263098</c:v>
                </c:pt>
                <c:pt idx="1227">
                  <c:v>2.6318616886182098</c:v>
                </c:pt>
                <c:pt idx="1228">
                  <c:v>2.6310853954576299</c:v>
                </c:pt>
                <c:pt idx="1229">
                  <c:v>2.6303235407200498</c:v>
                </c:pt>
                <c:pt idx="1230">
                  <c:v>2.6295761369536899</c:v>
                </c:pt>
                <c:pt idx="1231">
                  <c:v>2.62884319648402</c:v>
                </c:pt>
                <c:pt idx="1232">
                  <c:v>2.6281247314101699</c:v>
                </c:pt>
                <c:pt idx="1233">
                  <c:v>2.6274207536101799</c:v>
                </c:pt>
                <c:pt idx="1234">
                  <c:v>2.6267312747303002</c:v>
                </c:pt>
                <c:pt idx="1235">
                  <c:v>2.6260563061910198</c:v>
                </c:pt>
                <c:pt idx="1236">
                  <c:v>2.6253958591836701</c:v>
                </c:pt>
                <c:pt idx="1237">
                  <c:v>2.6247499446685199</c:v>
                </c:pt>
                <c:pt idx="1238">
                  <c:v>2.6241185733800698</c:v>
                </c:pt>
                <c:pt idx="1239">
                  <c:v>2.6235017558164699</c:v>
                </c:pt>
                <c:pt idx="1240">
                  <c:v>2.6228995022456698</c:v>
                </c:pt>
                <c:pt idx="1241">
                  <c:v>2.6223118227004498</c:v>
                </c:pt>
                <c:pt idx="1242">
                  <c:v>2.6217387269845802</c:v>
                </c:pt>
                <c:pt idx="1243">
                  <c:v>2.6211802246622899</c:v>
                </c:pt>
                <c:pt idx="1244">
                  <c:v>2.6206363250637499</c:v>
                </c:pt>
                <c:pt idx="1245">
                  <c:v>2.6201070372816702</c:v>
                </c:pt>
                <c:pt idx="1246">
                  <c:v>2.6195923701760102</c:v>
                </c:pt>
                <c:pt idx="1247">
                  <c:v>2.6190923323643398</c:v>
                </c:pt>
                <c:pt idx="1248">
                  <c:v>2.6186069322271202</c:v>
                </c:pt>
                <c:pt idx="1249">
                  <c:v>2.6181361779061101</c:v>
                </c:pt>
                <c:pt idx="1250">
                  <c:v>2.6176800773011402</c:v>
                </c:pt>
                <c:pt idx="1251">
                  <c:v>2.6172386380763801</c:v>
                </c:pt>
                <c:pt idx="1252">
                  <c:v>2.61681186765008</c:v>
                </c:pt>
                <c:pt idx="1253">
                  <c:v>2.6163997732001198</c:v>
                </c:pt>
                <c:pt idx="1254">
                  <c:v>2.61600236166091</c:v>
                </c:pt>
                <c:pt idx="1255">
                  <c:v>2.6156196397281</c:v>
                </c:pt>
                <c:pt idx="1256">
                  <c:v>2.6152516138492401</c:v>
                </c:pt>
                <c:pt idx="1257">
                  <c:v>2.61489829022939</c:v>
                </c:pt>
                <c:pt idx="1258">
                  <c:v>2.61455967482883</c:v>
                </c:pt>
                <c:pt idx="1259">
                  <c:v>2.6142357733616999</c:v>
                </c:pt>
                <c:pt idx="1260">
                  <c:v>2.6139265913007299</c:v>
                </c:pt>
                <c:pt idx="1261">
                  <c:v>2.6136321338681001</c:v>
                </c:pt>
                <c:pt idx="1262">
                  <c:v>2.61335240604105</c:v>
                </c:pt>
                <c:pt idx="1263">
                  <c:v>2.61308741254823</c:v>
                </c:pt>
                <c:pt idx="1264">
                  <c:v>2.6128371578761498</c:v>
                </c:pt>
                <c:pt idx="1265">
                  <c:v>2.61260164625847</c:v>
                </c:pt>
                <c:pt idx="1266">
                  <c:v>2.6123808816825398</c:v>
                </c:pt>
                <c:pt idx="1267">
                  <c:v>2.6121748678871501</c:v>
                </c:pt>
                <c:pt idx="1268">
                  <c:v>2.6119836083614301</c:v>
                </c:pt>
                <c:pt idx="1269">
                  <c:v>2.6118071063495898</c:v>
                </c:pt>
                <c:pt idx="1270">
                  <c:v>2.61164536484215</c:v>
                </c:pt>
                <c:pt idx="1271">
                  <c:v>2.6114983865816601</c:v>
                </c:pt>
                <c:pt idx="1272">
                  <c:v>2.61136617405919</c:v>
                </c:pt>
                <c:pt idx="1273">
                  <c:v>2.6112487295210398</c:v>
                </c:pt>
                <c:pt idx="1274">
                  <c:v>2.6111460549582102</c:v>
                </c:pt>
                <c:pt idx="1275">
                  <c:v>2.61105815211309</c:v>
                </c:pt>
                <c:pt idx="1276">
                  <c:v>2.6109850224776201</c:v>
                </c:pt>
                <c:pt idx="1277">
                  <c:v>2.6109266672914302</c:v>
                </c:pt>
                <c:pt idx="1278">
                  <c:v>2.6108830875486202</c:v>
                </c:pt>
                <c:pt idx="1279">
                  <c:v>2.6108542839873499</c:v>
                </c:pt>
                <c:pt idx="1280">
                  <c:v>2.6108402570966698</c:v>
                </c:pt>
                <c:pt idx="1281">
                  <c:v>2.6108410071132302</c:v>
                </c:pt>
                <c:pt idx="1282">
                  <c:v>2.6108565340271399</c:v>
                </c:pt>
                <c:pt idx="1283">
                  <c:v>2.6108868375736298</c:v>
                </c:pt>
                <c:pt idx="1284">
                  <c:v>2.6109319172379899</c:v>
                </c:pt>
                <c:pt idx="1285">
                  <c:v>2.6109917722548799</c:v>
                </c:pt>
                <c:pt idx="1286">
                  <c:v>2.6110664016064802</c:v>
                </c:pt>
                <c:pt idx="1287">
                  <c:v>2.61115580402942</c:v>
                </c:pt>
                <c:pt idx="1288">
                  <c:v>2.61125997800462</c:v>
                </c:pt>
                <c:pt idx="1289">
                  <c:v>2.61137892176425</c:v>
                </c:pt>
                <c:pt idx="1290">
                  <c:v>2.6115126332887102</c:v>
                </c:pt>
                <c:pt idx="1291">
                  <c:v>2.6116611103125802</c:v>
                </c:pt>
                <c:pt idx="1292">
                  <c:v>2.6118243503165699</c:v>
                </c:pt>
                <c:pt idx="1293">
                  <c:v>2.6120023505326002</c:v>
                </c:pt>
                <c:pt idx="1294">
                  <c:v>2.6121951079432999</c:v>
                </c:pt>
                <c:pt idx="1295">
                  <c:v>2.6124026192805698</c:v>
                </c:pt>
                <c:pt idx="1296">
                  <c:v>2.6126248810316599</c:v>
                </c:pt>
                <c:pt idx="1297">
                  <c:v>2.6128618894312501</c:v>
                </c:pt>
                <c:pt idx="1298">
                  <c:v>2.6131136404666102</c:v>
                </c:pt>
                <c:pt idx="1299">
                  <c:v>2.61338012987569</c:v>
                </c:pt>
                <c:pt idx="1300">
                  <c:v>2.6136613531532999</c:v>
                </c:pt>
                <c:pt idx="1301">
                  <c:v>2.6139573055422902</c:v>
                </c:pt>
                <c:pt idx="1302">
                  <c:v>2.6142679820407899</c:v>
                </c:pt>
                <c:pt idx="1303">
                  <c:v>2.61459337739984</c:v>
                </c:pt>
                <c:pt idx="1304">
                  <c:v>2.61493348612326</c:v>
                </c:pt>
                <c:pt idx="1305">
                  <c:v>2.6152883024735201</c:v>
                </c:pt>
                <c:pt idx="1306">
                  <c:v>2.61565782046425</c:v>
                </c:pt>
                <c:pt idx="1307">
                  <c:v>2.6160420338654</c:v>
                </c:pt>
                <c:pt idx="1308">
                  <c:v>2.6164409362016099</c:v>
                </c:pt>
                <c:pt idx="1309">
                  <c:v>2.6168545207584701</c:v>
                </c:pt>
                <c:pt idx="1310">
                  <c:v>2.6172827805740102</c:v>
                </c:pt>
                <c:pt idx="1311">
                  <c:v>2.6177257084460499</c:v>
                </c:pt>
                <c:pt idx="1312">
                  <c:v>2.6181832969300198</c:v>
                </c:pt>
                <c:pt idx="1313">
                  <c:v>2.6186555383389898</c:v>
                </c:pt>
                <c:pt idx="1314">
                  <c:v>2.61914242474995</c:v>
                </c:pt>
                <c:pt idx="1315">
                  <c:v>2.6196439479954798</c:v>
                </c:pt>
                <c:pt idx="1316">
                  <c:v>2.6201600996711298</c:v>
                </c:pt>
                <c:pt idx="1317">
                  <c:v>2.6206908711319001</c:v>
                </c:pt>
                <c:pt idx="1318">
                  <c:v>2.6212362534996698</c:v>
                </c:pt>
                <c:pt idx="1319">
                  <c:v>2.6217962376549702</c:v>
                </c:pt>
                <c:pt idx="1320">
                  <c:v>2.6223708142433102</c:v>
                </c:pt>
                <c:pt idx="1321">
                  <c:v>2.6229599736740101</c:v>
                </c:pt>
                <c:pt idx="1322">
                  <c:v>2.6235637061253501</c:v>
                </c:pt>
                <c:pt idx="1323">
                  <c:v>2.62418200153766</c:v>
                </c:pt>
                <c:pt idx="1324">
                  <c:v>2.6248148496194701</c:v>
                </c:pt>
                <c:pt idx="1325">
                  <c:v>2.6254622398477898</c:v>
                </c:pt>
                <c:pt idx="1326">
                  <c:v>2.6261241614661999</c:v>
                </c:pt>
                <c:pt idx="1327">
                  <c:v>2.6268006034923799</c:v>
                </c:pt>
                <c:pt idx="1328">
                  <c:v>2.6274915547101401</c:v>
                </c:pt>
                <c:pt idx="1329">
                  <c:v>2.6281970036758802</c:v>
                </c:pt>
                <c:pt idx="1330">
                  <c:v>2.6289169387175799</c:v>
                </c:pt>
                <c:pt idx="1331">
                  <c:v>2.6296513479400399</c:v>
                </c:pt>
                <c:pt idx="1332">
                  <c:v>2.6304002192182399</c:v>
                </c:pt>
                <c:pt idx="1333">
                  <c:v>2.6311635402037701</c:v>
                </c:pt>
                <c:pt idx="1334">
                  <c:v>2.6319412983242101</c:v>
                </c:pt>
                <c:pt idx="1335">
                  <c:v>2.63273348078362</c:v>
                </c:pt>
                <c:pt idx="1336">
                  <c:v>2.6335400745678501</c:v>
                </c:pt>
                <c:pt idx="1337">
                  <c:v>2.6343610664380201</c:v>
                </c:pt>
                <c:pt idx="1338">
                  <c:v>2.6351964429370098</c:v>
                </c:pt>
                <c:pt idx="1339">
                  <c:v>2.6360461903874999</c:v>
                </c:pt>
                <c:pt idx="1340">
                  <c:v>2.6369102948996099</c:v>
                </c:pt>
                <c:pt idx="1341">
                  <c:v>2.6377887423621398</c:v>
                </c:pt>
                <c:pt idx="1342">
                  <c:v>2.6386815184503001</c:v>
                </c:pt>
                <c:pt idx="1343">
                  <c:v>2.6395886086249298</c:v>
                </c:pt>
                <c:pt idx="1344">
                  <c:v>2.6405099981332198</c:v>
                </c:pt>
                <c:pt idx="1345">
                  <c:v>2.64144567201404</c:v>
                </c:pt>
                <c:pt idx="1346">
                  <c:v>2.6423956150916901</c:v>
                </c:pt>
                <c:pt idx="1347">
                  <c:v>2.6433598119824002</c:v>
                </c:pt>
                <c:pt idx="1348">
                  <c:v>2.6443382470925898</c:v>
                </c:pt>
                <c:pt idx="1349">
                  <c:v>2.6453309046265301</c:v>
                </c:pt>
                <c:pt idx="1350">
                  <c:v>2.6463377685778502</c:v>
                </c:pt>
                <c:pt idx="1351">
                  <c:v>2.64735882273725</c:v>
                </c:pt>
                <c:pt idx="1352">
                  <c:v>2.6483940506921799</c:v>
                </c:pt>
                <c:pt idx="1353">
                  <c:v>2.6494434358264698</c:v>
                </c:pt>
                <c:pt idx="1354">
                  <c:v>2.6505069613280798</c:v>
                </c:pt>
                <c:pt idx="1355">
                  <c:v>2.6515846101806901</c:v>
                </c:pt>
                <c:pt idx="1356">
                  <c:v>2.6526763651714802</c:v>
                </c:pt>
                <c:pt idx="1357">
                  <c:v>2.6537822088894698</c:v>
                </c:pt>
                <c:pt idx="1358">
                  <c:v>2.65490212373204</c:v>
                </c:pt>
                <c:pt idx="1359">
                  <c:v>2.6560360918991002</c:v>
                </c:pt>
                <c:pt idx="1360">
                  <c:v>2.6571840953984101</c:v>
                </c:pt>
                <c:pt idx="1361">
                  <c:v>2.6583461160465398</c:v>
                </c:pt>
                <c:pt idx="1362">
                  <c:v>2.6595221354684</c:v>
                </c:pt>
                <c:pt idx="1363">
                  <c:v>2.66071213510509</c:v>
                </c:pt>
                <c:pt idx="1364">
                  <c:v>2.6619160962055899</c:v>
                </c:pt>
                <c:pt idx="1365">
                  <c:v>2.6631339998346202</c:v>
                </c:pt>
                <c:pt idx="1366">
                  <c:v>2.6643658268711001</c:v>
                </c:pt>
                <c:pt idx="1367">
                  <c:v>2.6656115580147</c:v>
                </c:pt>
                <c:pt idx="1368">
                  <c:v>2.6668711737802</c:v>
                </c:pt>
                <c:pt idx="1369">
                  <c:v>2.66814465450279</c:v>
                </c:pt>
                <c:pt idx="1370">
                  <c:v>2.6694319803391999</c:v>
                </c:pt>
                <c:pt idx="1371">
                  <c:v>2.6707331312675602</c:v>
                </c:pt>
                <c:pt idx="1372">
                  <c:v>2.67204808709393</c:v>
                </c:pt>
                <c:pt idx="1373">
                  <c:v>2.6733768274468299</c:v>
                </c:pt>
                <c:pt idx="1374">
                  <c:v>2.67471933178247</c:v>
                </c:pt>
                <c:pt idx="1375">
                  <c:v>2.67607557938463</c:v>
                </c:pt>
                <c:pt idx="1376">
                  <c:v>2.6774455493712002</c:v>
                </c:pt>
                <c:pt idx="1377">
                  <c:v>2.67882922068743</c:v>
                </c:pt>
                <c:pt idx="1378">
                  <c:v>2.68022657211388</c:v>
                </c:pt>
                <c:pt idx="1379">
                  <c:v>2.6816375822649099</c:v>
                </c:pt>
                <c:pt idx="1380">
                  <c:v>2.6830622295900501</c:v>
                </c:pt>
                <c:pt idx="1381">
                  <c:v>2.6845004923801401</c:v>
                </c:pt>
                <c:pt idx="1382">
                  <c:v>2.6859523487621599</c:v>
                </c:pt>
                <c:pt idx="1383">
                  <c:v>2.6874177767043599</c:v>
                </c:pt>
                <c:pt idx="1384">
                  <c:v>2.6888967540162301</c:v>
                </c:pt>
                <c:pt idx="1385">
                  <c:v>2.6903892583550602</c:v>
                </c:pt>
                <c:pt idx="1386">
                  <c:v>2.6918952672193401</c:v>
                </c:pt>
                <c:pt idx="1387">
                  <c:v>2.6934147579566701</c:v>
                </c:pt>
                <c:pt idx="1388">
                  <c:v>2.69494770776106</c:v>
                </c:pt>
                <c:pt idx="1389">
                  <c:v>2.6964940936807502</c:v>
                </c:pt>
                <c:pt idx="1390">
                  <c:v>2.6980538926117799</c:v>
                </c:pt>
                <c:pt idx="1391">
                  <c:v>2.6996270813044299</c:v>
                </c:pt>
                <c:pt idx="1392">
                  <c:v>2.7012136363646402</c:v>
                </c:pt>
                <c:pt idx="1393">
                  <c:v>2.7028135342526398</c:v>
                </c:pt>
                <c:pt idx="1394">
                  <c:v>2.7044267512907401</c:v>
                </c:pt>
                <c:pt idx="1395">
                  <c:v>2.7060532636569601</c:v>
                </c:pt>
                <c:pt idx="1396">
                  <c:v>2.7076930473915</c:v>
                </c:pt>
                <c:pt idx="1397">
                  <c:v>2.7093460783968899</c:v>
                </c:pt>
                <c:pt idx="1398">
                  <c:v>2.7110123324429201</c:v>
                </c:pt>
                <c:pt idx="1399">
                  <c:v>2.71269178516182</c:v>
                </c:pt>
                <c:pt idx="1400">
                  <c:v>2.7143844120543301</c:v>
                </c:pt>
                <c:pt idx="1401">
                  <c:v>2.7160901884911701</c:v>
                </c:pt>
                <c:pt idx="1402">
                  <c:v>2.71780908971169</c:v>
                </c:pt>
                <c:pt idx="1403">
                  <c:v>2.7195410908316102</c:v>
                </c:pt>
                <c:pt idx="1404">
                  <c:v>2.72128616683684</c:v>
                </c:pt>
                <c:pt idx="1405">
                  <c:v>2.7230442925897802</c:v>
                </c:pt>
                <c:pt idx="1406">
                  <c:v>2.7248154428295899</c:v>
                </c:pt>
                <c:pt idx="1407">
                  <c:v>2.7265995921770498</c:v>
                </c:pt>
                <c:pt idx="1408">
                  <c:v>2.7283967151298398</c:v>
                </c:pt>
                <c:pt idx="1409">
                  <c:v>2.7302067860688499</c:v>
                </c:pt>
                <c:pt idx="1410">
                  <c:v>2.7320297792582098</c:v>
                </c:pt>
                <c:pt idx="1411">
                  <c:v>2.7338656688468999</c:v>
                </c:pt>
                <c:pt idx="1412">
                  <c:v>2.7357144288734201</c:v>
                </c:pt>
                <c:pt idx="1413">
                  <c:v>2.73757603326129</c:v>
                </c:pt>
                <c:pt idx="1414">
                  <c:v>2.7394504558251902</c:v>
                </c:pt>
                <c:pt idx="1415">
                  <c:v>2.7413376702698602</c:v>
                </c:pt>
                <c:pt idx="1416">
                  <c:v>2.7432376501977398</c:v>
                </c:pt>
                <c:pt idx="1417">
                  <c:v>2.74515036910151</c:v>
                </c:pt>
                <c:pt idx="1418">
                  <c:v>2.74707580037167</c:v>
                </c:pt>
                <c:pt idx="1419">
                  <c:v>2.7490139172964101</c:v>
                </c:pt>
                <c:pt idx="1420">
                  <c:v>2.75096469306312</c:v>
                </c:pt>
                <c:pt idx="1421">
                  <c:v>2.7529281007630502</c:v>
                </c:pt>
                <c:pt idx="1422">
                  <c:v>2.7549041133868299</c:v>
                </c:pt>
                <c:pt idx="1423">
                  <c:v>2.7568927038305899</c:v>
                </c:pt>
                <c:pt idx="1424">
                  <c:v>2.7588938448948199</c:v>
                </c:pt>
                <c:pt idx="1425">
                  <c:v>2.7609075092919801</c:v>
                </c:pt>
                <c:pt idx="1426">
                  <c:v>2.7629336696390299</c:v>
                </c:pt>
                <c:pt idx="1427">
                  <c:v>2.76497229846502</c:v>
                </c:pt>
                <c:pt idx="1428">
                  <c:v>2.76702336821117</c:v>
                </c:pt>
                <c:pt idx="1429">
                  <c:v>2.7690868512309401</c:v>
                </c:pt>
                <c:pt idx="1430">
                  <c:v>2.7711627197975002</c:v>
                </c:pt>
                <c:pt idx="1431">
                  <c:v>2.7732509460964301</c:v>
                </c:pt>
                <c:pt idx="1432">
                  <c:v>2.7753515022331601</c:v>
                </c:pt>
                <c:pt idx="1433">
                  <c:v>2.7774643602318698</c:v>
                </c:pt>
                <c:pt idx="1434">
                  <c:v>2.7795894920414499</c:v>
                </c:pt>
                <c:pt idx="1435">
                  <c:v>2.7817268695311901</c:v>
                </c:pt>
                <c:pt idx="1436">
                  <c:v>2.7838764644951799</c:v>
                </c:pt>
                <c:pt idx="1437">
                  <c:v>2.7860382486538802</c:v>
                </c:pt>
                <c:pt idx="1438">
                  <c:v>2.7882121936538899</c:v>
                </c:pt>
                <c:pt idx="1439">
                  <c:v>2.7903982710753099</c:v>
                </c:pt>
                <c:pt idx="1440">
                  <c:v>2.7925964524244802</c:v>
                </c:pt>
                <c:pt idx="1441">
                  <c:v>2.79480670914131</c:v>
                </c:pt>
                <c:pt idx="1442">
                  <c:v>2.7970290125982298</c:v>
                </c:pt>
                <c:pt idx="1443">
                  <c:v>2.7992633341058899</c:v>
                </c:pt>
                <c:pt idx="1444">
                  <c:v>2.8015096449090802</c:v>
                </c:pt>
                <c:pt idx="1445">
                  <c:v>2.8037679161909002</c:v>
                </c:pt>
                <c:pt idx="1446">
                  <c:v>2.80603811907431</c:v>
                </c:pt>
                <c:pt idx="1447">
                  <c:v>2.8083202246222201</c:v>
                </c:pt>
                <c:pt idx="1448">
                  <c:v>2.8106142038431199</c:v>
                </c:pt>
                <c:pt idx="1449">
                  <c:v>2.8129200276870301</c:v>
                </c:pt>
                <c:pt idx="1450">
                  <c:v>2.8152376670495798</c:v>
                </c:pt>
                <c:pt idx="1451">
                  <c:v>2.8175670927724501</c:v>
                </c:pt>
                <c:pt idx="1452">
                  <c:v>2.8199082756490101</c:v>
                </c:pt>
                <c:pt idx="1453">
                  <c:v>2.8222611864186899</c:v>
                </c:pt>
                <c:pt idx="1454">
                  <c:v>2.8246257957741401</c:v>
                </c:pt>
                <c:pt idx="1455">
                  <c:v>2.8270020743596498</c:v>
                </c:pt>
                <c:pt idx="1456">
                  <c:v>2.8293899927727102</c:v>
                </c:pt>
                <c:pt idx="1457">
                  <c:v>2.8317895215692301</c:v>
                </c:pt>
                <c:pt idx="1458">
                  <c:v>2.8342006312595101</c:v>
                </c:pt>
                <c:pt idx="1459">
                  <c:v>2.8366232923122201</c:v>
                </c:pt>
                <c:pt idx="1460">
                  <c:v>2.8390574751547701</c:v>
                </c:pt>
                <c:pt idx="1461">
                  <c:v>2.8415031501788302</c:v>
                </c:pt>
                <c:pt idx="1462">
                  <c:v>2.8439602877347299</c:v>
                </c:pt>
                <c:pt idx="1463">
                  <c:v>2.84642885813855</c:v>
                </c:pt>
                <c:pt idx="1464">
                  <c:v>2.8489088316692701</c:v>
                </c:pt>
                <c:pt idx="1465">
                  <c:v>2.8514001785758798</c:v>
                </c:pt>
                <c:pt idx="1466">
                  <c:v>2.8539028690717099</c:v>
                </c:pt>
                <c:pt idx="1467">
                  <c:v>2.85641687333989</c:v>
                </c:pt>
                <c:pt idx="1468">
                  <c:v>2.8589421615348698</c:v>
                </c:pt>
                <c:pt idx="1469">
                  <c:v>2.86147870378064</c:v>
                </c:pt>
                <c:pt idx="1470">
                  <c:v>2.8640264701777101</c:v>
                </c:pt>
                <c:pt idx="1471">
                  <c:v>2.8665854307975698</c:v>
                </c:pt>
                <c:pt idx="1472">
                  <c:v>2.86915555568797</c:v>
                </c:pt>
                <c:pt idx="1473">
                  <c:v>2.87173681487335</c:v>
                </c:pt>
                <c:pt idx="1474">
                  <c:v>2.8743291783584399</c:v>
                </c:pt>
                <c:pt idx="1475">
                  <c:v>2.8769326161243902</c:v>
                </c:pt>
                <c:pt idx="1476">
                  <c:v>2.8795470981336302</c:v>
                </c:pt>
                <c:pt idx="1477">
                  <c:v>2.88217259433141</c:v>
                </c:pt>
                <c:pt idx="1478">
                  <c:v>2.8848090746439499</c:v>
                </c:pt>
                <c:pt idx="1479">
                  <c:v>2.8874565089851898</c:v>
                </c:pt>
                <c:pt idx="1480">
                  <c:v>2.8901148672514201</c:v>
                </c:pt>
                <c:pt idx="1481">
                  <c:v>2.8927841193262802</c:v>
                </c:pt>
                <c:pt idx="1482">
                  <c:v>2.8954642350812501</c:v>
                </c:pt>
                <c:pt idx="1483">
                  <c:v>2.8981551843790001</c:v>
                </c:pt>
                <c:pt idx="1484">
                  <c:v>2.90085693706961</c:v>
                </c:pt>
                <c:pt idx="1485">
                  <c:v>2.9035694629956401</c:v>
                </c:pt>
                <c:pt idx="1486">
                  <c:v>2.9062927319918201</c:v>
                </c:pt>
                <c:pt idx="1487">
                  <c:v>2.9090267138866199</c:v>
                </c:pt>
                <c:pt idx="1488">
                  <c:v>2.9117713785054198</c:v>
                </c:pt>
                <c:pt idx="1489">
                  <c:v>2.9145266956668099</c:v>
                </c:pt>
                <c:pt idx="1490">
                  <c:v>2.9172926351875499</c:v>
                </c:pt>
                <c:pt idx="1491">
                  <c:v>2.9200691668812202</c:v>
                </c:pt>
                <c:pt idx="1492">
                  <c:v>2.9228562605648301</c:v>
                </c:pt>
                <c:pt idx="1493">
                  <c:v>2.9256538860517098</c:v>
                </c:pt>
                <c:pt idx="1494">
                  <c:v>2.9284620131580601</c:v>
                </c:pt>
                <c:pt idx="1495">
                  <c:v>2.9312806117023098</c:v>
                </c:pt>
                <c:pt idx="1496">
                  <c:v>2.9341096515065499</c:v>
                </c:pt>
                <c:pt idx="1497">
                  <c:v>2.9369491023995802</c:v>
                </c:pt>
                <c:pt idx="1498">
                  <c:v>2.9397989342132398</c:v>
                </c:pt>
                <c:pt idx="1499">
                  <c:v>2.9426591167871798</c:v>
                </c:pt>
                <c:pt idx="1500">
                  <c:v>2.9455296199675298</c:v>
                </c:pt>
                <c:pt idx="1501">
                  <c:v>2.9484104136132601</c:v>
                </c:pt>
                <c:pt idx="1502">
                  <c:v>2.9513014675891802</c:v>
                </c:pt>
                <c:pt idx="1503">
                  <c:v>2.95420275177226</c:v>
                </c:pt>
                <c:pt idx="1504">
                  <c:v>2.9571142360513099</c:v>
                </c:pt>
                <c:pt idx="1505">
                  <c:v>2.9600358903266399</c:v>
                </c:pt>
                <c:pt idx="1506">
                  <c:v>2.9629676845163302</c:v>
                </c:pt>
                <c:pt idx="1507">
                  <c:v>2.9659095885491999</c:v>
                </c:pt>
                <c:pt idx="1508">
                  <c:v>2.9688615723711198</c:v>
                </c:pt>
                <c:pt idx="1509">
                  <c:v>2.97182360594363</c:v>
                </c:pt>
                <c:pt idx="1510">
                  <c:v>2.9747956592484202</c:v>
                </c:pt>
                <c:pt idx="1511">
                  <c:v>2.9777777022838001</c:v>
                </c:pt>
                <c:pt idx="1512">
                  <c:v>2.9807697050674302</c:v>
                </c:pt>
                <c:pt idx="1513">
                  <c:v>2.9837716376376302</c:v>
                </c:pt>
                <c:pt idx="1514">
                  <c:v>2.9867834700526501</c:v>
                </c:pt>
                <c:pt idx="1515">
                  <c:v>2.9898051723967498</c:v>
                </c:pt>
                <c:pt idx="1516">
                  <c:v>2.99283671477327</c:v>
                </c:pt>
                <c:pt idx="1517">
                  <c:v>2.9958780673106702</c:v>
                </c:pt>
                <c:pt idx="1518">
                  <c:v>2.9989292001612098</c:v>
                </c:pt>
                <c:pt idx="1519">
                  <c:v>3.00199008350517</c:v>
                </c:pt>
                <c:pt idx="1520">
                  <c:v>3.0050606875474499</c:v>
                </c:pt>
                <c:pt idx="1521">
                  <c:v>3.00814098252006</c:v>
                </c:pt>
                <c:pt idx="1522">
                  <c:v>3.01123093868341</c:v>
                </c:pt>
                <c:pt idx="1523">
                  <c:v>3.0143305263258302</c:v>
                </c:pt>
                <c:pt idx="1524">
                  <c:v>3.0174397157677699</c:v>
                </c:pt>
                <c:pt idx="1525">
                  <c:v>3.0205584773583798</c:v>
                </c:pt>
                <c:pt idx="1526">
                  <c:v>3.0236867814779198</c:v>
                </c:pt>
                <c:pt idx="1527">
                  <c:v>3.0268245985380902</c:v>
                </c:pt>
                <c:pt idx="1528">
                  <c:v>3.0299718989861302</c:v>
                </c:pt>
                <c:pt idx="1529">
                  <c:v>3.0331286532997002</c:v>
                </c:pt>
                <c:pt idx="1530">
                  <c:v>3.0362948319927199</c:v>
                </c:pt>
                <c:pt idx="1531">
                  <c:v>3.0394704056130499</c:v>
                </c:pt>
                <c:pt idx="1532">
                  <c:v>3.0426553447437401</c:v>
                </c:pt>
                <c:pt idx="1533">
                  <c:v>3.04584962000671</c:v>
                </c:pt>
                <c:pt idx="1534">
                  <c:v>3.0490532020593402</c:v>
                </c:pt>
                <c:pt idx="1535">
                  <c:v>3.05226606159678</c:v>
                </c:pt>
                <c:pt idx="1536">
                  <c:v>3.0554881693521501</c:v>
                </c:pt>
                <c:pt idx="1537">
                  <c:v>3.0587194961005801</c:v>
                </c:pt>
                <c:pt idx="1538">
                  <c:v>3.0619600126540201</c:v>
                </c:pt>
                <c:pt idx="1539">
                  <c:v>3.0652096898670198</c:v>
                </c:pt>
                <c:pt idx="1540">
                  <c:v>3.0684684986333899</c:v>
                </c:pt>
                <c:pt idx="1541">
                  <c:v>3.0717364098919</c:v>
                </c:pt>
                <c:pt idx="1542">
                  <c:v>3.07501339462116</c:v>
                </c:pt>
                <c:pt idx="1543">
                  <c:v>3.0782994238434802</c:v>
                </c:pt>
                <c:pt idx="1544">
                  <c:v>3.0815944686260499</c:v>
                </c:pt>
                <c:pt idx="1545">
                  <c:v>3.0848985000785101</c:v>
                </c:pt>
                <c:pt idx="1546">
                  <c:v>3.08821148935851</c:v>
                </c:pt>
                <c:pt idx="1547">
                  <c:v>3.0915334076666499</c:v>
                </c:pt>
                <c:pt idx="1548">
                  <c:v>3.0948642262502601</c:v>
                </c:pt>
                <c:pt idx="1549">
                  <c:v>3.0982039164036501</c:v>
                </c:pt>
                <c:pt idx="1550">
                  <c:v>3.1015524494700202</c:v>
                </c:pt>
                <c:pt idx="1551">
                  <c:v>3.1049097968382098</c:v>
                </c:pt>
                <c:pt idx="1552">
                  <c:v>3.10827592994639</c:v>
                </c:pt>
                <c:pt idx="1553">
                  <c:v>3.11165082028139</c:v>
                </c:pt>
                <c:pt idx="1554">
                  <c:v>3.1150344393798099</c:v>
                </c:pt>
                <c:pt idx="1555">
                  <c:v>3.1184267588298402</c:v>
                </c:pt>
                <c:pt idx="1556">
                  <c:v>3.1218277502680198</c:v>
                </c:pt>
                <c:pt idx="1557">
                  <c:v>3.1252373853825199</c:v>
                </c:pt>
                <c:pt idx="1558">
                  <c:v>3.1286556359133502</c:v>
                </c:pt>
                <c:pt idx="1559">
                  <c:v>3.1320824736541302</c:v>
                </c:pt>
                <c:pt idx="1560">
                  <c:v>3.1355178704488602</c:v>
                </c:pt>
                <c:pt idx="1561">
                  <c:v>3.13896179819552</c:v>
                </c:pt>
                <c:pt idx="1562">
                  <c:v>3.1424142288452299</c:v>
                </c:pt>
                <c:pt idx="1563">
                  <c:v>3.1458751344034601</c:v>
                </c:pt>
                <c:pt idx="1564">
                  <c:v>3.1493444869315401</c:v>
                </c:pt>
                <c:pt idx="1565">
                  <c:v>3.1528222585436101</c:v>
                </c:pt>
                <c:pt idx="1566">
                  <c:v>3.1563084214100199</c:v>
                </c:pt>
                <c:pt idx="1567">
                  <c:v>3.1598029477557299</c:v>
                </c:pt>
                <c:pt idx="1568">
                  <c:v>3.16330580986557</c:v>
                </c:pt>
                <c:pt idx="1569">
                  <c:v>3.1668169800773902</c:v>
                </c:pt>
                <c:pt idx="1570">
                  <c:v>3.1703364307873598</c:v>
                </c:pt>
                <c:pt idx="1571">
                  <c:v>3.1738641344491199</c:v>
                </c:pt>
                <c:pt idx="1572">
                  <c:v>3.17740006357299</c:v>
                </c:pt>
                <c:pt idx="1573">
                  <c:v>3.18094419073114</c:v>
                </c:pt>
                <c:pt idx="1574">
                  <c:v>3.1844964885508298</c:v>
                </c:pt>
                <c:pt idx="1575">
                  <c:v>3.18805692971954</c:v>
                </c:pt>
                <c:pt idx="1576">
                  <c:v>3.1916254869829599</c:v>
                </c:pt>
                <c:pt idx="1577">
                  <c:v>3.1952021331501199</c:v>
                </c:pt>
                <c:pt idx="1578">
                  <c:v>3.1987868410866001</c:v>
                </c:pt>
                <c:pt idx="1579">
                  <c:v>3.2023795837196301</c:v>
                </c:pt>
                <c:pt idx="1580">
                  <c:v>3.2059803340372599</c:v>
                </c:pt>
                <c:pt idx="1581">
                  <c:v>3.2095890650875001</c:v>
                </c:pt>
                <c:pt idx="1582">
                  <c:v>3.2132057499833802</c:v>
                </c:pt>
                <c:pt idx="1583">
                  <c:v>3.2168303618961702</c:v>
                </c:pt>
                <c:pt idx="1584">
                  <c:v>3.2204628740604502</c:v>
                </c:pt>
                <c:pt idx="1585">
                  <c:v>3.2241032597724102</c:v>
                </c:pt>
                <c:pt idx="1586">
                  <c:v>3.2277514923929602</c:v>
                </c:pt>
                <c:pt idx="1587">
                  <c:v>3.2314075453447599</c:v>
                </c:pt>
                <c:pt idx="1588">
                  <c:v>3.2350713921134799</c:v>
                </c:pt>
                <c:pt idx="1589">
                  <c:v>3.2387430062486899</c:v>
                </c:pt>
                <c:pt idx="1590">
                  <c:v>3.2424223613630798</c:v>
                </c:pt>
                <c:pt idx="1591">
                  <c:v>3.2461094311354199</c:v>
                </c:pt>
                <c:pt idx="1592">
                  <c:v>3.2498041893076501</c:v>
                </c:pt>
                <c:pt idx="1593">
                  <c:v>3.2535066096860201</c:v>
                </c:pt>
                <c:pt idx="1594">
                  <c:v>3.25721666614128</c:v>
                </c:pt>
                <c:pt idx="1595">
                  <c:v>3.2609343326112499</c:v>
                </c:pt>
                <c:pt idx="1596">
                  <c:v>3.2646595830979601</c:v>
                </c:pt>
                <c:pt idx="1597">
                  <c:v>3.2683923916686801</c:v>
                </c:pt>
                <c:pt idx="1598">
                  <c:v>3.2721327324569098</c:v>
                </c:pt>
                <c:pt idx="1599">
                  <c:v>3.2758805796614499</c:v>
                </c:pt>
                <c:pt idx="1600">
                  <c:v>3.2796359075492498</c:v>
                </c:pt>
                <c:pt idx="1601">
                  <c:v>3.2833986904526302</c:v>
                </c:pt>
                <c:pt idx="1602">
                  <c:v>3.2871689027702198</c:v>
                </c:pt>
                <c:pt idx="1603">
                  <c:v>3.2909465189671501</c:v>
                </c:pt>
                <c:pt idx="1604">
                  <c:v>3.2947315135778701</c:v>
                </c:pt>
                <c:pt idx="1605">
                  <c:v>3.29852386120149</c:v>
                </c:pt>
                <c:pt idx="1606">
                  <c:v>3.3023235365064401</c:v>
                </c:pt>
                <c:pt idx="1607">
                  <c:v>3.3061305142276298</c:v>
                </c:pt>
                <c:pt idx="1608">
                  <c:v>3.3099447691674002</c:v>
                </c:pt>
                <c:pt idx="1609">
                  <c:v>3.3137662761982698</c:v>
                </c:pt>
                <c:pt idx="1610">
                  <c:v>3.3175950102582599</c:v>
                </c:pt>
                <c:pt idx="1611">
                  <c:v>3.3214309463555698</c:v>
                </c:pt>
                <c:pt idx="1612">
                  <c:v>3.3252740595649302</c:v>
                </c:pt>
                <c:pt idx="1613">
                  <c:v>3.3291243250321898</c:v>
                </c:pt>
                <c:pt idx="1614">
                  <c:v>3.3329817179693402</c:v>
                </c:pt>
                <c:pt idx="1615">
                  <c:v>3.3368462136591002</c:v>
                </c:pt>
                <c:pt idx="1616">
                  <c:v>3.3407177874512799</c:v>
                </c:pt>
                <c:pt idx="1617">
                  <c:v>3.3445964147673002</c:v>
                </c:pt>
                <c:pt idx="1618">
                  <c:v>3.34848207109565</c:v>
                </c:pt>
                <c:pt idx="1619">
                  <c:v>3.3523747319944701</c:v>
                </c:pt>
                <c:pt idx="1620">
                  <c:v>3.3562743730924902</c:v>
                </c:pt>
                <c:pt idx="1621">
                  <c:v>3.3601809700861098</c:v>
                </c:pt>
                <c:pt idx="1622">
                  <c:v>3.3640944987438801</c:v>
                </c:pt>
                <c:pt idx="1623">
                  <c:v>3.3680149349019701</c:v>
                </c:pt>
                <c:pt idx="1624">
                  <c:v>3.3719422544666702</c:v>
                </c:pt>
                <c:pt idx="1625">
                  <c:v>3.3758764334146698</c:v>
                </c:pt>
                <c:pt idx="1626">
                  <c:v>3.3798174477935801</c:v>
                </c:pt>
                <c:pt idx="1627">
                  <c:v>3.38376527371936</c:v>
                </c:pt>
                <c:pt idx="1628">
                  <c:v>3.3877198873788399</c:v>
                </c:pt>
                <c:pt idx="1629">
                  <c:v>3.3916812650286401</c:v>
                </c:pt>
                <c:pt idx="1630">
                  <c:v>3.3956493829961598</c:v>
                </c:pt>
                <c:pt idx="1631">
                  <c:v>3.3996242176800502</c:v>
                </c:pt>
                <c:pt idx="1632">
                  <c:v>3.4036057455476501</c:v>
                </c:pt>
                <c:pt idx="1633">
                  <c:v>3.4075939431370701</c:v>
                </c:pt>
                <c:pt idx="1634">
                  <c:v>3.4115887870574002</c:v>
                </c:pt>
                <c:pt idx="1635">
                  <c:v>3.4155902539891301</c:v>
                </c:pt>
                <c:pt idx="1636">
                  <c:v>3.4195983206817</c:v>
                </c:pt>
                <c:pt idx="1637">
                  <c:v>3.4236129639558501</c:v>
                </c:pt>
                <c:pt idx="1638">
                  <c:v>3.42763416070256</c:v>
                </c:pt>
                <c:pt idx="1639">
                  <c:v>3.4316618878840099</c:v>
                </c:pt>
                <c:pt idx="1640">
                  <c:v>3.4356961225339102</c:v>
                </c:pt>
                <c:pt idx="1641">
                  <c:v>3.4397368417550802</c:v>
                </c:pt>
                <c:pt idx="1642">
                  <c:v>3.44378402272178</c:v>
                </c:pt>
                <c:pt idx="1643">
                  <c:v>3.4478376426779298</c:v>
                </c:pt>
                <c:pt idx="1644">
                  <c:v>3.4518976789414202</c:v>
                </c:pt>
                <c:pt idx="1645">
                  <c:v>3.4559641088977102</c:v>
                </c:pt>
                <c:pt idx="1646">
                  <c:v>3.4600369100041402</c:v>
                </c:pt>
                <c:pt idx="1647">
                  <c:v>3.4641160597887999</c:v>
                </c:pt>
                <c:pt idx="1648">
                  <c:v>3.46820153584952</c:v>
                </c:pt>
                <c:pt idx="1649">
                  <c:v>3.47229331585803</c:v>
                </c:pt>
                <c:pt idx="1650">
                  <c:v>3.4763913775536701</c:v>
                </c:pt>
                <c:pt idx="1651">
                  <c:v>3.4804956987475899</c:v>
                </c:pt>
                <c:pt idx="1652">
                  <c:v>3.48460625732063</c:v>
                </c:pt>
                <c:pt idx="1653">
                  <c:v>3.4887230312274302</c:v>
                </c:pt>
                <c:pt idx="1654">
                  <c:v>3.49284599849023</c:v>
                </c:pt>
                <c:pt idx="1655">
                  <c:v>3.4969751372029299</c:v>
                </c:pt>
                <c:pt idx="1656">
                  <c:v>3.50111042553011</c:v>
                </c:pt>
                <c:pt idx="1657">
                  <c:v>3.5052518417058698</c:v>
                </c:pt>
                <c:pt idx="1658">
                  <c:v>3.5093993640379701</c:v>
                </c:pt>
                <c:pt idx="1659">
                  <c:v>3.5135529709016402</c:v>
                </c:pt>
                <c:pt idx="1660">
                  <c:v>3.5177126407435799</c:v>
                </c:pt>
                <c:pt idx="1661">
                  <c:v>3.5218783520803298</c:v>
                </c:pt>
                <c:pt idx="1662">
                  <c:v>3.5260500835002802</c:v>
                </c:pt>
                <c:pt idx="1663">
                  <c:v>3.5302278136614902</c:v>
                </c:pt>
                <c:pt idx="1664">
                  <c:v>3.53441152129176</c:v>
                </c:pt>
                <c:pt idx="1665">
                  <c:v>3.5386011851894899</c:v>
                </c:pt>
                <c:pt idx="1666">
                  <c:v>3.5427967842226802</c:v>
                </c:pt>
                <c:pt idx="1667">
                  <c:v>3.54699829733085</c:v>
                </c:pt>
                <c:pt idx="1668">
                  <c:v>3.5512057035229501</c:v>
                </c:pt>
                <c:pt idx="1669">
                  <c:v>3.5554189818773598</c:v>
                </c:pt>
                <c:pt idx="1670">
                  <c:v>3.5596381115421298</c:v>
                </c:pt>
                <c:pt idx="1671">
                  <c:v>3.56386307173661</c:v>
                </c:pt>
                <c:pt idx="1672">
                  <c:v>3.56809384174929</c:v>
                </c:pt>
                <c:pt idx="1673">
                  <c:v>3.5723304009377901</c:v>
                </c:pt>
                <c:pt idx="1674">
                  <c:v>3.57657272872975</c:v>
                </c:pt>
                <c:pt idx="1675">
                  <c:v>3.5808208046217498</c:v>
                </c:pt>
                <c:pt idx="1676">
                  <c:v>3.5850746081812201</c:v>
                </c:pt>
                <c:pt idx="1677">
                  <c:v>3.5893341190443899</c:v>
                </c:pt>
                <c:pt idx="1678">
                  <c:v>3.5935993169161802</c:v>
                </c:pt>
                <c:pt idx="1679">
                  <c:v>3.5978701815705301</c:v>
                </c:pt>
                <c:pt idx="1680">
                  <c:v>3.6021466928522399</c:v>
                </c:pt>
                <c:pt idx="1681">
                  <c:v>3.6064288306729702</c:v>
                </c:pt>
                <c:pt idx="1682">
                  <c:v>3.6107165750151</c:v>
                </c:pt>
                <c:pt idx="1683">
                  <c:v>3.6150099059286398</c:v>
                </c:pt>
                <c:pt idx="1684">
                  <c:v>3.6193088035321499</c:v>
                </c:pt>
                <c:pt idx="1685">
                  <c:v>3.62361324801453</c:v>
                </c:pt>
                <c:pt idx="1686">
                  <c:v>3.62792321963108</c:v>
                </c:pt>
                <c:pt idx="1687">
                  <c:v>3.6322386987073298</c:v>
                </c:pt>
                <c:pt idx="1688">
                  <c:v>3.6365596656352999</c:v>
                </c:pt>
                <c:pt idx="1689">
                  <c:v>3.6408861008773599</c:v>
                </c:pt>
                <c:pt idx="1690">
                  <c:v>3.64521798496183</c:v>
                </c:pt>
                <c:pt idx="1691">
                  <c:v>3.64955529848682</c:v>
                </c:pt>
                <c:pt idx="1692">
                  <c:v>3.65389802211652</c:v>
                </c:pt>
                <c:pt idx="1693">
                  <c:v>3.6582461365849399</c:v>
                </c:pt>
                <c:pt idx="1694">
                  <c:v>3.6625996226920798</c:v>
                </c:pt>
                <c:pt idx="1695">
                  <c:v>3.6669584613055801</c:v>
                </c:pt>
                <c:pt idx="1696">
                  <c:v>3.67132263336168</c:v>
                </c:pt>
                <c:pt idx="1697">
                  <c:v>3.6756921198621502</c:v>
                </c:pt>
                <c:pt idx="1698">
                  <c:v>3.6800669018779399</c:v>
                </c:pt>
                <c:pt idx="1699">
                  <c:v>3.6844469605453898</c:v>
                </c:pt>
                <c:pt idx="1700">
                  <c:v>3.6888322770678501</c:v>
                </c:pt>
                <c:pt idx="1701">
                  <c:v>3.6932228327161498</c:v>
                </c:pt>
                <c:pt idx="1702">
                  <c:v>3.6976186088281202</c:v>
                </c:pt>
                <c:pt idx="1703">
                  <c:v>3.7020195868069101</c:v>
                </c:pt>
                <c:pt idx="1704">
                  <c:v>3.7064257481225402</c:v>
                </c:pt>
                <c:pt idx="1705">
                  <c:v>3.71083707431091</c:v>
                </c:pt>
                <c:pt idx="1706">
                  <c:v>3.7152535469746599</c:v>
                </c:pt>
                <c:pt idx="1707">
                  <c:v>3.7196751477828101</c:v>
                </c:pt>
                <c:pt idx="1708">
                  <c:v>3.72410185846898</c:v>
                </c:pt>
                <c:pt idx="1709">
                  <c:v>3.72853366083263</c:v>
                </c:pt>
                <c:pt idx="1710">
                  <c:v>3.7329705367394501</c:v>
                </c:pt>
                <c:pt idx="1711">
                  <c:v>3.7374124681208798</c:v>
                </c:pt>
                <c:pt idx="1712">
                  <c:v>3.74185943697245</c:v>
                </c:pt>
                <c:pt idx="1713">
                  <c:v>3.7463114253553398</c:v>
                </c:pt>
                <c:pt idx="1714">
                  <c:v>3.75076841539529</c:v>
                </c:pt>
                <c:pt idx="1715">
                  <c:v>3.7552303892835801</c:v>
                </c:pt>
                <c:pt idx="1716">
                  <c:v>3.7596973292764702</c:v>
                </c:pt>
                <c:pt idx="1717">
                  <c:v>3.7641692176936101</c:v>
                </c:pt>
                <c:pt idx="1718">
                  <c:v>3.76864603691955</c:v>
                </c:pt>
                <c:pt idx="1719">
                  <c:v>3.7731277694021599</c:v>
                </c:pt>
                <c:pt idx="1720">
                  <c:v>3.7776143976561101</c:v>
                </c:pt>
                <c:pt idx="1721">
                  <c:v>3.78210590425725</c:v>
                </c:pt>
                <c:pt idx="1722">
                  <c:v>3.7866022718461099</c:v>
                </c:pt>
                <c:pt idx="1723">
                  <c:v>3.79110348312686</c:v>
                </c:pt>
                <c:pt idx="1724">
                  <c:v>3.79560952086619</c:v>
                </c:pt>
                <c:pt idx="1725">
                  <c:v>3.8001203678968101</c:v>
                </c:pt>
                <c:pt idx="1726">
                  <c:v>3.8046360071118599</c:v>
                </c:pt>
                <c:pt idx="1727">
                  <c:v>3.8091564214683902</c:v>
                </c:pt>
                <c:pt idx="1728">
                  <c:v>3.8136815939853501</c:v>
                </c:pt>
                <c:pt idx="1729">
                  <c:v>3.81821150774705</c:v>
                </c:pt>
                <c:pt idx="1730">
                  <c:v>3.8227461458976402</c:v>
                </c:pt>
                <c:pt idx="1731">
                  <c:v>3.8272854916444801</c:v>
                </c:pt>
                <c:pt idx="1732">
                  <c:v>3.83182952825713</c:v>
                </c:pt>
                <c:pt idx="1733">
                  <c:v>3.83637823906626</c:v>
                </c:pt>
                <c:pt idx="1734">
                  <c:v>3.8409316074670801</c:v>
                </c:pt>
                <c:pt idx="1735">
                  <c:v>3.84548961691383</c:v>
                </c:pt>
                <c:pt idx="1736">
                  <c:v>3.8500522509231301</c:v>
                </c:pt>
                <c:pt idx="1737">
                  <c:v>3.8546194930725202</c:v>
                </c:pt>
                <c:pt idx="1738">
                  <c:v>3.85919132700172</c:v>
                </c:pt>
                <c:pt idx="1739">
                  <c:v>3.8637677364113099</c:v>
                </c:pt>
                <c:pt idx="1740">
                  <c:v>3.86834870506196</c:v>
                </c:pt>
                <c:pt idx="1741">
                  <c:v>3.8729342167754202</c:v>
                </c:pt>
                <c:pt idx="1742">
                  <c:v>3.8775242554335398</c:v>
                </c:pt>
                <c:pt idx="1743">
                  <c:v>3.8821188049794699</c:v>
                </c:pt>
                <c:pt idx="1744">
                  <c:v>3.8867178494163999</c:v>
                </c:pt>
                <c:pt idx="1745">
                  <c:v>3.8913213728067499</c:v>
                </c:pt>
                <c:pt idx="1746">
                  <c:v>3.89592935927277</c:v>
                </c:pt>
                <c:pt idx="1747">
                  <c:v>3.9005417929973101</c:v>
                </c:pt>
                <c:pt idx="1748">
                  <c:v>3.9051586582225801</c:v>
                </c:pt>
                <c:pt idx="1749">
                  <c:v>3.9097799392493502</c:v>
                </c:pt>
                <c:pt idx="1750">
                  <c:v>3.91440562043798</c:v>
                </c:pt>
                <c:pt idx="1751">
                  <c:v>3.9190356862073301</c:v>
                </c:pt>
                <c:pt idx="1752">
                  <c:v>3.9236701210360101</c:v>
                </c:pt>
                <c:pt idx="1753">
                  <c:v>3.9283089094611601</c:v>
                </c:pt>
                <c:pt idx="1754">
                  <c:v>3.93295203607761</c:v>
                </c:pt>
                <c:pt idx="1755">
                  <c:v>3.9375994855384202</c:v>
                </c:pt>
                <c:pt idx="1756">
                  <c:v>3.94225124255611</c:v>
                </c:pt>
                <c:pt idx="1757">
                  <c:v>3.9469072918993802</c:v>
                </c:pt>
                <c:pt idx="1758">
                  <c:v>3.9515676183963802</c:v>
                </c:pt>
                <c:pt idx="1759">
                  <c:v>3.9562322069316198</c:v>
                </c:pt>
                <c:pt idx="1760">
                  <c:v>3.9609010424469902</c:v>
                </c:pt>
                <c:pt idx="1761">
                  <c:v>3.96557410994291</c:v>
                </c:pt>
                <c:pt idx="1762">
                  <c:v>3.9702513944751501</c:v>
                </c:pt>
                <c:pt idx="1763">
                  <c:v>3.9749328811580402</c:v>
                </c:pt>
                <c:pt idx="1764">
                  <c:v>3.97961855516095</c:v>
                </c:pt>
                <c:pt idx="1765">
                  <c:v>3.9843084017114498</c:v>
                </c:pt>
                <c:pt idx="1766">
                  <c:v>3.9890024060917999</c:v>
                </c:pt>
                <c:pt idx="1767">
                  <c:v>3.99370055364207</c:v>
                </c:pt>
                <c:pt idx="1768">
                  <c:v>3.9984028297566798</c:v>
                </c:pt>
                <c:pt idx="1769">
                  <c:v>4.0031092198875502</c:v>
                </c:pt>
                <c:pt idx="1770">
                  <c:v>4.0078197095409598</c:v>
                </c:pt>
                <c:pt idx="1771">
                  <c:v>4.0125342842786802</c:v>
                </c:pt>
                <c:pt idx="1772">
                  <c:v>4.0172529297189801</c:v>
                </c:pt>
                <c:pt idx="1773">
                  <c:v>4.0219756315336097</c:v>
                </c:pt>
                <c:pt idx="1774">
                  <c:v>4.0267023754508804</c:v>
                </c:pt>
                <c:pt idx="1775">
                  <c:v>4.0314331472526304</c:v>
                </c:pt>
                <c:pt idx="1776">
                  <c:v>4.0361679327752302</c:v>
                </c:pt>
                <c:pt idx="1777">
                  <c:v>4.0409067179103397</c:v>
                </c:pt>
                <c:pt idx="1778">
                  <c:v>4.0456494886037504</c:v>
                </c:pt>
                <c:pt idx="1779">
                  <c:v>4.0503962308545196</c:v>
                </c:pt>
                <c:pt idx="1780">
                  <c:v>4.05514693071596</c:v>
                </c:pt>
                <c:pt idx="1781">
                  <c:v>4.0599015742946403</c:v>
                </c:pt>
                <c:pt idx="1782">
                  <c:v>4.0646601477514803</c:v>
                </c:pt>
                <c:pt idx="1783">
                  <c:v>4.0694226373006597</c:v>
                </c:pt>
                <c:pt idx="1784">
                  <c:v>4.0741890292087497</c:v>
                </c:pt>
                <c:pt idx="1785">
                  <c:v>4.0789593097952404</c:v>
                </c:pt>
                <c:pt idx="1786">
                  <c:v>4.0837334654332604</c:v>
                </c:pt>
                <c:pt idx="1787">
                  <c:v>4.0885114825484896</c:v>
                </c:pt>
                <c:pt idx="1788">
                  <c:v>4.09329334761828</c:v>
                </c:pt>
                <c:pt idx="1789">
                  <c:v>4.0980790471725896</c:v>
                </c:pt>
                <c:pt idx="1790">
                  <c:v>4.1028685677930801</c:v>
                </c:pt>
                <c:pt idx="1791">
                  <c:v>4.1076618961141298</c:v>
                </c:pt>
                <c:pt idx="1792">
                  <c:v>4.1124590188217498</c:v>
                </c:pt>
                <c:pt idx="1793">
                  <c:v>4.11725992265277</c:v>
                </c:pt>
                <c:pt idx="1794">
                  <c:v>4.1220645943957201</c:v>
                </c:pt>
                <c:pt idx="1795">
                  <c:v>4.1268730208895699</c:v>
                </c:pt>
                <c:pt idx="1796">
                  <c:v>4.1316851890266202</c:v>
                </c:pt>
                <c:pt idx="1797">
                  <c:v>4.1365010857476596</c:v>
                </c:pt>
                <c:pt idx="1798">
                  <c:v>4.14132069804488</c:v>
                </c:pt>
                <c:pt idx="1799">
                  <c:v>4.1461440129609803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094384"/>
        <c:axId val="208094944"/>
      </c:lineChart>
      <c:catAx>
        <c:axId val="2080943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094944"/>
        <c:crosses val="autoZero"/>
        <c:auto val="1"/>
        <c:lblAlgn val="ctr"/>
        <c:lblOffset val="100"/>
        <c:noMultiLvlLbl val="0"/>
      </c:catAx>
      <c:valAx>
        <c:axId val="208094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094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'좌현교차(선수지남.안전)'!$G$2</c:f>
              <c:strCache>
                <c:ptCount val="1"/>
                <c:pt idx="0">
                  <c:v>rel_brg_now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'좌현교차(선수지남.안전)'!$G$3:$G$1802</c:f>
              <c:numCache>
                <c:formatCode>General</c:formatCode>
                <c:ptCount val="1800"/>
                <c:pt idx="0">
                  <c:v>-50.978480168353798</c:v>
                </c:pt>
                <c:pt idx="1">
                  <c:v>-50.965465526041903</c:v>
                </c:pt>
                <c:pt idx="2">
                  <c:v>-50.952431358568901</c:v>
                </c:pt>
                <c:pt idx="3">
                  <c:v>-50.939377623230797</c:v>
                </c:pt>
                <c:pt idx="4">
                  <c:v>-50.9263042771804</c:v>
                </c:pt>
                <c:pt idx="5">
                  <c:v>-50.913211277470303</c:v>
                </c:pt>
                <c:pt idx="6">
                  <c:v>-50.900098581032097</c:v>
                </c:pt>
                <c:pt idx="7">
                  <c:v>-50.886966144675498</c:v>
                </c:pt>
                <c:pt idx="8">
                  <c:v>-50.873813925065399</c:v>
                </c:pt>
                <c:pt idx="9">
                  <c:v>-50.860641878771297</c:v>
                </c:pt>
                <c:pt idx="10">
                  <c:v>-50.847449962227103</c:v>
                </c:pt>
                <c:pt idx="11">
                  <c:v>-50.834238131751597</c:v>
                </c:pt>
                <c:pt idx="12">
                  <c:v>-50.821006343539601</c:v>
                </c:pt>
                <c:pt idx="13">
                  <c:v>-50.807754553635498</c:v>
                </c:pt>
                <c:pt idx="14">
                  <c:v>-50.794482717994299</c:v>
                </c:pt>
                <c:pt idx="15">
                  <c:v>-50.781190792429797</c:v>
                </c:pt>
                <c:pt idx="16">
                  <c:v>-50.76787873264</c:v>
                </c:pt>
                <c:pt idx="17">
                  <c:v>-50.7545464941728</c:v>
                </c:pt>
                <c:pt idx="18">
                  <c:v>-50.741194032473999</c:v>
                </c:pt>
                <c:pt idx="19">
                  <c:v>-50.727821302852703</c:v>
                </c:pt>
                <c:pt idx="20">
                  <c:v>-50.714428260497101</c:v>
                </c:pt>
                <c:pt idx="21">
                  <c:v>-50.7010148604679</c:v>
                </c:pt>
                <c:pt idx="22">
                  <c:v>-50.6875810576812</c:v>
                </c:pt>
                <c:pt idx="23">
                  <c:v>-50.674126806935298</c:v>
                </c:pt>
                <c:pt idx="24">
                  <c:v>-50.660652062910799</c:v>
                </c:pt>
                <c:pt idx="25">
                  <c:v>-50.647156780151498</c:v>
                </c:pt>
                <c:pt idx="26">
                  <c:v>-50.633640913053902</c:v>
                </c:pt>
                <c:pt idx="27">
                  <c:v>-50.620104415908898</c:v>
                </c:pt>
                <c:pt idx="28">
                  <c:v>-50.606547242862902</c:v>
                </c:pt>
                <c:pt idx="29">
                  <c:v>-50.592969347935799</c:v>
                </c:pt>
                <c:pt idx="30">
                  <c:v>-50.5793706850258</c:v>
                </c:pt>
                <c:pt idx="31">
                  <c:v>-50.565751207872601</c:v>
                </c:pt>
                <c:pt idx="32">
                  <c:v>-50.552110870099398</c:v>
                </c:pt>
                <c:pt idx="33">
                  <c:v>-50.538449625205303</c:v>
                </c:pt>
                <c:pt idx="34">
                  <c:v>-50.524767426547101</c:v>
                </c:pt>
                <c:pt idx="35">
                  <c:v>-50.511064227334003</c:v>
                </c:pt>
                <c:pt idx="36">
                  <c:v>-50.497339980665203</c:v>
                </c:pt>
                <c:pt idx="37">
                  <c:v>-50.483594639489702</c:v>
                </c:pt>
                <c:pt idx="38">
                  <c:v>-50.469828156629703</c:v>
                </c:pt>
                <c:pt idx="39">
                  <c:v>-50.456040484758802</c:v>
                </c:pt>
                <c:pt idx="40">
                  <c:v>-50.442231576426103</c:v>
                </c:pt>
                <c:pt idx="41">
                  <c:v>-50.428401384045401</c:v>
                </c:pt>
                <c:pt idx="42">
                  <c:v>-50.4145498598796</c:v>
                </c:pt>
                <c:pt idx="43">
                  <c:v>-50.400676956080702</c:v>
                </c:pt>
                <c:pt idx="44">
                  <c:v>-50.386782624619997</c:v>
                </c:pt>
                <c:pt idx="45">
                  <c:v>-50.3728668173679</c:v>
                </c:pt>
                <c:pt idx="46">
                  <c:v>-50.358929486044403</c:v>
                </c:pt>
                <c:pt idx="47">
                  <c:v>-50.344970582228697</c:v>
                </c:pt>
                <c:pt idx="48">
                  <c:v>-50.330990057348401</c:v>
                </c:pt>
                <c:pt idx="49">
                  <c:v>-50.316987862708501</c:v>
                </c:pt>
                <c:pt idx="50">
                  <c:v>-50.302963949470801</c:v>
                </c:pt>
                <c:pt idx="51">
                  <c:v>-50.288918268639101</c:v>
                </c:pt>
                <c:pt idx="52">
                  <c:v>-50.274850771105399</c:v>
                </c:pt>
                <c:pt idx="53">
                  <c:v>-50.260761407577299</c:v>
                </c:pt>
                <c:pt idx="54">
                  <c:v>-50.246650128657301</c:v>
                </c:pt>
                <c:pt idx="55">
                  <c:v>-50.232516884787003</c:v>
                </c:pt>
                <c:pt idx="56">
                  <c:v>-50.218361626270998</c:v>
                </c:pt>
                <c:pt idx="57">
                  <c:v>-50.204184303256099</c:v>
                </c:pt>
                <c:pt idx="58">
                  <c:v>-50.189984865753601</c:v>
                </c:pt>
                <c:pt idx="59">
                  <c:v>-50.175763263633399</c:v>
                </c:pt>
                <c:pt idx="60">
                  <c:v>-50.161519446617703</c:v>
                </c:pt>
                <c:pt idx="61">
                  <c:v>-50.147253364281703</c:v>
                </c:pt>
                <c:pt idx="62">
                  <c:v>-50.1329649660331</c:v>
                </c:pt>
                <c:pt idx="63">
                  <c:v>-50.1186542011623</c:v>
                </c:pt>
                <c:pt idx="64">
                  <c:v>-50.104321018799197</c:v>
                </c:pt>
                <c:pt idx="65">
                  <c:v>-50.0899653679365</c:v>
                </c:pt>
                <c:pt idx="66">
                  <c:v>-50.075587197384699</c:v>
                </c:pt>
                <c:pt idx="67">
                  <c:v>-50.061186455834999</c:v>
                </c:pt>
                <c:pt idx="68">
                  <c:v>-50.046763091822697</c:v>
                </c:pt>
                <c:pt idx="69">
                  <c:v>-50.032317053728399</c:v>
                </c:pt>
                <c:pt idx="70">
                  <c:v>-50.0178482897905</c:v>
                </c:pt>
                <c:pt idx="71">
                  <c:v>-50.003356748072598</c:v>
                </c:pt>
                <c:pt idx="72">
                  <c:v>-49.988842376507002</c:v>
                </c:pt>
                <c:pt idx="73">
                  <c:v>-49.974305122872302</c:v>
                </c:pt>
                <c:pt idx="74">
                  <c:v>-49.959744934794401</c:v>
                </c:pt>
                <c:pt idx="75">
                  <c:v>-49.945161759723</c:v>
                </c:pt>
                <c:pt idx="76">
                  <c:v>-49.9305555449777</c:v>
                </c:pt>
                <c:pt idx="77">
                  <c:v>-49.915926237718601</c:v>
                </c:pt>
                <c:pt idx="78">
                  <c:v>-49.901273784945602</c:v>
                </c:pt>
                <c:pt idx="79">
                  <c:v>-49.886598133516401</c:v>
                </c:pt>
                <c:pt idx="80">
                  <c:v>-49.871899230098499</c:v>
                </c:pt>
                <c:pt idx="81">
                  <c:v>-49.857177021233099</c:v>
                </c:pt>
                <c:pt idx="82">
                  <c:v>-49.842431453295298</c:v>
                </c:pt>
                <c:pt idx="83">
                  <c:v>-49.827662472510703</c:v>
                </c:pt>
                <c:pt idx="84">
                  <c:v>-49.812870024922297</c:v>
                </c:pt>
                <c:pt idx="85">
                  <c:v>-49.7980540564254</c:v>
                </c:pt>
                <c:pt idx="86">
                  <c:v>-49.783214512770797</c:v>
                </c:pt>
                <c:pt idx="87">
                  <c:v>-49.768351339527698</c:v>
                </c:pt>
                <c:pt idx="88">
                  <c:v>-49.753464482125999</c:v>
                </c:pt>
                <c:pt idx="89">
                  <c:v>-49.738553885798197</c:v>
                </c:pt>
                <c:pt idx="90">
                  <c:v>-49.723619495650198</c:v>
                </c:pt>
                <c:pt idx="91">
                  <c:v>-49.708661256608501</c:v>
                </c:pt>
                <c:pt idx="92">
                  <c:v>-49.6936791134492</c:v>
                </c:pt>
                <c:pt idx="93">
                  <c:v>-49.678673010758303</c:v>
                </c:pt>
                <c:pt idx="94">
                  <c:v>-49.663642892982097</c:v>
                </c:pt>
                <c:pt idx="95">
                  <c:v>-49.648588704389503</c:v>
                </c:pt>
                <c:pt idx="96">
                  <c:v>-49.633510389093402</c:v>
                </c:pt>
                <c:pt idx="97">
                  <c:v>-49.618407891041201</c:v>
                </c:pt>
                <c:pt idx="98">
                  <c:v>-49.603281153988497</c:v>
                </c:pt>
                <c:pt idx="99">
                  <c:v>-49.5881301215516</c:v>
                </c:pt>
                <c:pt idx="100">
                  <c:v>-49.572954737168601</c:v>
                </c:pt>
                <c:pt idx="101">
                  <c:v>-49.557754944118102</c:v>
                </c:pt>
                <c:pt idx="102">
                  <c:v>-49.542530685480301</c:v>
                </c:pt>
                <c:pt idx="103">
                  <c:v>-49.527281904203498</c:v>
                </c:pt>
                <c:pt idx="104">
                  <c:v>-49.512008543036799</c:v>
                </c:pt>
                <c:pt idx="105">
                  <c:v>-49.496710544576601</c:v>
                </c:pt>
                <c:pt idx="106">
                  <c:v>-49.481387851244897</c:v>
                </c:pt>
                <c:pt idx="107">
                  <c:v>-49.466040405278797</c:v>
                </c:pt>
                <c:pt idx="108">
                  <c:v>-49.450668148747098</c:v>
                </c:pt>
                <c:pt idx="109">
                  <c:v>-49.435271023556801</c:v>
                </c:pt>
                <c:pt idx="110">
                  <c:v>-49.419848971438199</c:v>
                </c:pt>
                <c:pt idx="111">
                  <c:v>-49.404401933924099</c:v>
                </c:pt>
                <c:pt idx="112">
                  <c:v>-49.388929852402697</c:v>
                </c:pt>
                <c:pt idx="113">
                  <c:v>-49.373432668062499</c:v>
                </c:pt>
                <c:pt idx="114">
                  <c:v>-49.357910321945397</c:v>
                </c:pt>
                <c:pt idx="115">
                  <c:v>-49.342362754869598</c:v>
                </c:pt>
                <c:pt idx="116">
                  <c:v>-49.326789907518901</c:v>
                </c:pt>
                <c:pt idx="117">
                  <c:v>-49.311191720376399</c:v>
                </c:pt>
                <c:pt idx="118">
                  <c:v>-49.295568133755502</c:v>
                </c:pt>
                <c:pt idx="119">
                  <c:v>-49.279919087788002</c:v>
                </c:pt>
                <c:pt idx="120">
                  <c:v>-49.264244522410699</c:v>
                </c:pt>
                <c:pt idx="121">
                  <c:v>-49.248544377397998</c:v>
                </c:pt>
                <c:pt idx="122">
                  <c:v>-49.232818592341197</c:v>
                </c:pt>
                <c:pt idx="123">
                  <c:v>-49.217067106643398</c:v>
                </c:pt>
                <c:pt idx="124">
                  <c:v>-49.201289859518099</c:v>
                </c:pt>
                <c:pt idx="125">
                  <c:v>-49.1854867899997</c:v>
                </c:pt>
                <c:pt idx="126">
                  <c:v>-49.169657836952098</c:v>
                </c:pt>
                <c:pt idx="127">
                  <c:v>-49.153802939036702</c:v>
                </c:pt>
                <c:pt idx="128">
                  <c:v>-49.137922034746097</c:v>
                </c:pt>
                <c:pt idx="129">
                  <c:v>-49.122015062356397</c:v>
                </c:pt>
                <c:pt idx="130">
                  <c:v>-49.106081959987698</c:v>
                </c:pt>
                <c:pt idx="131">
                  <c:v>-49.090122665563001</c:v>
                </c:pt>
                <c:pt idx="132">
                  <c:v>-49.074137116813098</c:v>
                </c:pt>
                <c:pt idx="133">
                  <c:v>-49.058125251278199</c:v>
                </c:pt>
                <c:pt idx="134">
                  <c:v>-49.0420870063083</c:v>
                </c:pt>
                <c:pt idx="135">
                  <c:v>-49.026022319072801</c:v>
                </c:pt>
                <c:pt idx="136">
                  <c:v>-49.009931126543698</c:v>
                </c:pt>
                <c:pt idx="137">
                  <c:v>-48.993813365511102</c:v>
                </c:pt>
                <c:pt idx="138">
                  <c:v>-48.977668972541103</c:v>
                </c:pt>
                <c:pt idx="139">
                  <c:v>-48.961497884040099</c:v>
                </c:pt>
                <c:pt idx="140">
                  <c:v>-48.945300036207797</c:v>
                </c:pt>
                <c:pt idx="141">
                  <c:v>-48.929075365062303</c:v>
                </c:pt>
                <c:pt idx="142">
                  <c:v>-48.912823806394599</c:v>
                </c:pt>
                <c:pt idx="143">
                  <c:v>-48.896545295825199</c:v>
                </c:pt>
                <c:pt idx="144">
                  <c:v>-48.880239768776399</c:v>
                </c:pt>
                <c:pt idx="145">
                  <c:v>-48.863907160469999</c:v>
                </c:pt>
                <c:pt idx="146">
                  <c:v>-48.847547405936297</c:v>
                </c:pt>
                <c:pt idx="147">
                  <c:v>-48.8311604399751</c:v>
                </c:pt>
                <c:pt idx="148">
                  <c:v>-48.814746197230797</c:v>
                </c:pt>
                <c:pt idx="149">
                  <c:v>-48.798304612116901</c:v>
                </c:pt>
                <c:pt idx="150">
                  <c:v>-48.781835618874403</c:v>
                </c:pt>
                <c:pt idx="151">
                  <c:v>-48.765339151497201</c:v>
                </c:pt>
                <c:pt idx="152">
                  <c:v>-48.748815143822299</c:v>
                </c:pt>
                <c:pt idx="153">
                  <c:v>-48.732263529456503</c:v>
                </c:pt>
                <c:pt idx="154">
                  <c:v>-48.715684241817598</c:v>
                </c:pt>
                <c:pt idx="155">
                  <c:v>-48.699077214121097</c:v>
                </c:pt>
                <c:pt idx="156">
                  <c:v>-48.682442379345297</c:v>
                </c:pt>
                <c:pt idx="157">
                  <c:v>-48.665779670298299</c:v>
                </c:pt>
                <c:pt idx="158">
                  <c:v>-48.649089019568201</c:v>
                </c:pt>
                <c:pt idx="159">
                  <c:v>-48.632370359543401</c:v>
                </c:pt>
                <c:pt idx="160">
                  <c:v>-48.615623622378898</c:v>
                </c:pt>
                <c:pt idx="161">
                  <c:v>-48.598848740045298</c:v>
                </c:pt>
                <c:pt idx="162">
                  <c:v>-48.5820456442965</c:v>
                </c:pt>
                <c:pt idx="163">
                  <c:v>-48.565214266673401</c:v>
                </c:pt>
                <c:pt idx="164">
                  <c:v>-48.548354538519703</c:v>
                </c:pt>
                <c:pt idx="165">
                  <c:v>-48.5314663909327</c:v>
                </c:pt>
                <c:pt idx="166">
                  <c:v>-48.514549754823101</c:v>
                </c:pt>
                <c:pt idx="167">
                  <c:v>-48.497604560887503</c:v>
                </c:pt>
                <c:pt idx="168">
                  <c:v>-48.480630739604102</c:v>
                </c:pt>
                <c:pt idx="169">
                  <c:v>-48.4636282212293</c:v>
                </c:pt>
                <c:pt idx="170">
                  <c:v>-48.446596935806298</c:v>
                </c:pt>
                <c:pt idx="171">
                  <c:v>-48.429536813171801</c:v>
                </c:pt>
                <c:pt idx="172">
                  <c:v>-48.412447782924097</c:v>
                </c:pt>
                <c:pt idx="173">
                  <c:v>-48.395329774476998</c:v>
                </c:pt>
                <c:pt idx="174">
                  <c:v>-48.3781827169785</c:v>
                </c:pt>
                <c:pt idx="175">
                  <c:v>-48.361006539389699</c:v>
                </c:pt>
                <c:pt idx="176">
                  <c:v>-48.343801170440599</c:v>
                </c:pt>
                <c:pt idx="177">
                  <c:v>-48.326566538656103</c:v>
                </c:pt>
                <c:pt idx="178">
                  <c:v>-48.309302572298499</c:v>
                </c:pt>
                <c:pt idx="179">
                  <c:v>-48.292009199444401</c:v>
                </c:pt>
                <c:pt idx="180">
                  <c:v>-48.274686347931898</c:v>
                </c:pt>
                <c:pt idx="181">
                  <c:v>-48.257333945370497</c:v>
                </c:pt>
                <c:pt idx="182">
                  <c:v>-48.239951919164902</c:v>
                </c:pt>
                <c:pt idx="183">
                  <c:v>-48.222540196451902</c:v>
                </c:pt>
                <c:pt idx="184">
                  <c:v>-48.205098704181999</c:v>
                </c:pt>
                <c:pt idx="185">
                  <c:v>-48.187627369050603</c:v>
                </c:pt>
                <c:pt idx="186">
                  <c:v>-48.170126117549501</c:v>
                </c:pt>
                <c:pt idx="187">
                  <c:v>-48.152594875906502</c:v>
                </c:pt>
                <c:pt idx="188">
                  <c:v>-48.135033570146902</c:v>
                </c:pt>
                <c:pt idx="189">
                  <c:v>-48.117442126049397</c:v>
                </c:pt>
                <c:pt idx="190">
                  <c:v>-48.099820469178297</c:v>
                </c:pt>
                <c:pt idx="191">
                  <c:v>-48.0821685248279</c:v>
                </c:pt>
                <c:pt idx="192">
                  <c:v>-48.064486218095702</c:v>
                </c:pt>
                <c:pt idx="193">
                  <c:v>-48.0467734738247</c:v>
                </c:pt>
                <c:pt idx="194">
                  <c:v>-48.029030216630701</c:v>
                </c:pt>
                <c:pt idx="195">
                  <c:v>-48.011256370892703</c:v>
                </c:pt>
                <c:pt idx="196">
                  <c:v>-47.993451860731398</c:v>
                </c:pt>
                <c:pt idx="197">
                  <c:v>-47.975616610052498</c:v>
                </c:pt>
                <c:pt idx="198">
                  <c:v>-47.957750542518603</c:v>
                </c:pt>
                <c:pt idx="199">
                  <c:v>-47.939853581553201</c:v>
                </c:pt>
                <c:pt idx="200">
                  <c:v>-47.921925650313298</c:v>
                </c:pt>
                <c:pt idx="201">
                  <c:v>-47.9039666717442</c:v>
                </c:pt>
                <c:pt idx="202">
                  <c:v>-47.885976568534403</c:v>
                </c:pt>
                <c:pt idx="203">
                  <c:v>-47.867955263136302</c:v>
                </c:pt>
                <c:pt idx="204">
                  <c:v>-47.849902677751601</c:v>
                </c:pt>
                <c:pt idx="205">
                  <c:v>-47.831818734325999</c:v>
                </c:pt>
                <c:pt idx="206">
                  <c:v>-47.813703354575203</c:v>
                </c:pt>
                <c:pt idx="207">
                  <c:v>-47.795556459963898</c:v>
                </c:pt>
                <c:pt idx="208">
                  <c:v>-47.777377971704702</c:v>
                </c:pt>
                <c:pt idx="209">
                  <c:v>-47.759167810751599</c:v>
                </c:pt>
                <c:pt idx="210">
                  <c:v>-47.740925897822798</c:v>
                </c:pt>
                <c:pt idx="211">
                  <c:v>-47.722652153376998</c:v>
                </c:pt>
                <c:pt idx="212">
                  <c:v>-47.704346497631001</c:v>
                </c:pt>
                <c:pt idx="213">
                  <c:v>-47.686008850540297</c:v>
                </c:pt>
                <c:pt idx="214">
                  <c:v>-47.667639131791098</c:v>
                </c:pt>
                <c:pt idx="215">
                  <c:v>-47.6492372608419</c:v>
                </c:pt>
                <c:pt idx="216">
                  <c:v>-47.630803156881498</c:v>
                </c:pt>
                <c:pt idx="217">
                  <c:v>-47.6123367388494</c:v>
                </c:pt>
                <c:pt idx="218">
                  <c:v>-47.593837925403001</c:v>
                </c:pt>
                <c:pt idx="219">
                  <c:v>-47.575306634964797</c:v>
                </c:pt>
                <c:pt idx="220">
                  <c:v>-47.556742785696301</c:v>
                </c:pt>
                <c:pt idx="221">
                  <c:v>-47.538146295483998</c:v>
                </c:pt>
                <c:pt idx="222">
                  <c:v>-47.519517081981299</c:v>
                </c:pt>
                <c:pt idx="223">
                  <c:v>-47.500855062530398</c:v>
                </c:pt>
                <c:pt idx="224">
                  <c:v>-47.482160154248902</c:v>
                </c:pt>
                <c:pt idx="225">
                  <c:v>-47.463432273979997</c:v>
                </c:pt>
                <c:pt idx="226">
                  <c:v>-47.444671338304602</c:v>
                </c:pt>
                <c:pt idx="227">
                  <c:v>-47.4258772635159</c:v>
                </c:pt>
                <c:pt idx="228">
                  <c:v>-47.407049965663802</c:v>
                </c:pt>
                <c:pt idx="229">
                  <c:v>-47.388189360515099</c:v>
                </c:pt>
                <c:pt idx="230">
                  <c:v>-47.369295363578402</c:v>
                </c:pt>
                <c:pt idx="231">
                  <c:v>-47.350367890093899</c:v>
                </c:pt>
                <c:pt idx="232">
                  <c:v>-47.331406854992501</c:v>
                </c:pt>
                <c:pt idx="233">
                  <c:v>-47.312412172978803</c:v>
                </c:pt>
                <c:pt idx="234">
                  <c:v>-47.2933837584591</c:v>
                </c:pt>
                <c:pt idx="235">
                  <c:v>-47.2743215255867</c:v>
                </c:pt>
                <c:pt idx="236">
                  <c:v>-47.255225388197097</c:v>
                </c:pt>
                <c:pt idx="237">
                  <c:v>-47.236095259891698</c:v>
                </c:pt>
                <c:pt idx="238">
                  <c:v>-47.2169310539661</c:v>
                </c:pt>
                <c:pt idx="239">
                  <c:v>-47.197732683456302</c:v>
                </c:pt>
                <c:pt idx="240">
                  <c:v>-47.178500061112501</c:v>
                </c:pt>
                <c:pt idx="241">
                  <c:v>-47.1592330993887</c:v>
                </c:pt>
                <c:pt idx="242">
                  <c:v>-47.139931710469</c:v>
                </c:pt>
                <c:pt idx="243">
                  <c:v>-47.120595806257803</c:v>
                </c:pt>
                <c:pt idx="244">
                  <c:v>-47.101225298377798</c:v>
                </c:pt>
                <c:pt idx="245">
                  <c:v>-47.081820098147297</c:v>
                </c:pt>
                <c:pt idx="246">
                  <c:v>-47.062380116609297</c:v>
                </c:pt>
                <c:pt idx="247">
                  <c:v>-47.0429052645258</c:v>
                </c:pt>
                <c:pt idx="248">
                  <c:v>-47.023395452359999</c:v>
                </c:pt>
                <c:pt idx="249">
                  <c:v>-47.003850590306001</c:v>
                </c:pt>
                <c:pt idx="250">
                  <c:v>-46.984270588226401</c:v>
                </c:pt>
                <c:pt idx="251">
                  <c:v>-46.964655355719103</c:v>
                </c:pt>
                <c:pt idx="252">
                  <c:v>-46.945004802097202</c:v>
                </c:pt>
                <c:pt idx="253">
                  <c:v>-46.925318836369001</c:v>
                </c:pt>
                <c:pt idx="254">
                  <c:v>-46.905597367230897</c:v>
                </c:pt>
                <c:pt idx="255">
                  <c:v>-46.8858403031089</c:v>
                </c:pt>
                <c:pt idx="256">
                  <c:v>-46.8660475521161</c:v>
                </c:pt>
                <c:pt idx="257">
                  <c:v>-46.846219022077698</c:v>
                </c:pt>
                <c:pt idx="258">
                  <c:v>-46.826354620517598</c:v>
                </c:pt>
                <c:pt idx="259">
                  <c:v>-46.806454254637799</c:v>
                </c:pt>
                <c:pt idx="260">
                  <c:v>-46.786517831367803</c:v>
                </c:pt>
                <c:pt idx="261">
                  <c:v>-46.766545257312202</c:v>
                </c:pt>
                <c:pt idx="262">
                  <c:v>-46.746536438797897</c:v>
                </c:pt>
                <c:pt idx="263">
                  <c:v>-46.726491281803298</c:v>
                </c:pt>
                <c:pt idx="264">
                  <c:v>-46.706409692041603</c:v>
                </c:pt>
                <c:pt idx="265">
                  <c:v>-46.686291574897098</c:v>
                </c:pt>
                <c:pt idx="266">
                  <c:v>-46.666136835455198</c:v>
                </c:pt>
                <c:pt idx="267">
                  <c:v>-46.645945378475403</c:v>
                </c:pt>
                <c:pt idx="268">
                  <c:v>-46.6257171084182</c:v>
                </c:pt>
                <c:pt idx="269">
                  <c:v>-46.605451929437997</c:v>
                </c:pt>
                <c:pt idx="270">
                  <c:v>-46.5851497453584</c:v>
                </c:pt>
                <c:pt idx="271">
                  <c:v>-46.564810459709904</c:v>
                </c:pt>
                <c:pt idx="272">
                  <c:v>-46.544433975673599</c:v>
                </c:pt>
                <c:pt idx="273">
                  <c:v>-46.524020196147703</c:v>
                </c:pt>
                <c:pt idx="274">
                  <c:v>-46.503569023692798</c:v>
                </c:pt>
                <c:pt idx="275">
                  <c:v>-46.483080360566802</c:v>
                </c:pt>
                <c:pt idx="276">
                  <c:v>-46.462554108674098</c:v>
                </c:pt>
                <c:pt idx="277">
                  <c:v>-46.441990169628397</c:v>
                </c:pt>
                <c:pt idx="278">
                  <c:v>-46.421388444705201</c:v>
                </c:pt>
                <c:pt idx="279">
                  <c:v>-46.400748834869297</c:v>
                </c:pt>
                <c:pt idx="280">
                  <c:v>-46.380071240750503</c:v>
                </c:pt>
                <c:pt idx="281">
                  <c:v>-46.359355562634398</c:v>
                </c:pt>
                <c:pt idx="282">
                  <c:v>-46.338601700499098</c:v>
                </c:pt>
                <c:pt idx="283">
                  <c:v>-46.317809554003503</c:v>
                </c:pt>
                <c:pt idx="284">
                  <c:v>-46.296979022455901</c:v>
                </c:pt>
                <c:pt idx="285">
                  <c:v>-46.276110004823103</c:v>
                </c:pt>
                <c:pt idx="286">
                  <c:v>-46.255202399764102</c:v>
                </c:pt>
                <c:pt idx="287">
                  <c:v>-46.234256105590902</c:v>
                </c:pt>
                <c:pt idx="288">
                  <c:v>-46.2132710202848</c:v>
                </c:pt>
                <c:pt idx="289">
                  <c:v>-46.192247041489502</c:v>
                </c:pt>
                <c:pt idx="290">
                  <c:v>-46.1711840664953</c:v>
                </c:pt>
                <c:pt idx="291">
                  <c:v>-46.1500819922639</c:v>
                </c:pt>
                <c:pt idx="292">
                  <c:v>-46.128940715427902</c:v>
                </c:pt>
                <c:pt idx="293">
                  <c:v>-46.107760132269298</c:v>
                </c:pt>
                <c:pt idx="294">
                  <c:v>-46.086540138707001</c:v>
                </c:pt>
                <c:pt idx="295">
                  <c:v>-46.0652806303356</c:v>
                </c:pt>
                <c:pt idx="296">
                  <c:v>-46.043981502408201</c:v>
                </c:pt>
                <c:pt idx="297">
                  <c:v>-46.022642649813697</c:v>
                </c:pt>
                <c:pt idx="298">
                  <c:v>-46.001263967119499</c:v>
                </c:pt>
                <c:pt idx="299">
                  <c:v>-45.979845348492198</c:v>
                </c:pt>
                <c:pt idx="300">
                  <c:v>-45.958386687792597</c:v>
                </c:pt>
                <c:pt idx="301">
                  <c:v>-45.936887878512003</c:v>
                </c:pt>
                <c:pt idx="302">
                  <c:v>-45.9153488138016</c:v>
                </c:pt>
                <c:pt idx="303">
                  <c:v>-45.8937693864249</c:v>
                </c:pt>
                <c:pt idx="304">
                  <c:v>-45.872149488812603</c:v>
                </c:pt>
                <c:pt idx="305">
                  <c:v>-45.850489013042697</c:v>
                </c:pt>
                <c:pt idx="306">
                  <c:v>-45.828787850810301</c:v>
                </c:pt>
                <c:pt idx="307">
                  <c:v>-45.807045893488798</c:v>
                </c:pt>
                <c:pt idx="308">
                  <c:v>-45.785263032025298</c:v>
                </c:pt>
                <c:pt idx="309">
                  <c:v>-45.763439157057803</c:v>
                </c:pt>
                <c:pt idx="310">
                  <c:v>-45.741574158848202</c:v>
                </c:pt>
                <c:pt idx="311">
                  <c:v>-45.719667927287098</c:v>
                </c:pt>
                <c:pt idx="312">
                  <c:v>-45.697720351877003</c:v>
                </c:pt>
                <c:pt idx="313">
                  <c:v>-45.675731321785399</c:v>
                </c:pt>
                <c:pt idx="314">
                  <c:v>-45.653700725782301</c:v>
                </c:pt>
                <c:pt idx="315">
                  <c:v>-45.631628452282001</c:v>
                </c:pt>
                <c:pt idx="316">
                  <c:v>-45.609514389328901</c:v>
                </c:pt>
                <c:pt idx="317">
                  <c:v>-45.587358424562403</c:v>
                </c:pt>
                <c:pt idx="318">
                  <c:v>-45.565160445274998</c:v>
                </c:pt>
                <c:pt idx="319">
                  <c:v>-45.542920338368603</c:v>
                </c:pt>
                <c:pt idx="320">
                  <c:v>-45.5206379903818</c:v>
                </c:pt>
                <c:pt idx="321">
                  <c:v>-45.498313287439402</c:v>
                </c:pt>
                <c:pt idx="322">
                  <c:v>-45.475946115308702</c:v>
                </c:pt>
                <c:pt idx="323">
                  <c:v>-45.453536359367597</c:v>
                </c:pt>
                <c:pt idx="324">
                  <c:v>-45.4310839046152</c:v>
                </c:pt>
                <c:pt idx="325">
                  <c:v>-45.408588635658901</c:v>
                </c:pt>
                <c:pt idx="326">
                  <c:v>-45.386050436708501</c:v>
                </c:pt>
                <c:pt idx="327">
                  <c:v>-45.363469191588102</c:v>
                </c:pt>
                <c:pt idx="328">
                  <c:v>-45.340844783741801</c:v>
                </c:pt>
                <c:pt idx="329">
                  <c:v>-45.318177096217603</c:v>
                </c:pt>
                <c:pt idx="330">
                  <c:v>-45.295466011651598</c:v>
                </c:pt>
                <c:pt idx="331">
                  <c:v>-45.272711412304297</c:v>
                </c:pt>
                <c:pt idx="332">
                  <c:v>-45.249913180032998</c:v>
                </c:pt>
                <c:pt idx="333">
                  <c:v>-45.227071196288101</c:v>
                </c:pt>
                <c:pt idx="334">
                  <c:v>-45.204185342146801</c:v>
                </c:pt>
                <c:pt idx="335">
                  <c:v>-45.181255498237398</c:v>
                </c:pt>
                <c:pt idx="336">
                  <c:v>-45.158281544822501</c:v>
                </c:pt>
                <c:pt idx="337">
                  <c:v>-45.135263361750802</c:v>
                </c:pt>
                <c:pt idx="338">
                  <c:v>-45.112200828465099</c:v>
                </c:pt>
                <c:pt idx="339">
                  <c:v>-45.089093823982502</c:v>
                </c:pt>
                <c:pt idx="340">
                  <c:v>-45.065942226935903</c:v>
                </c:pt>
                <c:pt idx="341">
                  <c:v>-45.042745915534397</c:v>
                </c:pt>
                <c:pt idx="342">
                  <c:v>-45.019504767583797</c:v>
                </c:pt>
                <c:pt idx="343">
                  <c:v>-44.996218660449102</c:v>
                </c:pt>
                <c:pt idx="344">
                  <c:v>-44.972887471105402</c:v>
                </c:pt>
                <c:pt idx="345">
                  <c:v>-44.949511076110298</c:v>
                </c:pt>
                <c:pt idx="346">
                  <c:v>-44.926089351580003</c:v>
                </c:pt>
                <c:pt idx="347">
                  <c:v>-44.902622173243202</c:v>
                </c:pt>
                <c:pt idx="348">
                  <c:v>-44.879109416362397</c:v>
                </c:pt>
                <c:pt idx="349">
                  <c:v>-44.855550955812802</c:v>
                </c:pt>
                <c:pt idx="350">
                  <c:v>-44.831946666037702</c:v>
                </c:pt>
                <c:pt idx="351">
                  <c:v>-44.808296421038499</c:v>
                </c:pt>
                <c:pt idx="352">
                  <c:v>-44.784600094389198</c:v>
                </c:pt>
                <c:pt idx="353">
                  <c:v>-44.760857559247697</c:v>
                </c:pt>
                <c:pt idx="354">
                  <c:v>-44.737068688327</c:v>
                </c:pt>
                <c:pt idx="355">
                  <c:v>-44.713233353918298</c:v>
                </c:pt>
                <c:pt idx="356">
                  <c:v>-44.689351427869198</c:v>
                </c:pt>
                <c:pt idx="357">
                  <c:v>-44.665422781575202</c:v>
                </c:pt>
                <c:pt idx="358">
                  <c:v>-44.641447286015698</c:v>
                </c:pt>
                <c:pt idx="359">
                  <c:v>-44.617424811722003</c:v>
                </c:pt>
                <c:pt idx="360">
                  <c:v>-44.593355228790401</c:v>
                </c:pt>
                <c:pt idx="361">
                  <c:v>-44.569238406845599</c:v>
                </c:pt>
                <c:pt idx="362">
                  <c:v>-44.545074215093699</c:v>
                </c:pt>
                <c:pt idx="363">
                  <c:v>-44.520862522283402</c:v>
                </c:pt>
                <c:pt idx="364">
                  <c:v>-44.496603196724799</c:v>
                </c:pt>
                <c:pt idx="365">
                  <c:v>-44.472296106264899</c:v>
                </c:pt>
                <c:pt idx="366">
                  <c:v>-44.447941118288803</c:v>
                </c:pt>
                <c:pt idx="367">
                  <c:v>-44.423538099743098</c:v>
                </c:pt>
                <c:pt idx="368">
                  <c:v>-44.399086917119199</c:v>
                </c:pt>
                <c:pt idx="369">
                  <c:v>-44.374587436457801</c:v>
                </c:pt>
                <c:pt idx="370">
                  <c:v>-44.3500395232914</c:v>
                </c:pt>
                <c:pt idx="371">
                  <c:v>-44.3254430427546</c:v>
                </c:pt>
                <c:pt idx="372">
                  <c:v>-44.300797859479303</c:v>
                </c:pt>
                <c:pt idx="373">
                  <c:v>-44.276103837648797</c:v>
                </c:pt>
                <c:pt idx="374">
                  <c:v>-44.251360840981299</c:v>
                </c:pt>
                <c:pt idx="375">
                  <c:v>-44.226568732703299</c:v>
                </c:pt>
                <c:pt idx="376">
                  <c:v>-44.201727375587602</c:v>
                </c:pt>
                <c:pt idx="377">
                  <c:v>-44.176836631943601</c:v>
                </c:pt>
                <c:pt idx="378">
                  <c:v>-44.151896363600699</c:v>
                </c:pt>
                <c:pt idx="379">
                  <c:v>-44.126906431891904</c:v>
                </c:pt>
                <c:pt idx="380">
                  <c:v>-44.101866697694298</c:v>
                </c:pt>
                <c:pt idx="381">
                  <c:v>-44.076777021405</c:v>
                </c:pt>
                <c:pt idx="382">
                  <c:v>-44.051637262923897</c:v>
                </c:pt>
                <c:pt idx="383">
                  <c:v>-44.026447281700399</c:v>
                </c:pt>
                <c:pt idx="384">
                  <c:v>-44.001206936649901</c:v>
                </c:pt>
                <c:pt idx="385">
                  <c:v>-43.975916086227997</c:v>
                </c:pt>
                <c:pt idx="386">
                  <c:v>-43.950574588418498</c:v>
                </c:pt>
                <c:pt idx="387">
                  <c:v>-43.925182300689897</c:v>
                </c:pt>
                <c:pt idx="388">
                  <c:v>-43.899739080013298</c:v>
                </c:pt>
                <c:pt idx="389">
                  <c:v>-43.874244782877</c:v>
                </c:pt>
                <c:pt idx="390">
                  <c:v>-43.848699265278299</c:v>
                </c:pt>
                <c:pt idx="391">
                  <c:v>-43.823102382703198</c:v>
                </c:pt>
                <c:pt idx="392">
                  <c:v>-43.7974539901615</c:v>
                </c:pt>
                <c:pt idx="393">
                  <c:v>-43.771753942117499</c:v>
                </c:pt>
                <c:pt idx="394">
                  <c:v>-43.746002092564602</c:v>
                </c:pt>
                <c:pt idx="395">
                  <c:v>-43.720198294979497</c:v>
                </c:pt>
                <c:pt idx="396">
                  <c:v>-43.694342402348497</c:v>
                </c:pt>
                <c:pt idx="397">
                  <c:v>-43.668434267108097</c:v>
                </c:pt>
                <c:pt idx="398">
                  <c:v>-43.642473741212299</c:v>
                </c:pt>
                <c:pt idx="399">
                  <c:v>-43.6164606761036</c:v>
                </c:pt>
                <c:pt idx="400">
                  <c:v>-43.590394922694003</c:v>
                </c:pt>
                <c:pt idx="401">
                  <c:v>-43.564276331394801</c:v>
                </c:pt>
                <c:pt idx="402">
                  <c:v>-43.538104752074297</c:v>
                </c:pt>
                <c:pt idx="403">
                  <c:v>-43.511880034085699</c:v>
                </c:pt>
                <c:pt idx="404">
                  <c:v>-43.485602026268602</c:v>
                </c:pt>
                <c:pt idx="405">
                  <c:v>-43.459270576940703</c:v>
                </c:pt>
                <c:pt idx="406">
                  <c:v>-43.4328855338686</c:v>
                </c:pt>
                <c:pt idx="407">
                  <c:v>-43.406446744303203</c:v>
                </c:pt>
                <c:pt idx="408">
                  <c:v>-43.379954054960102</c:v>
                </c:pt>
                <c:pt idx="409">
                  <c:v>-43.353407312034498</c:v>
                </c:pt>
                <c:pt idx="410">
                  <c:v>-43.3268063611701</c:v>
                </c:pt>
                <c:pt idx="411">
                  <c:v>-43.300151047466898</c:v>
                </c:pt>
                <c:pt idx="412">
                  <c:v>-43.2734412154973</c:v>
                </c:pt>
                <c:pt idx="413">
                  <c:v>-43.246676709285602</c:v>
                </c:pt>
                <c:pt idx="414">
                  <c:v>-43.219857372326402</c:v>
                </c:pt>
                <c:pt idx="415">
                  <c:v>-43.192983047532302</c:v>
                </c:pt>
                <c:pt idx="416">
                  <c:v>-43.166053577305398</c:v>
                </c:pt>
                <c:pt idx="417">
                  <c:v>-43.139068803468803</c:v>
                </c:pt>
                <c:pt idx="418">
                  <c:v>-43.112028567329901</c:v>
                </c:pt>
                <c:pt idx="419">
                  <c:v>-43.084932709583299</c:v>
                </c:pt>
                <c:pt idx="420">
                  <c:v>-43.057781070415203</c:v>
                </c:pt>
                <c:pt idx="421">
                  <c:v>-43.030573489434502</c:v>
                </c:pt>
                <c:pt idx="422">
                  <c:v>-43.003309805691998</c:v>
                </c:pt>
                <c:pt idx="423">
                  <c:v>-42.975989857683601</c:v>
                </c:pt>
                <c:pt idx="424">
                  <c:v>-42.948613483306701</c:v>
                </c:pt>
                <c:pt idx="425">
                  <c:v>-42.921180519920398</c:v>
                </c:pt>
                <c:pt idx="426">
                  <c:v>-42.893690804320102</c:v>
                </c:pt>
                <c:pt idx="427">
                  <c:v>-42.866144172707202</c:v>
                </c:pt>
                <c:pt idx="428">
                  <c:v>-42.838540460709602</c:v>
                </c:pt>
                <c:pt idx="429">
                  <c:v>-42.810879503388101</c:v>
                </c:pt>
                <c:pt idx="430">
                  <c:v>-42.783161135228198</c:v>
                </c:pt>
                <c:pt idx="431">
                  <c:v>-42.755385190123498</c:v>
                </c:pt>
                <c:pt idx="432">
                  <c:v>-42.727551501405202</c:v>
                </c:pt>
                <c:pt idx="433">
                  <c:v>-42.699659901772797</c:v>
                </c:pt>
                <c:pt idx="434">
                  <c:v>-42.671710223384103</c:v>
                </c:pt>
                <c:pt idx="435">
                  <c:v>-42.643702297795301</c:v>
                </c:pt>
                <c:pt idx="436">
                  <c:v>-42.615635955966603</c:v>
                </c:pt>
                <c:pt idx="437">
                  <c:v>-42.587511028246396</c:v>
                </c:pt>
                <c:pt idx="438">
                  <c:v>-42.5593273444114</c:v>
                </c:pt>
                <c:pt idx="439">
                  <c:v>-42.531084733634799</c:v>
                </c:pt>
                <c:pt idx="440">
                  <c:v>-42.502783024480699</c:v>
                </c:pt>
                <c:pt idx="441">
                  <c:v>-42.474422044923301</c:v>
                </c:pt>
                <c:pt idx="442">
                  <c:v>-42.446001622296102</c:v>
                </c:pt>
                <c:pt idx="443">
                  <c:v>-42.417521583368298</c:v>
                </c:pt>
                <c:pt idx="444">
                  <c:v>-42.388981754265998</c:v>
                </c:pt>
                <c:pt idx="445">
                  <c:v>-42.360381960542803</c:v>
                </c:pt>
                <c:pt idx="446">
                  <c:v>-42.331722027066299</c:v>
                </c:pt>
                <c:pt idx="447">
                  <c:v>-42.303001778163399</c:v>
                </c:pt>
                <c:pt idx="448">
                  <c:v>-42.274221037485198</c:v>
                </c:pt>
                <c:pt idx="449">
                  <c:v>-42.245379628099698</c:v>
                </c:pt>
                <c:pt idx="450">
                  <c:v>-42.216477372441801</c:v>
                </c:pt>
                <c:pt idx="451">
                  <c:v>-42.187514092276899</c:v>
                </c:pt>
                <c:pt idx="452">
                  <c:v>-42.158489608793097</c:v>
                </c:pt>
                <c:pt idx="453">
                  <c:v>-42.129403742535999</c:v>
                </c:pt>
                <c:pt idx="454">
                  <c:v>-42.100256313410199</c:v>
                </c:pt>
                <c:pt idx="455">
                  <c:v>-42.071047140661904</c:v>
                </c:pt>
                <c:pt idx="456">
                  <c:v>-42.041776042932497</c:v>
                </c:pt>
                <c:pt idx="457">
                  <c:v>-42.0124428382072</c:v>
                </c:pt>
                <c:pt idx="458">
                  <c:v>-41.983047343831899</c:v>
                </c:pt>
                <c:pt idx="459">
                  <c:v>-41.953589376508702</c:v>
                </c:pt>
                <c:pt idx="460">
                  <c:v>-41.924068752272298</c:v>
                </c:pt>
                <c:pt idx="461">
                  <c:v>-41.894485286518602</c:v>
                </c:pt>
                <c:pt idx="462">
                  <c:v>-41.864838794004797</c:v>
                </c:pt>
                <c:pt idx="463">
                  <c:v>-41.835129088814</c:v>
                </c:pt>
                <c:pt idx="464">
                  <c:v>-41.805355984366201</c:v>
                </c:pt>
                <c:pt idx="465">
                  <c:v>-41.775519293430797</c:v>
                </c:pt>
                <c:pt idx="466">
                  <c:v>-41.745618828113301</c:v>
                </c:pt>
                <c:pt idx="467">
                  <c:v>-41.715654399849697</c:v>
                </c:pt>
                <c:pt idx="468">
                  <c:v>-41.685625819427401</c:v>
                </c:pt>
                <c:pt idx="469">
                  <c:v>-41.655532896920299</c:v>
                </c:pt>
                <c:pt idx="470">
                  <c:v>-41.625375441756702</c:v>
                </c:pt>
                <c:pt idx="471">
                  <c:v>-41.595153262692897</c:v>
                </c:pt>
                <c:pt idx="472">
                  <c:v>-41.564866167799501</c:v>
                </c:pt>
                <c:pt idx="473">
                  <c:v>-41.534513964459997</c:v>
                </c:pt>
                <c:pt idx="474">
                  <c:v>-41.504096459373301</c:v>
                </c:pt>
                <c:pt idx="475">
                  <c:v>-41.473613458572501</c:v>
                </c:pt>
                <c:pt idx="476">
                  <c:v>-41.443064767369002</c:v>
                </c:pt>
                <c:pt idx="477">
                  <c:v>-41.412450190431102</c:v>
                </c:pt>
                <c:pt idx="478">
                  <c:v>-41.381769531665199</c:v>
                </c:pt>
                <c:pt idx="479">
                  <c:v>-41.351022594348898</c:v>
                </c:pt>
                <c:pt idx="480">
                  <c:v>-41.3202091810073</c:v>
                </c:pt>
                <c:pt idx="481">
                  <c:v>-41.289329093515498</c:v>
                </c:pt>
                <c:pt idx="482">
                  <c:v>-41.258382132979001</c:v>
                </c:pt>
                <c:pt idx="483">
                  <c:v>-41.227368099861501</c:v>
                </c:pt>
                <c:pt idx="484">
                  <c:v>-41.196286793874698</c:v>
                </c:pt>
                <c:pt idx="485">
                  <c:v>-41.165138014034497</c:v>
                </c:pt>
                <c:pt idx="486">
                  <c:v>-41.133921558649398</c:v>
                </c:pt>
                <c:pt idx="487">
                  <c:v>-41.102637225283097</c:v>
                </c:pt>
                <c:pt idx="488">
                  <c:v>-41.071284810804201</c:v>
                </c:pt>
                <c:pt idx="489">
                  <c:v>-41.0398641113377</c:v>
                </c:pt>
                <c:pt idx="490">
                  <c:v>-41.008374922320399</c:v>
                </c:pt>
                <c:pt idx="491">
                  <c:v>-40.976817038408697</c:v>
                </c:pt>
                <c:pt idx="492">
                  <c:v>-40.945190253569997</c:v>
                </c:pt>
                <c:pt idx="493">
                  <c:v>-40.913494361006997</c:v>
                </c:pt>
                <c:pt idx="494">
                  <c:v>-40.881729153230403</c:v>
                </c:pt>
                <c:pt idx="495">
                  <c:v>-40.849894421947901</c:v>
                </c:pt>
                <c:pt idx="496">
                  <c:v>-40.817989958182103</c:v>
                </c:pt>
                <c:pt idx="497">
                  <c:v>-40.786015552179002</c:v>
                </c:pt>
                <c:pt idx="498">
                  <c:v>-40.753970993450203</c:v>
                </c:pt>
                <c:pt idx="499">
                  <c:v>-40.721856070766698</c:v>
                </c:pt>
                <c:pt idx="500">
                  <c:v>-40.689670572115801</c:v>
                </c:pt>
                <c:pt idx="501">
                  <c:v>-40.657414284749798</c:v>
                </c:pt>
                <c:pt idx="502">
                  <c:v>-40.625086995172097</c:v>
                </c:pt>
                <c:pt idx="503">
                  <c:v>-40.592688489113698</c:v>
                </c:pt>
                <c:pt idx="504">
                  <c:v>-40.560218551519299</c:v>
                </c:pt>
                <c:pt idx="505">
                  <c:v>-40.527676966608198</c:v>
                </c:pt>
                <c:pt idx="506">
                  <c:v>-40.495063517800098</c:v>
                </c:pt>
                <c:pt idx="507">
                  <c:v>-40.462377987768598</c:v>
                </c:pt>
                <c:pt idx="508">
                  <c:v>-40.429620158391401</c:v>
                </c:pt>
                <c:pt idx="509">
                  <c:v>-40.396789810760701</c:v>
                </c:pt>
                <c:pt idx="510">
                  <c:v>-40.363886725204097</c:v>
                </c:pt>
                <c:pt idx="511">
                  <c:v>-40.330910681270801</c:v>
                </c:pt>
                <c:pt idx="512">
                  <c:v>-40.297861457722</c:v>
                </c:pt>
                <c:pt idx="513">
                  <c:v>-40.2647388325042</c:v>
                </c:pt>
                <c:pt idx="514">
                  <c:v>-40.231542582786901</c:v>
                </c:pt>
                <c:pt idx="515">
                  <c:v>-40.198272484966601</c:v>
                </c:pt>
                <c:pt idx="516">
                  <c:v>-40.164928314614301</c:v>
                </c:pt>
                <c:pt idx="517">
                  <c:v>-40.131509846521297</c:v>
                </c:pt>
                <c:pt idx="518">
                  <c:v>-40.098016854634203</c:v>
                </c:pt>
                <c:pt idx="519">
                  <c:v>-40.064449112146598</c:v>
                </c:pt>
                <c:pt idx="520">
                  <c:v>-40.030806391405399</c:v>
                </c:pt>
                <c:pt idx="521">
                  <c:v>-39.9970884639772</c:v>
                </c:pt>
                <c:pt idx="522">
                  <c:v>-39.963295100564999</c:v>
                </c:pt>
                <c:pt idx="523">
                  <c:v>-39.929426071096799</c:v>
                </c:pt>
                <c:pt idx="524">
                  <c:v>-39.895481144666903</c:v>
                </c:pt>
                <c:pt idx="525">
                  <c:v>-39.861460089538397</c:v>
                </c:pt>
                <c:pt idx="526">
                  <c:v>-39.827362673174498</c:v>
                </c:pt>
                <c:pt idx="527">
                  <c:v>-39.7931886621529</c:v>
                </c:pt>
                <c:pt idx="528">
                  <c:v>-39.758937822274</c:v>
                </c:pt>
                <c:pt idx="529">
                  <c:v>-39.7246099184703</c:v>
                </c:pt>
                <c:pt idx="530">
                  <c:v>-39.690204714871399</c:v>
                </c:pt>
                <c:pt idx="531">
                  <c:v>-39.655721974707703</c:v>
                </c:pt>
                <c:pt idx="532">
                  <c:v>-39.621161460408302</c:v>
                </c:pt>
                <c:pt idx="533">
                  <c:v>-39.586522933548899</c:v>
                </c:pt>
                <c:pt idx="534">
                  <c:v>-39.551806154849402</c:v>
                </c:pt>
                <c:pt idx="535">
                  <c:v>-39.517010884190803</c:v>
                </c:pt>
                <c:pt idx="536">
                  <c:v>-39.482136880546598</c:v>
                </c:pt>
                <c:pt idx="537">
                  <c:v>-39.447183902088497</c:v>
                </c:pt>
                <c:pt idx="538">
                  <c:v>-39.412151706105902</c:v>
                </c:pt>
                <c:pt idx="539">
                  <c:v>-39.377040049029901</c:v>
                </c:pt>
                <c:pt idx="540">
                  <c:v>-39.341848686388197</c:v>
                </c:pt>
                <c:pt idx="541">
                  <c:v>-39.306577372878998</c:v>
                </c:pt>
                <c:pt idx="542">
                  <c:v>-39.271225862303702</c:v>
                </c:pt>
                <c:pt idx="543">
                  <c:v>-39.235793907600701</c:v>
                </c:pt>
                <c:pt idx="544">
                  <c:v>-39.200281260814798</c:v>
                </c:pt>
                <c:pt idx="545">
                  <c:v>-39.164687673107302</c:v>
                </c:pt>
                <c:pt idx="546">
                  <c:v>-39.1290128947524</c:v>
                </c:pt>
                <c:pt idx="547">
                  <c:v>-39.093256675147103</c:v>
                </c:pt>
                <c:pt idx="548">
                  <c:v>-39.057418762792103</c:v>
                </c:pt>
                <c:pt idx="549">
                  <c:v>-39.021498905270199</c:v>
                </c:pt>
                <c:pt idx="550">
                  <c:v>-38.985496849288502</c:v>
                </c:pt>
                <c:pt idx="551">
                  <c:v>-38.949412340650497</c:v>
                </c:pt>
                <c:pt idx="552">
                  <c:v>-38.9132451242359</c:v>
                </c:pt>
                <c:pt idx="553">
                  <c:v>-38.876994944052903</c:v>
                </c:pt>
                <c:pt idx="554">
                  <c:v>-38.840661543154503</c:v>
                </c:pt>
                <c:pt idx="555">
                  <c:v>-38.804244663697297</c:v>
                </c:pt>
                <c:pt idx="556">
                  <c:v>-38.767744046929401</c:v>
                </c:pt>
                <c:pt idx="557">
                  <c:v>-38.731159433184203</c:v>
                </c:pt>
                <c:pt idx="558">
                  <c:v>-38.694490561839899</c:v>
                </c:pt>
                <c:pt idx="559">
                  <c:v>-38.657737171367799</c:v>
                </c:pt>
                <c:pt idx="560">
                  <c:v>-38.6208989993114</c:v>
                </c:pt>
                <c:pt idx="561">
                  <c:v>-38.5839757822772</c:v>
                </c:pt>
                <c:pt idx="562">
                  <c:v>-38.546967255950598</c:v>
                </c:pt>
                <c:pt idx="563">
                  <c:v>-38.509873155036701</c:v>
                </c:pt>
                <c:pt idx="564">
                  <c:v>-38.472693213343</c:v>
                </c:pt>
                <c:pt idx="565">
                  <c:v>-38.435427163697298</c:v>
                </c:pt>
                <c:pt idx="566">
                  <c:v>-38.398074738024</c:v>
                </c:pt>
                <c:pt idx="567">
                  <c:v>-38.360635667226902</c:v>
                </c:pt>
                <c:pt idx="568">
                  <c:v>-38.323109681313802</c:v>
                </c:pt>
                <c:pt idx="569">
                  <c:v>-38.285496509318399</c:v>
                </c:pt>
                <c:pt idx="570">
                  <c:v>-38.247795879312399</c:v>
                </c:pt>
                <c:pt idx="571">
                  <c:v>-38.210007518381701</c:v>
                </c:pt>
                <c:pt idx="572">
                  <c:v>-38.172131152667902</c:v>
                </c:pt>
                <c:pt idx="573">
                  <c:v>-38.134166507354301</c:v>
                </c:pt>
                <c:pt idx="574">
                  <c:v>-38.096113306609901</c:v>
                </c:pt>
                <c:pt idx="575">
                  <c:v>-38.057971273674397</c:v>
                </c:pt>
                <c:pt idx="576">
                  <c:v>-38.019740130758898</c:v>
                </c:pt>
                <c:pt idx="577">
                  <c:v>-37.981419599128202</c:v>
                </c:pt>
                <c:pt idx="578">
                  <c:v>-37.943009399045799</c:v>
                </c:pt>
                <c:pt idx="579">
                  <c:v>-37.9045092497987</c:v>
                </c:pt>
                <c:pt idx="580">
                  <c:v>-37.865918869647999</c:v>
                </c:pt>
                <c:pt idx="581">
                  <c:v>-37.8272379758941</c:v>
                </c:pt>
                <c:pt idx="582">
                  <c:v>-37.7884662848235</c:v>
                </c:pt>
                <c:pt idx="583">
                  <c:v>-37.749603511730299</c:v>
                </c:pt>
                <c:pt idx="584">
                  <c:v>-37.710649370888703</c:v>
                </c:pt>
                <c:pt idx="585">
                  <c:v>-37.671603575568703</c:v>
                </c:pt>
                <c:pt idx="586">
                  <c:v>-37.632465838032502</c:v>
                </c:pt>
                <c:pt idx="587">
                  <c:v>-37.593235869528002</c:v>
                </c:pt>
                <c:pt idx="588">
                  <c:v>-37.5539133802965</c:v>
                </c:pt>
                <c:pt idx="589">
                  <c:v>-37.514498079518802</c:v>
                </c:pt>
                <c:pt idx="590">
                  <c:v>-37.474989675392798</c:v>
                </c:pt>
                <c:pt idx="591">
                  <c:v>-37.435387875071903</c:v>
                </c:pt>
                <c:pt idx="592">
                  <c:v>-37.395692384686903</c:v>
                </c:pt>
                <c:pt idx="593">
                  <c:v>-37.355902909326304</c:v>
                </c:pt>
                <c:pt idx="594">
                  <c:v>-37.316019153037999</c:v>
                </c:pt>
                <c:pt idx="595">
                  <c:v>-37.276040818835597</c:v>
                </c:pt>
                <c:pt idx="596">
                  <c:v>-37.235967608704101</c:v>
                </c:pt>
                <c:pt idx="597">
                  <c:v>-37.195799223563697</c:v>
                </c:pt>
                <c:pt idx="598">
                  <c:v>-37.155535363281601</c:v>
                </c:pt>
                <c:pt idx="599">
                  <c:v>-37.115175726681898</c:v>
                </c:pt>
                <c:pt idx="600">
                  <c:v>-37.074720011537799</c:v>
                </c:pt>
                <c:pt idx="601">
                  <c:v>-37.034167914555802</c:v>
                </c:pt>
                <c:pt idx="602">
                  <c:v>-36.993519131399601</c:v>
                </c:pt>
                <c:pt idx="603">
                  <c:v>-36.952773356620298</c:v>
                </c:pt>
                <c:pt idx="604">
                  <c:v>-36.911930283744198</c:v>
                </c:pt>
                <c:pt idx="605">
                  <c:v>-36.870989605215101</c:v>
                </c:pt>
                <c:pt idx="606">
                  <c:v>-36.829951012411797</c:v>
                </c:pt>
                <c:pt idx="607">
                  <c:v>-36.788814195612098</c:v>
                </c:pt>
                <c:pt idx="608">
                  <c:v>-36.747578844011898</c:v>
                </c:pt>
                <c:pt idx="609">
                  <c:v>-36.706244645757202</c:v>
                </c:pt>
                <c:pt idx="610">
                  <c:v>-36.664811287876397</c:v>
                </c:pt>
                <c:pt idx="611">
                  <c:v>-36.6232784563378</c:v>
                </c:pt>
                <c:pt idx="612">
                  <c:v>-36.581645835968601</c:v>
                </c:pt>
                <c:pt idx="613">
                  <c:v>-36.539913110548</c:v>
                </c:pt>
                <c:pt idx="614">
                  <c:v>-36.498079962728099</c:v>
                </c:pt>
                <c:pt idx="615">
                  <c:v>-36.4561460740806</c:v>
                </c:pt>
                <c:pt idx="616">
                  <c:v>-36.414111125042297</c:v>
                </c:pt>
                <c:pt idx="617">
                  <c:v>-36.371974794967201</c:v>
                </c:pt>
                <c:pt idx="618">
                  <c:v>-36.329736762078198</c:v>
                </c:pt>
                <c:pt idx="619">
                  <c:v>-36.287396703508598</c:v>
                </c:pt>
                <c:pt idx="620">
                  <c:v>-36.244954295260897</c:v>
                </c:pt>
                <c:pt idx="621">
                  <c:v>-36.202409212206298</c:v>
                </c:pt>
                <c:pt idx="622">
                  <c:v>-36.159761128103</c:v>
                </c:pt>
                <c:pt idx="623">
                  <c:v>-36.117009715575897</c:v>
                </c:pt>
                <c:pt idx="624">
                  <c:v>-36.074154646158803</c:v>
                </c:pt>
                <c:pt idx="625">
                  <c:v>-36.031195590181802</c:v>
                </c:pt>
                <c:pt idx="626">
                  <c:v>-35.988132216898201</c:v>
                </c:pt>
                <c:pt idx="627">
                  <c:v>-35.944964194397301</c:v>
                </c:pt>
                <c:pt idx="628">
                  <c:v>-35.901691189641298</c:v>
                </c:pt>
                <c:pt idx="629">
                  <c:v>-35.858312868440997</c:v>
                </c:pt>
                <c:pt idx="630">
                  <c:v>-35.8148288954512</c:v>
                </c:pt>
                <c:pt idx="631">
                  <c:v>-35.771238934185</c:v>
                </c:pt>
                <c:pt idx="632">
                  <c:v>-35.7275426470041</c:v>
                </c:pt>
                <c:pt idx="633">
                  <c:v>-35.683739695118803</c:v>
                </c:pt>
                <c:pt idx="634">
                  <c:v>-35.639829738564302</c:v>
                </c:pt>
                <c:pt idx="635">
                  <c:v>-35.595812436224101</c:v>
                </c:pt>
                <c:pt idx="636">
                  <c:v>-35.551687445827397</c:v>
                </c:pt>
                <c:pt idx="637">
                  <c:v>-35.507454423910303</c:v>
                </c:pt>
                <c:pt idx="638">
                  <c:v>-35.463113025871301</c:v>
                </c:pt>
                <c:pt idx="639">
                  <c:v>-35.418662905900099</c:v>
                </c:pt>
                <c:pt idx="640">
                  <c:v>-35.374103717046502</c:v>
                </c:pt>
                <c:pt idx="641">
                  <c:v>-35.3294351111509</c:v>
                </c:pt>
                <c:pt idx="642">
                  <c:v>-35.284656738896501</c:v>
                </c:pt>
                <c:pt idx="643">
                  <c:v>-35.239768249757503</c:v>
                </c:pt>
                <c:pt idx="644">
                  <c:v>-35.194769292039503</c:v>
                </c:pt>
                <c:pt idx="645">
                  <c:v>-35.149659512864901</c:v>
                </c:pt>
                <c:pt idx="646">
                  <c:v>-35.104438558151003</c:v>
                </c:pt>
                <c:pt idx="647">
                  <c:v>-35.0591060726059</c:v>
                </c:pt>
                <c:pt idx="648">
                  <c:v>-35.013661699760803</c:v>
                </c:pt>
                <c:pt idx="649">
                  <c:v>-34.968105081961603</c:v>
                </c:pt>
                <c:pt idx="650">
                  <c:v>-34.9224358603119</c:v>
                </c:pt>
                <c:pt idx="651">
                  <c:v>-34.876653674751502</c:v>
                </c:pt>
                <c:pt idx="652">
                  <c:v>-34.830758163954499</c:v>
                </c:pt>
                <c:pt idx="653">
                  <c:v>-34.7847489654485</c:v>
                </c:pt>
                <c:pt idx="654">
                  <c:v>-34.738625715512597</c:v>
                </c:pt>
                <c:pt idx="655">
                  <c:v>-34.692388049219097</c:v>
                </c:pt>
                <c:pt idx="656">
                  <c:v>-34.646035600405803</c:v>
                </c:pt>
                <c:pt idx="657">
                  <c:v>-34.599568001719398</c:v>
                </c:pt>
                <c:pt idx="658">
                  <c:v>-34.552984884556203</c:v>
                </c:pt>
                <c:pt idx="659">
                  <c:v>-34.506285879111701</c:v>
                </c:pt>
                <c:pt idx="660">
                  <c:v>-34.459470614344099</c:v>
                </c:pt>
                <c:pt idx="661">
                  <c:v>-34.412538717945601</c:v>
                </c:pt>
                <c:pt idx="662">
                  <c:v>-34.365489816437901</c:v>
                </c:pt>
                <c:pt idx="663">
                  <c:v>-34.318323535058703</c:v>
                </c:pt>
                <c:pt idx="664">
                  <c:v>-34.271039497852698</c:v>
                </c:pt>
                <c:pt idx="665">
                  <c:v>-34.223637327557597</c:v>
                </c:pt>
                <c:pt idx="666">
                  <c:v>-34.176116645738901</c:v>
                </c:pt>
                <c:pt idx="667">
                  <c:v>-34.128477072674798</c:v>
                </c:pt>
                <c:pt idx="668">
                  <c:v>-34.080718227424299</c:v>
                </c:pt>
                <c:pt idx="669">
                  <c:v>-34.032839727781798</c:v>
                </c:pt>
                <c:pt idx="670">
                  <c:v>-33.984841190277599</c:v>
                </c:pt>
                <c:pt idx="671">
                  <c:v>-33.9367222302184</c:v>
                </c:pt>
                <c:pt idx="672">
                  <c:v>-33.888482461637601</c:v>
                </c:pt>
                <c:pt idx="673">
                  <c:v>-33.840121497338998</c:v>
                </c:pt>
                <c:pt idx="674">
                  <c:v>-33.791638948801499</c:v>
                </c:pt>
                <c:pt idx="675">
                  <c:v>-33.7430344263203</c:v>
                </c:pt>
                <c:pt idx="676">
                  <c:v>-33.694307538874902</c:v>
                </c:pt>
                <c:pt idx="677">
                  <c:v>-33.645457894209699</c:v>
                </c:pt>
                <c:pt idx="678">
                  <c:v>-33.596485098800102</c:v>
                </c:pt>
                <c:pt idx="679">
                  <c:v>-33.547388757818702</c:v>
                </c:pt>
                <c:pt idx="680">
                  <c:v>-33.498168475208402</c:v>
                </c:pt>
                <c:pt idx="681">
                  <c:v>-33.448823853619501</c:v>
                </c:pt>
                <c:pt idx="682">
                  <c:v>-33.399354494443699</c:v>
                </c:pt>
                <c:pt idx="683">
                  <c:v>-33.349759997777802</c:v>
                </c:pt>
                <c:pt idx="684">
                  <c:v>-33.300039962439598</c:v>
                </c:pt>
                <c:pt idx="685">
                  <c:v>-33.250193985989398</c:v>
                </c:pt>
                <c:pt idx="686">
                  <c:v>-33.200221664685799</c:v>
                </c:pt>
                <c:pt idx="687">
                  <c:v>-33.150122593551799</c:v>
                </c:pt>
                <c:pt idx="688">
                  <c:v>-33.099896366236401</c:v>
                </c:pt>
                <c:pt idx="689">
                  <c:v>-33.049542575186898</c:v>
                </c:pt>
                <c:pt idx="690">
                  <c:v>-32.999060811528899</c:v>
                </c:pt>
                <c:pt idx="691">
                  <c:v>-32.948450665113903</c:v>
                </c:pt>
                <c:pt idx="692">
                  <c:v>-32.897711724479699</c:v>
                </c:pt>
                <c:pt idx="693">
                  <c:v>-32.846843576888602</c:v>
                </c:pt>
                <c:pt idx="694">
                  <c:v>-32.795845808325502</c:v>
                </c:pt>
                <c:pt idx="695">
                  <c:v>-32.744718003456398</c:v>
                </c:pt>
                <c:pt idx="696">
                  <c:v>-32.6934597456858</c:v>
                </c:pt>
                <c:pt idx="697">
                  <c:v>-32.6420706170749</c:v>
                </c:pt>
                <c:pt idx="698">
                  <c:v>-32.590550198429398</c:v>
                </c:pt>
                <c:pt idx="699">
                  <c:v>-32.538898069241696</c:v>
                </c:pt>
                <c:pt idx="700">
                  <c:v>-32.487113807717002</c:v>
                </c:pt>
                <c:pt idx="701">
                  <c:v>-32.435196990740103</c:v>
                </c:pt>
                <c:pt idx="702">
                  <c:v>-32.3831471939191</c:v>
                </c:pt>
                <c:pt idx="703">
                  <c:v>-32.330963991536301</c:v>
                </c:pt>
                <c:pt idx="704">
                  <c:v>-32.278646956600902</c:v>
                </c:pt>
                <c:pt idx="705">
                  <c:v>-32.226195660809402</c:v>
                </c:pt>
                <c:pt idx="706">
                  <c:v>-32.173609674543798</c:v>
                </c:pt>
                <c:pt idx="707">
                  <c:v>-32.120888566884602</c:v>
                </c:pt>
                <c:pt idx="708">
                  <c:v>-32.068031905616202</c:v>
                </c:pt>
                <c:pt idx="709">
                  <c:v>-32.015039257227997</c:v>
                </c:pt>
                <c:pt idx="710">
                  <c:v>-31.961910186877599</c:v>
                </c:pt>
                <c:pt idx="711">
                  <c:v>-31.908644258449101</c:v>
                </c:pt>
                <c:pt idx="712">
                  <c:v>-31.85524103449</c:v>
                </c:pt>
                <c:pt idx="713">
                  <c:v>-31.801700076277999</c:v>
                </c:pt>
                <c:pt idx="714">
                  <c:v>-31.7480209437343</c:v>
                </c:pt>
                <c:pt idx="715">
                  <c:v>-31.694203195527301</c:v>
                </c:pt>
                <c:pt idx="716">
                  <c:v>-31.640246388988601</c:v>
                </c:pt>
                <c:pt idx="717">
                  <c:v>-31.586150080156401</c:v>
                </c:pt>
                <c:pt idx="718">
                  <c:v>-31.531913823751701</c:v>
                </c:pt>
                <c:pt idx="719">
                  <c:v>-31.477537173201501</c:v>
                </c:pt>
                <c:pt idx="720">
                  <c:v>-31.423019680606</c:v>
                </c:pt>
                <c:pt idx="721">
                  <c:v>-31.368360896811499</c:v>
                </c:pt>
                <c:pt idx="722">
                  <c:v>-31.3135603712986</c:v>
                </c:pt>
                <c:pt idx="723">
                  <c:v>-31.258617652267599</c:v>
                </c:pt>
                <c:pt idx="724">
                  <c:v>-31.2035322866315</c:v>
                </c:pt>
                <c:pt idx="725">
                  <c:v>-31.148303819983798</c:v>
                </c:pt>
                <c:pt idx="726">
                  <c:v>-31.0929317966133</c:v>
                </c:pt>
                <c:pt idx="727">
                  <c:v>-31.037415759523402</c:v>
                </c:pt>
                <c:pt idx="728">
                  <c:v>-30.981755250386101</c:v>
                </c:pt>
                <c:pt idx="729">
                  <c:v>-30.925949809612099</c:v>
                </c:pt>
                <c:pt idx="730">
                  <c:v>-30.869998976289398</c:v>
                </c:pt>
                <c:pt idx="731">
                  <c:v>-30.8139022882172</c:v>
                </c:pt>
                <c:pt idx="732">
                  <c:v>-30.757659281884902</c:v>
                </c:pt>
                <c:pt idx="733">
                  <c:v>-30.701269492495001</c:v>
                </c:pt>
                <c:pt idx="734">
                  <c:v>-30.6447324539701</c:v>
                </c:pt>
                <c:pt idx="735">
                  <c:v>-30.588047698928101</c:v>
                </c:pt>
                <c:pt idx="736">
                  <c:v>-30.5312147586938</c:v>
                </c:pt>
                <c:pt idx="737">
                  <c:v>-30.474233163295501</c:v>
                </c:pt>
                <c:pt idx="738">
                  <c:v>-30.417102441483799</c:v>
                </c:pt>
                <c:pt idx="739">
                  <c:v>-30.359822120735799</c:v>
                </c:pt>
                <c:pt idx="740">
                  <c:v>-30.302391727237499</c:v>
                </c:pt>
                <c:pt idx="741">
                  <c:v>-30.244810785867902</c:v>
                </c:pt>
                <c:pt idx="742">
                  <c:v>-30.187078820246001</c:v>
                </c:pt>
                <c:pt idx="743">
                  <c:v>-30.129195352720402</c:v>
                </c:pt>
                <c:pt idx="744">
                  <c:v>-30.071159904356598</c:v>
                </c:pt>
                <c:pt idx="745">
                  <c:v>-30.012971994963401</c:v>
                </c:pt>
                <c:pt idx="746">
                  <c:v>-29.954631143027498</c:v>
                </c:pt>
                <c:pt idx="747">
                  <c:v>-29.8961368658297</c:v>
                </c:pt>
                <c:pt idx="748">
                  <c:v>-29.837488679342801</c:v>
                </c:pt>
                <c:pt idx="749">
                  <c:v>-29.778686098322801</c:v>
                </c:pt>
                <c:pt idx="750">
                  <c:v>-29.719728636201001</c:v>
                </c:pt>
                <c:pt idx="751">
                  <c:v>-29.6606158052039</c:v>
                </c:pt>
                <c:pt idx="752">
                  <c:v>-29.601347116277601</c:v>
                </c:pt>
                <c:pt idx="753">
                  <c:v>-29.541922079152599</c:v>
                </c:pt>
                <c:pt idx="754">
                  <c:v>-29.482340202278099</c:v>
                </c:pt>
                <c:pt idx="755">
                  <c:v>-29.4226009928617</c:v>
                </c:pt>
                <c:pt idx="756">
                  <c:v>-29.3627039568829</c:v>
                </c:pt>
                <c:pt idx="757">
                  <c:v>-29.302648599081799</c:v>
                </c:pt>
                <c:pt idx="758">
                  <c:v>-29.242434422982701</c:v>
                </c:pt>
                <c:pt idx="759">
                  <c:v>-29.1820609308486</c:v>
                </c:pt>
                <c:pt idx="760">
                  <c:v>-29.121527623734998</c:v>
                </c:pt>
                <c:pt idx="761">
                  <c:v>-29.0608340014766</c:v>
                </c:pt>
                <c:pt idx="762">
                  <c:v>-28.9999795627011</c:v>
                </c:pt>
                <c:pt idx="763">
                  <c:v>-28.938963804826901</c:v>
                </c:pt>
                <c:pt idx="764">
                  <c:v>-28.877786224027702</c:v>
                </c:pt>
                <c:pt idx="765">
                  <c:v>-28.816446315304901</c:v>
                </c:pt>
                <c:pt idx="766">
                  <c:v>-28.754943572489999</c:v>
                </c:pt>
                <c:pt idx="767">
                  <c:v>-28.6932774881647</c:v>
                </c:pt>
                <c:pt idx="768">
                  <c:v>-28.631447553764399</c:v>
                </c:pt>
                <c:pt idx="769">
                  <c:v>-28.569453259515001</c:v>
                </c:pt>
                <c:pt idx="770">
                  <c:v>-28.5072940944933</c:v>
                </c:pt>
                <c:pt idx="771">
                  <c:v>-28.4449695465829</c:v>
                </c:pt>
                <c:pt idx="772">
                  <c:v>-28.382479102532098</c:v>
                </c:pt>
                <c:pt idx="773">
                  <c:v>-28.319822247880101</c:v>
                </c:pt>
                <c:pt idx="774">
                  <c:v>-28.2569984670426</c:v>
                </c:pt>
                <c:pt idx="775">
                  <c:v>-28.1940072432958</c:v>
                </c:pt>
                <c:pt idx="776">
                  <c:v>-28.130848058771701</c:v>
                </c:pt>
                <c:pt idx="777">
                  <c:v>-28.067520394434599</c:v>
                </c:pt>
                <c:pt idx="778">
                  <c:v>-28.004023730164</c:v>
                </c:pt>
                <c:pt idx="779">
                  <c:v>-27.9403575446904</c:v>
                </c:pt>
                <c:pt idx="780">
                  <c:v>-27.8765213156431</c:v>
                </c:pt>
                <c:pt idx="781">
                  <c:v>-27.812514519543299</c:v>
                </c:pt>
                <c:pt idx="782">
                  <c:v>-27.748336631795699</c:v>
                </c:pt>
                <c:pt idx="783">
                  <c:v>-27.6839871267277</c:v>
                </c:pt>
                <c:pt idx="784">
                  <c:v>-27.619465477569801</c:v>
                </c:pt>
                <c:pt idx="785">
                  <c:v>-27.5547711564937</c:v>
                </c:pt>
                <c:pt idx="786">
                  <c:v>-27.489903634568599</c:v>
                </c:pt>
                <c:pt idx="787">
                  <c:v>-27.424862381847898</c:v>
                </c:pt>
                <c:pt idx="788">
                  <c:v>-27.359646867266498</c:v>
                </c:pt>
                <c:pt idx="789">
                  <c:v>-27.2942565587865</c:v>
                </c:pt>
                <c:pt idx="790">
                  <c:v>-27.228690923266999</c:v>
                </c:pt>
                <c:pt idx="791">
                  <c:v>-27.162949426593599</c:v>
                </c:pt>
                <c:pt idx="792">
                  <c:v>-27.097031533595999</c:v>
                </c:pt>
                <c:pt idx="793">
                  <c:v>-27.030936708099201</c:v>
                </c:pt>
                <c:pt idx="794">
                  <c:v>-26.9646644129555</c:v>
                </c:pt>
                <c:pt idx="795">
                  <c:v>-26.898214109975701</c:v>
                </c:pt>
                <c:pt idx="796">
                  <c:v>-26.831585260035599</c:v>
                </c:pt>
                <c:pt idx="797">
                  <c:v>-26.7647773230109</c:v>
                </c:pt>
                <c:pt idx="798">
                  <c:v>-26.697789757834499</c:v>
                </c:pt>
                <c:pt idx="799">
                  <c:v>-26.6306220224585</c:v>
                </c:pt>
                <c:pt idx="800">
                  <c:v>-26.563273573928701</c:v>
                </c:pt>
                <c:pt idx="801">
                  <c:v>-26.495743868338</c:v>
                </c:pt>
                <c:pt idx="802">
                  <c:v>-26.428032360867999</c:v>
                </c:pt>
                <c:pt idx="803">
                  <c:v>-26.3601385057909</c:v>
                </c:pt>
                <c:pt idx="804">
                  <c:v>-26.292061756469799</c:v>
                </c:pt>
                <c:pt idx="805">
                  <c:v>-26.223801565395998</c:v>
                </c:pt>
                <c:pt idx="806">
                  <c:v>-26.155357384196702</c:v>
                </c:pt>
                <c:pt idx="807">
                  <c:v>-26.086728663609001</c:v>
                </c:pt>
                <c:pt idx="808">
                  <c:v>-26.017914853523301</c:v>
                </c:pt>
                <c:pt idx="809">
                  <c:v>-25.948915403017999</c:v>
                </c:pt>
                <c:pt idx="810">
                  <c:v>-25.879729760317801</c:v>
                </c:pt>
                <c:pt idx="811">
                  <c:v>-25.8103573728615</c:v>
                </c:pt>
                <c:pt idx="812">
                  <c:v>-25.740797687266301</c:v>
                </c:pt>
                <c:pt idx="813">
                  <c:v>-25.671050149373102</c:v>
                </c:pt>
                <c:pt idx="814">
                  <c:v>-25.601114204228001</c:v>
                </c:pt>
                <c:pt idx="815">
                  <c:v>-25.5309892961643</c:v>
                </c:pt>
                <c:pt idx="816">
                  <c:v>-25.4606748687474</c:v>
                </c:pt>
                <c:pt idx="817">
                  <c:v>-25.3901703647809</c:v>
                </c:pt>
                <c:pt idx="818">
                  <c:v>-25.319475226379801</c:v>
                </c:pt>
                <c:pt idx="819">
                  <c:v>-25.248588894983101</c:v>
                </c:pt>
                <c:pt idx="820">
                  <c:v>-25.1775108112979</c:v>
                </c:pt>
                <c:pt idx="821">
                  <c:v>-25.106240415396599</c:v>
                </c:pt>
                <c:pt idx="822">
                  <c:v>-25.034777146634202</c:v>
                </c:pt>
                <c:pt idx="823">
                  <c:v>-24.963120443801799</c:v>
                </c:pt>
                <c:pt idx="824">
                  <c:v>-24.8912697450249</c:v>
                </c:pt>
                <c:pt idx="825">
                  <c:v>-24.8192244878461</c:v>
                </c:pt>
                <c:pt idx="826">
                  <c:v>-24.746984109157399</c:v>
                </c:pt>
                <c:pt idx="827">
                  <c:v>-24.6745480453251</c:v>
                </c:pt>
                <c:pt idx="828">
                  <c:v>-24.601915732164802</c:v>
                </c:pt>
                <c:pt idx="829">
                  <c:v>-24.529086604917602</c:v>
                </c:pt>
                <c:pt idx="830">
                  <c:v>-24.456060098345102</c:v>
                </c:pt>
                <c:pt idx="831">
                  <c:v>-24.382835646632198</c:v>
                </c:pt>
                <c:pt idx="832">
                  <c:v>-24.3094126835379</c:v>
                </c:pt>
                <c:pt idx="833">
                  <c:v>-24.2357906423324</c:v>
                </c:pt>
                <c:pt idx="834">
                  <c:v>-24.1619689558548</c:v>
                </c:pt>
                <c:pt idx="835">
                  <c:v>-24.087947056460099</c:v>
                </c:pt>
                <c:pt idx="836">
                  <c:v>-24.013724376143202</c:v>
                </c:pt>
                <c:pt idx="837">
                  <c:v>-23.939300346474099</c:v>
                </c:pt>
                <c:pt idx="838">
                  <c:v>-23.864674398684102</c:v>
                </c:pt>
                <c:pt idx="839">
                  <c:v>-23.789845963617601</c:v>
                </c:pt>
                <c:pt idx="840">
                  <c:v>-23.714814471793499</c:v>
                </c:pt>
                <c:pt idx="841">
                  <c:v>-23.6395793534181</c:v>
                </c:pt>
                <c:pt idx="842">
                  <c:v>-23.564140038430999</c:v>
                </c:pt>
                <c:pt idx="843">
                  <c:v>-23.488495956474502</c:v>
                </c:pt>
                <c:pt idx="844">
                  <c:v>-23.4126465369635</c:v>
                </c:pt>
                <c:pt idx="845">
                  <c:v>-23.336591209050098</c:v>
                </c:pt>
                <c:pt idx="846">
                  <c:v>-23.260329401720799</c:v>
                </c:pt>
                <c:pt idx="847">
                  <c:v>-23.183860543773999</c:v>
                </c:pt>
                <c:pt idx="848">
                  <c:v>-23.107184063843999</c:v>
                </c:pt>
                <c:pt idx="849">
                  <c:v>-23.030299390432202</c:v>
                </c:pt>
                <c:pt idx="850">
                  <c:v>-22.953205951904099</c:v>
                </c:pt>
                <c:pt idx="851">
                  <c:v>-22.875903176584899</c:v>
                </c:pt>
                <c:pt idx="852">
                  <c:v>-22.7983904927016</c:v>
                </c:pt>
                <c:pt idx="853">
                  <c:v>-22.720667328447998</c:v>
                </c:pt>
                <c:pt idx="854">
                  <c:v>-22.6427331120174</c:v>
                </c:pt>
                <c:pt idx="855">
                  <c:v>-22.564587271594899</c:v>
                </c:pt>
                <c:pt idx="856">
                  <c:v>-22.486229235414999</c:v>
                </c:pt>
                <c:pt idx="857">
                  <c:v>-22.4076584317853</c:v>
                </c:pt>
                <c:pt idx="858">
                  <c:v>-22.328874289065801</c:v>
                </c:pt>
                <c:pt idx="859">
                  <c:v>-22.249876235778402</c:v>
                </c:pt>
                <c:pt idx="860">
                  <c:v>-22.170663700548001</c:v>
                </c:pt>
                <c:pt idx="861">
                  <c:v>-22.091236112202399</c:v>
                </c:pt>
                <c:pt idx="862">
                  <c:v>-22.0115928997275</c:v>
                </c:pt>
                <c:pt idx="863">
                  <c:v>-21.931733492384101</c:v>
                </c:pt>
                <c:pt idx="864">
                  <c:v>-21.851657319641198</c:v>
                </c:pt>
                <c:pt idx="865">
                  <c:v>-21.771363811286299</c:v>
                </c:pt>
                <c:pt idx="866">
                  <c:v>-21.690852397383701</c:v>
                </c:pt>
                <c:pt idx="867">
                  <c:v>-21.610122508368001</c:v>
                </c:pt>
                <c:pt idx="868">
                  <c:v>-21.529173575052301</c:v>
                </c:pt>
                <c:pt idx="869">
                  <c:v>-21.448005028605099</c:v>
                </c:pt>
                <c:pt idx="870">
                  <c:v>-21.366616300689699</c:v>
                </c:pt>
                <c:pt idx="871">
                  <c:v>-21.2850068233647</c:v>
                </c:pt>
                <c:pt idx="872">
                  <c:v>-21.2031760292518</c:v>
                </c:pt>
                <c:pt idx="873">
                  <c:v>-21.121123351453601</c:v>
                </c:pt>
                <c:pt idx="874">
                  <c:v>-21.038848223654501</c:v>
                </c:pt>
                <c:pt idx="875">
                  <c:v>-20.956350080098598</c:v>
                </c:pt>
                <c:pt idx="876">
                  <c:v>-20.873628355693</c:v>
                </c:pt>
                <c:pt idx="877">
                  <c:v>-20.790682485976799</c:v>
                </c:pt>
                <c:pt idx="878">
                  <c:v>-20.707511907218102</c:v>
                </c:pt>
                <c:pt idx="879">
                  <c:v>-20.624116056376401</c:v>
                </c:pt>
                <c:pt idx="880">
                  <c:v>-20.5404943711406</c:v>
                </c:pt>
                <c:pt idx="881">
                  <c:v>-20.4566462900743</c:v>
                </c:pt>
                <c:pt idx="882">
                  <c:v>-20.372571252532499</c:v>
                </c:pt>
                <c:pt idx="883">
                  <c:v>-20.288268698726199</c:v>
                </c:pt>
                <c:pt idx="884">
                  <c:v>-20.203738069762402</c:v>
                </c:pt>
                <c:pt idx="885">
                  <c:v>-20.118978807750501</c:v>
                </c:pt>
                <c:pt idx="886">
                  <c:v>-20.033990355692701</c:v>
                </c:pt>
                <c:pt idx="887">
                  <c:v>-19.948772157674298</c:v>
                </c:pt>
                <c:pt idx="888">
                  <c:v>-19.863323658805299</c:v>
                </c:pt>
                <c:pt idx="889">
                  <c:v>-19.777644305273299</c:v>
                </c:pt>
                <c:pt idx="890">
                  <c:v>-19.691733544420099</c:v>
                </c:pt>
                <c:pt idx="891">
                  <c:v>-19.6055908247513</c:v>
                </c:pt>
                <c:pt idx="892">
                  <c:v>-19.519215595987401</c:v>
                </c:pt>
                <c:pt idx="893">
                  <c:v>-19.4326073090539</c:v>
                </c:pt>
                <c:pt idx="894">
                  <c:v>-19.345765416238599</c:v>
                </c:pt>
                <c:pt idx="895">
                  <c:v>-19.258689371096001</c:v>
                </c:pt>
                <c:pt idx="896">
                  <c:v>-19.171378628612199</c:v>
                </c:pt>
                <c:pt idx="897">
                  <c:v>-19.083832645134201</c:v>
                </c:pt>
                <c:pt idx="898">
                  <c:v>-18.996050878498899</c:v>
                </c:pt>
                <c:pt idx="899">
                  <c:v>-18.9080327880169</c:v>
                </c:pt>
                <c:pt idx="900">
                  <c:v>-18.8197778345899</c:v>
                </c:pt>
                <c:pt idx="901">
                  <c:v>-18.7312854806482</c:v>
                </c:pt>
                <c:pt idx="902">
                  <c:v>-18.642555190290601</c:v>
                </c:pt>
                <c:pt idx="903">
                  <c:v>-18.5535864292724</c:v>
                </c:pt>
                <c:pt idx="904">
                  <c:v>-18.464378665089502</c:v>
                </c:pt>
                <c:pt idx="905">
                  <c:v>-18.3749313669834</c:v>
                </c:pt>
                <c:pt idx="906">
                  <c:v>-18.2852440060561</c:v>
                </c:pt>
                <c:pt idx="907">
                  <c:v>-18.195316055175802</c:v>
                </c:pt>
                <c:pt idx="908">
                  <c:v>-18.105146989217701</c:v>
                </c:pt>
                <c:pt idx="909">
                  <c:v>-18.014736284938198</c:v>
                </c:pt>
                <c:pt idx="910">
                  <c:v>-17.924083421147198</c:v>
                </c:pt>
                <c:pt idx="911">
                  <c:v>-17.833187878675801</c:v>
                </c:pt>
                <c:pt idx="912">
                  <c:v>-17.7420491404514</c:v>
                </c:pt>
                <c:pt idx="913">
                  <c:v>-17.650666691566801</c:v>
                </c:pt>
                <c:pt idx="914">
                  <c:v>-17.559040019299101</c:v>
                </c:pt>
                <c:pt idx="915">
                  <c:v>-17.467168613204301</c:v>
                </c:pt>
                <c:pt idx="916">
                  <c:v>-17.3750519650917</c:v>
                </c:pt>
                <c:pt idx="917">
                  <c:v>-17.282689569161398</c:v>
                </c:pt>
                <c:pt idx="918">
                  <c:v>-17.190080921982599</c:v>
                </c:pt>
                <c:pt idx="919">
                  <c:v>-17.097225522628001</c:v>
                </c:pt>
                <c:pt idx="920">
                  <c:v>-17.004122872621199</c:v>
                </c:pt>
                <c:pt idx="921">
                  <c:v>-16.910772476086301</c:v>
                </c:pt>
                <c:pt idx="922">
                  <c:v>-16.8171738397468</c:v>
                </c:pt>
                <c:pt idx="923">
                  <c:v>-16.723326473014101</c:v>
                </c:pt>
                <c:pt idx="924">
                  <c:v>-16.629229887987702</c:v>
                </c:pt>
                <c:pt idx="925">
                  <c:v>-16.534883599580802</c:v>
                </c:pt>
                <c:pt idx="926">
                  <c:v>-16.440287125521799</c:v>
                </c:pt>
                <c:pt idx="927">
                  <c:v>-16.345439986455201</c:v>
                </c:pt>
                <c:pt idx="928">
                  <c:v>-16.250341705941</c:v>
                </c:pt>
                <c:pt idx="929">
                  <c:v>-16.154991810546001</c:v>
                </c:pt>
                <c:pt idx="930">
                  <c:v>-16.059389829942099</c:v>
                </c:pt>
                <c:pt idx="931">
                  <c:v>-15.963535296854699</c:v>
                </c:pt>
                <c:pt idx="932">
                  <c:v>-15.8674277472594</c:v>
                </c:pt>
                <c:pt idx="933">
                  <c:v>-15.7710667203259</c:v>
                </c:pt>
                <c:pt idx="934">
                  <c:v>-15.6744517585323</c:v>
                </c:pt>
                <c:pt idx="935">
                  <c:v>-15.5775824077161</c:v>
                </c:pt>
                <c:pt idx="936">
                  <c:v>-15.4804582171334</c:v>
                </c:pt>
                <c:pt idx="937">
                  <c:v>-15.3830787395201</c:v>
                </c:pt>
                <c:pt idx="938">
                  <c:v>-15.2854435311571</c:v>
                </c:pt>
                <c:pt idx="939">
                  <c:v>-15.187552151922</c:v>
                </c:pt>
                <c:pt idx="940">
                  <c:v>-15.0894041653619</c:v>
                </c:pt>
                <c:pt idx="941">
                  <c:v>-14.9909991387605</c:v>
                </c:pt>
                <c:pt idx="942">
                  <c:v>-14.8923366431753</c:v>
                </c:pt>
                <c:pt idx="943">
                  <c:v>-14.7934162535393</c:v>
                </c:pt>
                <c:pt idx="944">
                  <c:v>-14.6942375487105</c:v>
                </c:pt>
                <c:pt idx="945">
                  <c:v>-14.594800111498399</c:v>
                </c:pt>
                <c:pt idx="946">
                  <c:v>-14.495103528805499</c:v>
                </c:pt>
                <c:pt idx="947">
                  <c:v>-14.395147391618201</c:v>
                </c:pt>
                <c:pt idx="948">
                  <c:v>-14.294931295124901</c:v>
                </c:pt>
                <c:pt idx="949">
                  <c:v>-14.194454838783599</c:v>
                </c:pt>
                <c:pt idx="950">
                  <c:v>-14.093717626319799</c:v>
                </c:pt>
                <c:pt idx="951">
                  <c:v>-13.992719265884601</c:v>
                </c:pt>
                <c:pt idx="952">
                  <c:v>-13.891459370061799</c:v>
                </c:pt>
                <c:pt idx="953">
                  <c:v>-13.789937555981499</c:v>
                </c:pt>
                <c:pt idx="954">
                  <c:v>-13.688153445330601</c:v>
                </c:pt>
                <c:pt idx="955">
                  <c:v>-13.5861066645141</c:v>
                </c:pt>
                <c:pt idx="956">
                  <c:v>-13.4837968445781</c:v>
                </c:pt>
                <c:pt idx="957">
                  <c:v>-13.3812236214529</c:v>
                </c:pt>
                <c:pt idx="958">
                  <c:v>-13.2783866359156</c:v>
                </c:pt>
                <c:pt idx="959">
                  <c:v>-13.175285533686001</c:v>
                </c:pt>
                <c:pt idx="960">
                  <c:v>-13.0719199654677</c:v>
                </c:pt>
                <c:pt idx="961">
                  <c:v>-12.968289587112199</c:v>
                </c:pt>
                <c:pt idx="962">
                  <c:v>-12.8643940595817</c:v>
                </c:pt>
                <c:pt idx="963">
                  <c:v>-12.760233049119901</c:v>
                </c:pt>
                <c:pt idx="964">
                  <c:v>-12.655806227232899</c:v>
                </c:pt>
                <c:pt idx="965">
                  <c:v>-12.551113270820601</c:v>
                </c:pt>
                <c:pt idx="966">
                  <c:v>-12.4461538622545</c:v>
                </c:pt>
                <c:pt idx="967">
                  <c:v>-12.3409276894022</c:v>
                </c:pt>
                <c:pt idx="968">
                  <c:v>-12.2354344458111</c:v>
                </c:pt>
                <c:pt idx="969">
                  <c:v>-12.129673830615699</c:v>
                </c:pt>
                <c:pt idx="970">
                  <c:v>-12.0236455487744</c:v>
                </c:pt>
                <c:pt idx="971">
                  <c:v>-11.917349311045699</c:v>
                </c:pt>
                <c:pt idx="972">
                  <c:v>-11.8107848341141</c:v>
                </c:pt>
                <c:pt idx="973">
                  <c:v>-11.703951840662199</c:v>
                </c:pt>
                <c:pt idx="974">
                  <c:v>-11.5968500594076</c:v>
                </c:pt>
                <c:pt idx="975">
                  <c:v>-11.489479225221</c:v>
                </c:pt>
                <c:pt idx="976">
                  <c:v>-11.3818390792249</c:v>
                </c:pt>
                <c:pt idx="977">
                  <c:v>-11.273929368815001</c:v>
                </c:pt>
                <c:pt idx="978">
                  <c:v>-11.1657498477446</c:v>
                </c:pt>
                <c:pt idx="979">
                  <c:v>-11.0573002762585</c:v>
                </c:pt>
                <c:pt idx="980">
                  <c:v>-10.9485804211416</c:v>
                </c:pt>
                <c:pt idx="981">
                  <c:v>-10.8395900557805</c:v>
                </c:pt>
                <c:pt idx="982">
                  <c:v>-10.730328960265</c:v>
                </c:pt>
                <c:pt idx="983">
                  <c:v>-10.620796921458799</c:v>
                </c:pt>
                <c:pt idx="984">
                  <c:v>-10.510993733065</c:v>
                </c:pt>
                <c:pt idx="985">
                  <c:v>-10.4009191957991</c:v>
                </c:pt>
                <c:pt idx="986">
                  <c:v>-10.2905731173182</c:v>
                </c:pt>
                <c:pt idx="987">
                  <c:v>-10.1799553124279</c:v>
                </c:pt>
                <c:pt idx="988">
                  <c:v>-10.0690656030825</c:v>
                </c:pt>
                <c:pt idx="989">
                  <c:v>-9.9579038185478304</c:v>
                </c:pt>
                <c:pt idx="990">
                  <c:v>-9.8464697954233298</c:v>
                </c:pt>
                <c:pt idx="991">
                  <c:v>-9.7347633777388296</c:v>
                </c:pt>
                <c:pt idx="992">
                  <c:v>-9.6227844170200001</c:v>
                </c:pt>
                <c:pt idx="993">
                  <c:v>-9.5105327724279505</c:v>
                </c:pt>
                <c:pt idx="994">
                  <c:v>-9.3980083107680308</c:v>
                </c:pt>
                <c:pt idx="995">
                  <c:v>-9.2852109066662294</c:v>
                </c:pt>
                <c:pt idx="996">
                  <c:v>-9.1721404425462598</c:v>
                </c:pt>
                <c:pt idx="997">
                  <c:v>-9.0587968087719997</c:v>
                </c:pt>
                <c:pt idx="998">
                  <c:v>-8.9451799037578894</c:v>
                </c:pt>
                <c:pt idx="999">
                  <c:v>-8.8312896339829194</c:v>
                </c:pt>
                <c:pt idx="1000">
                  <c:v>-8.7171259141507509</c:v>
                </c:pt>
                <c:pt idx="1001">
                  <c:v>-8.6026886671927993</c:v>
                </c:pt>
                <c:pt idx="1002">
                  <c:v>-8.4879778244439805</c:v>
                </c:pt>
                <c:pt idx="1003">
                  <c:v>-8.3729933256205396</c:v>
                </c:pt>
                <c:pt idx="1004">
                  <c:v>-8.2577351190274104</c:v>
                </c:pt>
                <c:pt idx="1005">
                  <c:v>-8.1422031615371093</c:v>
                </c:pt>
                <c:pt idx="1006">
                  <c:v>-8.0263974187479903</c:v>
                </c:pt>
                <c:pt idx="1007">
                  <c:v>-7.91031786497956</c:v>
                </c:pt>
                <c:pt idx="1008">
                  <c:v>-7.7939644835142801</c:v>
                </c:pt>
                <c:pt idx="1009">
                  <c:v>-7.6773372664965702</c:v>
                </c:pt>
                <c:pt idx="1010">
                  <c:v>-7.5604362151537403</c:v>
                </c:pt>
                <c:pt idx="1011">
                  <c:v>-7.4432613398215599</c:v>
                </c:pt>
                <c:pt idx="1012">
                  <c:v>-7.3258126600251199</c:v>
                </c:pt>
                <c:pt idx="1013">
                  <c:v>-7.2080902046322901</c:v>
                </c:pt>
                <c:pt idx="1014">
                  <c:v>-7.0900940118157196</c:v>
                </c:pt>
                <c:pt idx="1015">
                  <c:v>-6.9718241292905496</c:v>
                </c:pt>
                <c:pt idx="1016">
                  <c:v>-6.8532806142291598</c:v>
                </c:pt>
                <c:pt idx="1017">
                  <c:v>-6.7344635335206204</c:v>
                </c:pt>
                <c:pt idx="1018">
                  <c:v>-6.6153729637168199</c:v>
                </c:pt>
                <c:pt idx="1019">
                  <c:v>-6.4960089911950201</c:v>
                </c:pt>
                <c:pt idx="1020">
                  <c:v>-6.3763717122017098</c:v>
                </c:pt>
                <c:pt idx="1021">
                  <c:v>-6.25646123297531</c:v>
                </c:pt>
                <c:pt idx="1022">
                  <c:v>-6.1362776697733903</c:v>
                </c:pt>
                <c:pt idx="1023">
                  <c:v>-6.0158211490468103</c:v>
                </c:pt>
                <c:pt idx="1024">
                  <c:v>-5.8950918074059997</c:v>
                </c:pt>
                <c:pt idx="1025">
                  <c:v>-5.7740897918246201</c:v>
                </c:pt>
                <c:pt idx="1026">
                  <c:v>-5.6528152596260899</c:v>
                </c:pt>
                <c:pt idx="1027">
                  <c:v>-5.53126837863618</c:v>
                </c:pt>
                <c:pt idx="1028">
                  <c:v>-5.4094493271941202</c:v>
                </c:pt>
                <c:pt idx="1029">
                  <c:v>-5.2873582943309998</c:v>
                </c:pt>
                <c:pt idx="1030">
                  <c:v>-5.16499547978139</c:v>
                </c:pt>
                <c:pt idx="1031">
                  <c:v>-5.0423610940289301</c:v>
                </c:pt>
                <c:pt idx="1032">
                  <c:v>-4.9194553585293699</c:v>
                </c:pt>
                <c:pt idx="1033">
                  <c:v>-4.7962785056387203</c:v>
                </c:pt>
                <c:pt idx="1034">
                  <c:v>-4.6728307788138697</c:v>
                </c:pt>
                <c:pt idx="1035">
                  <c:v>-4.54911243256731</c:v>
                </c:pt>
                <c:pt idx="1036">
                  <c:v>-4.42512373269909</c:v>
                </c:pt>
                <c:pt idx="1037">
                  <c:v>-4.3008649562208303</c:v>
                </c:pt>
                <c:pt idx="1038">
                  <c:v>-4.1763363915919101</c:v>
                </c:pt>
                <c:pt idx="1039">
                  <c:v>-4.05153833864187</c:v>
                </c:pt>
                <c:pt idx="1040">
                  <c:v>-3.9264711087703801</c:v>
                </c:pt>
                <c:pt idx="1041">
                  <c:v>-3.8011350249450899</c:v>
                </c:pt>
                <c:pt idx="1042">
                  <c:v>-3.6755304218544298</c:v>
                </c:pt>
                <c:pt idx="1043">
                  <c:v>-3.5496576458823399</c:v>
                </c:pt>
                <c:pt idx="1044">
                  <c:v>-3.4235170553346199</c:v>
                </c:pt>
                <c:pt idx="1045">
                  <c:v>-3.2971090203203</c:v>
                </c:pt>
                <c:pt idx="1046">
                  <c:v>-3.1704339229938698</c:v>
                </c:pt>
                <c:pt idx="1047">
                  <c:v>-3.0434921575637701</c:v>
                </c:pt>
                <c:pt idx="1048">
                  <c:v>-2.9162841303277101</c:v>
                </c:pt>
                <c:pt idx="1049">
                  <c:v>-2.7888102598543001</c:v>
                </c:pt>
                <c:pt idx="1050">
                  <c:v>-2.6610709769102501</c:v>
                </c:pt>
                <c:pt idx="1051">
                  <c:v>-2.5330667246490099</c:v>
                </c:pt>
                <c:pt idx="1052">
                  <c:v>-2.40479795863433</c:v>
                </c:pt>
                <c:pt idx="1053">
                  <c:v>-2.2762651469358799</c:v>
                </c:pt>
                <c:pt idx="1054">
                  <c:v>-2.1474687701389699</c:v>
                </c:pt>
                <c:pt idx="1055">
                  <c:v>-2.0184093214882601</c:v>
                </c:pt>
                <c:pt idx="1056">
                  <c:v>-1.88908730688257</c:v>
                </c:pt>
                <c:pt idx="1057">
                  <c:v>-1.7595032450325301</c:v>
                </c:pt>
                <c:pt idx="1058">
                  <c:v>-1.62965766742394</c:v>
                </c:pt>
                <c:pt idx="1059">
                  <c:v>-1.49955111846401</c:v>
                </c:pt>
                <c:pt idx="1060">
                  <c:v>-1.3691841554474899</c:v>
                </c:pt>
                <c:pt idx="1061">
                  <c:v>-1.23855734879629</c:v>
                </c:pt>
                <c:pt idx="1062">
                  <c:v>-1.1076712819060499</c:v>
                </c:pt>
                <c:pt idx="1063">
                  <c:v>-0.97652655138074296</c:v>
                </c:pt>
                <c:pt idx="1064">
                  <c:v>-0.84512376696983404</c:v>
                </c:pt>
                <c:pt idx="1065">
                  <c:v>-0.71346355170146503</c:v>
                </c:pt>
                <c:pt idx="1066">
                  <c:v>-0.58154654192725197</c:v>
                </c:pt>
                <c:pt idx="1067">
                  <c:v>-0.44937338735201099</c:v>
                </c:pt>
                <c:pt idx="1068">
                  <c:v>-0.31694475113817999</c:v>
                </c:pt>
                <c:pt idx="1069">
                  <c:v>-0.184261309884448</c:v>
                </c:pt>
                <c:pt idx="1070">
                  <c:v>-5.1323753760072997E-2</c:v>
                </c:pt>
                <c:pt idx="1071">
                  <c:v>8.18672135116571E-2</c:v>
                </c:pt>
                <c:pt idx="1072">
                  <c:v>0.215310874515353</c:v>
                </c:pt>
                <c:pt idx="1073">
                  <c:v>0.34900649822685598</c:v>
                </c:pt>
                <c:pt idx="1074">
                  <c:v>0.48295333982292699</c:v>
                </c:pt>
                <c:pt idx="1075">
                  <c:v>0.61715064072131998</c:v>
                </c:pt>
                <c:pt idx="1076">
                  <c:v>0.75159762852177803</c:v>
                </c:pt>
                <c:pt idx="1077">
                  <c:v>0.88629351692316005</c:v>
                </c:pt>
                <c:pt idx="1078">
                  <c:v>1.0212375057426399</c:v>
                </c:pt>
                <c:pt idx="1079">
                  <c:v>1.1564287808311</c:v>
                </c:pt>
                <c:pt idx="1080">
                  <c:v>1.2918665140202801</c:v>
                </c:pt>
                <c:pt idx="1081">
                  <c:v>1.42754986315014</c:v>
                </c:pt>
                <c:pt idx="1082">
                  <c:v>1.5634779719110801</c:v>
                </c:pt>
                <c:pt idx="1083">
                  <c:v>1.69964996999033</c:v>
                </c:pt>
                <c:pt idx="1084">
                  <c:v>1.8360649728528999</c:v>
                </c:pt>
                <c:pt idx="1085">
                  <c:v>1.97272208179833</c:v>
                </c:pt>
                <c:pt idx="1086">
                  <c:v>2.1096203839567802</c:v>
                </c:pt>
                <c:pt idx="1087">
                  <c:v>2.2467589521640998</c:v>
                </c:pt>
                <c:pt idx="1088">
                  <c:v>2.3841368450454099</c:v>
                </c:pt>
                <c:pt idx="1089">
                  <c:v>2.5217531069029602</c:v>
                </c:pt>
                <c:pt idx="1090">
                  <c:v>2.6596067677406801</c:v>
                </c:pt>
                <c:pt idx="1091">
                  <c:v>2.79769684317113</c:v>
                </c:pt>
                <c:pt idx="1092">
                  <c:v>2.9360223345364602</c:v>
                </c:pt>
                <c:pt idx="1093">
                  <c:v>3.07458222872003</c:v>
                </c:pt>
                <c:pt idx="1094">
                  <c:v>3.21337549823255</c:v>
                </c:pt>
                <c:pt idx="1095">
                  <c:v>3.3524011011644999</c:v>
                </c:pt>
                <c:pt idx="1096">
                  <c:v>3.4916579811689901</c:v>
                </c:pt>
                <c:pt idx="1097">
                  <c:v>3.6311450675019601</c:v>
                </c:pt>
                <c:pt idx="1098">
                  <c:v>3.7708612748827401</c:v>
                </c:pt>
                <c:pt idx="1099">
                  <c:v>3.91080550364387</c:v>
                </c:pt>
                <c:pt idx="1100">
                  <c:v>4.0509766395874696</c:v>
                </c:pt>
                <c:pt idx="1101">
                  <c:v>4.1913735540737704</c:v>
                </c:pt>
                <c:pt idx="1102">
                  <c:v>4.3319951039754798</c:v>
                </c:pt>
                <c:pt idx="1103">
                  <c:v>4.4728401316890496</c:v>
                </c:pt>
                <c:pt idx="1104">
                  <c:v>4.6139074650891896</c:v>
                </c:pt>
                <c:pt idx="1105">
                  <c:v>4.7551959176382699</c:v>
                </c:pt>
                <c:pt idx="1106">
                  <c:v>4.8967042882377401</c:v>
                </c:pt>
                <c:pt idx="1107">
                  <c:v>5.0384313614111402</c:v>
                </c:pt>
                <c:pt idx="1108">
                  <c:v>5.1803759071589104</c:v>
                </c:pt>
                <c:pt idx="1109">
                  <c:v>5.3225366810384003</c:v>
                </c:pt>
                <c:pt idx="1110">
                  <c:v>5.4649124241587401</c:v>
                </c:pt>
                <c:pt idx="1111">
                  <c:v>5.6075018632490101</c:v>
                </c:pt>
                <c:pt idx="1112">
                  <c:v>5.7503037105662402</c:v>
                </c:pt>
                <c:pt idx="1113">
                  <c:v>5.8933166640423398</c:v>
                </c:pt>
                <c:pt idx="1114">
                  <c:v>6.03653940715889</c:v>
                </c:pt>
                <c:pt idx="1115">
                  <c:v>6.1799706090956104</c:v>
                </c:pt>
                <c:pt idx="1116">
                  <c:v>6.3236089247399097</c:v>
                </c:pt>
                <c:pt idx="1117">
                  <c:v>6.4674529946083696</c:v>
                </c:pt>
                <c:pt idx="1118">
                  <c:v>6.6115014450118101</c:v>
                </c:pt>
                <c:pt idx="1119">
                  <c:v>6.7557528879625002</c:v>
                </c:pt>
                <c:pt idx="1120">
                  <c:v>6.9002059213237299</c:v>
                </c:pt>
                <c:pt idx="1121">
                  <c:v>7.0448591287482101</c:v>
                </c:pt>
                <c:pt idx="1122">
                  <c:v>7.1897110797972301</c:v>
                </c:pt>
                <c:pt idx="1123">
                  <c:v>7.3347603298973301</c:v>
                </c:pt>
                <c:pt idx="1124">
                  <c:v>7.4800054204483697</c:v>
                </c:pt>
                <c:pt idx="1125">
                  <c:v>7.6254448788337097</c:v>
                </c:pt>
                <c:pt idx="1126">
                  <c:v>7.7710772184865302</c:v>
                </c:pt>
                <c:pt idx="1127">
                  <c:v>7.9169009389279896</c:v>
                </c:pt>
                <c:pt idx="1128">
                  <c:v>8.0629145258135893</c:v>
                </c:pt>
                <c:pt idx="1129">
                  <c:v>8.2091164509632204</c:v>
                </c:pt>
                <c:pt idx="1130">
                  <c:v>8.3555051724956098</c:v>
                </c:pt>
                <c:pt idx="1131">
                  <c:v>8.5020791348308595</c:v>
                </c:pt>
                <c:pt idx="1132">
                  <c:v>8.6488367687015195</c:v>
                </c:pt>
                <c:pt idx="1133">
                  <c:v>8.7957764913151095</c:v>
                </c:pt>
                <c:pt idx="1134">
                  <c:v>8.9428967063334994</c:v>
                </c:pt>
                <c:pt idx="1135">
                  <c:v>9.0901958040366804</c:v>
                </c:pt>
                <c:pt idx="1136">
                  <c:v>9.2376721612628199</c:v>
                </c:pt>
                <c:pt idx="1137">
                  <c:v>9.3853241416099902</c:v>
                </c:pt>
                <c:pt idx="1138">
                  <c:v>9.5331500953926707</c:v>
                </c:pt>
                <c:pt idx="1139">
                  <c:v>9.6811483598131005</c:v>
                </c:pt>
                <c:pt idx="1140">
                  <c:v>9.8293172589937399</c:v>
                </c:pt>
                <c:pt idx="1141">
                  <c:v>9.9776551040531505</c:v>
                </c:pt>
                <c:pt idx="1142">
                  <c:v>10.126160193185401</c:v>
                </c:pt>
                <c:pt idx="1143">
                  <c:v>10.274830811808499</c:v>
                </c:pt>
                <c:pt idx="1144">
                  <c:v>10.423665232550199</c:v>
                </c:pt>
                <c:pt idx="1145">
                  <c:v>10.5726617154134</c:v>
                </c:pt>
                <c:pt idx="1146">
                  <c:v>10.7218185078576</c:v>
                </c:pt>
                <c:pt idx="1147">
                  <c:v>10.8711338448582</c:v>
                </c:pt>
                <c:pt idx="1148">
                  <c:v>11.020605949014101</c:v>
                </c:pt>
                <c:pt idx="1149">
                  <c:v>11.1702330306868</c:v>
                </c:pt>
                <c:pt idx="1150">
                  <c:v>11.320013288074501</c:v>
                </c:pt>
                <c:pt idx="1151">
                  <c:v>11.4699449072841</c:v>
                </c:pt>
                <c:pt idx="1152">
                  <c:v>11.6200260625056</c:v>
                </c:pt>
                <c:pt idx="1153">
                  <c:v>11.7702549159866</c:v>
                </c:pt>
                <c:pt idx="1154">
                  <c:v>11.9206296183656</c:v>
                </c:pt>
                <c:pt idx="1155">
                  <c:v>12.071148308556101</c:v>
                </c:pt>
                <c:pt idx="1156">
                  <c:v>12.221809114013499</c:v>
                </c:pt>
                <c:pt idx="1157">
                  <c:v>12.37261015076</c:v>
                </c:pt>
                <c:pt idx="1158">
                  <c:v>12.523549523538</c:v>
                </c:pt>
                <c:pt idx="1159">
                  <c:v>12.6746253259781</c:v>
                </c:pt>
                <c:pt idx="1160">
                  <c:v>12.8258356406388</c:v>
                </c:pt>
                <c:pt idx="1161">
                  <c:v>12.977178539186999</c:v>
                </c:pt>
                <c:pt idx="1162">
                  <c:v>13.12865208248</c:v>
                </c:pt>
                <c:pt idx="1163">
                  <c:v>13.2802543207413</c:v>
                </c:pt>
                <c:pt idx="1164">
                  <c:v>13.431983293685599</c:v>
                </c:pt>
                <c:pt idx="1165">
                  <c:v>13.5838370306582</c:v>
                </c:pt>
                <c:pt idx="1166">
                  <c:v>13.7358135506755</c:v>
                </c:pt>
                <c:pt idx="1167">
                  <c:v>13.8879108627176</c:v>
                </c:pt>
                <c:pt idx="1168">
                  <c:v>14.0401269657584</c:v>
                </c:pt>
                <c:pt idx="1169">
                  <c:v>14.192459848962599</c:v>
                </c:pt>
                <c:pt idx="1170">
                  <c:v>14.3449074917466</c:v>
                </c:pt>
                <c:pt idx="1171">
                  <c:v>14.497467864042999</c:v>
                </c:pt>
                <c:pt idx="1172">
                  <c:v>14.6501389263706</c:v>
                </c:pt>
                <c:pt idx="1173">
                  <c:v>14.8029186300116</c:v>
                </c:pt>
                <c:pt idx="1174">
                  <c:v>14.955804917148299</c:v>
                </c:pt>
                <c:pt idx="1175">
                  <c:v>15.108795720993699</c:v>
                </c:pt>
                <c:pt idx="1176">
                  <c:v>15.261888966001599</c:v>
                </c:pt>
                <c:pt idx="1177">
                  <c:v>15.415082567991499</c:v>
                </c:pt>
                <c:pt idx="1178">
                  <c:v>15.568374434326</c:v>
                </c:pt>
                <c:pt idx="1179">
                  <c:v>15.721762464032601</c:v>
                </c:pt>
                <c:pt idx="1180">
                  <c:v>15.875244547990301</c:v>
                </c:pt>
                <c:pt idx="1181">
                  <c:v>16.0288185691164</c:v>
                </c:pt>
                <c:pt idx="1182">
                  <c:v>16.182482402470601</c:v>
                </c:pt>
                <c:pt idx="1183">
                  <c:v>16.3362339155175</c:v>
                </c:pt>
                <c:pt idx="1184">
                  <c:v>16.490070968192899</c:v>
                </c:pt>
                <c:pt idx="1185">
                  <c:v>16.6439914130973</c:v>
                </c:pt>
                <c:pt idx="1186">
                  <c:v>16.7979930957638</c:v>
                </c:pt>
                <c:pt idx="1187">
                  <c:v>16.952073854691999</c:v>
                </c:pt>
                <c:pt idx="1188">
                  <c:v>17.106231521617101</c:v>
                </c:pt>
                <c:pt idx="1189">
                  <c:v>17.260463921640799</c:v>
                </c:pt>
                <c:pt idx="1190">
                  <c:v>17.414768873437701</c:v>
                </c:pt>
                <c:pt idx="1191">
                  <c:v>17.569144189402198</c:v>
                </c:pt>
                <c:pt idx="1192">
                  <c:v>17.7235876758964</c:v>
                </c:pt>
                <c:pt idx="1193">
                  <c:v>17.8780971333032</c:v>
                </c:pt>
                <c:pt idx="1194">
                  <c:v>18.032670356382699</c:v>
                </c:pt>
                <c:pt idx="1195">
                  <c:v>18.187305134267302</c:v>
                </c:pt>
                <c:pt idx="1196">
                  <c:v>18.341999250814599</c:v>
                </c:pt>
                <c:pt idx="1197">
                  <c:v>18.496750484678401</c:v>
                </c:pt>
                <c:pt idx="1198">
                  <c:v>18.651556609591601</c:v>
                </c:pt>
                <c:pt idx="1199">
                  <c:v>18.8064153944261</c:v>
                </c:pt>
                <c:pt idx="1200">
                  <c:v>18.961324603524499</c:v>
                </c:pt>
                <c:pt idx="1201">
                  <c:v>19.1162819967902</c:v>
                </c:pt>
                <c:pt idx="1202">
                  <c:v>19.271285329920801</c:v>
                </c:pt>
                <c:pt idx="1203">
                  <c:v>19.4263323546338</c:v>
                </c:pt>
                <c:pt idx="1204">
                  <c:v>19.581420818752601</c:v>
                </c:pt>
                <c:pt idx="1205">
                  <c:v>19.736548466513</c:v>
                </c:pt>
                <c:pt idx="1206">
                  <c:v>19.8917130386676</c:v>
                </c:pt>
                <c:pt idx="1207">
                  <c:v>20.046912272815302</c:v>
                </c:pt>
                <c:pt idx="1208">
                  <c:v>20.2021439034142</c:v>
                </c:pt>
                <c:pt idx="1209">
                  <c:v>20.357405662134902</c:v>
                </c:pt>
                <c:pt idx="1210">
                  <c:v>20.512695277969101</c:v>
                </c:pt>
                <c:pt idx="1211">
                  <c:v>20.668010477478902</c:v>
                </c:pt>
                <c:pt idx="1212">
                  <c:v>20.823348984946801</c:v>
                </c:pt>
                <c:pt idx="1213">
                  <c:v>20.978708522635799</c:v>
                </c:pt>
                <c:pt idx="1214">
                  <c:v>21.134086810922302</c:v>
                </c:pt>
                <c:pt idx="1215">
                  <c:v>21.289481568527201</c:v>
                </c:pt>
                <c:pt idx="1216">
                  <c:v>21.444890512785701</c:v>
                </c:pt>
                <c:pt idx="1217">
                  <c:v>21.6003113596764</c:v>
                </c:pt>
                <c:pt idx="1218">
                  <c:v>21.755741824214599</c:v>
                </c:pt>
                <c:pt idx="1219">
                  <c:v>21.9111796205347</c:v>
                </c:pt>
                <c:pt idx="1220">
                  <c:v>22.066622462096898</c:v>
                </c:pt>
                <c:pt idx="1221">
                  <c:v>22.2220680619658</c:v>
                </c:pt>
                <c:pt idx="1222">
                  <c:v>22.377514132939499</c:v>
                </c:pt>
                <c:pt idx="1223">
                  <c:v>22.532958387775</c:v>
                </c:pt>
                <c:pt idx="1224">
                  <c:v>22.688398539379701</c:v>
                </c:pt>
                <c:pt idx="1225">
                  <c:v>22.843832301014899</c:v>
                </c:pt>
                <c:pt idx="1226">
                  <c:v>22.9992573865606</c:v>
                </c:pt>
                <c:pt idx="1227">
                  <c:v>23.154671510598501</c:v>
                </c:pt>
                <c:pt idx="1228">
                  <c:v>23.310072388742402</c:v>
                </c:pt>
                <c:pt idx="1229">
                  <c:v>23.465457737677198</c:v>
                </c:pt>
                <c:pt idx="1230">
                  <c:v>23.620825275564101</c:v>
                </c:pt>
                <c:pt idx="1231">
                  <c:v>23.776172722061499</c:v>
                </c:pt>
                <c:pt idx="1232">
                  <c:v>23.931497798667898</c:v>
                </c:pt>
                <c:pt idx="1233">
                  <c:v>24.086798228758902</c:v>
                </c:pt>
                <c:pt idx="1234">
                  <c:v>24.242071737947601</c:v>
                </c:pt>
                <c:pt idx="1235">
                  <c:v>24.3973160542245</c:v>
                </c:pt>
                <c:pt idx="1236">
                  <c:v>24.5525289080989</c:v>
                </c:pt>
                <c:pt idx="1237">
                  <c:v>24.707708032911</c:v>
                </c:pt>
                <c:pt idx="1238">
                  <c:v>24.862851164875</c:v>
                </c:pt>
                <c:pt idx="1239">
                  <c:v>25.017956043437501</c:v>
                </c:pt>
                <c:pt idx="1240">
                  <c:v>25.173020411391398</c:v>
                </c:pt>
                <c:pt idx="1241">
                  <c:v>25.328042015087998</c:v>
                </c:pt>
                <c:pt idx="1242">
                  <c:v>25.4830186045658</c:v>
                </c:pt>
                <c:pt idx="1243">
                  <c:v>25.637947933885201</c:v>
                </c:pt>
                <c:pt idx="1244">
                  <c:v>25.792827761162702</c:v>
                </c:pt>
                <c:pt idx="1245">
                  <c:v>25.947655848939998</c:v>
                </c:pt>
                <c:pt idx="1246">
                  <c:v>26.102429964161502</c:v>
                </c:pt>
                <c:pt idx="1247">
                  <c:v>26.257147878556101</c:v>
                </c:pt>
                <c:pt idx="1248">
                  <c:v>26.411807368683998</c:v>
                </c:pt>
                <c:pt idx="1249">
                  <c:v>26.5664062162862</c:v>
                </c:pt>
                <c:pt idx="1250">
                  <c:v>26.720942208306401</c:v>
                </c:pt>
                <c:pt idx="1251">
                  <c:v>26.875413137117899</c:v>
                </c:pt>
                <c:pt idx="1252">
                  <c:v>27.029816800801001</c:v>
                </c:pt>
                <c:pt idx="1253">
                  <c:v>27.184151003200199</c:v>
                </c:pt>
                <c:pt idx="1254">
                  <c:v>27.3384135542486</c:v>
                </c:pt>
                <c:pt idx="1255">
                  <c:v>27.492602269955398</c:v>
                </c:pt>
                <c:pt idx="1256">
                  <c:v>27.646714972798701</c:v>
                </c:pt>
                <c:pt idx="1257">
                  <c:v>27.800749491745499</c:v>
                </c:pt>
                <c:pt idx="1258">
                  <c:v>27.9547036624801</c:v>
                </c:pt>
                <c:pt idx="1259">
                  <c:v>28.108575327631399</c:v>
                </c:pt>
                <c:pt idx="1260">
                  <c:v>28.262362336848099</c:v>
                </c:pt>
                <c:pt idx="1261">
                  <c:v>28.416062547033999</c:v>
                </c:pt>
                <c:pt idx="1262">
                  <c:v>28.569673822541901</c:v>
                </c:pt>
                <c:pt idx="1263">
                  <c:v>28.723194035264999</c:v>
                </c:pt>
                <c:pt idx="1264">
                  <c:v>28.8766210648777</c:v>
                </c:pt>
                <c:pt idx="1265">
                  <c:v>29.0299527989201</c:v>
                </c:pt>
                <c:pt idx="1266">
                  <c:v>29.183187133103999</c:v>
                </c:pt>
                <c:pt idx="1267">
                  <c:v>29.3363219712956</c:v>
                </c:pt>
                <c:pt idx="1268">
                  <c:v>29.489355225848499</c:v>
                </c:pt>
                <c:pt idx="1269">
                  <c:v>29.642284817585502</c:v>
                </c:pt>
                <c:pt idx="1270">
                  <c:v>29.7951086761257</c:v>
                </c:pt>
                <c:pt idx="1271">
                  <c:v>29.947824739957301</c:v>
                </c:pt>
                <c:pt idx="1272">
                  <c:v>30.1004309565676</c:v>
                </c:pt>
                <c:pt idx="1273">
                  <c:v>30.252925282662702</c:v>
                </c:pt>
                <c:pt idx="1274">
                  <c:v>30.405305684235898</c:v>
                </c:pt>
                <c:pt idx="1275">
                  <c:v>30.557570136837601</c:v>
                </c:pt>
                <c:pt idx="1276">
                  <c:v>30.709716625583901</c:v>
                </c:pt>
                <c:pt idx="1277">
                  <c:v>30.861743145399899</c:v>
                </c:pt>
                <c:pt idx="1278">
                  <c:v>31.013647701083901</c:v>
                </c:pt>
                <c:pt idx="1279">
                  <c:v>31.1654283075334</c:v>
                </c:pt>
                <c:pt idx="1280">
                  <c:v>31.3170829898303</c:v>
                </c:pt>
                <c:pt idx="1281">
                  <c:v>31.468609783402801</c:v>
                </c:pt>
                <c:pt idx="1282">
                  <c:v>31.620006734068198</c:v>
                </c:pt>
                <c:pt idx="1283">
                  <c:v>31.7712718983434</c:v>
                </c:pt>
                <c:pt idx="1284">
                  <c:v>31.9224033434303</c:v>
                </c:pt>
                <c:pt idx="1285">
                  <c:v>32.073399147362601</c:v>
                </c:pt>
                <c:pt idx="1286">
                  <c:v>32.224257399225301</c:v>
                </c:pt>
                <c:pt idx="1287">
                  <c:v>32.374976199115899</c:v>
                </c:pt>
                <c:pt idx="1288">
                  <c:v>32.525553658446</c:v>
                </c:pt>
                <c:pt idx="1289">
                  <c:v>32.675987899907099</c:v>
                </c:pt>
                <c:pt idx="1290">
                  <c:v>32.826277057736803</c:v>
                </c:pt>
                <c:pt idx="1291">
                  <c:v>32.976419277638499</c:v>
                </c:pt>
                <c:pt idx="1292">
                  <c:v>33.126412717128296</c:v>
                </c:pt>
                <c:pt idx="1293">
                  <c:v>33.276255545450603</c:v>
                </c:pt>
                <c:pt idx="1294">
                  <c:v>33.425945943799803</c:v>
                </c:pt>
                <c:pt idx="1295">
                  <c:v>33.5754821053931</c:v>
                </c:pt>
                <c:pt idx="1296">
                  <c:v>33.7248622355091</c:v>
                </c:pt>
                <c:pt idx="1297">
                  <c:v>33.874084551718497</c:v>
                </c:pt>
                <c:pt idx="1298">
                  <c:v>34.0231472839262</c:v>
                </c:pt>
                <c:pt idx="1299">
                  <c:v>34.1720486744154</c:v>
                </c:pt>
                <c:pt idx="1300">
                  <c:v>34.3207869779839</c:v>
                </c:pt>
                <c:pt idx="1301">
                  <c:v>34.469360462059598</c:v>
                </c:pt>
                <c:pt idx="1302">
                  <c:v>34.617767406787898</c:v>
                </c:pt>
                <c:pt idx="1303">
                  <c:v>34.766006105095698</c:v>
                </c:pt>
                <c:pt idx="1304">
                  <c:v>34.914074862777802</c:v>
                </c:pt>
                <c:pt idx="1305">
                  <c:v>35.061971998551897</c:v>
                </c:pt>
                <c:pt idx="1306">
                  <c:v>35.209695844232598</c:v>
                </c:pt>
                <c:pt idx="1307">
                  <c:v>35.357244744750098</c:v>
                </c:pt>
                <c:pt idx="1308">
                  <c:v>35.504617058220198</c:v>
                </c:pt>
                <c:pt idx="1309">
                  <c:v>35.651811155984298</c:v>
                </c:pt>
                <c:pt idx="1310">
                  <c:v>35.798825422776801</c:v>
                </c:pt>
                <c:pt idx="1311">
                  <c:v>35.945658256767999</c:v>
                </c:pt>
                <c:pt idx="1312">
                  <c:v>36.092308069547101</c:v>
                </c:pt>
                <c:pt idx="1313">
                  <c:v>36.238773286324701</c:v>
                </c:pt>
                <c:pt idx="1314">
                  <c:v>36.385052345819901</c:v>
                </c:pt>
                <c:pt idx="1315">
                  <c:v>36.531143700488798</c:v>
                </c:pt>
                <c:pt idx="1316">
                  <c:v>36.677045816537401</c:v>
                </c:pt>
                <c:pt idx="1317">
                  <c:v>36.822757173932203</c:v>
                </c:pt>
                <c:pt idx="1318">
                  <c:v>36.9682762664157</c:v>
                </c:pt>
                <c:pt idx="1319">
                  <c:v>37.113601601734203</c:v>
                </c:pt>
                <c:pt idx="1320">
                  <c:v>37.258731701477103</c:v>
                </c:pt>
                <c:pt idx="1321">
                  <c:v>37.403665101307702</c:v>
                </c:pt>
                <c:pt idx="1322">
                  <c:v>37.548400350846798</c:v>
                </c:pt>
                <c:pt idx="1323">
                  <c:v>37.692936013812599</c:v>
                </c:pt>
                <c:pt idx="1324">
                  <c:v>37.837270668071703</c:v>
                </c:pt>
                <c:pt idx="1325">
                  <c:v>37.981402905607297</c:v>
                </c:pt>
                <c:pt idx="1326">
                  <c:v>38.125331332656003</c:v>
                </c:pt>
                <c:pt idx="1327">
                  <c:v>38.2690545695514</c:v>
                </c:pt>
                <c:pt idx="1328">
                  <c:v>38.412571251015201</c:v>
                </c:pt>
                <c:pt idx="1329">
                  <c:v>38.555880025974403</c:v>
                </c:pt>
                <c:pt idx="1330">
                  <c:v>38.698979557754797</c:v>
                </c:pt>
                <c:pt idx="1331">
                  <c:v>38.841868523889303</c:v>
                </c:pt>
                <c:pt idx="1332">
                  <c:v>38.984545616408901</c:v>
                </c:pt>
                <c:pt idx="1333">
                  <c:v>39.1270095416291</c:v>
                </c:pt>
                <c:pt idx="1334">
                  <c:v>39.269259020323297</c:v>
                </c:pt>
                <c:pt idx="1335">
                  <c:v>39.411292787710202</c:v>
                </c:pt>
                <c:pt idx="1336">
                  <c:v>39.553109593344402</c:v>
                </c:pt>
                <c:pt idx="1337">
                  <c:v>39.694708201304699</c:v>
                </c:pt>
                <c:pt idx="1338">
                  <c:v>39.836087390113697</c:v>
                </c:pt>
                <c:pt idx="1339">
                  <c:v>39.977245952769003</c:v>
                </c:pt>
                <c:pt idx="1340">
                  <c:v>40.118182696701197</c:v>
                </c:pt>
                <c:pt idx="1341">
                  <c:v>40.258896443878697</c:v>
                </c:pt>
                <c:pt idx="1342">
                  <c:v>40.399386030690003</c:v>
                </c:pt>
                <c:pt idx="1343">
                  <c:v>40.539650308067699</c:v>
                </c:pt>
                <c:pt idx="1344">
                  <c:v>40.6796881414053</c:v>
                </c:pt>
                <c:pt idx="1345">
                  <c:v>40.8194984105332</c:v>
                </c:pt>
                <c:pt idx="1346">
                  <c:v>40.959080009794398</c:v>
                </c:pt>
                <c:pt idx="1347">
                  <c:v>41.098431848023203</c:v>
                </c:pt>
                <c:pt idx="1348">
                  <c:v>41.237552848460901</c:v>
                </c:pt>
                <c:pt idx="1349">
                  <c:v>41.376441948828798</c:v>
                </c:pt>
                <c:pt idx="1350">
                  <c:v>41.515098101253599</c:v>
                </c:pt>
                <c:pt idx="1351">
                  <c:v>41.653520272342703</c:v>
                </c:pt>
                <c:pt idx="1352">
                  <c:v>41.791707443050797</c:v>
                </c:pt>
                <c:pt idx="1353">
                  <c:v>41.929658608772698</c:v>
                </c:pt>
                <c:pt idx="1354">
                  <c:v>42.0673727792121</c:v>
                </c:pt>
                <c:pt idx="1355">
                  <c:v>42.204848978469201</c:v>
                </c:pt>
                <c:pt idx="1356">
                  <c:v>42.3420862449723</c:v>
                </c:pt>
                <c:pt idx="1357">
                  <c:v>42.479083631447899</c:v>
                </c:pt>
                <c:pt idx="1358">
                  <c:v>42.6158402048369</c:v>
                </c:pt>
                <c:pt idx="1359">
                  <c:v>42.752355046418501</c:v>
                </c:pt>
                <c:pt idx="1360">
                  <c:v>42.8886272516555</c:v>
                </c:pt>
                <c:pt idx="1361">
                  <c:v>43.024655930189603</c:v>
                </c:pt>
                <c:pt idx="1362">
                  <c:v>43.160440205856197</c:v>
                </c:pt>
                <c:pt idx="1363">
                  <c:v>43.295979216545099</c:v>
                </c:pt>
                <c:pt idx="1364">
                  <c:v>43.431272114299503</c:v>
                </c:pt>
                <c:pt idx="1365">
                  <c:v>43.566318065190998</c:v>
                </c:pt>
                <c:pt idx="1366">
                  <c:v>43.701116249327697</c:v>
                </c:pt>
                <c:pt idx="1367">
                  <c:v>43.835665860697802</c:v>
                </c:pt>
                <c:pt idx="1368">
                  <c:v>43.969966107345201</c:v>
                </c:pt>
                <c:pt idx="1369">
                  <c:v>44.104016211143502</c:v>
                </c:pt>
                <c:pt idx="1370">
                  <c:v>44.237815407812697</c:v>
                </c:pt>
                <c:pt idx="1371">
                  <c:v>44.371362946910303</c:v>
                </c:pt>
                <c:pt idx="1372">
                  <c:v>44.504658091651798</c:v>
                </c:pt>
                <c:pt idx="1373">
                  <c:v>44.637700119081799</c:v>
                </c:pt>
                <c:pt idx="1374">
                  <c:v>44.770488319817296</c:v>
                </c:pt>
                <c:pt idx="1375">
                  <c:v>44.903021998151601</c:v>
                </c:pt>
                <c:pt idx="1376">
                  <c:v>45.035300471834198</c:v>
                </c:pt>
                <c:pt idx="1377">
                  <c:v>45.1673230722105</c:v>
                </c:pt>
                <c:pt idx="1378">
                  <c:v>45.299089144039002</c:v>
                </c:pt>
                <c:pt idx="1379">
                  <c:v>45.430598045481801</c:v>
                </c:pt>
                <c:pt idx="1380">
                  <c:v>45.561849148036899</c:v>
                </c:pt>
                <c:pt idx="1381">
                  <c:v>45.692841836444003</c:v>
                </c:pt>
                <c:pt idx="1382">
                  <c:v>45.823575508723003</c:v>
                </c:pt>
                <c:pt idx="1383">
                  <c:v>45.9540495760425</c:v>
                </c:pt>
                <c:pt idx="1384">
                  <c:v>46.084263462665703</c:v>
                </c:pt>
                <c:pt idx="1385">
                  <c:v>46.214216605859598</c:v>
                </c:pt>
                <c:pt idx="1386">
                  <c:v>46.3439084559161</c:v>
                </c:pt>
                <c:pt idx="1387">
                  <c:v>46.4733384760492</c:v>
                </c:pt>
                <c:pt idx="1388">
                  <c:v>46.602506142325197</c:v>
                </c:pt>
                <c:pt idx="1389">
                  <c:v>46.731410943511698</c:v>
                </c:pt>
                <c:pt idx="1390">
                  <c:v>46.8600523811945</c:v>
                </c:pt>
                <c:pt idx="1391">
                  <c:v>46.988429969566198</c:v>
                </c:pt>
                <c:pt idx="1392">
                  <c:v>47.116543235424103</c:v>
                </c:pt>
                <c:pt idx="1393">
                  <c:v>47.244391718077502</c:v>
                </c:pt>
                <c:pt idx="1394">
                  <c:v>47.371974969236398</c:v>
                </c:pt>
                <c:pt idx="1395">
                  <c:v>47.4992925530428</c:v>
                </c:pt>
                <c:pt idx="1396">
                  <c:v>47.626344045915801</c:v>
                </c:pt>
                <c:pt idx="1397">
                  <c:v>47.753129036542802</c:v>
                </c:pt>
                <c:pt idx="1398">
                  <c:v>47.879647125692003</c:v>
                </c:pt>
                <c:pt idx="1399">
                  <c:v>48.005897926278799</c:v>
                </c:pt>
                <c:pt idx="1400">
                  <c:v>48.131881063227702</c:v>
                </c:pt>
                <c:pt idx="1401">
                  <c:v>48.257596173391597</c:v>
                </c:pt>
                <c:pt idx="1402">
                  <c:v>48.3830429055105</c:v>
                </c:pt>
                <c:pt idx="1403">
                  <c:v>48.508220920043897</c:v>
                </c:pt>
                <c:pt idx="1404">
                  <c:v>48.633129889211197</c:v>
                </c:pt>
                <c:pt idx="1405">
                  <c:v>48.757769496869599</c:v>
                </c:pt>
                <c:pt idx="1406">
                  <c:v>48.882139438444902</c:v>
                </c:pt>
                <c:pt idx="1407">
                  <c:v>49.006239420770598</c:v>
                </c:pt>
                <c:pt idx="1408">
                  <c:v>49.130069162137403</c:v>
                </c:pt>
                <c:pt idx="1409">
                  <c:v>49.253628392157999</c:v>
                </c:pt>
                <c:pt idx="1410">
                  <c:v>49.3769168516422</c:v>
                </c:pt>
                <c:pt idx="1411">
                  <c:v>49.499934292650998</c:v>
                </c:pt>
                <c:pt idx="1412">
                  <c:v>49.622680478186098</c:v>
                </c:pt>
                <c:pt idx="1413">
                  <c:v>49.745155182373402</c:v>
                </c:pt>
                <c:pt idx="1414">
                  <c:v>49.867358190192697</c:v>
                </c:pt>
                <c:pt idx="1415">
                  <c:v>49.989289297499099</c:v>
                </c:pt>
                <c:pt idx="1416">
                  <c:v>50.1109483108348</c:v>
                </c:pt>
                <c:pt idx="1417">
                  <c:v>50.2323350475016</c:v>
                </c:pt>
                <c:pt idx="1418">
                  <c:v>50.353449335328001</c:v>
                </c:pt>
                <c:pt idx="1419">
                  <c:v>50.474291012674698</c:v>
                </c:pt>
                <c:pt idx="1420">
                  <c:v>50.594859928370198</c:v>
                </c:pt>
                <c:pt idx="1421">
                  <c:v>50.715155941454903</c:v>
                </c:pt>
                <c:pt idx="1422">
                  <c:v>50.8351789213608</c:v>
                </c:pt>
                <c:pt idx="1423">
                  <c:v>50.954928747626901</c:v>
                </c:pt>
                <c:pt idx="1424">
                  <c:v>51.074405309917999</c:v>
                </c:pt>
                <c:pt idx="1425">
                  <c:v>51.193608507840104</c:v>
                </c:pt>
                <c:pt idx="1426">
                  <c:v>51.3125382509754</c:v>
                </c:pt>
                <c:pt idx="1427">
                  <c:v>51.431194458739</c:v>
                </c:pt>
                <c:pt idx="1428">
                  <c:v>51.549577060281599</c:v>
                </c:pt>
                <c:pt idx="1429">
                  <c:v>51.667685994450601</c:v>
                </c:pt>
                <c:pt idx="1430">
                  <c:v>51.7855212096011</c:v>
                </c:pt>
                <c:pt idx="1431">
                  <c:v>51.903082663656697</c:v>
                </c:pt>
                <c:pt idx="1432">
                  <c:v>52.0203703239387</c:v>
                </c:pt>
                <c:pt idx="1433">
                  <c:v>52.137384167104003</c:v>
                </c:pt>
                <c:pt idx="1434">
                  <c:v>52.254124178979303</c:v>
                </c:pt>
                <c:pt idx="1435">
                  <c:v>52.370590354638203</c:v>
                </c:pt>
                <c:pt idx="1436">
                  <c:v>52.486782698192201</c:v>
                </c:pt>
                <c:pt idx="1437">
                  <c:v>52.602701222723603</c:v>
                </c:pt>
                <c:pt idx="1438">
                  <c:v>52.718345950250701</c:v>
                </c:pt>
                <c:pt idx="1439">
                  <c:v>52.833716911558803</c:v>
                </c:pt>
                <c:pt idx="1440">
                  <c:v>52.948814146194202</c:v>
                </c:pt>
                <c:pt idx="1441">
                  <c:v>53.063637702347201</c:v>
                </c:pt>
                <c:pt idx="1442">
                  <c:v>53.178187636795798</c:v>
                </c:pt>
                <c:pt idx="1443">
                  <c:v>53.292464014708997</c:v>
                </c:pt>
                <c:pt idx="1444">
                  <c:v>53.406466909720898</c:v>
                </c:pt>
                <c:pt idx="1445">
                  <c:v>53.520196403772097</c:v>
                </c:pt>
                <c:pt idx="1446">
                  <c:v>53.633652586981597</c:v>
                </c:pt>
                <c:pt idx="1447">
                  <c:v>53.7468355576707</c:v>
                </c:pt>
                <c:pt idx="1448">
                  <c:v>53.859745422098399</c:v>
                </c:pt>
                <c:pt idx="1449">
                  <c:v>53.972382294611599</c:v>
                </c:pt>
                <c:pt idx="1450">
                  <c:v>54.0847462973747</c:v>
                </c:pt>
                <c:pt idx="1451">
                  <c:v>54.1968375604242</c:v>
                </c:pt>
                <c:pt idx="1452">
                  <c:v>54.308656221377497</c:v>
                </c:pt>
                <c:pt idx="1453">
                  <c:v>54.4202024256115</c:v>
                </c:pt>
                <c:pt idx="1454">
                  <c:v>54.531476326018698</c:v>
                </c:pt>
                <c:pt idx="1455">
                  <c:v>54.642478082943903</c:v>
                </c:pt>
                <c:pt idx="1456">
                  <c:v>54.7532078641485</c:v>
                </c:pt>
                <c:pt idx="1457">
                  <c:v>54.863665844608803</c:v>
                </c:pt>
                <c:pt idx="1458">
                  <c:v>54.973852206626802</c:v>
                </c:pt>
                <c:pt idx="1459">
                  <c:v>55.083767139587501</c:v>
                </c:pt>
                <c:pt idx="1460">
                  <c:v>55.1934108399617</c:v>
                </c:pt>
                <c:pt idx="1461">
                  <c:v>55.302783511131103</c:v>
                </c:pt>
                <c:pt idx="1462">
                  <c:v>55.411885363442202</c:v>
                </c:pt>
                <c:pt idx="1463">
                  <c:v>55.520716614002801</c:v>
                </c:pt>
                <c:pt idx="1464">
                  <c:v>55.629277486725599</c:v>
                </c:pt>
                <c:pt idx="1465">
                  <c:v>55.737568212047996</c:v>
                </c:pt>
                <c:pt idx="1466">
                  <c:v>55.845589027092103</c:v>
                </c:pt>
                <c:pt idx="1467">
                  <c:v>55.953340175409302</c:v>
                </c:pt>
                <c:pt idx="1468">
                  <c:v>56.060821907001397</c:v>
                </c:pt>
                <c:pt idx="1469">
                  <c:v>56.168034478200099</c:v>
                </c:pt>
                <c:pt idx="1470">
                  <c:v>56.2749781515409</c:v>
                </c:pt>
                <c:pt idx="1471">
                  <c:v>56.381653195763903</c:v>
                </c:pt>
                <c:pt idx="1472">
                  <c:v>56.488059885729598</c:v>
                </c:pt>
                <c:pt idx="1473">
                  <c:v>56.594198502331302</c:v>
                </c:pt>
                <c:pt idx="1474">
                  <c:v>56.700069332304999</c:v>
                </c:pt>
                <c:pt idx="1475">
                  <c:v>56.805672668358703</c:v>
                </c:pt>
                <c:pt idx="1476">
                  <c:v>56.911008808937297</c:v>
                </c:pt>
                <c:pt idx="1477">
                  <c:v>57.016078058231898</c:v>
                </c:pt>
                <c:pt idx="1478">
                  <c:v>57.120880726053102</c:v>
                </c:pt>
                <c:pt idx="1479">
                  <c:v>57.225417127742702</c:v>
                </c:pt>
                <c:pt idx="1480">
                  <c:v>57.329687584157803</c:v>
                </c:pt>
                <c:pt idx="1481">
                  <c:v>57.4336924215755</c:v>
                </c:pt>
                <c:pt idx="1482">
                  <c:v>57.537431971635698</c:v>
                </c:pt>
                <c:pt idx="1483">
                  <c:v>57.640906571152598</c:v>
                </c:pt>
                <c:pt idx="1484">
                  <c:v>57.744116562210401</c:v>
                </c:pt>
                <c:pt idx="1485">
                  <c:v>57.847062291995101</c:v>
                </c:pt>
                <c:pt idx="1486">
                  <c:v>57.949744112721099</c:v>
                </c:pt>
                <c:pt idx="1487">
                  <c:v>58.052162381614302</c:v>
                </c:pt>
                <c:pt idx="1488">
                  <c:v>58.154317460740501</c:v>
                </c:pt>
                <c:pt idx="1489">
                  <c:v>58.256209717037301</c:v>
                </c:pt>
                <c:pt idx="1490">
                  <c:v>58.357839522207001</c:v>
                </c:pt>
                <c:pt idx="1491">
                  <c:v>58.4592072526398</c:v>
                </c:pt>
                <c:pt idx="1492">
                  <c:v>58.5603132893172</c:v>
                </c:pt>
                <c:pt idx="1493">
                  <c:v>58.661158017789901</c:v>
                </c:pt>
                <c:pt idx="1494">
                  <c:v>58.761741828111496</c:v>
                </c:pt>
                <c:pt idx="1495">
                  <c:v>58.862065114713999</c:v>
                </c:pt>
                <c:pt idx="1496">
                  <c:v>58.962128276428601</c:v>
                </c:pt>
                <c:pt idx="1497">
                  <c:v>59.061931716271701</c:v>
                </c:pt>
                <c:pt idx="1498">
                  <c:v>59.161475841557603</c:v>
                </c:pt>
                <c:pt idx="1499">
                  <c:v>59.260761063699697</c:v>
                </c:pt>
                <c:pt idx="1500">
                  <c:v>59.359787798241697</c:v>
                </c:pt>
                <c:pt idx="1501">
                  <c:v>59.458556464650698</c:v>
                </c:pt>
                <c:pt idx="1502">
                  <c:v>59.557067486418703</c:v>
                </c:pt>
                <c:pt idx="1503">
                  <c:v>59.655321290887599</c:v>
                </c:pt>
                <c:pt idx="1504">
                  <c:v>59.753318309242097</c:v>
                </c:pt>
                <c:pt idx="1505">
                  <c:v>59.851058976409398</c:v>
                </c:pt>
                <c:pt idx="1506">
                  <c:v>59.948543730969902</c:v>
                </c:pt>
                <c:pt idx="1507">
                  <c:v>60.045773015199501</c:v>
                </c:pt>
                <c:pt idx="1508">
                  <c:v>60.142747274892898</c:v>
                </c:pt>
                <c:pt idx="1509">
                  <c:v>60.239466959410201</c:v>
                </c:pt>
                <c:pt idx="1510">
                  <c:v>60.335932521442103</c:v>
                </c:pt>
                <c:pt idx="1511">
                  <c:v>60.432144417181398</c:v>
                </c:pt>
                <c:pt idx="1512">
                  <c:v>60.528103106078497</c:v>
                </c:pt>
                <c:pt idx="1513">
                  <c:v>60.623809050877497</c:v>
                </c:pt>
                <c:pt idx="1514">
                  <c:v>60.719262717518703</c:v>
                </c:pt>
                <c:pt idx="1515">
                  <c:v>60.814464575051097</c:v>
                </c:pt>
                <c:pt idx="1516">
                  <c:v>60.909415095656001</c:v>
                </c:pt>
                <c:pt idx="1517">
                  <c:v>61.004114754533902</c:v>
                </c:pt>
                <c:pt idx="1518">
                  <c:v>61.098564029864299</c:v>
                </c:pt>
                <c:pt idx="1519">
                  <c:v>61.192763402682203</c:v>
                </c:pt>
                <c:pt idx="1520">
                  <c:v>61.286713356962103</c:v>
                </c:pt>
                <c:pt idx="1521">
                  <c:v>61.3804143794355</c:v>
                </c:pt>
                <c:pt idx="1522">
                  <c:v>61.473866959586402</c:v>
                </c:pt>
                <c:pt idx="1523">
                  <c:v>61.567071589627901</c:v>
                </c:pt>
                <c:pt idx="1524">
                  <c:v>61.660028764316699</c:v>
                </c:pt>
                <c:pt idx="1525">
                  <c:v>61.752738981085002</c:v>
                </c:pt>
                <c:pt idx="1526">
                  <c:v>61.845202739862998</c:v>
                </c:pt>
                <c:pt idx="1527">
                  <c:v>61.9374205430789</c:v>
                </c:pt>
                <c:pt idx="1528">
                  <c:v>62.029392895519003</c:v>
                </c:pt>
                <c:pt idx="1529">
                  <c:v>62.1211203044031</c:v>
                </c:pt>
                <c:pt idx="1530">
                  <c:v>62.2126032792671</c:v>
                </c:pt>
                <c:pt idx="1531">
                  <c:v>62.303842331900903</c:v>
                </c:pt>
                <c:pt idx="1532">
                  <c:v>62.394837976348697</c:v>
                </c:pt>
                <c:pt idx="1533">
                  <c:v>62.485590728731303</c:v>
                </c:pt>
                <c:pt idx="1534">
                  <c:v>62.576101107394202</c:v>
                </c:pt>
                <c:pt idx="1535">
                  <c:v>62.666369632697503</c:v>
                </c:pt>
                <c:pt idx="1536">
                  <c:v>62.756396827068301</c:v>
                </c:pt>
                <c:pt idx="1537">
                  <c:v>62.8461832148257</c:v>
                </c:pt>
                <c:pt idx="1538">
                  <c:v>62.935729322283102</c:v>
                </c:pt>
                <c:pt idx="1539">
                  <c:v>63.025035677628402</c:v>
                </c:pt>
                <c:pt idx="1540">
                  <c:v>63.114102810884098</c:v>
                </c:pt>
                <c:pt idx="1541">
                  <c:v>63.202931253798504</c:v>
                </c:pt>
                <c:pt idx="1542">
                  <c:v>63.291521539914797</c:v>
                </c:pt>
                <c:pt idx="1543">
                  <c:v>63.379874204469601</c:v>
                </c:pt>
                <c:pt idx="1544">
                  <c:v>63.467989784342599</c:v>
                </c:pt>
                <c:pt idx="1545">
                  <c:v>63.5558688180381</c:v>
                </c:pt>
                <c:pt idx="1546">
                  <c:v>63.643511845540097</c:v>
                </c:pt>
                <c:pt idx="1547">
                  <c:v>63.730919408442098</c:v>
                </c:pt>
                <c:pt idx="1548">
                  <c:v>63.818092049772297</c:v>
                </c:pt>
                <c:pt idx="1549">
                  <c:v>63.9050303140355</c:v>
                </c:pt>
                <c:pt idx="1550">
                  <c:v>63.991734747025802</c:v>
                </c:pt>
                <c:pt idx="1551">
                  <c:v>64.078205895982293</c:v>
                </c:pt>
                <c:pt idx="1552">
                  <c:v>64.164444309409703</c:v>
                </c:pt>
                <c:pt idx="1553">
                  <c:v>64.250450537091098</c:v>
                </c:pt>
                <c:pt idx="1554">
                  <c:v>64.336225130053606</c:v>
                </c:pt>
                <c:pt idx="1555">
                  <c:v>64.421768640441798</c:v>
                </c:pt>
                <c:pt idx="1556">
                  <c:v>64.507081621610297</c:v>
                </c:pt>
                <c:pt idx="1557">
                  <c:v>64.592164628003005</c:v>
                </c:pt>
                <c:pt idx="1558">
                  <c:v>64.677018215164395</c:v>
                </c:pt>
                <c:pt idx="1559">
                  <c:v>64.761642939583197</c:v>
                </c:pt>
                <c:pt idx="1560">
                  <c:v>64.846039358822196</c:v>
                </c:pt>
                <c:pt idx="1561">
                  <c:v>64.930208031369801</c:v>
                </c:pt>
                <c:pt idx="1562">
                  <c:v>65.014149516635896</c:v>
                </c:pt>
                <c:pt idx="1563">
                  <c:v>65.097864374935</c:v>
                </c:pt>
                <c:pt idx="1564">
                  <c:v>65.181353167361493</c:v>
                </c:pt>
                <c:pt idx="1565">
                  <c:v>65.2646164558832</c:v>
                </c:pt>
                <c:pt idx="1566">
                  <c:v>65.347654803228096</c:v>
                </c:pt>
                <c:pt idx="1567">
                  <c:v>65.430468772876594</c:v>
                </c:pt>
                <c:pt idx="1568">
                  <c:v>65.513058928961001</c:v>
                </c:pt>
                <c:pt idx="1569">
                  <c:v>65.595425836336602</c:v>
                </c:pt>
                <c:pt idx="1570">
                  <c:v>65.677570060490694</c:v>
                </c:pt>
                <c:pt idx="1571">
                  <c:v>65.7594921674999</c:v>
                </c:pt>
                <c:pt idx="1572">
                  <c:v>65.841192724051695</c:v>
                </c:pt>
                <c:pt idx="1573">
                  <c:v>65.922672297301503</c:v>
                </c:pt>
                <c:pt idx="1574">
                  <c:v>66.003931454962895</c:v>
                </c:pt>
                <c:pt idx="1575">
                  <c:v>66.084970765238197</c:v>
                </c:pt>
                <c:pt idx="1576">
                  <c:v>66.165790796753896</c:v>
                </c:pt>
                <c:pt idx="1577">
                  <c:v>66.246392118524</c:v>
                </c:pt>
                <c:pt idx="1578">
                  <c:v>66.326775299991894</c:v>
                </c:pt>
                <c:pt idx="1579">
                  <c:v>66.406940910932605</c:v>
                </c:pt>
                <c:pt idx="1580">
                  <c:v>66.486889521455097</c:v>
                </c:pt>
                <c:pt idx="1581">
                  <c:v>66.566621701973006</c:v>
                </c:pt>
                <c:pt idx="1582">
                  <c:v>66.646138023111206</c:v>
                </c:pt>
                <c:pt idx="1583">
                  <c:v>66.725439055790602</c:v>
                </c:pt>
                <c:pt idx="1584">
                  <c:v>66.804525371120405</c:v>
                </c:pt>
                <c:pt idx="1585">
                  <c:v>66.883397540422905</c:v>
                </c:pt>
                <c:pt idx="1586">
                  <c:v>66.962056135085305</c:v>
                </c:pt>
                <c:pt idx="1587">
                  <c:v>67.040501726710403</c:v>
                </c:pt>
                <c:pt idx="1588">
                  <c:v>67.118734886968994</c:v>
                </c:pt>
                <c:pt idx="1589">
                  <c:v>67.196756187613502</c:v>
                </c:pt>
                <c:pt idx="1590">
                  <c:v>67.274566200445605</c:v>
                </c:pt>
                <c:pt idx="1591">
                  <c:v>67.352165497238502</c:v>
                </c:pt>
                <c:pt idx="1592">
                  <c:v>67.429554649836106</c:v>
                </c:pt>
                <c:pt idx="1593">
                  <c:v>67.506734230010494</c:v>
                </c:pt>
                <c:pt idx="1594">
                  <c:v>67.583704809520896</c:v>
                </c:pt>
                <c:pt idx="1595">
                  <c:v>67.660466959962307</c:v>
                </c:pt>
                <c:pt idx="1596">
                  <c:v>67.737021252918893</c:v>
                </c:pt>
                <c:pt idx="1597">
                  <c:v>67.813368259806595</c:v>
                </c:pt>
                <c:pt idx="1598">
                  <c:v>67.889508551907994</c:v>
                </c:pt>
                <c:pt idx="1599">
                  <c:v>67.965442700343601</c:v>
                </c:pt>
                <c:pt idx="1600">
                  <c:v>68.041171275974406</c:v>
                </c:pt>
                <c:pt idx="1601">
                  <c:v>68.116694849524094</c:v>
                </c:pt>
                <c:pt idx="1602">
                  <c:v>68.192013991441002</c:v>
                </c:pt>
                <c:pt idx="1603">
                  <c:v>68.267129271942494</c:v>
                </c:pt>
                <c:pt idx="1604">
                  <c:v>68.342041260894604</c:v>
                </c:pt>
                <c:pt idx="1605">
                  <c:v>68.416750527916903</c:v>
                </c:pt>
                <c:pt idx="1606">
                  <c:v>68.491257642303793</c:v>
                </c:pt>
                <c:pt idx="1607">
                  <c:v>68.565563172993507</c:v>
                </c:pt>
                <c:pt idx="1608">
                  <c:v>68.639667688575202</c:v>
                </c:pt>
                <c:pt idx="1609">
                  <c:v>68.7135717572001</c:v>
                </c:pt>
                <c:pt idx="1610">
                  <c:v>68.787275946663101</c:v>
                </c:pt>
                <c:pt idx="1611">
                  <c:v>68.860780824335805</c:v>
                </c:pt>
                <c:pt idx="1612">
                  <c:v>68.934086957156495</c:v>
                </c:pt>
                <c:pt idx="1613">
                  <c:v>69.007194911530902</c:v>
                </c:pt>
                <c:pt idx="1614">
                  <c:v>69.0801052534582</c:v>
                </c:pt>
                <c:pt idx="1615">
                  <c:v>69.152818548420697</c:v>
                </c:pt>
                <c:pt idx="1616">
                  <c:v>69.225335361400397</c:v>
                </c:pt>
                <c:pt idx="1617">
                  <c:v>69.2976562567748</c:v>
                </c:pt>
                <c:pt idx="1618">
                  <c:v>69.369781798448102</c:v>
                </c:pt>
                <c:pt idx="1619">
                  <c:v>69.441712549721899</c:v>
                </c:pt>
                <c:pt idx="1620">
                  <c:v>69.513449073325006</c:v>
                </c:pt>
                <c:pt idx="1621">
                  <c:v>69.584991931401106</c:v>
                </c:pt>
                <c:pt idx="1622">
                  <c:v>69.656341685401202</c:v>
                </c:pt>
                <c:pt idx="1623">
                  <c:v>69.727498896224006</c:v>
                </c:pt>
                <c:pt idx="1624">
                  <c:v>69.798464124080198</c:v>
                </c:pt>
                <c:pt idx="1625">
                  <c:v>69.869237928547307</c:v>
                </c:pt>
                <c:pt idx="1626">
                  <c:v>69.939820868460401</c:v>
                </c:pt>
                <c:pt idx="1627">
                  <c:v>70.010213502014693</c:v>
                </c:pt>
                <c:pt idx="1628">
                  <c:v>70.080416386674401</c:v>
                </c:pt>
                <c:pt idx="1629">
                  <c:v>70.150430079178903</c:v>
                </c:pt>
                <c:pt idx="1630">
                  <c:v>70.220255135561004</c:v>
                </c:pt>
                <c:pt idx="1631">
                  <c:v>70.289892111016201</c:v>
                </c:pt>
                <c:pt idx="1632">
                  <c:v>70.3593415600577</c:v>
                </c:pt>
                <c:pt idx="1633">
                  <c:v>70.428604036374196</c:v>
                </c:pt>
                <c:pt idx="1634">
                  <c:v>70.497680092904105</c:v>
                </c:pt>
                <c:pt idx="1635">
                  <c:v>70.566570281696102</c:v>
                </c:pt>
                <c:pt idx="1636">
                  <c:v>70.635275154061105</c:v>
                </c:pt>
                <c:pt idx="1637">
                  <c:v>70.703795260435896</c:v>
                </c:pt>
                <c:pt idx="1638">
                  <c:v>70.772131150423505</c:v>
                </c:pt>
                <c:pt idx="1639">
                  <c:v>70.840283372795696</c:v>
                </c:pt>
                <c:pt idx="1640">
                  <c:v>70.908252475377793</c:v>
                </c:pt>
                <c:pt idx="1641">
                  <c:v>70.976039005190202</c:v>
                </c:pt>
                <c:pt idx="1642">
                  <c:v>71.043643508326298</c:v>
                </c:pt>
                <c:pt idx="1643">
                  <c:v>71.111066530011698</c:v>
                </c:pt>
                <c:pt idx="1644">
                  <c:v>71.178308614479505</c:v>
                </c:pt>
                <c:pt idx="1645">
                  <c:v>71.245370305109603</c:v>
                </c:pt>
                <c:pt idx="1646">
                  <c:v>71.312252144317199</c:v>
                </c:pt>
                <c:pt idx="1647">
                  <c:v>71.378954673576303</c:v>
                </c:pt>
                <c:pt idx="1648">
                  <c:v>71.445478433415005</c:v>
                </c:pt>
                <c:pt idx="1649">
                  <c:v>71.511823963347098</c:v>
                </c:pt>
                <c:pt idx="1650">
                  <c:v>71.577991801946993</c:v>
                </c:pt>
                <c:pt idx="1651">
                  <c:v>71.643982486807403</c:v>
                </c:pt>
                <c:pt idx="1652">
                  <c:v>71.709796554521205</c:v>
                </c:pt>
                <c:pt idx="1653">
                  <c:v>71.775434540631593</c:v>
                </c:pt>
                <c:pt idx="1654">
                  <c:v>71.840896979709399</c:v>
                </c:pt>
                <c:pt idx="1655">
                  <c:v>71.906184405301005</c:v>
                </c:pt>
                <c:pt idx="1656">
                  <c:v>71.9712973498997</c:v>
                </c:pt>
                <c:pt idx="1657">
                  <c:v>72.0362363449904</c:v>
                </c:pt>
                <c:pt idx="1658">
                  <c:v>72.101001920941201</c:v>
                </c:pt>
                <c:pt idx="1659">
                  <c:v>72.165594607120795</c:v>
                </c:pt>
                <c:pt idx="1660">
                  <c:v>72.230014931814907</c:v>
                </c:pt>
                <c:pt idx="1661">
                  <c:v>72.2942634222522</c:v>
                </c:pt>
                <c:pt idx="1662">
                  <c:v>72.358340604516499</c:v>
                </c:pt>
                <c:pt idx="1663">
                  <c:v>72.422247003662804</c:v>
                </c:pt>
                <c:pt idx="1664">
                  <c:v>72.485983143634201</c:v>
                </c:pt>
                <c:pt idx="1665">
                  <c:v>72.549549547259204</c:v>
                </c:pt>
                <c:pt idx="1666">
                  <c:v>72.612946736281998</c:v>
                </c:pt>
                <c:pt idx="1667">
                  <c:v>72.676175231261098</c:v>
                </c:pt>
                <c:pt idx="1668">
                  <c:v>72.739235551697703</c:v>
                </c:pt>
                <c:pt idx="1669">
                  <c:v>72.802128215931802</c:v>
                </c:pt>
                <c:pt idx="1670">
                  <c:v>72.864853741194295</c:v>
                </c:pt>
                <c:pt idx="1671">
                  <c:v>72.927412643496595</c:v>
                </c:pt>
                <c:pt idx="1672">
                  <c:v>72.989805437776894</c:v>
                </c:pt>
                <c:pt idx="1673">
                  <c:v>73.052032637782602</c:v>
                </c:pt>
                <c:pt idx="1674">
                  <c:v>73.114094756105402</c:v>
                </c:pt>
                <c:pt idx="1675">
                  <c:v>73.1759923041826</c:v>
                </c:pt>
                <c:pt idx="1676">
                  <c:v>73.237725792216693</c:v>
                </c:pt>
                <c:pt idx="1677">
                  <c:v>73.299295729300894</c:v>
                </c:pt>
                <c:pt idx="1678">
                  <c:v>73.360702623309393</c:v>
                </c:pt>
                <c:pt idx="1679">
                  <c:v>73.421946980957799</c:v>
                </c:pt>
                <c:pt idx="1680">
                  <c:v>73.483029307693101</c:v>
                </c:pt>
                <c:pt idx="1681">
                  <c:v>73.543950107837105</c:v>
                </c:pt>
                <c:pt idx="1682">
                  <c:v>73.604709884474403</c:v>
                </c:pt>
                <c:pt idx="1683">
                  <c:v>73.665309139493004</c:v>
                </c:pt>
                <c:pt idx="1684">
                  <c:v>73.725748373572202</c:v>
                </c:pt>
                <c:pt idx="1685">
                  <c:v>73.786028086120794</c:v>
                </c:pt>
                <c:pt idx="1686">
                  <c:v>73.846148775382105</c:v>
                </c:pt>
                <c:pt idx="1687">
                  <c:v>73.906110938360698</c:v>
                </c:pt>
                <c:pt idx="1688">
                  <c:v>73.965915070837298</c:v>
                </c:pt>
                <c:pt idx="1689">
                  <c:v>74.025561667310399</c:v>
                </c:pt>
                <c:pt idx="1690">
                  <c:v>74.0850512210895</c:v>
                </c:pt>
                <c:pt idx="1691">
                  <c:v>74.1443842242318</c:v>
                </c:pt>
                <c:pt idx="1692">
                  <c:v>74.203561167565297</c:v>
                </c:pt>
                <c:pt idx="1693">
                  <c:v>74.262582540603205</c:v>
                </c:pt>
                <c:pt idx="1694">
                  <c:v>74.321448831678197</c:v>
                </c:pt>
                <c:pt idx="1695">
                  <c:v>74.380160527833297</c:v>
                </c:pt>
                <c:pt idx="1696">
                  <c:v>74.438718114869502</c:v>
                </c:pt>
                <c:pt idx="1697">
                  <c:v>74.497122077334893</c:v>
                </c:pt>
                <c:pt idx="1698">
                  <c:v>74.555372898457193</c:v>
                </c:pt>
                <c:pt idx="1699">
                  <c:v>74.613471060255193</c:v>
                </c:pt>
                <c:pt idx="1700">
                  <c:v>74.6714170434594</c:v>
                </c:pt>
                <c:pt idx="1701">
                  <c:v>74.729211327553898</c:v>
                </c:pt>
                <c:pt idx="1702">
                  <c:v>74.786854390677703</c:v>
                </c:pt>
                <c:pt idx="1703">
                  <c:v>74.844346709761794</c:v>
                </c:pt>
                <c:pt idx="1704">
                  <c:v>74.901688760434894</c:v>
                </c:pt>
                <c:pt idx="1705">
                  <c:v>74.958881017040497</c:v>
                </c:pt>
                <c:pt idx="1706">
                  <c:v>75.015923952674001</c:v>
                </c:pt>
                <c:pt idx="1707">
                  <c:v>75.072818039062696</c:v>
                </c:pt>
                <c:pt idx="1708">
                  <c:v>75.129563746727797</c:v>
                </c:pt>
                <c:pt idx="1709">
                  <c:v>75.186161544868995</c:v>
                </c:pt>
                <c:pt idx="1710">
                  <c:v>75.242611901422606</c:v>
                </c:pt>
                <c:pt idx="1711">
                  <c:v>75.298915282974505</c:v>
                </c:pt>
                <c:pt idx="1712">
                  <c:v>75.355072154866207</c:v>
                </c:pt>
                <c:pt idx="1713">
                  <c:v>75.411082981137795</c:v>
                </c:pt>
                <c:pt idx="1714">
                  <c:v>75.466948224522795</c:v>
                </c:pt>
                <c:pt idx="1715">
                  <c:v>75.522668346488899</c:v>
                </c:pt>
                <c:pt idx="1716">
                  <c:v>75.578243807133902</c:v>
                </c:pt>
                <c:pt idx="1717">
                  <c:v>75.633675065324894</c:v>
                </c:pt>
                <c:pt idx="1718">
                  <c:v>75.688962578600893</c:v>
                </c:pt>
                <c:pt idx="1719">
                  <c:v>75.744106803228803</c:v>
                </c:pt>
                <c:pt idx="1720">
                  <c:v>75.799108194107006</c:v>
                </c:pt>
                <c:pt idx="1721">
                  <c:v>75.853967204892598</c:v>
                </c:pt>
                <c:pt idx="1722">
                  <c:v>75.908684287919797</c:v>
                </c:pt>
                <c:pt idx="1723">
                  <c:v>75.963259894218893</c:v>
                </c:pt>
                <c:pt idx="1724">
                  <c:v>76.017694473535101</c:v>
                </c:pt>
                <c:pt idx="1725">
                  <c:v>76.071988474250901</c:v>
                </c:pt>
                <c:pt idx="1726">
                  <c:v>76.126142343501201</c:v>
                </c:pt>
                <c:pt idx="1727">
                  <c:v>76.180156527095704</c:v>
                </c:pt>
                <c:pt idx="1728">
                  <c:v>76.234031469561103</c:v>
                </c:pt>
                <c:pt idx="1729">
                  <c:v>76.287767614052299</c:v>
                </c:pt>
                <c:pt idx="1730">
                  <c:v>76.341365402487398</c:v>
                </c:pt>
                <c:pt idx="1731">
                  <c:v>76.394825275447303</c:v>
                </c:pt>
                <c:pt idx="1732">
                  <c:v>76.448147672219307</c:v>
                </c:pt>
                <c:pt idx="1733">
                  <c:v>76.501333030793106</c:v>
                </c:pt>
                <c:pt idx="1734">
                  <c:v>76.5543817878021</c:v>
                </c:pt>
                <c:pt idx="1735">
                  <c:v>76.607294378628794</c:v>
                </c:pt>
                <c:pt idx="1736">
                  <c:v>76.660071237333895</c:v>
                </c:pt>
                <c:pt idx="1737">
                  <c:v>76.712712796690298</c:v>
                </c:pt>
                <c:pt idx="1738">
                  <c:v>76.765219488111399</c:v>
                </c:pt>
                <c:pt idx="1739">
                  <c:v>76.817591741760495</c:v>
                </c:pt>
                <c:pt idx="1740">
                  <c:v>76.869829986486593</c:v>
                </c:pt>
                <c:pt idx="1741">
                  <c:v>76.921934649827705</c:v>
                </c:pt>
                <c:pt idx="1742">
                  <c:v>76.973906158043107</c:v>
                </c:pt>
                <c:pt idx="1743">
                  <c:v>77.025744936029199</c:v>
                </c:pt>
                <c:pt idx="1744">
                  <c:v>77.077451407448194</c:v>
                </c:pt>
                <c:pt idx="1745">
                  <c:v>77.1290259946379</c:v>
                </c:pt>
                <c:pt idx="1746">
                  <c:v>77.180469118655694</c:v>
                </c:pt>
                <c:pt idx="1747">
                  <c:v>77.231781199203795</c:v>
                </c:pt>
                <c:pt idx="1748">
                  <c:v>77.282962654749895</c:v>
                </c:pt>
                <c:pt idx="1749">
                  <c:v>77.334013902442095</c:v>
                </c:pt>
                <c:pt idx="1750">
                  <c:v>77.3849353581342</c:v>
                </c:pt>
                <c:pt idx="1751">
                  <c:v>77.435727436410502</c:v>
                </c:pt>
                <c:pt idx="1752">
                  <c:v>77.486390550495301</c:v>
                </c:pt>
                <c:pt idx="1753">
                  <c:v>77.536925112390804</c:v>
                </c:pt>
                <c:pt idx="1754">
                  <c:v>77.587331532785498</c:v>
                </c:pt>
                <c:pt idx="1755">
                  <c:v>77.637610221097901</c:v>
                </c:pt>
                <c:pt idx="1756">
                  <c:v>77.687761585398306</c:v>
                </c:pt>
                <c:pt idx="1757">
                  <c:v>77.737786032535695</c:v>
                </c:pt>
                <c:pt idx="1758">
                  <c:v>77.787683968054395</c:v>
                </c:pt>
                <c:pt idx="1759">
                  <c:v>77.837455796211998</c:v>
                </c:pt>
                <c:pt idx="1760">
                  <c:v>77.887101920007495</c:v>
                </c:pt>
                <c:pt idx="1761">
                  <c:v>77.936622741098205</c:v>
                </c:pt>
                <c:pt idx="1762">
                  <c:v>77.986018659928504</c:v>
                </c:pt>
                <c:pt idx="1763">
                  <c:v>78.035290075638699</c:v>
                </c:pt>
                <c:pt idx="1764">
                  <c:v>78.084437386120598</c:v>
                </c:pt>
                <c:pt idx="1765">
                  <c:v>78.133460987932295</c:v>
                </c:pt>
                <c:pt idx="1766">
                  <c:v>78.182361276415904</c:v>
                </c:pt>
                <c:pt idx="1767">
                  <c:v>78.2311386456295</c:v>
                </c:pt>
                <c:pt idx="1768">
                  <c:v>78.279793488381699</c:v>
                </c:pt>
                <c:pt idx="1769">
                  <c:v>78.328326196154194</c:v>
                </c:pt>
                <c:pt idx="1770">
                  <c:v>78.376737159226394</c:v>
                </c:pt>
                <c:pt idx="1771">
                  <c:v>78.425026766594399</c:v>
                </c:pt>
                <c:pt idx="1772">
                  <c:v>78.473195405998695</c:v>
                </c:pt>
                <c:pt idx="1773">
                  <c:v>78.521243463933303</c:v>
                </c:pt>
                <c:pt idx="1774">
                  <c:v>78.569171325586893</c:v>
                </c:pt>
                <c:pt idx="1775">
                  <c:v>78.616979374944407</c:v>
                </c:pt>
                <c:pt idx="1776">
                  <c:v>78.664667994726102</c:v>
                </c:pt>
                <c:pt idx="1777">
                  <c:v>78.712237566422502</c:v>
                </c:pt>
                <c:pt idx="1778">
                  <c:v>78.759688470212197</c:v>
                </c:pt>
                <c:pt idx="1779">
                  <c:v>78.807021085093496</c:v>
                </c:pt>
                <c:pt idx="1780">
                  <c:v>78.854235788796004</c:v>
                </c:pt>
                <c:pt idx="1781">
                  <c:v>78.901332957814404</c:v>
                </c:pt>
                <c:pt idx="1782">
                  <c:v>78.948312967421998</c:v>
                </c:pt>
                <c:pt idx="1783">
                  <c:v>78.9951761915963</c:v>
                </c:pt>
                <c:pt idx="1784">
                  <c:v>79.041923003141903</c:v>
                </c:pt>
                <c:pt idx="1785">
                  <c:v>79.088553773611693</c:v>
                </c:pt>
                <c:pt idx="1786">
                  <c:v>79.135068873347706</c:v>
                </c:pt>
                <c:pt idx="1787">
                  <c:v>79.181468671409405</c:v>
                </c:pt>
                <c:pt idx="1788">
                  <c:v>79.227753535686503</c:v>
                </c:pt>
                <c:pt idx="1789">
                  <c:v>79.273923832831599</c:v>
                </c:pt>
                <c:pt idx="1790">
                  <c:v>79.319979928273696</c:v>
                </c:pt>
                <c:pt idx="1791">
                  <c:v>79.365922186251197</c:v>
                </c:pt>
                <c:pt idx="1792">
                  <c:v>79.411750969721595</c:v>
                </c:pt>
                <c:pt idx="1793">
                  <c:v>79.457466640496406</c:v>
                </c:pt>
                <c:pt idx="1794">
                  <c:v>79.503069559152095</c:v>
                </c:pt>
                <c:pt idx="1795">
                  <c:v>79.548560085081306</c:v>
                </c:pt>
                <c:pt idx="1796">
                  <c:v>79.593938576416505</c:v>
                </c:pt>
                <c:pt idx="1797">
                  <c:v>79.639205390142394</c:v>
                </c:pt>
                <c:pt idx="1798">
                  <c:v>79.684360882029694</c:v>
                </c:pt>
                <c:pt idx="1799">
                  <c:v>79.7294054066478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'좌현교차(선수지남.안전)'!$H$2</c:f>
              <c:strCache>
                <c:ptCount val="1"/>
                <c:pt idx="0">
                  <c:v>rel_brg_tcpa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'좌현교차(선수지남.안전)'!$H$3:$H$1802</c:f>
              <c:numCache>
                <c:formatCode>General</c:formatCode>
                <c:ptCount val="1800"/>
                <c:pt idx="0">
                  <c:v>31.3851714402368</c:v>
                </c:pt>
                <c:pt idx="1">
                  <c:v>31.3851714402368</c:v>
                </c:pt>
                <c:pt idx="2">
                  <c:v>31.3851714402368</c:v>
                </c:pt>
                <c:pt idx="3">
                  <c:v>31.3851714402368</c:v>
                </c:pt>
                <c:pt idx="4">
                  <c:v>31.3851714402368</c:v>
                </c:pt>
                <c:pt idx="5">
                  <c:v>31.3851714402368</c:v>
                </c:pt>
                <c:pt idx="6">
                  <c:v>31.3851714402368</c:v>
                </c:pt>
                <c:pt idx="7">
                  <c:v>31.3851714402368</c:v>
                </c:pt>
                <c:pt idx="8">
                  <c:v>31.3851714402368</c:v>
                </c:pt>
                <c:pt idx="9">
                  <c:v>31.3851714402368</c:v>
                </c:pt>
                <c:pt idx="10">
                  <c:v>31.3851714402368</c:v>
                </c:pt>
                <c:pt idx="11">
                  <c:v>31.3851714402368</c:v>
                </c:pt>
                <c:pt idx="12">
                  <c:v>31.3851714402368</c:v>
                </c:pt>
                <c:pt idx="13">
                  <c:v>31.3851714402368</c:v>
                </c:pt>
                <c:pt idx="14">
                  <c:v>31.3851714402368</c:v>
                </c:pt>
                <c:pt idx="15">
                  <c:v>31.3851714402368</c:v>
                </c:pt>
                <c:pt idx="16">
                  <c:v>31.3851714402368</c:v>
                </c:pt>
                <c:pt idx="17">
                  <c:v>31.3851714402368</c:v>
                </c:pt>
                <c:pt idx="18">
                  <c:v>31.3851714402368</c:v>
                </c:pt>
                <c:pt idx="19">
                  <c:v>31.3851714402368</c:v>
                </c:pt>
                <c:pt idx="20">
                  <c:v>31.3851714402368</c:v>
                </c:pt>
                <c:pt idx="21">
                  <c:v>31.3851714402368</c:v>
                </c:pt>
                <c:pt idx="22">
                  <c:v>31.3851714402368</c:v>
                </c:pt>
                <c:pt idx="23">
                  <c:v>31.3851714402368</c:v>
                </c:pt>
                <c:pt idx="24">
                  <c:v>31.3851714402368</c:v>
                </c:pt>
                <c:pt idx="25">
                  <c:v>31.3851714402368</c:v>
                </c:pt>
                <c:pt idx="26">
                  <c:v>31.3851714402368</c:v>
                </c:pt>
                <c:pt idx="27">
                  <c:v>31.3851714402368</c:v>
                </c:pt>
                <c:pt idx="28">
                  <c:v>31.3851714402368</c:v>
                </c:pt>
                <c:pt idx="29">
                  <c:v>31.3851714402368</c:v>
                </c:pt>
                <c:pt idx="30">
                  <c:v>31.3851714402368</c:v>
                </c:pt>
                <c:pt idx="31">
                  <c:v>31.3851714402368</c:v>
                </c:pt>
                <c:pt idx="32">
                  <c:v>31.3851714402368</c:v>
                </c:pt>
                <c:pt idx="33">
                  <c:v>31.3851714402368</c:v>
                </c:pt>
                <c:pt idx="34">
                  <c:v>31.3851714402368</c:v>
                </c:pt>
                <c:pt idx="35">
                  <c:v>31.3851714402368</c:v>
                </c:pt>
                <c:pt idx="36">
                  <c:v>31.3851714402368</c:v>
                </c:pt>
                <c:pt idx="37">
                  <c:v>31.3851714402368</c:v>
                </c:pt>
                <c:pt idx="38">
                  <c:v>31.3851714402368</c:v>
                </c:pt>
                <c:pt idx="39">
                  <c:v>31.3851714402368</c:v>
                </c:pt>
                <c:pt idx="40">
                  <c:v>31.3851714402368</c:v>
                </c:pt>
                <c:pt idx="41">
                  <c:v>31.3851714402368</c:v>
                </c:pt>
                <c:pt idx="42">
                  <c:v>31.3851714402368</c:v>
                </c:pt>
                <c:pt idx="43">
                  <c:v>31.3851714402368</c:v>
                </c:pt>
                <c:pt idx="44">
                  <c:v>31.3851714402368</c:v>
                </c:pt>
                <c:pt idx="45">
                  <c:v>31.3851714402368</c:v>
                </c:pt>
                <c:pt idx="46">
                  <c:v>31.3851714402368</c:v>
                </c:pt>
                <c:pt idx="47">
                  <c:v>31.3851714402368</c:v>
                </c:pt>
                <c:pt idx="48">
                  <c:v>31.3851714402368</c:v>
                </c:pt>
                <c:pt idx="49">
                  <c:v>31.3851714402368</c:v>
                </c:pt>
                <c:pt idx="50">
                  <c:v>31.3851714402368</c:v>
                </c:pt>
                <c:pt idx="51">
                  <c:v>31.3851714402368</c:v>
                </c:pt>
                <c:pt idx="52">
                  <c:v>31.3851714402368</c:v>
                </c:pt>
                <c:pt idx="53">
                  <c:v>31.3851714402368</c:v>
                </c:pt>
                <c:pt idx="54">
                  <c:v>31.3851714402368</c:v>
                </c:pt>
                <c:pt idx="55">
                  <c:v>31.3851714402368</c:v>
                </c:pt>
                <c:pt idx="56">
                  <c:v>31.3851714402368</c:v>
                </c:pt>
                <c:pt idx="57">
                  <c:v>31.3851714402368</c:v>
                </c:pt>
                <c:pt idx="58">
                  <c:v>31.3851714402368</c:v>
                </c:pt>
                <c:pt idx="59">
                  <c:v>31.3851714402368</c:v>
                </c:pt>
                <c:pt idx="60">
                  <c:v>31.3851714402368</c:v>
                </c:pt>
                <c:pt idx="61">
                  <c:v>31.3851714402368</c:v>
                </c:pt>
                <c:pt idx="62">
                  <c:v>31.3851714402368</c:v>
                </c:pt>
                <c:pt idx="63">
                  <c:v>31.3851714402368</c:v>
                </c:pt>
                <c:pt idx="64">
                  <c:v>31.3851714402368</c:v>
                </c:pt>
                <c:pt idx="65">
                  <c:v>31.3851714402368</c:v>
                </c:pt>
                <c:pt idx="66">
                  <c:v>31.3851714402368</c:v>
                </c:pt>
                <c:pt idx="67">
                  <c:v>31.3851714402368</c:v>
                </c:pt>
                <c:pt idx="68">
                  <c:v>31.3851714402368</c:v>
                </c:pt>
                <c:pt idx="69">
                  <c:v>31.3851714402368</c:v>
                </c:pt>
                <c:pt idx="70">
                  <c:v>31.3851714402368</c:v>
                </c:pt>
                <c:pt idx="71">
                  <c:v>31.3851714402368</c:v>
                </c:pt>
                <c:pt idx="72">
                  <c:v>31.3851714402368</c:v>
                </c:pt>
                <c:pt idx="73">
                  <c:v>31.3851714402368</c:v>
                </c:pt>
                <c:pt idx="74">
                  <c:v>31.3851714402368</c:v>
                </c:pt>
                <c:pt idx="75">
                  <c:v>31.3851714402368</c:v>
                </c:pt>
                <c:pt idx="76">
                  <c:v>31.3851714402368</c:v>
                </c:pt>
                <c:pt idx="77">
                  <c:v>31.3851714402368</c:v>
                </c:pt>
                <c:pt idx="78">
                  <c:v>31.3851714402368</c:v>
                </c:pt>
                <c:pt idx="79">
                  <c:v>31.3851714402368</c:v>
                </c:pt>
                <c:pt idx="80">
                  <c:v>31.3851714402368</c:v>
                </c:pt>
                <c:pt idx="81">
                  <c:v>31.3851714402368</c:v>
                </c:pt>
                <c:pt idx="82">
                  <c:v>31.3851714402368</c:v>
                </c:pt>
                <c:pt idx="83">
                  <c:v>31.3851714402368</c:v>
                </c:pt>
                <c:pt idx="84">
                  <c:v>31.3851714402368</c:v>
                </c:pt>
                <c:pt idx="85">
                  <c:v>31.3851714402368</c:v>
                </c:pt>
                <c:pt idx="86">
                  <c:v>31.3851714402368</c:v>
                </c:pt>
                <c:pt idx="87">
                  <c:v>31.3851714402368</c:v>
                </c:pt>
                <c:pt idx="88">
                  <c:v>31.3851714402368</c:v>
                </c:pt>
                <c:pt idx="89">
                  <c:v>31.3851714402368</c:v>
                </c:pt>
                <c:pt idx="90">
                  <c:v>31.3851714402368</c:v>
                </c:pt>
                <c:pt idx="91">
                  <c:v>31.3851714402368</c:v>
                </c:pt>
                <c:pt idx="92">
                  <c:v>31.3851714402368</c:v>
                </c:pt>
                <c:pt idx="93">
                  <c:v>31.3851714402368</c:v>
                </c:pt>
                <c:pt idx="94">
                  <c:v>31.3851714402368</c:v>
                </c:pt>
                <c:pt idx="95">
                  <c:v>31.3851714402368</c:v>
                </c:pt>
                <c:pt idx="96">
                  <c:v>31.3851714402368</c:v>
                </c:pt>
                <c:pt idx="97">
                  <c:v>31.3851714402368</c:v>
                </c:pt>
                <c:pt idx="98">
                  <c:v>31.3851714402368</c:v>
                </c:pt>
                <c:pt idx="99">
                  <c:v>31.3851714402368</c:v>
                </c:pt>
                <c:pt idx="100">
                  <c:v>31.3851714402368</c:v>
                </c:pt>
                <c:pt idx="101">
                  <c:v>31.3851714402368</c:v>
                </c:pt>
                <c:pt idx="102">
                  <c:v>31.3851714402368</c:v>
                </c:pt>
                <c:pt idx="103">
                  <c:v>31.3851714402368</c:v>
                </c:pt>
                <c:pt idx="104">
                  <c:v>31.3851714402368</c:v>
                </c:pt>
                <c:pt idx="105">
                  <c:v>31.3851714402368</c:v>
                </c:pt>
                <c:pt idx="106">
                  <c:v>31.3851714402368</c:v>
                </c:pt>
                <c:pt idx="107">
                  <c:v>31.3851714402368</c:v>
                </c:pt>
                <c:pt idx="108">
                  <c:v>31.3851714402368</c:v>
                </c:pt>
                <c:pt idx="109">
                  <c:v>31.3851714402368</c:v>
                </c:pt>
                <c:pt idx="110">
                  <c:v>31.3851714402368</c:v>
                </c:pt>
                <c:pt idx="111">
                  <c:v>31.3851714402368</c:v>
                </c:pt>
                <c:pt idx="112">
                  <c:v>31.3851714402368</c:v>
                </c:pt>
                <c:pt idx="113">
                  <c:v>31.3851714402368</c:v>
                </c:pt>
                <c:pt idx="114">
                  <c:v>31.3851714402368</c:v>
                </c:pt>
                <c:pt idx="115">
                  <c:v>31.3851714402368</c:v>
                </c:pt>
                <c:pt idx="116">
                  <c:v>31.3851714402368</c:v>
                </c:pt>
                <c:pt idx="117">
                  <c:v>31.3851714402368</c:v>
                </c:pt>
                <c:pt idx="118">
                  <c:v>31.3851714402368</c:v>
                </c:pt>
                <c:pt idx="119">
                  <c:v>31.3851714402368</c:v>
                </c:pt>
                <c:pt idx="120">
                  <c:v>31.3851714402368</c:v>
                </c:pt>
                <c:pt idx="121">
                  <c:v>31.3851714402368</c:v>
                </c:pt>
                <c:pt idx="122">
                  <c:v>31.3851714402368</c:v>
                </c:pt>
                <c:pt idx="123">
                  <c:v>31.3851714402368</c:v>
                </c:pt>
                <c:pt idx="124">
                  <c:v>31.3851714402368</c:v>
                </c:pt>
                <c:pt idx="125">
                  <c:v>31.3851714402368</c:v>
                </c:pt>
                <c:pt idx="126">
                  <c:v>31.3851714402368</c:v>
                </c:pt>
                <c:pt idx="127">
                  <c:v>31.3851714402368</c:v>
                </c:pt>
                <c:pt idx="128">
                  <c:v>31.3851714402368</c:v>
                </c:pt>
                <c:pt idx="129">
                  <c:v>31.3851714402368</c:v>
                </c:pt>
                <c:pt idx="130">
                  <c:v>31.3851714402368</c:v>
                </c:pt>
                <c:pt idx="131">
                  <c:v>31.3851714402368</c:v>
                </c:pt>
                <c:pt idx="132">
                  <c:v>31.3851714402368</c:v>
                </c:pt>
                <c:pt idx="133">
                  <c:v>31.3851714402368</c:v>
                </c:pt>
                <c:pt idx="134">
                  <c:v>31.3851714402368</c:v>
                </c:pt>
                <c:pt idx="135">
                  <c:v>31.3851714402368</c:v>
                </c:pt>
                <c:pt idx="136">
                  <c:v>31.3851714402368</c:v>
                </c:pt>
                <c:pt idx="137">
                  <c:v>31.3851714402368</c:v>
                </c:pt>
                <c:pt idx="138">
                  <c:v>31.3851714402368</c:v>
                </c:pt>
                <c:pt idx="139">
                  <c:v>31.3851714402368</c:v>
                </c:pt>
                <c:pt idx="140">
                  <c:v>31.3851714402368</c:v>
                </c:pt>
                <c:pt idx="141">
                  <c:v>31.3851714402368</c:v>
                </c:pt>
                <c:pt idx="142">
                  <c:v>31.3851714402368</c:v>
                </c:pt>
                <c:pt idx="143">
                  <c:v>31.3851714402368</c:v>
                </c:pt>
                <c:pt idx="144">
                  <c:v>31.3851714402368</c:v>
                </c:pt>
                <c:pt idx="145">
                  <c:v>31.3851714402368</c:v>
                </c:pt>
                <c:pt idx="146">
                  <c:v>31.3851714402368</c:v>
                </c:pt>
                <c:pt idx="147">
                  <c:v>31.3851714402368</c:v>
                </c:pt>
                <c:pt idx="148">
                  <c:v>31.3851714402368</c:v>
                </c:pt>
                <c:pt idx="149">
                  <c:v>31.3851714402368</c:v>
                </c:pt>
                <c:pt idx="150">
                  <c:v>31.3851714402368</c:v>
                </c:pt>
                <c:pt idx="151">
                  <c:v>31.3851714402368</c:v>
                </c:pt>
                <c:pt idx="152">
                  <c:v>31.3851714402368</c:v>
                </c:pt>
                <c:pt idx="153">
                  <c:v>31.3851714402368</c:v>
                </c:pt>
                <c:pt idx="154">
                  <c:v>31.3851714402368</c:v>
                </c:pt>
                <c:pt idx="155">
                  <c:v>31.3851714402368</c:v>
                </c:pt>
                <c:pt idx="156">
                  <c:v>31.3851714402368</c:v>
                </c:pt>
                <c:pt idx="157">
                  <c:v>31.3851714402368</c:v>
                </c:pt>
                <c:pt idx="158">
                  <c:v>31.3851714402368</c:v>
                </c:pt>
                <c:pt idx="159">
                  <c:v>31.3851714402368</c:v>
                </c:pt>
                <c:pt idx="160">
                  <c:v>31.3851714402368</c:v>
                </c:pt>
                <c:pt idx="161">
                  <c:v>31.3851714402368</c:v>
                </c:pt>
                <c:pt idx="162">
                  <c:v>31.3851714402368</c:v>
                </c:pt>
                <c:pt idx="163">
                  <c:v>31.3851714402368</c:v>
                </c:pt>
                <c:pt idx="164">
                  <c:v>31.3851714402368</c:v>
                </c:pt>
                <c:pt idx="165">
                  <c:v>31.3851714402368</c:v>
                </c:pt>
                <c:pt idx="166">
                  <c:v>31.3851714402368</c:v>
                </c:pt>
                <c:pt idx="167">
                  <c:v>31.3851714402368</c:v>
                </c:pt>
                <c:pt idx="168">
                  <c:v>31.3851714402368</c:v>
                </c:pt>
                <c:pt idx="169">
                  <c:v>31.3851714402368</c:v>
                </c:pt>
                <c:pt idx="170">
                  <c:v>31.3851714402368</c:v>
                </c:pt>
                <c:pt idx="171">
                  <c:v>31.3851714402368</c:v>
                </c:pt>
                <c:pt idx="172">
                  <c:v>31.3851714402368</c:v>
                </c:pt>
                <c:pt idx="173">
                  <c:v>31.3851714402368</c:v>
                </c:pt>
                <c:pt idx="174">
                  <c:v>31.3851714402368</c:v>
                </c:pt>
                <c:pt idx="175">
                  <c:v>31.3851714402368</c:v>
                </c:pt>
                <c:pt idx="176">
                  <c:v>31.3851714402368</c:v>
                </c:pt>
                <c:pt idx="177">
                  <c:v>31.3851714402368</c:v>
                </c:pt>
                <c:pt idx="178">
                  <c:v>31.3851714402368</c:v>
                </c:pt>
                <c:pt idx="179">
                  <c:v>31.3851714402368</c:v>
                </c:pt>
                <c:pt idx="180">
                  <c:v>31.3851714402368</c:v>
                </c:pt>
                <c:pt idx="181">
                  <c:v>31.3851714402368</c:v>
                </c:pt>
                <c:pt idx="182">
                  <c:v>31.3851714402368</c:v>
                </c:pt>
                <c:pt idx="183">
                  <c:v>31.3851714402368</c:v>
                </c:pt>
                <c:pt idx="184">
                  <c:v>31.3851714402368</c:v>
                </c:pt>
                <c:pt idx="185">
                  <c:v>31.3851714402368</c:v>
                </c:pt>
                <c:pt idx="186">
                  <c:v>31.3851714402368</c:v>
                </c:pt>
                <c:pt idx="187">
                  <c:v>31.3851714402368</c:v>
                </c:pt>
                <c:pt idx="188">
                  <c:v>31.3851714402368</c:v>
                </c:pt>
                <c:pt idx="189">
                  <c:v>31.3851714402368</c:v>
                </c:pt>
                <c:pt idx="190">
                  <c:v>31.3851714402368</c:v>
                </c:pt>
                <c:pt idx="191">
                  <c:v>31.3851714402368</c:v>
                </c:pt>
                <c:pt idx="192">
                  <c:v>31.3851714402368</c:v>
                </c:pt>
                <c:pt idx="193">
                  <c:v>31.3851714402368</c:v>
                </c:pt>
                <c:pt idx="194">
                  <c:v>31.3851714402368</c:v>
                </c:pt>
                <c:pt idx="195">
                  <c:v>31.3851714402368</c:v>
                </c:pt>
                <c:pt idx="196">
                  <c:v>31.3851714402368</c:v>
                </c:pt>
                <c:pt idx="197">
                  <c:v>31.3851714402368</c:v>
                </c:pt>
                <c:pt idx="198">
                  <c:v>31.3851714402368</c:v>
                </c:pt>
                <c:pt idx="199">
                  <c:v>31.3851714402368</c:v>
                </c:pt>
                <c:pt idx="200">
                  <c:v>31.3851714402368</c:v>
                </c:pt>
                <c:pt idx="201">
                  <c:v>31.3851714402368</c:v>
                </c:pt>
                <c:pt idx="202">
                  <c:v>31.3851714402368</c:v>
                </c:pt>
                <c:pt idx="203">
                  <c:v>31.3851714402368</c:v>
                </c:pt>
                <c:pt idx="204">
                  <c:v>31.3851714402368</c:v>
                </c:pt>
                <c:pt idx="205">
                  <c:v>31.3851714402368</c:v>
                </c:pt>
                <c:pt idx="206">
                  <c:v>31.3851714402368</c:v>
                </c:pt>
                <c:pt idx="207">
                  <c:v>31.3851714402368</c:v>
                </c:pt>
                <c:pt idx="208">
                  <c:v>31.3851714402368</c:v>
                </c:pt>
                <c:pt idx="209">
                  <c:v>31.3851714402368</c:v>
                </c:pt>
                <c:pt idx="210">
                  <c:v>31.3851714402368</c:v>
                </c:pt>
                <c:pt idx="211">
                  <c:v>31.3851714402368</c:v>
                </c:pt>
                <c:pt idx="212">
                  <c:v>31.3851714402368</c:v>
                </c:pt>
                <c:pt idx="213">
                  <c:v>31.3851714402368</c:v>
                </c:pt>
                <c:pt idx="214">
                  <c:v>31.3851714402368</c:v>
                </c:pt>
                <c:pt idx="215">
                  <c:v>31.3851714402368</c:v>
                </c:pt>
                <c:pt idx="216">
                  <c:v>31.3851714402368</c:v>
                </c:pt>
                <c:pt idx="217">
                  <c:v>31.3851714402368</c:v>
                </c:pt>
                <c:pt idx="218">
                  <c:v>31.3851714402368</c:v>
                </c:pt>
                <c:pt idx="219">
                  <c:v>31.3851714402368</c:v>
                </c:pt>
                <c:pt idx="220">
                  <c:v>31.3851714402368</c:v>
                </c:pt>
                <c:pt idx="221">
                  <c:v>31.3851714402368</c:v>
                </c:pt>
                <c:pt idx="222">
                  <c:v>31.3851714402368</c:v>
                </c:pt>
                <c:pt idx="223">
                  <c:v>31.3851714402368</c:v>
                </c:pt>
                <c:pt idx="224">
                  <c:v>31.3851714402368</c:v>
                </c:pt>
                <c:pt idx="225">
                  <c:v>31.3851714402368</c:v>
                </c:pt>
                <c:pt idx="226">
                  <c:v>31.3851714402368</c:v>
                </c:pt>
                <c:pt idx="227">
                  <c:v>31.3851714402368</c:v>
                </c:pt>
                <c:pt idx="228">
                  <c:v>31.3851714402368</c:v>
                </c:pt>
                <c:pt idx="229">
                  <c:v>31.3851714402368</c:v>
                </c:pt>
                <c:pt idx="230">
                  <c:v>31.3851714402368</c:v>
                </c:pt>
                <c:pt idx="231">
                  <c:v>31.3851714402368</c:v>
                </c:pt>
                <c:pt idx="232">
                  <c:v>31.3851714402368</c:v>
                </c:pt>
                <c:pt idx="233">
                  <c:v>31.3851714402368</c:v>
                </c:pt>
                <c:pt idx="234">
                  <c:v>31.3851714402368</c:v>
                </c:pt>
                <c:pt idx="235">
                  <c:v>31.3851714402368</c:v>
                </c:pt>
                <c:pt idx="236">
                  <c:v>31.3851714402368</c:v>
                </c:pt>
                <c:pt idx="237">
                  <c:v>31.3851714402368</c:v>
                </c:pt>
                <c:pt idx="238">
                  <c:v>31.3851714402368</c:v>
                </c:pt>
                <c:pt idx="239">
                  <c:v>31.3851714402368</c:v>
                </c:pt>
                <c:pt idx="240">
                  <c:v>31.3851714402368</c:v>
                </c:pt>
                <c:pt idx="241">
                  <c:v>31.3851714402368</c:v>
                </c:pt>
                <c:pt idx="242">
                  <c:v>31.3851714402368</c:v>
                </c:pt>
                <c:pt idx="243">
                  <c:v>31.3851714402368</c:v>
                </c:pt>
                <c:pt idx="244">
                  <c:v>31.3851714402368</c:v>
                </c:pt>
                <c:pt idx="245">
                  <c:v>31.3851714402368</c:v>
                </c:pt>
                <c:pt idx="246">
                  <c:v>31.3851714402368</c:v>
                </c:pt>
                <c:pt idx="247">
                  <c:v>31.3851714402368</c:v>
                </c:pt>
                <c:pt idx="248">
                  <c:v>31.3851714402368</c:v>
                </c:pt>
                <c:pt idx="249">
                  <c:v>31.3851714402368</c:v>
                </c:pt>
                <c:pt idx="250">
                  <c:v>31.3851714402368</c:v>
                </c:pt>
                <c:pt idx="251">
                  <c:v>31.3851714402368</c:v>
                </c:pt>
                <c:pt idx="252">
                  <c:v>31.3851714402368</c:v>
                </c:pt>
                <c:pt idx="253">
                  <c:v>31.3851714402368</c:v>
                </c:pt>
                <c:pt idx="254">
                  <c:v>31.3851714402368</c:v>
                </c:pt>
                <c:pt idx="255">
                  <c:v>31.3851714402368</c:v>
                </c:pt>
                <c:pt idx="256">
                  <c:v>31.3851714402368</c:v>
                </c:pt>
                <c:pt idx="257">
                  <c:v>31.3851714402368</c:v>
                </c:pt>
                <c:pt idx="258">
                  <c:v>31.3851714402368</c:v>
                </c:pt>
                <c:pt idx="259">
                  <c:v>31.3851714402368</c:v>
                </c:pt>
                <c:pt idx="260">
                  <c:v>31.3851714402368</c:v>
                </c:pt>
                <c:pt idx="261">
                  <c:v>31.3851714402368</c:v>
                </c:pt>
                <c:pt idx="262">
                  <c:v>31.3851714402368</c:v>
                </c:pt>
                <c:pt idx="263">
                  <c:v>31.3851714402368</c:v>
                </c:pt>
                <c:pt idx="264">
                  <c:v>31.3851714402368</c:v>
                </c:pt>
                <c:pt idx="265">
                  <c:v>31.3851714402368</c:v>
                </c:pt>
                <c:pt idx="266">
                  <c:v>31.3851714402368</c:v>
                </c:pt>
                <c:pt idx="267">
                  <c:v>31.3851714402368</c:v>
                </c:pt>
                <c:pt idx="268">
                  <c:v>31.3851714402368</c:v>
                </c:pt>
                <c:pt idx="269">
                  <c:v>31.3851714402368</c:v>
                </c:pt>
                <c:pt idx="270">
                  <c:v>31.3851714402368</c:v>
                </c:pt>
                <c:pt idx="271">
                  <c:v>31.3851714402368</c:v>
                </c:pt>
                <c:pt idx="272">
                  <c:v>31.3851714402368</c:v>
                </c:pt>
                <c:pt idx="273">
                  <c:v>31.3851714402368</c:v>
                </c:pt>
                <c:pt idx="274">
                  <c:v>31.3851714402368</c:v>
                </c:pt>
                <c:pt idx="275">
                  <c:v>31.3851714402368</c:v>
                </c:pt>
                <c:pt idx="276">
                  <c:v>31.3851714402368</c:v>
                </c:pt>
                <c:pt idx="277">
                  <c:v>31.3851714402368</c:v>
                </c:pt>
                <c:pt idx="278">
                  <c:v>31.3851714402368</c:v>
                </c:pt>
                <c:pt idx="279">
                  <c:v>31.3851714402368</c:v>
                </c:pt>
                <c:pt idx="280">
                  <c:v>31.3851714402368</c:v>
                </c:pt>
                <c:pt idx="281">
                  <c:v>31.3851714402368</c:v>
                </c:pt>
                <c:pt idx="282">
                  <c:v>31.3851714402368</c:v>
                </c:pt>
                <c:pt idx="283">
                  <c:v>31.3851714402368</c:v>
                </c:pt>
                <c:pt idx="284">
                  <c:v>31.3851714402368</c:v>
                </c:pt>
                <c:pt idx="285">
                  <c:v>31.3851714402368</c:v>
                </c:pt>
                <c:pt idx="286">
                  <c:v>31.3851714402368</c:v>
                </c:pt>
                <c:pt idx="287">
                  <c:v>31.3851714402368</c:v>
                </c:pt>
                <c:pt idx="288">
                  <c:v>31.3851714402368</c:v>
                </c:pt>
                <c:pt idx="289">
                  <c:v>31.3851714402368</c:v>
                </c:pt>
                <c:pt idx="290">
                  <c:v>31.3851714402368</c:v>
                </c:pt>
                <c:pt idx="291">
                  <c:v>31.3851714402368</c:v>
                </c:pt>
                <c:pt idx="292">
                  <c:v>31.3851714402368</c:v>
                </c:pt>
                <c:pt idx="293">
                  <c:v>31.3851714402368</c:v>
                </c:pt>
                <c:pt idx="294">
                  <c:v>31.3851714402368</c:v>
                </c:pt>
                <c:pt idx="295">
                  <c:v>31.3851714402368</c:v>
                </c:pt>
                <c:pt idx="296">
                  <c:v>31.3851714402368</c:v>
                </c:pt>
                <c:pt idx="297">
                  <c:v>31.3851714402368</c:v>
                </c:pt>
                <c:pt idx="298">
                  <c:v>31.3851714402368</c:v>
                </c:pt>
                <c:pt idx="299">
                  <c:v>31.3851714402368</c:v>
                </c:pt>
                <c:pt idx="300">
                  <c:v>31.3851714402368</c:v>
                </c:pt>
                <c:pt idx="301">
                  <c:v>31.3851714402368</c:v>
                </c:pt>
                <c:pt idx="302">
                  <c:v>31.3851714402368</c:v>
                </c:pt>
                <c:pt idx="303">
                  <c:v>31.3851714402368</c:v>
                </c:pt>
                <c:pt idx="304">
                  <c:v>31.3851714402368</c:v>
                </c:pt>
                <c:pt idx="305">
                  <c:v>31.3851714402368</c:v>
                </c:pt>
                <c:pt idx="306">
                  <c:v>31.3851714402368</c:v>
                </c:pt>
                <c:pt idx="307">
                  <c:v>31.3851714402368</c:v>
                </c:pt>
                <c:pt idx="308">
                  <c:v>31.3851714402368</c:v>
                </c:pt>
                <c:pt idx="309">
                  <c:v>31.3851714402368</c:v>
                </c:pt>
                <c:pt idx="310">
                  <c:v>31.3851714402368</c:v>
                </c:pt>
                <c:pt idx="311">
                  <c:v>31.3851714402368</c:v>
                </c:pt>
                <c:pt idx="312">
                  <c:v>31.3851714402368</c:v>
                </c:pt>
                <c:pt idx="313">
                  <c:v>31.3851714402368</c:v>
                </c:pt>
                <c:pt idx="314">
                  <c:v>31.3851714402368</c:v>
                </c:pt>
                <c:pt idx="315">
                  <c:v>31.3851714402368</c:v>
                </c:pt>
                <c:pt idx="316">
                  <c:v>31.3851714402368</c:v>
                </c:pt>
                <c:pt idx="317">
                  <c:v>31.3851714402368</c:v>
                </c:pt>
                <c:pt idx="318">
                  <c:v>31.3851714402368</c:v>
                </c:pt>
                <c:pt idx="319">
                  <c:v>31.3851714402368</c:v>
                </c:pt>
                <c:pt idx="320">
                  <c:v>31.3851714402368</c:v>
                </c:pt>
                <c:pt idx="321">
                  <c:v>31.3851714402368</c:v>
                </c:pt>
                <c:pt idx="322">
                  <c:v>31.3851714402368</c:v>
                </c:pt>
                <c:pt idx="323">
                  <c:v>31.3851714402368</c:v>
                </c:pt>
                <c:pt idx="324">
                  <c:v>31.3851714402368</c:v>
                </c:pt>
                <c:pt idx="325">
                  <c:v>31.3851714402368</c:v>
                </c:pt>
                <c:pt idx="326">
                  <c:v>31.3851714402368</c:v>
                </c:pt>
                <c:pt idx="327">
                  <c:v>31.3851714402368</c:v>
                </c:pt>
                <c:pt idx="328">
                  <c:v>31.3851714402368</c:v>
                </c:pt>
                <c:pt idx="329">
                  <c:v>31.3851714402368</c:v>
                </c:pt>
                <c:pt idx="330">
                  <c:v>31.3851714402368</c:v>
                </c:pt>
                <c:pt idx="331">
                  <c:v>31.3851714402368</c:v>
                </c:pt>
                <c:pt idx="332">
                  <c:v>31.3851714402368</c:v>
                </c:pt>
                <c:pt idx="333">
                  <c:v>31.3851714402368</c:v>
                </c:pt>
                <c:pt idx="334">
                  <c:v>31.3851714402368</c:v>
                </c:pt>
                <c:pt idx="335">
                  <c:v>31.3851714402368</c:v>
                </c:pt>
                <c:pt idx="336">
                  <c:v>31.3851714402368</c:v>
                </c:pt>
                <c:pt idx="337">
                  <c:v>31.3851714402368</c:v>
                </c:pt>
                <c:pt idx="338">
                  <c:v>31.3851714402368</c:v>
                </c:pt>
                <c:pt idx="339">
                  <c:v>31.3851714402368</c:v>
                </c:pt>
                <c:pt idx="340">
                  <c:v>31.3851714402368</c:v>
                </c:pt>
                <c:pt idx="341">
                  <c:v>31.3851714402368</c:v>
                </c:pt>
                <c:pt idx="342">
                  <c:v>31.3851714402368</c:v>
                </c:pt>
                <c:pt idx="343">
                  <c:v>31.3851714402368</c:v>
                </c:pt>
                <c:pt idx="344">
                  <c:v>31.3851714402368</c:v>
                </c:pt>
                <c:pt idx="345">
                  <c:v>31.3851714402368</c:v>
                </c:pt>
                <c:pt idx="346">
                  <c:v>31.3851714402368</c:v>
                </c:pt>
                <c:pt idx="347">
                  <c:v>31.3851714402368</c:v>
                </c:pt>
                <c:pt idx="348">
                  <c:v>31.3851714402368</c:v>
                </c:pt>
                <c:pt idx="349">
                  <c:v>31.3851714402368</c:v>
                </c:pt>
                <c:pt idx="350">
                  <c:v>31.3851714402368</c:v>
                </c:pt>
                <c:pt idx="351">
                  <c:v>31.3851714402368</c:v>
                </c:pt>
                <c:pt idx="352">
                  <c:v>31.3851714402368</c:v>
                </c:pt>
                <c:pt idx="353">
                  <c:v>31.3851714402368</c:v>
                </c:pt>
                <c:pt idx="354">
                  <c:v>31.3851714402368</c:v>
                </c:pt>
                <c:pt idx="355">
                  <c:v>31.3851714402368</c:v>
                </c:pt>
                <c:pt idx="356">
                  <c:v>31.3851714402368</c:v>
                </c:pt>
                <c:pt idx="357">
                  <c:v>31.3851714402368</c:v>
                </c:pt>
                <c:pt idx="358">
                  <c:v>31.3851714402368</c:v>
                </c:pt>
                <c:pt idx="359">
                  <c:v>31.3851714402368</c:v>
                </c:pt>
                <c:pt idx="360">
                  <c:v>31.3851714402368</c:v>
                </c:pt>
                <c:pt idx="361">
                  <c:v>31.3851714402368</c:v>
                </c:pt>
                <c:pt idx="362">
                  <c:v>31.3851714402368</c:v>
                </c:pt>
                <c:pt idx="363">
                  <c:v>31.3851714402368</c:v>
                </c:pt>
                <c:pt idx="364">
                  <c:v>31.3851714402368</c:v>
                </c:pt>
                <c:pt idx="365">
                  <c:v>31.3851714402368</c:v>
                </c:pt>
                <c:pt idx="366">
                  <c:v>31.3851714402368</c:v>
                </c:pt>
                <c:pt idx="367">
                  <c:v>31.3851714402368</c:v>
                </c:pt>
                <c:pt idx="368">
                  <c:v>31.3851714402368</c:v>
                </c:pt>
                <c:pt idx="369">
                  <c:v>31.3851714402368</c:v>
                </c:pt>
                <c:pt idx="370">
                  <c:v>31.3851714402368</c:v>
                </c:pt>
                <c:pt idx="371">
                  <c:v>31.3851714402368</c:v>
                </c:pt>
                <c:pt idx="372">
                  <c:v>31.3851714402368</c:v>
                </c:pt>
                <c:pt idx="373">
                  <c:v>31.3851714402368</c:v>
                </c:pt>
                <c:pt idx="374">
                  <c:v>31.3851714402368</c:v>
                </c:pt>
                <c:pt idx="375">
                  <c:v>31.3851714402368</c:v>
                </c:pt>
                <c:pt idx="376">
                  <c:v>31.3851714402368</c:v>
                </c:pt>
                <c:pt idx="377">
                  <c:v>31.3851714402368</c:v>
                </c:pt>
                <c:pt idx="378">
                  <c:v>31.3851714402368</c:v>
                </c:pt>
                <c:pt idx="379">
                  <c:v>31.3851714402368</c:v>
                </c:pt>
                <c:pt idx="380">
                  <c:v>31.3851714402368</c:v>
                </c:pt>
                <c:pt idx="381">
                  <c:v>31.3851714402368</c:v>
                </c:pt>
                <c:pt idx="382">
                  <c:v>31.3851714402368</c:v>
                </c:pt>
                <c:pt idx="383">
                  <c:v>31.3851714402368</c:v>
                </c:pt>
                <c:pt idx="384">
                  <c:v>31.3851714402368</c:v>
                </c:pt>
                <c:pt idx="385">
                  <c:v>31.3851714402368</c:v>
                </c:pt>
                <c:pt idx="386">
                  <c:v>31.3851714402368</c:v>
                </c:pt>
                <c:pt idx="387">
                  <c:v>31.3851714402368</c:v>
                </c:pt>
                <c:pt idx="388">
                  <c:v>31.3851714402368</c:v>
                </c:pt>
                <c:pt idx="389">
                  <c:v>31.3851714402368</c:v>
                </c:pt>
                <c:pt idx="390">
                  <c:v>31.3851714402368</c:v>
                </c:pt>
                <c:pt idx="391">
                  <c:v>31.3851714402368</c:v>
                </c:pt>
                <c:pt idx="392">
                  <c:v>31.3851714402368</c:v>
                </c:pt>
                <c:pt idx="393">
                  <c:v>31.3851714402368</c:v>
                </c:pt>
                <c:pt idx="394">
                  <c:v>31.3851714402368</c:v>
                </c:pt>
                <c:pt idx="395">
                  <c:v>31.3851714402368</c:v>
                </c:pt>
                <c:pt idx="396">
                  <c:v>31.3851714402368</c:v>
                </c:pt>
                <c:pt idx="397">
                  <c:v>31.3851714402368</c:v>
                </c:pt>
                <c:pt idx="398">
                  <c:v>31.3851714402368</c:v>
                </c:pt>
                <c:pt idx="399">
                  <c:v>31.3851714402368</c:v>
                </c:pt>
                <c:pt idx="400">
                  <c:v>31.3851714402368</c:v>
                </c:pt>
                <c:pt idx="401">
                  <c:v>31.3851714402368</c:v>
                </c:pt>
                <c:pt idx="402">
                  <c:v>31.3851714402368</c:v>
                </c:pt>
                <c:pt idx="403">
                  <c:v>31.3851714402368</c:v>
                </c:pt>
                <c:pt idx="404">
                  <c:v>31.3851714402368</c:v>
                </c:pt>
                <c:pt idx="405">
                  <c:v>31.3851714402368</c:v>
                </c:pt>
                <c:pt idx="406">
                  <c:v>31.3851714402368</c:v>
                </c:pt>
                <c:pt idx="407">
                  <c:v>31.3851714402368</c:v>
                </c:pt>
                <c:pt idx="408">
                  <c:v>31.3851714402368</c:v>
                </c:pt>
                <c:pt idx="409">
                  <c:v>31.3851714402368</c:v>
                </c:pt>
                <c:pt idx="410">
                  <c:v>31.3851714402368</c:v>
                </c:pt>
                <c:pt idx="411">
                  <c:v>31.3851714402368</c:v>
                </c:pt>
                <c:pt idx="412">
                  <c:v>31.3851714402368</c:v>
                </c:pt>
                <c:pt idx="413">
                  <c:v>31.3851714402368</c:v>
                </c:pt>
                <c:pt idx="414">
                  <c:v>31.3851714402368</c:v>
                </c:pt>
                <c:pt idx="415">
                  <c:v>31.3851714402368</c:v>
                </c:pt>
                <c:pt idx="416">
                  <c:v>31.3851714402368</c:v>
                </c:pt>
                <c:pt idx="417">
                  <c:v>31.3851714402368</c:v>
                </c:pt>
                <c:pt idx="418">
                  <c:v>31.3851714402368</c:v>
                </c:pt>
                <c:pt idx="419">
                  <c:v>31.3851714402368</c:v>
                </c:pt>
                <c:pt idx="420">
                  <c:v>31.3851714402368</c:v>
                </c:pt>
                <c:pt idx="421">
                  <c:v>31.3851714402368</c:v>
                </c:pt>
                <c:pt idx="422">
                  <c:v>31.3851714402368</c:v>
                </c:pt>
                <c:pt idx="423">
                  <c:v>31.3851714402368</c:v>
                </c:pt>
                <c:pt idx="424">
                  <c:v>31.3851714402368</c:v>
                </c:pt>
                <c:pt idx="425">
                  <c:v>31.3851714402368</c:v>
                </c:pt>
                <c:pt idx="426">
                  <c:v>31.3851714402368</c:v>
                </c:pt>
                <c:pt idx="427">
                  <c:v>31.3851714402368</c:v>
                </c:pt>
                <c:pt idx="428">
                  <c:v>31.3851714402368</c:v>
                </c:pt>
                <c:pt idx="429">
                  <c:v>31.3851714402368</c:v>
                </c:pt>
                <c:pt idx="430">
                  <c:v>31.3851714402368</c:v>
                </c:pt>
                <c:pt idx="431">
                  <c:v>31.3851714402368</c:v>
                </c:pt>
                <c:pt idx="432">
                  <c:v>31.3851714402368</c:v>
                </c:pt>
                <c:pt idx="433">
                  <c:v>31.3851714402368</c:v>
                </c:pt>
                <c:pt idx="434">
                  <c:v>31.3851714402368</c:v>
                </c:pt>
                <c:pt idx="435">
                  <c:v>31.3851714402368</c:v>
                </c:pt>
                <c:pt idx="436">
                  <c:v>31.3851714402368</c:v>
                </c:pt>
                <c:pt idx="437">
                  <c:v>31.3851714402368</c:v>
                </c:pt>
                <c:pt idx="438">
                  <c:v>31.3851714402368</c:v>
                </c:pt>
                <c:pt idx="439">
                  <c:v>31.3851714402368</c:v>
                </c:pt>
                <c:pt idx="440">
                  <c:v>31.3851714402368</c:v>
                </c:pt>
                <c:pt idx="441">
                  <c:v>31.3851714402368</c:v>
                </c:pt>
                <c:pt idx="442">
                  <c:v>31.3851714402368</c:v>
                </c:pt>
                <c:pt idx="443">
                  <c:v>31.3851714402368</c:v>
                </c:pt>
                <c:pt idx="444">
                  <c:v>31.3851714402368</c:v>
                </c:pt>
                <c:pt idx="445">
                  <c:v>31.3851714402368</c:v>
                </c:pt>
                <c:pt idx="446">
                  <c:v>31.3851714402368</c:v>
                </c:pt>
                <c:pt idx="447">
                  <c:v>31.3851714402368</c:v>
                </c:pt>
                <c:pt idx="448">
                  <c:v>31.3851714402368</c:v>
                </c:pt>
                <c:pt idx="449">
                  <c:v>31.3851714402368</c:v>
                </c:pt>
                <c:pt idx="450">
                  <c:v>31.3851714402368</c:v>
                </c:pt>
                <c:pt idx="451">
                  <c:v>31.3851714402368</c:v>
                </c:pt>
                <c:pt idx="452">
                  <c:v>31.3851714402368</c:v>
                </c:pt>
                <c:pt idx="453">
                  <c:v>31.3851714402368</c:v>
                </c:pt>
                <c:pt idx="454">
                  <c:v>31.3851714402368</c:v>
                </c:pt>
                <c:pt idx="455">
                  <c:v>31.3851714402368</c:v>
                </c:pt>
                <c:pt idx="456">
                  <c:v>31.3851714402368</c:v>
                </c:pt>
                <c:pt idx="457">
                  <c:v>31.3851714402368</c:v>
                </c:pt>
                <c:pt idx="458">
                  <c:v>31.3851714402368</c:v>
                </c:pt>
                <c:pt idx="459">
                  <c:v>31.3851714402368</c:v>
                </c:pt>
                <c:pt idx="460">
                  <c:v>31.3851714402368</c:v>
                </c:pt>
                <c:pt idx="461">
                  <c:v>31.3851714402368</c:v>
                </c:pt>
                <c:pt idx="462">
                  <c:v>31.3851714402368</c:v>
                </c:pt>
                <c:pt idx="463">
                  <c:v>31.3851714402368</c:v>
                </c:pt>
                <c:pt idx="464">
                  <c:v>31.3851714402368</c:v>
                </c:pt>
                <c:pt idx="465">
                  <c:v>31.3851714402368</c:v>
                </c:pt>
                <c:pt idx="466">
                  <c:v>31.3851714402368</c:v>
                </c:pt>
                <c:pt idx="467">
                  <c:v>31.3851714402368</c:v>
                </c:pt>
                <c:pt idx="468">
                  <c:v>31.3851714402368</c:v>
                </c:pt>
                <c:pt idx="469">
                  <c:v>31.3851714402368</c:v>
                </c:pt>
                <c:pt idx="470">
                  <c:v>31.3851714402368</c:v>
                </c:pt>
                <c:pt idx="471">
                  <c:v>31.3851714402368</c:v>
                </c:pt>
                <c:pt idx="472">
                  <c:v>31.3851714402368</c:v>
                </c:pt>
                <c:pt idx="473">
                  <c:v>31.3851714402368</c:v>
                </c:pt>
                <c:pt idx="474">
                  <c:v>31.3851714402368</c:v>
                </c:pt>
                <c:pt idx="475">
                  <c:v>31.3851714402368</c:v>
                </c:pt>
                <c:pt idx="476">
                  <c:v>31.3851714402368</c:v>
                </c:pt>
                <c:pt idx="477">
                  <c:v>31.3851714402368</c:v>
                </c:pt>
                <c:pt idx="478">
                  <c:v>31.3851714402368</c:v>
                </c:pt>
                <c:pt idx="479">
                  <c:v>31.3851714402368</c:v>
                </c:pt>
                <c:pt idx="480">
                  <c:v>31.3851714402368</c:v>
                </c:pt>
                <c:pt idx="481">
                  <c:v>31.3851714402368</c:v>
                </c:pt>
                <c:pt idx="482">
                  <c:v>31.3851714402368</c:v>
                </c:pt>
                <c:pt idx="483">
                  <c:v>31.3851714402368</c:v>
                </c:pt>
                <c:pt idx="484">
                  <c:v>31.3851714402368</c:v>
                </c:pt>
                <c:pt idx="485">
                  <c:v>31.3851714402368</c:v>
                </c:pt>
                <c:pt idx="486">
                  <c:v>31.3851714402368</c:v>
                </c:pt>
                <c:pt idx="487">
                  <c:v>31.3851714402368</c:v>
                </c:pt>
                <c:pt idx="488">
                  <c:v>31.3851714402368</c:v>
                </c:pt>
                <c:pt idx="489">
                  <c:v>31.3851714402368</c:v>
                </c:pt>
                <c:pt idx="490">
                  <c:v>31.3851714402368</c:v>
                </c:pt>
                <c:pt idx="491">
                  <c:v>31.3851714402368</c:v>
                </c:pt>
                <c:pt idx="492">
                  <c:v>31.3851714402368</c:v>
                </c:pt>
                <c:pt idx="493">
                  <c:v>31.3851714402368</c:v>
                </c:pt>
                <c:pt idx="494">
                  <c:v>31.3851714402368</c:v>
                </c:pt>
                <c:pt idx="495">
                  <c:v>31.3851714402368</c:v>
                </c:pt>
                <c:pt idx="496">
                  <c:v>31.3851714402368</c:v>
                </c:pt>
                <c:pt idx="497">
                  <c:v>31.3851714402368</c:v>
                </c:pt>
                <c:pt idx="498">
                  <c:v>31.3851714402368</c:v>
                </c:pt>
                <c:pt idx="499">
                  <c:v>31.3851714402368</c:v>
                </c:pt>
                <c:pt idx="500">
                  <c:v>31.3851714402368</c:v>
                </c:pt>
                <c:pt idx="501">
                  <c:v>31.3851714402368</c:v>
                </c:pt>
                <c:pt idx="502">
                  <c:v>31.3851714402368</c:v>
                </c:pt>
                <c:pt idx="503">
                  <c:v>31.3851714402368</c:v>
                </c:pt>
                <c:pt idx="504">
                  <c:v>31.3851714402368</c:v>
                </c:pt>
                <c:pt idx="505">
                  <c:v>31.3851714402368</c:v>
                </c:pt>
                <c:pt idx="506">
                  <c:v>31.3851714402368</c:v>
                </c:pt>
                <c:pt idx="507">
                  <c:v>31.3851714402368</c:v>
                </c:pt>
                <c:pt idx="508">
                  <c:v>31.3851714402368</c:v>
                </c:pt>
                <c:pt idx="509">
                  <c:v>31.3851714402368</c:v>
                </c:pt>
                <c:pt idx="510">
                  <c:v>31.3851714402368</c:v>
                </c:pt>
                <c:pt idx="511">
                  <c:v>31.3851714402368</c:v>
                </c:pt>
                <c:pt idx="512">
                  <c:v>31.3851714402368</c:v>
                </c:pt>
                <c:pt idx="513">
                  <c:v>31.3851714402368</c:v>
                </c:pt>
                <c:pt idx="514">
                  <c:v>31.3851714402368</c:v>
                </c:pt>
                <c:pt idx="515">
                  <c:v>31.3851714402368</c:v>
                </c:pt>
                <c:pt idx="516">
                  <c:v>31.3851714402368</c:v>
                </c:pt>
                <c:pt idx="517">
                  <c:v>31.3851714402368</c:v>
                </c:pt>
                <c:pt idx="518">
                  <c:v>31.3851714402368</c:v>
                </c:pt>
                <c:pt idx="519">
                  <c:v>31.3851714402368</c:v>
                </c:pt>
                <c:pt idx="520">
                  <c:v>31.3851714402368</c:v>
                </c:pt>
                <c:pt idx="521">
                  <c:v>31.3851714402368</c:v>
                </c:pt>
                <c:pt idx="522">
                  <c:v>31.3851714402368</c:v>
                </c:pt>
                <c:pt idx="523">
                  <c:v>31.3851714402368</c:v>
                </c:pt>
                <c:pt idx="524">
                  <c:v>31.3851714402368</c:v>
                </c:pt>
                <c:pt idx="525">
                  <c:v>31.3851714402368</c:v>
                </c:pt>
                <c:pt idx="526">
                  <c:v>31.3851714402368</c:v>
                </c:pt>
                <c:pt idx="527">
                  <c:v>31.3851714402368</c:v>
                </c:pt>
                <c:pt idx="528">
                  <c:v>31.3851714402368</c:v>
                </c:pt>
                <c:pt idx="529">
                  <c:v>31.3851714402368</c:v>
                </c:pt>
                <c:pt idx="530">
                  <c:v>31.3851714402368</c:v>
                </c:pt>
                <c:pt idx="531">
                  <c:v>31.3851714402368</c:v>
                </c:pt>
                <c:pt idx="532">
                  <c:v>31.3851714402368</c:v>
                </c:pt>
                <c:pt idx="533">
                  <c:v>31.3851714402368</c:v>
                </c:pt>
                <c:pt idx="534">
                  <c:v>31.3851714402368</c:v>
                </c:pt>
                <c:pt idx="535">
                  <c:v>31.3851714402368</c:v>
                </c:pt>
                <c:pt idx="536">
                  <c:v>31.3851714402368</c:v>
                </c:pt>
                <c:pt idx="537">
                  <c:v>31.3851714402368</c:v>
                </c:pt>
                <c:pt idx="538">
                  <c:v>31.3851714402368</c:v>
                </c:pt>
                <c:pt idx="539">
                  <c:v>31.3851714402368</c:v>
                </c:pt>
                <c:pt idx="540">
                  <c:v>31.3851714402368</c:v>
                </c:pt>
                <c:pt idx="541">
                  <c:v>31.3851714402368</c:v>
                </c:pt>
                <c:pt idx="542">
                  <c:v>31.3851714402368</c:v>
                </c:pt>
                <c:pt idx="543">
                  <c:v>31.3851714402368</c:v>
                </c:pt>
                <c:pt idx="544">
                  <c:v>31.3851714402368</c:v>
                </c:pt>
                <c:pt idx="545">
                  <c:v>31.3851714402368</c:v>
                </c:pt>
                <c:pt idx="546">
                  <c:v>31.3851714402368</c:v>
                </c:pt>
                <c:pt idx="547">
                  <c:v>31.3851714402368</c:v>
                </c:pt>
                <c:pt idx="548">
                  <c:v>31.3851714402368</c:v>
                </c:pt>
                <c:pt idx="549">
                  <c:v>31.3851714402368</c:v>
                </c:pt>
                <c:pt idx="550">
                  <c:v>31.3851714402368</c:v>
                </c:pt>
                <c:pt idx="551">
                  <c:v>31.3851714402368</c:v>
                </c:pt>
                <c:pt idx="552">
                  <c:v>31.3851714402368</c:v>
                </c:pt>
                <c:pt idx="553">
                  <c:v>31.3851714402368</c:v>
                </c:pt>
                <c:pt idx="554">
                  <c:v>31.3851714402368</c:v>
                </c:pt>
                <c:pt idx="555">
                  <c:v>31.3851714402368</c:v>
                </c:pt>
                <c:pt idx="556">
                  <c:v>31.3851714402368</c:v>
                </c:pt>
                <c:pt idx="557">
                  <c:v>31.3851714402368</c:v>
                </c:pt>
                <c:pt idx="558">
                  <c:v>31.3851714402368</c:v>
                </c:pt>
                <c:pt idx="559">
                  <c:v>31.3851714402368</c:v>
                </c:pt>
                <c:pt idx="560">
                  <c:v>31.3851714402368</c:v>
                </c:pt>
                <c:pt idx="561">
                  <c:v>31.3851714402368</c:v>
                </c:pt>
                <c:pt idx="562">
                  <c:v>31.3851714402368</c:v>
                </c:pt>
                <c:pt idx="563">
                  <c:v>31.3851714402368</c:v>
                </c:pt>
                <c:pt idx="564">
                  <c:v>31.3851714402368</c:v>
                </c:pt>
                <c:pt idx="565">
                  <c:v>31.3851714402368</c:v>
                </c:pt>
                <c:pt idx="566">
                  <c:v>31.3851714402368</c:v>
                </c:pt>
                <c:pt idx="567">
                  <c:v>31.3851714402368</c:v>
                </c:pt>
                <c:pt idx="568">
                  <c:v>31.3851714402368</c:v>
                </c:pt>
                <c:pt idx="569">
                  <c:v>31.3851714402368</c:v>
                </c:pt>
                <c:pt idx="570">
                  <c:v>31.3851714402368</c:v>
                </c:pt>
                <c:pt idx="571">
                  <c:v>31.3851714402368</c:v>
                </c:pt>
                <c:pt idx="572">
                  <c:v>31.3851714402368</c:v>
                </c:pt>
                <c:pt idx="573">
                  <c:v>31.3851714402368</c:v>
                </c:pt>
                <c:pt idx="574">
                  <c:v>31.3851714402368</c:v>
                </c:pt>
                <c:pt idx="575">
                  <c:v>31.3851714402368</c:v>
                </c:pt>
                <c:pt idx="576">
                  <c:v>31.3851714402368</c:v>
                </c:pt>
                <c:pt idx="577">
                  <c:v>31.3851714402368</c:v>
                </c:pt>
                <c:pt idx="578">
                  <c:v>31.3851714402368</c:v>
                </c:pt>
                <c:pt idx="579">
                  <c:v>31.3851714402368</c:v>
                </c:pt>
                <c:pt idx="580">
                  <c:v>31.3851714402368</c:v>
                </c:pt>
                <c:pt idx="581">
                  <c:v>31.3851714402368</c:v>
                </c:pt>
                <c:pt idx="582">
                  <c:v>31.3851714402368</c:v>
                </c:pt>
                <c:pt idx="583">
                  <c:v>31.3851714402368</c:v>
                </c:pt>
                <c:pt idx="584">
                  <c:v>31.3851714402368</c:v>
                </c:pt>
                <c:pt idx="585">
                  <c:v>31.3851714402368</c:v>
                </c:pt>
                <c:pt idx="586">
                  <c:v>31.3851714402368</c:v>
                </c:pt>
                <c:pt idx="587">
                  <c:v>31.3851714402368</c:v>
                </c:pt>
                <c:pt idx="588">
                  <c:v>31.3851714402368</c:v>
                </c:pt>
                <c:pt idx="589">
                  <c:v>31.3851714402368</c:v>
                </c:pt>
                <c:pt idx="590">
                  <c:v>31.3851714402368</c:v>
                </c:pt>
                <c:pt idx="591">
                  <c:v>31.3851714402368</c:v>
                </c:pt>
                <c:pt idx="592">
                  <c:v>31.3851714402368</c:v>
                </c:pt>
                <c:pt idx="593">
                  <c:v>31.3851714402368</c:v>
                </c:pt>
                <c:pt idx="594">
                  <c:v>31.3851714402368</c:v>
                </c:pt>
                <c:pt idx="595">
                  <c:v>31.3851714402368</c:v>
                </c:pt>
                <c:pt idx="596">
                  <c:v>31.3851714402368</c:v>
                </c:pt>
                <c:pt idx="597">
                  <c:v>31.3851714402368</c:v>
                </c:pt>
                <c:pt idx="598">
                  <c:v>31.3851714402368</c:v>
                </c:pt>
                <c:pt idx="599">
                  <c:v>31.3851714402368</c:v>
                </c:pt>
                <c:pt idx="600">
                  <c:v>31.3851714402368</c:v>
                </c:pt>
                <c:pt idx="601">
                  <c:v>31.3851714402368</c:v>
                </c:pt>
                <c:pt idx="602">
                  <c:v>31.3851714402368</c:v>
                </c:pt>
                <c:pt idx="603">
                  <c:v>31.3851714402368</c:v>
                </c:pt>
                <c:pt idx="604">
                  <c:v>31.3851714402368</c:v>
                </c:pt>
                <c:pt idx="605">
                  <c:v>31.3851714402368</c:v>
                </c:pt>
                <c:pt idx="606">
                  <c:v>31.3851714402368</c:v>
                </c:pt>
                <c:pt idx="607">
                  <c:v>31.3851714402368</c:v>
                </c:pt>
                <c:pt idx="608">
                  <c:v>31.3851714402368</c:v>
                </c:pt>
                <c:pt idx="609">
                  <c:v>31.3851714402368</c:v>
                </c:pt>
                <c:pt idx="610">
                  <c:v>31.3851714402368</c:v>
                </c:pt>
                <c:pt idx="611">
                  <c:v>31.3851714402368</c:v>
                </c:pt>
                <c:pt idx="612">
                  <c:v>31.3851714402368</c:v>
                </c:pt>
                <c:pt idx="613">
                  <c:v>31.3851714402368</c:v>
                </c:pt>
                <c:pt idx="614">
                  <c:v>31.3851714402368</c:v>
                </c:pt>
                <c:pt idx="615">
                  <c:v>31.3851714402368</c:v>
                </c:pt>
                <c:pt idx="616">
                  <c:v>31.3851714402368</c:v>
                </c:pt>
                <c:pt idx="617">
                  <c:v>31.3851714402368</c:v>
                </c:pt>
                <c:pt idx="618">
                  <c:v>31.3851714402368</c:v>
                </c:pt>
                <c:pt idx="619">
                  <c:v>31.3851714402368</c:v>
                </c:pt>
                <c:pt idx="620">
                  <c:v>31.3851714402368</c:v>
                </c:pt>
                <c:pt idx="621">
                  <c:v>31.3851714402368</c:v>
                </c:pt>
                <c:pt idx="622">
                  <c:v>31.3851714402368</c:v>
                </c:pt>
                <c:pt idx="623">
                  <c:v>31.3851714402368</c:v>
                </c:pt>
                <c:pt idx="624">
                  <c:v>31.3851714402368</c:v>
                </c:pt>
                <c:pt idx="625">
                  <c:v>31.3851714402368</c:v>
                </c:pt>
                <c:pt idx="626">
                  <c:v>31.3851714402368</c:v>
                </c:pt>
                <c:pt idx="627">
                  <c:v>31.3851714402368</c:v>
                </c:pt>
                <c:pt idx="628">
                  <c:v>31.3851714402368</c:v>
                </c:pt>
                <c:pt idx="629">
                  <c:v>31.3851714402368</c:v>
                </c:pt>
                <c:pt idx="630">
                  <c:v>31.3851714402368</c:v>
                </c:pt>
                <c:pt idx="631">
                  <c:v>31.3851714402368</c:v>
                </c:pt>
                <c:pt idx="632">
                  <c:v>31.3851714402368</c:v>
                </c:pt>
                <c:pt idx="633">
                  <c:v>31.3851714402368</c:v>
                </c:pt>
                <c:pt idx="634">
                  <c:v>31.3851714402368</c:v>
                </c:pt>
                <c:pt idx="635">
                  <c:v>31.3851714402368</c:v>
                </c:pt>
                <c:pt idx="636">
                  <c:v>31.3851714402368</c:v>
                </c:pt>
                <c:pt idx="637">
                  <c:v>31.3851714402368</c:v>
                </c:pt>
                <c:pt idx="638">
                  <c:v>31.3851714402368</c:v>
                </c:pt>
                <c:pt idx="639">
                  <c:v>31.3851714402368</c:v>
                </c:pt>
                <c:pt idx="640">
                  <c:v>31.3851714402368</c:v>
                </c:pt>
                <c:pt idx="641">
                  <c:v>31.3851714402368</c:v>
                </c:pt>
                <c:pt idx="642">
                  <c:v>31.3851714402368</c:v>
                </c:pt>
                <c:pt idx="643">
                  <c:v>31.3851714402368</c:v>
                </c:pt>
                <c:pt idx="644">
                  <c:v>31.3851714402368</c:v>
                </c:pt>
                <c:pt idx="645">
                  <c:v>31.3851714402368</c:v>
                </c:pt>
                <c:pt idx="646">
                  <c:v>31.3851714402368</c:v>
                </c:pt>
                <c:pt idx="647">
                  <c:v>31.3851714402368</c:v>
                </c:pt>
                <c:pt idx="648">
                  <c:v>31.3851714402368</c:v>
                </c:pt>
                <c:pt idx="649">
                  <c:v>31.3851714402368</c:v>
                </c:pt>
                <c:pt idx="650">
                  <c:v>31.3851714402368</c:v>
                </c:pt>
                <c:pt idx="651">
                  <c:v>31.3851714402368</c:v>
                </c:pt>
                <c:pt idx="652">
                  <c:v>31.3851714402368</c:v>
                </c:pt>
                <c:pt idx="653">
                  <c:v>31.3851714402368</c:v>
                </c:pt>
                <c:pt idx="654">
                  <c:v>31.3851714402368</c:v>
                </c:pt>
                <c:pt idx="655">
                  <c:v>31.3851714402368</c:v>
                </c:pt>
                <c:pt idx="656">
                  <c:v>31.3851714402368</c:v>
                </c:pt>
                <c:pt idx="657">
                  <c:v>31.3851714402368</c:v>
                </c:pt>
                <c:pt idx="658">
                  <c:v>31.3851714402368</c:v>
                </c:pt>
                <c:pt idx="659">
                  <c:v>31.3851714402368</c:v>
                </c:pt>
                <c:pt idx="660">
                  <c:v>31.3851714402368</c:v>
                </c:pt>
                <c:pt idx="661">
                  <c:v>31.3851714402368</c:v>
                </c:pt>
                <c:pt idx="662">
                  <c:v>31.3851714402368</c:v>
                </c:pt>
                <c:pt idx="663">
                  <c:v>31.3851714402368</c:v>
                </c:pt>
                <c:pt idx="664">
                  <c:v>31.3851714402368</c:v>
                </c:pt>
                <c:pt idx="665">
                  <c:v>31.3851714402368</c:v>
                </c:pt>
                <c:pt idx="666">
                  <c:v>31.3851714402368</c:v>
                </c:pt>
                <c:pt idx="667">
                  <c:v>31.3851714402368</c:v>
                </c:pt>
                <c:pt idx="668">
                  <c:v>31.3851714402368</c:v>
                </c:pt>
                <c:pt idx="669">
                  <c:v>31.3851714402368</c:v>
                </c:pt>
                <c:pt idx="670">
                  <c:v>31.3851714402368</c:v>
                </c:pt>
                <c:pt idx="671">
                  <c:v>31.3851714402368</c:v>
                </c:pt>
                <c:pt idx="672">
                  <c:v>31.3851714402368</c:v>
                </c:pt>
                <c:pt idx="673">
                  <c:v>31.3851714402368</c:v>
                </c:pt>
                <c:pt idx="674">
                  <c:v>31.3851714402368</c:v>
                </c:pt>
                <c:pt idx="675">
                  <c:v>31.3851714402368</c:v>
                </c:pt>
                <c:pt idx="676">
                  <c:v>31.3851714402368</c:v>
                </c:pt>
                <c:pt idx="677">
                  <c:v>31.3851714402368</c:v>
                </c:pt>
                <c:pt idx="678">
                  <c:v>31.3851714402368</c:v>
                </c:pt>
                <c:pt idx="679">
                  <c:v>31.3851714402368</c:v>
                </c:pt>
                <c:pt idx="680">
                  <c:v>31.3851714402368</c:v>
                </c:pt>
                <c:pt idx="681">
                  <c:v>31.3851714402368</c:v>
                </c:pt>
                <c:pt idx="682">
                  <c:v>31.3851714402368</c:v>
                </c:pt>
                <c:pt idx="683">
                  <c:v>31.3851714402368</c:v>
                </c:pt>
                <c:pt idx="684">
                  <c:v>31.3851714402368</c:v>
                </c:pt>
                <c:pt idx="685">
                  <c:v>31.3851714402368</c:v>
                </c:pt>
                <c:pt idx="686">
                  <c:v>31.3851714402368</c:v>
                </c:pt>
                <c:pt idx="687">
                  <c:v>31.3851714402368</c:v>
                </c:pt>
                <c:pt idx="688">
                  <c:v>31.3851714402368</c:v>
                </c:pt>
                <c:pt idx="689">
                  <c:v>31.3851714402368</c:v>
                </c:pt>
                <c:pt idx="690">
                  <c:v>31.3851714402368</c:v>
                </c:pt>
                <c:pt idx="691">
                  <c:v>31.3851714402368</c:v>
                </c:pt>
                <c:pt idx="692">
                  <c:v>31.3851714402368</c:v>
                </c:pt>
                <c:pt idx="693">
                  <c:v>31.3851714402368</c:v>
                </c:pt>
                <c:pt idx="694">
                  <c:v>31.3851714402368</c:v>
                </c:pt>
                <c:pt idx="695">
                  <c:v>31.3851714402368</c:v>
                </c:pt>
                <c:pt idx="696">
                  <c:v>31.3851714402368</c:v>
                </c:pt>
                <c:pt idx="697">
                  <c:v>31.3851714402368</c:v>
                </c:pt>
                <c:pt idx="698">
                  <c:v>31.3851714402368</c:v>
                </c:pt>
                <c:pt idx="699">
                  <c:v>31.3851714402368</c:v>
                </c:pt>
                <c:pt idx="700">
                  <c:v>31.3851714402368</c:v>
                </c:pt>
                <c:pt idx="701">
                  <c:v>31.3851714402368</c:v>
                </c:pt>
                <c:pt idx="702">
                  <c:v>31.3851714402368</c:v>
                </c:pt>
                <c:pt idx="703">
                  <c:v>31.3851714402368</c:v>
                </c:pt>
                <c:pt idx="704">
                  <c:v>31.3851714402368</c:v>
                </c:pt>
                <c:pt idx="705">
                  <c:v>31.3851714402368</c:v>
                </c:pt>
                <c:pt idx="706">
                  <c:v>31.3851714402368</c:v>
                </c:pt>
                <c:pt idx="707">
                  <c:v>31.3851714402368</c:v>
                </c:pt>
                <c:pt idx="708">
                  <c:v>31.3851714402368</c:v>
                </c:pt>
                <c:pt idx="709">
                  <c:v>31.3851714402368</c:v>
                </c:pt>
                <c:pt idx="710">
                  <c:v>31.3851714402368</c:v>
                </c:pt>
                <c:pt idx="711">
                  <c:v>31.3851714402368</c:v>
                </c:pt>
                <c:pt idx="712">
                  <c:v>31.3851714402368</c:v>
                </c:pt>
                <c:pt idx="713">
                  <c:v>31.3851714402368</c:v>
                </c:pt>
                <c:pt idx="714">
                  <c:v>31.3851714402368</c:v>
                </c:pt>
                <c:pt idx="715">
                  <c:v>31.3851714402368</c:v>
                </c:pt>
                <c:pt idx="716">
                  <c:v>31.3851714402368</c:v>
                </c:pt>
                <c:pt idx="717">
                  <c:v>31.3851714402368</c:v>
                </c:pt>
                <c:pt idx="718">
                  <c:v>31.3851714402368</c:v>
                </c:pt>
                <c:pt idx="719">
                  <c:v>31.3851714402368</c:v>
                </c:pt>
                <c:pt idx="720">
                  <c:v>31.3851714402368</c:v>
                </c:pt>
                <c:pt idx="721">
                  <c:v>31.3851714402368</c:v>
                </c:pt>
                <c:pt idx="722">
                  <c:v>31.3851714402368</c:v>
                </c:pt>
                <c:pt idx="723">
                  <c:v>31.3851714402368</c:v>
                </c:pt>
                <c:pt idx="724">
                  <c:v>31.3851714402368</c:v>
                </c:pt>
                <c:pt idx="725">
                  <c:v>31.3851714402368</c:v>
                </c:pt>
                <c:pt idx="726">
                  <c:v>31.3851714402368</c:v>
                </c:pt>
                <c:pt idx="727">
                  <c:v>31.3851714402368</c:v>
                </c:pt>
                <c:pt idx="728">
                  <c:v>31.3851714402368</c:v>
                </c:pt>
                <c:pt idx="729">
                  <c:v>31.3851714402368</c:v>
                </c:pt>
                <c:pt idx="730">
                  <c:v>31.3851714402368</c:v>
                </c:pt>
                <c:pt idx="731">
                  <c:v>31.3851714402368</c:v>
                </c:pt>
                <c:pt idx="732">
                  <c:v>31.3851714402368</c:v>
                </c:pt>
                <c:pt idx="733">
                  <c:v>31.3851714402368</c:v>
                </c:pt>
                <c:pt idx="734">
                  <c:v>31.3851714402368</c:v>
                </c:pt>
                <c:pt idx="735">
                  <c:v>31.3851714402368</c:v>
                </c:pt>
                <c:pt idx="736">
                  <c:v>31.3851714402368</c:v>
                </c:pt>
                <c:pt idx="737">
                  <c:v>31.3851714402368</c:v>
                </c:pt>
                <c:pt idx="738">
                  <c:v>31.3851714402368</c:v>
                </c:pt>
                <c:pt idx="739">
                  <c:v>31.3851714402368</c:v>
                </c:pt>
                <c:pt idx="740">
                  <c:v>31.3851714402368</c:v>
                </c:pt>
                <c:pt idx="741">
                  <c:v>31.3851714402368</c:v>
                </c:pt>
                <c:pt idx="742">
                  <c:v>31.3851714402368</c:v>
                </c:pt>
                <c:pt idx="743">
                  <c:v>31.3851714402368</c:v>
                </c:pt>
                <c:pt idx="744">
                  <c:v>31.3851714402368</c:v>
                </c:pt>
                <c:pt idx="745">
                  <c:v>31.3851714402368</c:v>
                </c:pt>
                <c:pt idx="746">
                  <c:v>31.3851714402368</c:v>
                </c:pt>
                <c:pt idx="747">
                  <c:v>31.3851714402368</c:v>
                </c:pt>
                <c:pt idx="748">
                  <c:v>31.3851714402368</c:v>
                </c:pt>
                <c:pt idx="749">
                  <c:v>31.3851714402368</c:v>
                </c:pt>
                <c:pt idx="750">
                  <c:v>31.3851714402368</c:v>
                </c:pt>
                <c:pt idx="751">
                  <c:v>31.3851714402368</c:v>
                </c:pt>
                <c:pt idx="752">
                  <c:v>31.3851714402368</c:v>
                </c:pt>
                <c:pt idx="753">
                  <c:v>31.3851714402368</c:v>
                </c:pt>
                <c:pt idx="754">
                  <c:v>31.3851714402368</c:v>
                </c:pt>
                <c:pt idx="755">
                  <c:v>31.3851714402368</c:v>
                </c:pt>
                <c:pt idx="756">
                  <c:v>31.3851714402368</c:v>
                </c:pt>
                <c:pt idx="757">
                  <c:v>31.3851714402368</c:v>
                </c:pt>
                <c:pt idx="758">
                  <c:v>31.3851714402368</c:v>
                </c:pt>
                <c:pt idx="759">
                  <c:v>31.3851714402368</c:v>
                </c:pt>
                <c:pt idx="760">
                  <c:v>31.3851714402368</c:v>
                </c:pt>
                <c:pt idx="761">
                  <c:v>31.3851714402368</c:v>
                </c:pt>
                <c:pt idx="762">
                  <c:v>31.3851714402368</c:v>
                </c:pt>
                <c:pt idx="763">
                  <c:v>31.3851714402368</c:v>
                </c:pt>
                <c:pt idx="764">
                  <c:v>31.3851714402368</c:v>
                </c:pt>
                <c:pt idx="765">
                  <c:v>31.3851714402368</c:v>
                </c:pt>
                <c:pt idx="766">
                  <c:v>31.3851714402368</c:v>
                </c:pt>
                <c:pt idx="767">
                  <c:v>31.3851714402368</c:v>
                </c:pt>
                <c:pt idx="768">
                  <c:v>31.3851714402368</c:v>
                </c:pt>
                <c:pt idx="769">
                  <c:v>31.3851714402368</c:v>
                </c:pt>
                <c:pt idx="770">
                  <c:v>31.3851714402368</c:v>
                </c:pt>
                <c:pt idx="771">
                  <c:v>31.3851714402368</c:v>
                </c:pt>
                <c:pt idx="772">
                  <c:v>31.3851714402368</c:v>
                </c:pt>
                <c:pt idx="773">
                  <c:v>31.3851714402368</c:v>
                </c:pt>
                <c:pt idx="774">
                  <c:v>31.3851714402368</c:v>
                </c:pt>
                <c:pt idx="775">
                  <c:v>31.3851714402368</c:v>
                </c:pt>
                <c:pt idx="776">
                  <c:v>31.3851714402368</c:v>
                </c:pt>
                <c:pt idx="777">
                  <c:v>31.3851714402368</c:v>
                </c:pt>
                <c:pt idx="778">
                  <c:v>31.3851714402368</c:v>
                </c:pt>
                <c:pt idx="779">
                  <c:v>31.3851714402368</c:v>
                </c:pt>
                <c:pt idx="780">
                  <c:v>31.3851714402368</c:v>
                </c:pt>
                <c:pt idx="781">
                  <c:v>31.3851714402368</c:v>
                </c:pt>
                <c:pt idx="782">
                  <c:v>31.3851714402368</c:v>
                </c:pt>
                <c:pt idx="783">
                  <c:v>31.3851714402368</c:v>
                </c:pt>
                <c:pt idx="784">
                  <c:v>31.3851714402368</c:v>
                </c:pt>
                <c:pt idx="785">
                  <c:v>31.3851714402368</c:v>
                </c:pt>
                <c:pt idx="786">
                  <c:v>31.3851714402368</c:v>
                </c:pt>
                <c:pt idx="787">
                  <c:v>31.3851714402368</c:v>
                </c:pt>
                <c:pt idx="788">
                  <c:v>31.3851714402368</c:v>
                </c:pt>
                <c:pt idx="789">
                  <c:v>31.3851714402368</c:v>
                </c:pt>
                <c:pt idx="790">
                  <c:v>31.3851714402368</c:v>
                </c:pt>
                <c:pt idx="791">
                  <c:v>31.3851714402368</c:v>
                </c:pt>
                <c:pt idx="792">
                  <c:v>31.3851714402368</c:v>
                </c:pt>
                <c:pt idx="793">
                  <c:v>31.3851714402368</c:v>
                </c:pt>
                <c:pt idx="794">
                  <c:v>31.3851714402368</c:v>
                </c:pt>
                <c:pt idx="795">
                  <c:v>31.3851714402368</c:v>
                </c:pt>
                <c:pt idx="796">
                  <c:v>31.3851714402368</c:v>
                </c:pt>
                <c:pt idx="797">
                  <c:v>31.3851714402368</c:v>
                </c:pt>
                <c:pt idx="798">
                  <c:v>31.3851714402368</c:v>
                </c:pt>
                <c:pt idx="799">
                  <c:v>31.3851714402368</c:v>
                </c:pt>
                <c:pt idx="800">
                  <c:v>31.3851714402368</c:v>
                </c:pt>
                <c:pt idx="801">
                  <c:v>31.3851714402368</c:v>
                </c:pt>
                <c:pt idx="802">
                  <c:v>31.3851714402368</c:v>
                </c:pt>
                <c:pt idx="803">
                  <c:v>31.3851714402368</c:v>
                </c:pt>
                <c:pt idx="804">
                  <c:v>31.3851714402368</c:v>
                </c:pt>
                <c:pt idx="805">
                  <c:v>31.3851714402368</c:v>
                </c:pt>
                <c:pt idx="806">
                  <c:v>31.3851714402368</c:v>
                </c:pt>
                <c:pt idx="807">
                  <c:v>31.3851714402368</c:v>
                </c:pt>
                <c:pt idx="808">
                  <c:v>31.3851714402368</c:v>
                </c:pt>
                <c:pt idx="809">
                  <c:v>31.3851714402368</c:v>
                </c:pt>
                <c:pt idx="810">
                  <c:v>31.3851714402368</c:v>
                </c:pt>
                <c:pt idx="811">
                  <c:v>31.3851714402368</c:v>
                </c:pt>
                <c:pt idx="812">
                  <c:v>31.3851714402368</c:v>
                </c:pt>
                <c:pt idx="813">
                  <c:v>31.3851714402368</c:v>
                </c:pt>
                <c:pt idx="814">
                  <c:v>31.3851714402368</c:v>
                </c:pt>
                <c:pt idx="815">
                  <c:v>31.3851714402368</c:v>
                </c:pt>
                <c:pt idx="816">
                  <c:v>31.3851714402368</c:v>
                </c:pt>
                <c:pt idx="817">
                  <c:v>31.3851714402368</c:v>
                </c:pt>
                <c:pt idx="818">
                  <c:v>31.3851714402368</c:v>
                </c:pt>
                <c:pt idx="819">
                  <c:v>31.3851714402368</c:v>
                </c:pt>
                <c:pt idx="820">
                  <c:v>31.3851714402368</c:v>
                </c:pt>
                <c:pt idx="821">
                  <c:v>31.3851714402368</c:v>
                </c:pt>
                <c:pt idx="822">
                  <c:v>31.3851714402368</c:v>
                </c:pt>
                <c:pt idx="823">
                  <c:v>31.3851714402368</c:v>
                </c:pt>
                <c:pt idx="824">
                  <c:v>31.3851714402368</c:v>
                </c:pt>
                <c:pt idx="825">
                  <c:v>31.3851714402368</c:v>
                </c:pt>
                <c:pt idx="826">
                  <c:v>31.3851714402368</c:v>
                </c:pt>
                <c:pt idx="827">
                  <c:v>31.3851714402368</c:v>
                </c:pt>
                <c:pt idx="828">
                  <c:v>31.3851714402368</c:v>
                </c:pt>
                <c:pt idx="829">
                  <c:v>31.3851714402368</c:v>
                </c:pt>
                <c:pt idx="830">
                  <c:v>31.3851714402368</c:v>
                </c:pt>
                <c:pt idx="831">
                  <c:v>31.3851714402368</c:v>
                </c:pt>
                <c:pt idx="832">
                  <c:v>31.3851714402368</c:v>
                </c:pt>
                <c:pt idx="833">
                  <c:v>31.3851714402368</c:v>
                </c:pt>
                <c:pt idx="834">
                  <c:v>31.3851714402368</c:v>
                </c:pt>
                <c:pt idx="835">
                  <c:v>31.3851714402368</c:v>
                </c:pt>
                <c:pt idx="836">
                  <c:v>31.3851714402368</c:v>
                </c:pt>
                <c:pt idx="837">
                  <c:v>31.3851714402368</c:v>
                </c:pt>
                <c:pt idx="838">
                  <c:v>31.3851714402368</c:v>
                </c:pt>
                <c:pt idx="839">
                  <c:v>31.3851714402368</c:v>
                </c:pt>
                <c:pt idx="840">
                  <c:v>31.3851714402368</c:v>
                </c:pt>
                <c:pt idx="841">
                  <c:v>31.3851714402368</c:v>
                </c:pt>
                <c:pt idx="842">
                  <c:v>31.3851714402368</c:v>
                </c:pt>
                <c:pt idx="843">
                  <c:v>31.3851714402368</c:v>
                </c:pt>
                <c:pt idx="844">
                  <c:v>31.3851714402368</c:v>
                </c:pt>
                <c:pt idx="845">
                  <c:v>31.3851714402368</c:v>
                </c:pt>
                <c:pt idx="846">
                  <c:v>31.3851714402368</c:v>
                </c:pt>
                <c:pt idx="847">
                  <c:v>31.3851714402368</c:v>
                </c:pt>
                <c:pt idx="848">
                  <c:v>31.3851714402368</c:v>
                </c:pt>
                <c:pt idx="849">
                  <c:v>31.3851714402368</c:v>
                </c:pt>
                <c:pt idx="850">
                  <c:v>31.3851714402368</c:v>
                </c:pt>
                <c:pt idx="851">
                  <c:v>31.3851714402368</c:v>
                </c:pt>
                <c:pt idx="852">
                  <c:v>31.3851714402368</c:v>
                </c:pt>
                <c:pt idx="853">
                  <c:v>31.3851714402368</c:v>
                </c:pt>
                <c:pt idx="854">
                  <c:v>31.3851714402368</c:v>
                </c:pt>
                <c:pt idx="855">
                  <c:v>31.3851714402368</c:v>
                </c:pt>
                <c:pt idx="856">
                  <c:v>31.3851714402368</c:v>
                </c:pt>
                <c:pt idx="857">
                  <c:v>31.3851714402368</c:v>
                </c:pt>
                <c:pt idx="858">
                  <c:v>31.3851714402368</c:v>
                </c:pt>
                <c:pt idx="859">
                  <c:v>31.3851714402368</c:v>
                </c:pt>
                <c:pt idx="860">
                  <c:v>31.3851714402368</c:v>
                </c:pt>
                <c:pt idx="861">
                  <c:v>31.3851714402368</c:v>
                </c:pt>
                <c:pt idx="862">
                  <c:v>31.3851714402368</c:v>
                </c:pt>
                <c:pt idx="863">
                  <c:v>31.3851714402368</c:v>
                </c:pt>
                <c:pt idx="864">
                  <c:v>31.3851714402368</c:v>
                </c:pt>
                <c:pt idx="865">
                  <c:v>31.3851714402368</c:v>
                </c:pt>
                <c:pt idx="866">
                  <c:v>31.3851714402368</c:v>
                </c:pt>
                <c:pt idx="867">
                  <c:v>31.3851714402368</c:v>
                </c:pt>
                <c:pt idx="868">
                  <c:v>31.3851714402368</c:v>
                </c:pt>
                <c:pt idx="869">
                  <c:v>31.3851714402368</c:v>
                </c:pt>
                <c:pt idx="870">
                  <c:v>31.3851714402368</c:v>
                </c:pt>
                <c:pt idx="871">
                  <c:v>31.3851714402368</c:v>
                </c:pt>
                <c:pt idx="872">
                  <c:v>31.3851714402368</c:v>
                </c:pt>
                <c:pt idx="873">
                  <c:v>31.3851714402368</c:v>
                </c:pt>
                <c:pt idx="874">
                  <c:v>31.3851714402368</c:v>
                </c:pt>
                <c:pt idx="875">
                  <c:v>31.3851714402368</c:v>
                </c:pt>
                <c:pt idx="876">
                  <c:v>31.3851714402368</c:v>
                </c:pt>
                <c:pt idx="877">
                  <c:v>31.3851714402368</c:v>
                </c:pt>
                <c:pt idx="878">
                  <c:v>31.3851714402368</c:v>
                </c:pt>
                <c:pt idx="879">
                  <c:v>31.3851714402368</c:v>
                </c:pt>
                <c:pt idx="880">
                  <c:v>31.3851714402368</c:v>
                </c:pt>
                <c:pt idx="881">
                  <c:v>31.3851714402368</c:v>
                </c:pt>
                <c:pt idx="882">
                  <c:v>31.3851714402368</c:v>
                </c:pt>
                <c:pt idx="883">
                  <c:v>31.3851714402368</c:v>
                </c:pt>
                <c:pt idx="884">
                  <c:v>31.3851714402368</c:v>
                </c:pt>
                <c:pt idx="885">
                  <c:v>31.3851714402368</c:v>
                </c:pt>
                <c:pt idx="886">
                  <c:v>31.3851714402368</c:v>
                </c:pt>
                <c:pt idx="887">
                  <c:v>31.3851714402368</c:v>
                </c:pt>
                <c:pt idx="888">
                  <c:v>31.3851714402368</c:v>
                </c:pt>
                <c:pt idx="889">
                  <c:v>31.3851714402368</c:v>
                </c:pt>
                <c:pt idx="890">
                  <c:v>31.3851714402368</c:v>
                </c:pt>
                <c:pt idx="891">
                  <c:v>31.3851714402368</c:v>
                </c:pt>
                <c:pt idx="892">
                  <c:v>31.3851714402368</c:v>
                </c:pt>
                <c:pt idx="893">
                  <c:v>31.3851714402368</c:v>
                </c:pt>
                <c:pt idx="894">
                  <c:v>31.3851714402368</c:v>
                </c:pt>
                <c:pt idx="895">
                  <c:v>31.3851714402368</c:v>
                </c:pt>
                <c:pt idx="896">
                  <c:v>31.3851714402368</c:v>
                </c:pt>
                <c:pt idx="897">
                  <c:v>31.3851714402368</c:v>
                </c:pt>
                <c:pt idx="898">
                  <c:v>31.3851714402368</c:v>
                </c:pt>
                <c:pt idx="899">
                  <c:v>31.3851714402368</c:v>
                </c:pt>
                <c:pt idx="900">
                  <c:v>31.3851714402368</c:v>
                </c:pt>
                <c:pt idx="901">
                  <c:v>31.3851714402368</c:v>
                </c:pt>
                <c:pt idx="902">
                  <c:v>31.3851714402368</c:v>
                </c:pt>
                <c:pt idx="903">
                  <c:v>31.3851714402368</c:v>
                </c:pt>
                <c:pt idx="904">
                  <c:v>31.3851714402368</c:v>
                </c:pt>
                <c:pt idx="905">
                  <c:v>31.3851714402368</c:v>
                </c:pt>
                <c:pt idx="906">
                  <c:v>31.3851714402368</c:v>
                </c:pt>
                <c:pt idx="907">
                  <c:v>31.3851714402368</c:v>
                </c:pt>
                <c:pt idx="908">
                  <c:v>31.3851714402368</c:v>
                </c:pt>
                <c:pt idx="909">
                  <c:v>31.3851714402368</c:v>
                </c:pt>
                <c:pt idx="910">
                  <c:v>31.3851714402368</c:v>
                </c:pt>
                <c:pt idx="911">
                  <c:v>31.3851714402368</c:v>
                </c:pt>
                <c:pt idx="912">
                  <c:v>31.3851714402368</c:v>
                </c:pt>
                <c:pt idx="913">
                  <c:v>31.3851714402368</c:v>
                </c:pt>
                <c:pt idx="914">
                  <c:v>31.3851714402368</c:v>
                </c:pt>
                <c:pt idx="915">
                  <c:v>31.3851714402368</c:v>
                </c:pt>
                <c:pt idx="916">
                  <c:v>31.3851714402368</c:v>
                </c:pt>
                <c:pt idx="917">
                  <c:v>31.3851714402368</c:v>
                </c:pt>
                <c:pt idx="918">
                  <c:v>31.3851714402368</c:v>
                </c:pt>
                <c:pt idx="919">
                  <c:v>31.3851714402368</c:v>
                </c:pt>
                <c:pt idx="920">
                  <c:v>31.3851714402368</c:v>
                </c:pt>
                <c:pt idx="921">
                  <c:v>31.3851714402368</c:v>
                </c:pt>
                <c:pt idx="922">
                  <c:v>31.3851714402368</c:v>
                </c:pt>
                <c:pt idx="923">
                  <c:v>31.3851714402368</c:v>
                </c:pt>
                <c:pt idx="924">
                  <c:v>31.3851714402368</c:v>
                </c:pt>
                <c:pt idx="925">
                  <c:v>31.3851714402368</c:v>
                </c:pt>
                <c:pt idx="926">
                  <c:v>31.3851714402368</c:v>
                </c:pt>
                <c:pt idx="927">
                  <c:v>31.3851714402368</c:v>
                </c:pt>
                <c:pt idx="928">
                  <c:v>31.3851714402368</c:v>
                </c:pt>
                <c:pt idx="929">
                  <c:v>31.3851714402368</c:v>
                </c:pt>
                <c:pt idx="930">
                  <c:v>31.3851714402368</c:v>
                </c:pt>
                <c:pt idx="931">
                  <c:v>31.3851714402368</c:v>
                </c:pt>
                <c:pt idx="932">
                  <c:v>31.3851714402368</c:v>
                </c:pt>
                <c:pt idx="933">
                  <c:v>31.3851714402368</c:v>
                </c:pt>
                <c:pt idx="934">
                  <c:v>31.3851714402368</c:v>
                </c:pt>
                <c:pt idx="935">
                  <c:v>31.3851714402368</c:v>
                </c:pt>
                <c:pt idx="936">
                  <c:v>31.3851714402368</c:v>
                </c:pt>
                <c:pt idx="937">
                  <c:v>31.3851714402368</c:v>
                </c:pt>
                <c:pt idx="938">
                  <c:v>31.3851714402368</c:v>
                </c:pt>
                <c:pt idx="939">
                  <c:v>31.3851714402368</c:v>
                </c:pt>
                <c:pt idx="940">
                  <c:v>31.3851714402368</c:v>
                </c:pt>
                <c:pt idx="941">
                  <c:v>31.3851714402368</c:v>
                </c:pt>
                <c:pt idx="942">
                  <c:v>31.3851714402368</c:v>
                </c:pt>
                <c:pt idx="943">
                  <c:v>31.3851714402368</c:v>
                </c:pt>
                <c:pt idx="944">
                  <c:v>31.3851714402368</c:v>
                </c:pt>
                <c:pt idx="945">
                  <c:v>31.3851714402368</c:v>
                </c:pt>
                <c:pt idx="946">
                  <c:v>31.3851714402368</c:v>
                </c:pt>
                <c:pt idx="947">
                  <c:v>31.3851714402368</c:v>
                </c:pt>
                <c:pt idx="948">
                  <c:v>31.3851714402368</c:v>
                </c:pt>
                <c:pt idx="949">
                  <c:v>31.3851714402368</c:v>
                </c:pt>
                <c:pt idx="950">
                  <c:v>31.3851714402368</c:v>
                </c:pt>
                <c:pt idx="951">
                  <c:v>31.3851714402368</c:v>
                </c:pt>
                <c:pt idx="952">
                  <c:v>31.3851714402368</c:v>
                </c:pt>
                <c:pt idx="953">
                  <c:v>31.3851714402368</c:v>
                </c:pt>
                <c:pt idx="954">
                  <c:v>31.3851714402368</c:v>
                </c:pt>
                <c:pt idx="955">
                  <c:v>31.3851714402368</c:v>
                </c:pt>
                <c:pt idx="956">
                  <c:v>31.3851714402368</c:v>
                </c:pt>
                <c:pt idx="957">
                  <c:v>31.3851714402368</c:v>
                </c:pt>
                <c:pt idx="958">
                  <c:v>31.3851714402368</c:v>
                </c:pt>
                <c:pt idx="959">
                  <c:v>31.3851714402368</c:v>
                </c:pt>
                <c:pt idx="960">
                  <c:v>31.3851714402368</c:v>
                </c:pt>
                <c:pt idx="961">
                  <c:v>31.3851714402368</c:v>
                </c:pt>
                <c:pt idx="962">
                  <c:v>31.3851714402368</c:v>
                </c:pt>
                <c:pt idx="963">
                  <c:v>31.3851714402368</c:v>
                </c:pt>
                <c:pt idx="964">
                  <c:v>31.3851714402368</c:v>
                </c:pt>
                <c:pt idx="965">
                  <c:v>31.3851714402368</c:v>
                </c:pt>
                <c:pt idx="966">
                  <c:v>31.3851714402368</c:v>
                </c:pt>
                <c:pt idx="967">
                  <c:v>31.3851714402368</c:v>
                </c:pt>
                <c:pt idx="968">
                  <c:v>31.3851714402368</c:v>
                </c:pt>
                <c:pt idx="969">
                  <c:v>31.3851714402368</c:v>
                </c:pt>
                <c:pt idx="970">
                  <c:v>31.3851714402368</c:v>
                </c:pt>
                <c:pt idx="971">
                  <c:v>31.3851714402368</c:v>
                </c:pt>
                <c:pt idx="972">
                  <c:v>31.3851714402368</c:v>
                </c:pt>
                <c:pt idx="973">
                  <c:v>31.3851714402368</c:v>
                </c:pt>
                <c:pt idx="974">
                  <c:v>31.3851714402368</c:v>
                </c:pt>
                <c:pt idx="975">
                  <c:v>31.3851714402368</c:v>
                </c:pt>
                <c:pt idx="976">
                  <c:v>31.3851714402368</c:v>
                </c:pt>
                <c:pt idx="977">
                  <c:v>31.3851714402368</c:v>
                </c:pt>
                <c:pt idx="978">
                  <c:v>31.3851714402368</c:v>
                </c:pt>
                <c:pt idx="979">
                  <c:v>31.3851714402368</c:v>
                </c:pt>
                <c:pt idx="980">
                  <c:v>31.3851714402368</c:v>
                </c:pt>
                <c:pt idx="981">
                  <c:v>31.3851714402368</c:v>
                </c:pt>
                <c:pt idx="982">
                  <c:v>31.3851714402368</c:v>
                </c:pt>
                <c:pt idx="983">
                  <c:v>31.3851714402368</c:v>
                </c:pt>
                <c:pt idx="984">
                  <c:v>31.3851714402368</c:v>
                </c:pt>
                <c:pt idx="985">
                  <c:v>31.3851714402368</c:v>
                </c:pt>
                <c:pt idx="986">
                  <c:v>31.3851714402368</c:v>
                </c:pt>
                <c:pt idx="987">
                  <c:v>31.3851714402368</c:v>
                </c:pt>
                <c:pt idx="988">
                  <c:v>31.3851714402368</c:v>
                </c:pt>
                <c:pt idx="989">
                  <c:v>31.3851714402368</c:v>
                </c:pt>
                <c:pt idx="990">
                  <c:v>31.3851714402368</c:v>
                </c:pt>
                <c:pt idx="991">
                  <c:v>31.3851714402368</c:v>
                </c:pt>
                <c:pt idx="992">
                  <c:v>31.3851714402368</c:v>
                </c:pt>
                <c:pt idx="993">
                  <c:v>31.3851714402368</c:v>
                </c:pt>
                <c:pt idx="994">
                  <c:v>31.3851714402368</c:v>
                </c:pt>
                <c:pt idx="995">
                  <c:v>31.3851714402368</c:v>
                </c:pt>
                <c:pt idx="996">
                  <c:v>31.3851714402368</c:v>
                </c:pt>
                <c:pt idx="997">
                  <c:v>31.3851714402368</c:v>
                </c:pt>
                <c:pt idx="998">
                  <c:v>31.3851714402368</c:v>
                </c:pt>
                <c:pt idx="999">
                  <c:v>31.3851714402368</c:v>
                </c:pt>
                <c:pt idx="1000">
                  <c:v>31.3851714402368</c:v>
                </c:pt>
                <c:pt idx="1001">
                  <c:v>31.3851714402368</c:v>
                </c:pt>
                <c:pt idx="1002">
                  <c:v>31.3851714402368</c:v>
                </c:pt>
                <c:pt idx="1003">
                  <c:v>31.3851714402368</c:v>
                </c:pt>
                <c:pt idx="1004">
                  <c:v>31.3851714402368</c:v>
                </c:pt>
                <c:pt idx="1005">
                  <c:v>31.3851714402368</c:v>
                </c:pt>
                <c:pt idx="1006">
                  <c:v>31.3851714402368</c:v>
                </c:pt>
                <c:pt idx="1007">
                  <c:v>31.3851714402368</c:v>
                </c:pt>
                <c:pt idx="1008">
                  <c:v>31.3851714402368</c:v>
                </c:pt>
                <c:pt idx="1009">
                  <c:v>31.3851714402368</c:v>
                </c:pt>
                <c:pt idx="1010">
                  <c:v>31.3851714402368</c:v>
                </c:pt>
                <c:pt idx="1011">
                  <c:v>31.3851714402368</c:v>
                </c:pt>
                <c:pt idx="1012">
                  <c:v>31.3851714402368</c:v>
                </c:pt>
                <c:pt idx="1013">
                  <c:v>31.3851714402368</c:v>
                </c:pt>
                <c:pt idx="1014">
                  <c:v>31.3851714402368</c:v>
                </c:pt>
                <c:pt idx="1015">
                  <c:v>31.3851714402368</c:v>
                </c:pt>
                <c:pt idx="1016">
                  <c:v>31.3851714402368</c:v>
                </c:pt>
                <c:pt idx="1017">
                  <c:v>31.3851714402368</c:v>
                </c:pt>
                <c:pt idx="1018">
                  <c:v>31.3851714402368</c:v>
                </c:pt>
                <c:pt idx="1019">
                  <c:v>31.3851714402368</c:v>
                </c:pt>
                <c:pt idx="1020">
                  <c:v>31.3851714402368</c:v>
                </c:pt>
                <c:pt idx="1021">
                  <c:v>31.3851714402368</c:v>
                </c:pt>
                <c:pt idx="1022">
                  <c:v>31.3851714402368</c:v>
                </c:pt>
                <c:pt idx="1023">
                  <c:v>31.3851714402368</c:v>
                </c:pt>
                <c:pt idx="1024">
                  <c:v>31.3851714402368</c:v>
                </c:pt>
                <c:pt idx="1025">
                  <c:v>31.3851714402368</c:v>
                </c:pt>
                <c:pt idx="1026">
                  <c:v>31.3851714402368</c:v>
                </c:pt>
                <c:pt idx="1027">
                  <c:v>31.3851714402368</c:v>
                </c:pt>
                <c:pt idx="1028">
                  <c:v>31.3851714402368</c:v>
                </c:pt>
                <c:pt idx="1029">
                  <c:v>31.3851714402368</c:v>
                </c:pt>
                <c:pt idx="1030">
                  <c:v>31.3851714402368</c:v>
                </c:pt>
                <c:pt idx="1031">
                  <c:v>31.3851714402368</c:v>
                </c:pt>
                <c:pt idx="1032">
                  <c:v>31.3851714402368</c:v>
                </c:pt>
                <c:pt idx="1033">
                  <c:v>31.3851714402368</c:v>
                </c:pt>
                <c:pt idx="1034">
                  <c:v>31.3851714402368</c:v>
                </c:pt>
                <c:pt idx="1035">
                  <c:v>31.3851714402368</c:v>
                </c:pt>
                <c:pt idx="1036">
                  <c:v>31.3851714402368</c:v>
                </c:pt>
                <c:pt idx="1037">
                  <c:v>31.3851714402368</c:v>
                </c:pt>
                <c:pt idx="1038">
                  <c:v>31.3851714402368</c:v>
                </c:pt>
                <c:pt idx="1039">
                  <c:v>31.3851714402368</c:v>
                </c:pt>
                <c:pt idx="1040">
                  <c:v>31.3851714402368</c:v>
                </c:pt>
                <c:pt idx="1041">
                  <c:v>31.3851714402368</c:v>
                </c:pt>
                <c:pt idx="1042">
                  <c:v>31.3851714402368</c:v>
                </c:pt>
                <c:pt idx="1043">
                  <c:v>31.3851714402368</c:v>
                </c:pt>
                <c:pt idx="1044">
                  <c:v>31.3851714402368</c:v>
                </c:pt>
                <c:pt idx="1045">
                  <c:v>31.3851714402368</c:v>
                </c:pt>
                <c:pt idx="1046">
                  <c:v>31.3851714402368</c:v>
                </c:pt>
                <c:pt idx="1047">
                  <c:v>31.3851714402368</c:v>
                </c:pt>
                <c:pt idx="1048">
                  <c:v>31.3851714402368</c:v>
                </c:pt>
                <c:pt idx="1049">
                  <c:v>31.3851714402368</c:v>
                </c:pt>
                <c:pt idx="1050">
                  <c:v>31.3851714402368</c:v>
                </c:pt>
                <c:pt idx="1051">
                  <c:v>31.3851714402368</c:v>
                </c:pt>
                <c:pt idx="1052">
                  <c:v>31.3851714402368</c:v>
                </c:pt>
                <c:pt idx="1053">
                  <c:v>31.3851714402368</c:v>
                </c:pt>
                <c:pt idx="1054">
                  <c:v>31.3851714402368</c:v>
                </c:pt>
                <c:pt idx="1055">
                  <c:v>31.3851714402368</c:v>
                </c:pt>
                <c:pt idx="1056">
                  <c:v>31.3851714402368</c:v>
                </c:pt>
                <c:pt idx="1057">
                  <c:v>31.3851714402368</c:v>
                </c:pt>
                <c:pt idx="1058">
                  <c:v>31.3851714402368</c:v>
                </c:pt>
                <c:pt idx="1059">
                  <c:v>31.3851714402368</c:v>
                </c:pt>
                <c:pt idx="1060">
                  <c:v>31.3851714402368</c:v>
                </c:pt>
                <c:pt idx="1061">
                  <c:v>31.3851714402368</c:v>
                </c:pt>
                <c:pt idx="1062">
                  <c:v>31.3851714402368</c:v>
                </c:pt>
                <c:pt idx="1063">
                  <c:v>31.3851714402368</c:v>
                </c:pt>
                <c:pt idx="1064">
                  <c:v>31.3851714402368</c:v>
                </c:pt>
                <c:pt idx="1065">
                  <c:v>31.3851714402368</c:v>
                </c:pt>
                <c:pt idx="1066">
                  <c:v>31.3851714402368</c:v>
                </c:pt>
                <c:pt idx="1067">
                  <c:v>31.3851714402368</c:v>
                </c:pt>
                <c:pt idx="1068">
                  <c:v>31.3851714402368</c:v>
                </c:pt>
                <c:pt idx="1069">
                  <c:v>31.3851714402368</c:v>
                </c:pt>
                <c:pt idx="1070">
                  <c:v>31.3851714402368</c:v>
                </c:pt>
                <c:pt idx="1071">
                  <c:v>31.3851714402368</c:v>
                </c:pt>
                <c:pt idx="1072">
                  <c:v>31.3851714402368</c:v>
                </c:pt>
                <c:pt idx="1073">
                  <c:v>31.3851714402368</c:v>
                </c:pt>
                <c:pt idx="1074">
                  <c:v>31.3851714402368</c:v>
                </c:pt>
                <c:pt idx="1075">
                  <c:v>31.3851714402368</c:v>
                </c:pt>
                <c:pt idx="1076">
                  <c:v>31.3851714402368</c:v>
                </c:pt>
                <c:pt idx="1077">
                  <c:v>31.3851714402368</c:v>
                </c:pt>
                <c:pt idx="1078">
                  <c:v>31.3851714402368</c:v>
                </c:pt>
                <c:pt idx="1079">
                  <c:v>31.3851714402368</c:v>
                </c:pt>
                <c:pt idx="1080">
                  <c:v>31.3851714402368</c:v>
                </c:pt>
                <c:pt idx="1081">
                  <c:v>31.3851714402368</c:v>
                </c:pt>
                <c:pt idx="1082">
                  <c:v>31.3851714402368</c:v>
                </c:pt>
                <c:pt idx="1083">
                  <c:v>31.3851714402368</c:v>
                </c:pt>
                <c:pt idx="1084">
                  <c:v>31.3851714402368</c:v>
                </c:pt>
                <c:pt idx="1085">
                  <c:v>31.3851714402368</c:v>
                </c:pt>
                <c:pt idx="1086">
                  <c:v>31.3851714402368</c:v>
                </c:pt>
                <c:pt idx="1087">
                  <c:v>31.3851714402368</c:v>
                </c:pt>
                <c:pt idx="1088">
                  <c:v>31.3851714402368</c:v>
                </c:pt>
                <c:pt idx="1089">
                  <c:v>31.3851714402368</c:v>
                </c:pt>
                <c:pt idx="1090">
                  <c:v>31.3851714402368</c:v>
                </c:pt>
                <c:pt idx="1091">
                  <c:v>31.3851714402368</c:v>
                </c:pt>
                <c:pt idx="1092">
                  <c:v>31.3851714402368</c:v>
                </c:pt>
                <c:pt idx="1093">
                  <c:v>31.3851714402368</c:v>
                </c:pt>
                <c:pt idx="1094">
                  <c:v>31.3851714402368</c:v>
                </c:pt>
                <c:pt idx="1095">
                  <c:v>31.3851714402368</c:v>
                </c:pt>
                <c:pt idx="1096">
                  <c:v>31.3851714402368</c:v>
                </c:pt>
                <c:pt idx="1097">
                  <c:v>31.3851714402368</c:v>
                </c:pt>
                <c:pt idx="1098">
                  <c:v>31.3851714402368</c:v>
                </c:pt>
                <c:pt idx="1099">
                  <c:v>31.3851714402368</c:v>
                </c:pt>
                <c:pt idx="1100">
                  <c:v>31.3851714402368</c:v>
                </c:pt>
                <c:pt idx="1101">
                  <c:v>31.3851714402368</c:v>
                </c:pt>
                <c:pt idx="1102">
                  <c:v>31.3851714402368</c:v>
                </c:pt>
                <c:pt idx="1103">
                  <c:v>31.3851714402368</c:v>
                </c:pt>
                <c:pt idx="1104">
                  <c:v>31.3851714402368</c:v>
                </c:pt>
                <c:pt idx="1105">
                  <c:v>31.3851714402368</c:v>
                </c:pt>
                <c:pt idx="1106">
                  <c:v>31.3851714402368</c:v>
                </c:pt>
                <c:pt idx="1107">
                  <c:v>31.3851714402368</c:v>
                </c:pt>
                <c:pt idx="1108">
                  <c:v>31.3851714402368</c:v>
                </c:pt>
                <c:pt idx="1109">
                  <c:v>31.3851714402368</c:v>
                </c:pt>
                <c:pt idx="1110">
                  <c:v>31.3851714402368</c:v>
                </c:pt>
                <c:pt idx="1111">
                  <c:v>31.3851714402368</c:v>
                </c:pt>
                <c:pt idx="1112">
                  <c:v>31.3851714402368</c:v>
                </c:pt>
                <c:pt idx="1113">
                  <c:v>31.3851714402368</c:v>
                </c:pt>
                <c:pt idx="1114">
                  <c:v>31.3851714402368</c:v>
                </c:pt>
                <c:pt idx="1115">
                  <c:v>31.3851714402368</c:v>
                </c:pt>
                <c:pt idx="1116">
                  <c:v>31.3851714402368</c:v>
                </c:pt>
                <c:pt idx="1117">
                  <c:v>31.3851714402368</c:v>
                </c:pt>
                <c:pt idx="1118">
                  <c:v>31.3851714402368</c:v>
                </c:pt>
                <c:pt idx="1119">
                  <c:v>31.3851714402368</c:v>
                </c:pt>
                <c:pt idx="1120">
                  <c:v>31.3851714402368</c:v>
                </c:pt>
                <c:pt idx="1121">
                  <c:v>31.3851714402368</c:v>
                </c:pt>
                <c:pt idx="1122">
                  <c:v>31.3851714402368</c:v>
                </c:pt>
                <c:pt idx="1123">
                  <c:v>31.3851714402368</c:v>
                </c:pt>
                <c:pt idx="1124">
                  <c:v>31.3851714402368</c:v>
                </c:pt>
                <c:pt idx="1125">
                  <c:v>31.3851714402368</c:v>
                </c:pt>
                <c:pt idx="1126">
                  <c:v>31.3851714402368</c:v>
                </c:pt>
                <c:pt idx="1127">
                  <c:v>31.3851714402368</c:v>
                </c:pt>
                <c:pt idx="1128">
                  <c:v>31.3851714402368</c:v>
                </c:pt>
                <c:pt idx="1129">
                  <c:v>31.3851714402368</c:v>
                </c:pt>
                <c:pt idx="1130">
                  <c:v>31.3851714402368</c:v>
                </c:pt>
                <c:pt idx="1131">
                  <c:v>31.3851714402368</c:v>
                </c:pt>
                <c:pt idx="1132">
                  <c:v>31.3851714402368</c:v>
                </c:pt>
                <c:pt idx="1133">
                  <c:v>31.3851714402368</c:v>
                </c:pt>
                <c:pt idx="1134">
                  <c:v>31.3851714402368</c:v>
                </c:pt>
                <c:pt idx="1135">
                  <c:v>31.3851714402368</c:v>
                </c:pt>
                <c:pt idx="1136">
                  <c:v>31.3851714402368</c:v>
                </c:pt>
                <c:pt idx="1137">
                  <c:v>31.3851714402368</c:v>
                </c:pt>
                <c:pt idx="1138">
                  <c:v>31.3851714402368</c:v>
                </c:pt>
                <c:pt idx="1139">
                  <c:v>31.3851714402368</c:v>
                </c:pt>
                <c:pt idx="1140">
                  <c:v>31.3851714402368</c:v>
                </c:pt>
                <c:pt idx="1141">
                  <c:v>31.3851714402368</c:v>
                </c:pt>
                <c:pt idx="1142">
                  <c:v>31.3851714402368</c:v>
                </c:pt>
                <c:pt idx="1143">
                  <c:v>31.3851714402368</c:v>
                </c:pt>
                <c:pt idx="1144">
                  <c:v>31.3851714402368</c:v>
                </c:pt>
                <c:pt idx="1145">
                  <c:v>31.3851714402368</c:v>
                </c:pt>
                <c:pt idx="1146">
                  <c:v>31.3851714402368</c:v>
                </c:pt>
                <c:pt idx="1147">
                  <c:v>31.3851714402368</c:v>
                </c:pt>
                <c:pt idx="1148">
                  <c:v>31.3851714402368</c:v>
                </c:pt>
                <c:pt idx="1149">
                  <c:v>31.3851714402368</c:v>
                </c:pt>
                <c:pt idx="1150">
                  <c:v>31.3851714402368</c:v>
                </c:pt>
                <c:pt idx="1151">
                  <c:v>31.3851714402368</c:v>
                </c:pt>
                <c:pt idx="1152">
                  <c:v>31.3851714402368</c:v>
                </c:pt>
                <c:pt idx="1153">
                  <c:v>31.3851714402368</c:v>
                </c:pt>
                <c:pt idx="1154">
                  <c:v>31.3851714402368</c:v>
                </c:pt>
                <c:pt idx="1155">
                  <c:v>31.3851714402368</c:v>
                </c:pt>
                <c:pt idx="1156">
                  <c:v>31.3851714402368</c:v>
                </c:pt>
                <c:pt idx="1157">
                  <c:v>31.3851714402368</c:v>
                </c:pt>
                <c:pt idx="1158">
                  <c:v>31.3851714402368</c:v>
                </c:pt>
                <c:pt idx="1159">
                  <c:v>31.3851714402368</c:v>
                </c:pt>
                <c:pt idx="1160">
                  <c:v>31.3851714402368</c:v>
                </c:pt>
                <c:pt idx="1161">
                  <c:v>31.3851714402368</c:v>
                </c:pt>
                <c:pt idx="1162">
                  <c:v>31.3851714402368</c:v>
                </c:pt>
                <c:pt idx="1163">
                  <c:v>31.3851714402368</c:v>
                </c:pt>
                <c:pt idx="1164">
                  <c:v>31.3851714402368</c:v>
                </c:pt>
                <c:pt idx="1165">
                  <c:v>31.3851714402368</c:v>
                </c:pt>
                <c:pt idx="1166">
                  <c:v>31.3851714402368</c:v>
                </c:pt>
                <c:pt idx="1167">
                  <c:v>31.3851714402368</c:v>
                </c:pt>
                <c:pt idx="1168">
                  <c:v>31.3851714402368</c:v>
                </c:pt>
                <c:pt idx="1169">
                  <c:v>31.3851714402368</c:v>
                </c:pt>
                <c:pt idx="1170">
                  <c:v>31.3851714402368</c:v>
                </c:pt>
                <c:pt idx="1171">
                  <c:v>31.3851714402368</c:v>
                </c:pt>
                <c:pt idx="1172">
                  <c:v>31.3851714402368</c:v>
                </c:pt>
                <c:pt idx="1173">
                  <c:v>31.3851714402368</c:v>
                </c:pt>
                <c:pt idx="1174">
                  <c:v>31.3851714402368</c:v>
                </c:pt>
                <c:pt idx="1175">
                  <c:v>31.3851714402368</c:v>
                </c:pt>
                <c:pt idx="1176">
                  <c:v>31.3851714402368</c:v>
                </c:pt>
                <c:pt idx="1177">
                  <c:v>31.3851714402368</c:v>
                </c:pt>
                <c:pt idx="1178">
                  <c:v>31.3851714402368</c:v>
                </c:pt>
                <c:pt idx="1179">
                  <c:v>31.3851714402368</c:v>
                </c:pt>
                <c:pt idx="1180">
                  <c:v>31.3851714402368</c:v>
                </c:pt>
                <c:pt idx="1181">
                  <c:v>31.3851714402368</c:v>
                </c:pt>
                <c:pt idx="1182">
                  <c:v>31.3851714402368</c:v>
                </c:pt>
                <c:pt idx="1183">
                  <c:v>31.3851714402368</c:v>
                </c:pt>
                <c:pt idx="1184">
                  <c:v>31.3851714402368</c:v>
                </c:pt>
                <c:pt idx="1185">
                  <c:v>31.3851714402368</c:v>
                </c:pt>
                <c:pt idx="1186">
                  <c:v>31.3851714402368</c:v>
                </c:pt>
                <c:pt idx="1187">
                  <c:v>31.3851714402368</c:v>
                </c:pt>
                <c:pt idx="1188">
                  <c:v>31.3851714402368</c:v>
                </c:pt>
                <c:pt idx="1189">
                  <c:v>31.3851714402368</c:v>
                </c:pt>
                <c:pt idx="1190">
                  <c:v>31.3851714402368</c:v>
                </c:pt>
                <c:pt idx="1191">
                  <c:v>31.3851714402368</c:v>
                </c:pt>
                <c:pt idx="1192">
                  <c:v>31.3851714402368</c:v>
                </c:pt>
                <c:pt idx="1193">
                  <c:v>31.3851714402368</c:v>
                </c:pt>
                <c:pt idx="1194">
                  <c:v>31.3851714402368</c:v>
                </c:pt>
                <c:pt idx="1195">
                  <c:v>31.3851714402368</c:v>
                </c:pt>
                <c:pt idx="1196">
                  <c:v>31.3851714402368</c:v>
                </c:pt>
                <c:pt idx="1197">
                  <c:v>31.3851714402368</c:v>
                </c:pt>
                <c:pt idx="1198">
                  <c:v>31.3851714402368</c:v>
                </c:pt>
                <c:pt idx="1199">
                  <c:v>31.3851714402368</c:v>
                </c:pt>
                <c:pt idx="1200">
                  <c:v>31.3851714402368</c:v>
                </c:pt>
                <c:pt idx="1201">
                  <c:v>31.3851714402368</c:v>
                </c:pt>
                <c:pt idx="1202">
                  <c:v>31.3851714402368</c:v>
                </c:pt>
                <c:pt idx="1203">
                  <c:v>31.3851714402368</c:v>
                </c:pt>
                <c:pt idx="1204">
                  <c:v>31.3851714402368</c:v>
                </c:pt>
                <c:pt idx="1205">
                  <c:v>31.3851714402368</c:v>
                </c:pt>
                <c:pt idx="1206">
                  <c:v>31.3851714402368</c:v>
                </c:pt>
                <c:pt idx="1207">
                  <c:v>31.3851714402368</c:v>
                </c:pt>
                <c:pt idx="1208">
                  <c:v>31.3851714402368</c:v>
                </c:pt>
                <c:pt idx="1209">
                  <c:v>31.3851714402368</c:v>
                </c:pt>
                <c:pt idx="1210">
                  <c:v>31.3851714402368</c:v>
                </c:pt>
                <c:pt idx="1211">
                  <c:v>31.3851714402368</c:v>
                </c:pt>
                <c:pt idx="1212">
                  <c:v>31.3851714402368</c:v>
                </c:pt>
                <c:pt idx="1213">
                  <c:v>31.3851714402368</c:v>
                </c:pt>
                <c:pt idx="1214">
                  <c:v>31.3851714402368</c:v>
                </c:pt>
                <c:pt idx="1215">
                  <c:v>31.3851714402368</c:v>
                </c:pt>
                <c:pt idx="1216">
                  <c:v>31.3851714402368</c:v>
                </c:pt>
                <c:pt idx="1217">
                  <c:v>31.3851714402368</c:v>
                </c:pt>
                <c:pt idx="1218">
                  <c:v>31.3851714402368</c:v>
                </c:pt>
                <c:pt idx="1219">
                  <c:v>31.3851714402368</c:v>
                </c:pt>
                <c:pt idx="1220">
                  <c:v>31.3851714402368</c:v>
                </c:pt>
                <c:pt idx="1221">
                  <c:v>31.3851714402368</c:v>
                </c:pt>
                <c:pt idx="1222">
                  <c:v>31.3851714402368</c:v>
                </c:pt>
                <c:pt idx="1223">
                  <c:v>31.3851714402368</c:v>
                </c:pt>
                <c:pt idx="1224">
                  <c:v>31.3851714402368</c:v>
                </c:pt>
                <c:pt idx="1225">
                  <c:v>31.3851714402368</c:v>
                </c:pt>
                <c:pt idx="1226">
                  <c:v>31.3851714402368</c:v>
                </c:pt>
                <c:pt idx="1227">
                  <c:v>31.3851714402368</c:v>
                </c:pt>
                <c:pt idx="1228">
                  <c:v>31.3851714402368</c:v>
                </c:pt>
                <c:pt idx="1229">
                  <c:v>31.3851714402368</c:v>
                </c:pt>
                <c:pt idx="1230">
                  <c:v>31.3851714402368</c:v>
                </c:pt>
                <c:pt idx="1231">
                  <c:v>31.3851714402368</c:v>
                </c:pt>
                <c:pt idx="1232">
                  <c:v>31.3851714402368</c:v>
                </c:pt>
                <c:pt idx="1233">
                  <c:v>31.3851714402368</c:v>
                </c:pt>
                <c:pt idx="1234">
                  <c:v>31.3851714402368</c:v>
                </c:pt>
                <c:pt idx="1235">
                  <c:v>31.3851714402368</c:v>
                </c:pt>
                <c:pt idx="1236">
                  <c:v>31.3851714402368</c:v>
                </c:pt>
                <c:pt idx="1237">
                  <c:v>31.3851714402368</c:v>
                </c:pt>
                <c:pt idx="1238">
                  <c:v>31.3851714402368</c:v>
                </c:pt>
                <c:pt idx="1239">
                  <c:v>31.3851714402368</c:v>
                </c:pt>
                <c:pt idx="1240">
                  <c:v>31.3851714402368</c:v>
                </c:pt>
                <c:pt idx="1241">
                  <c:v>31.3851714402368</c:v>
                </c:pt>
                <c:pt idx="1242">
                  <c:v>31.3851714402368</c:v>
                </c:pt>
                <c:pt idx="1243">
                  <c:v>31.3851714402368</c:v>
                </c:pt>
                <c:pt idx="1244">
                  <c:v>31.3851714402368</c:v>
                </c:pt>
                <c:pt idx="1245">
                  <c:v>31.3851714402368</c:v>
                </c:pt>
                <c:pt idx="1246">
                  <c:v>31.3851714402368</c:v>
                </c:pt>
                <c:pt idx="1247">
                  <c:v>31.3851714402368</c:v>
                </c:pt>
                <c:pt idx="1248">
                  <c:v>31.3851714402368</c:v>
                </c:pt>
                <c:pt idx="1249">
                  <c:v>31.3851714402368</c:v>
                </c:pt>
                <c:pt idx="1250">
                  <c:v>31.3851714402368</c:v>
                </c:pt>
                <c:pt idx="1251">
                  <c:v>31.3851714402368</c:v>
                </c:pt>
                <c:pt idx="1252">
                  <c:v>31.3851714402368</c:v>
                </c:pt>
                <c:pt idx="1253">
                  <c:v>31.3851714402368</c:v>
                </c:pt>
                <c:pt idx="1254">
                  <c:v>31.3851714402368</c:v>
                </c:pt>
                <c:pt idx="1255">
                  <c:v>31.3851714402368</c:v>
                </c:pt>
                <c:pt idx="1256">
                  <c:v>31.3851714402368</c:v>
                </c:pt>
                <c:pt idx="1257">
                  <c:v>31.3851714402368</c:v>
                </c:pt>
                <c:pt idx="1258">
                  <c:v>31.3851714402368</c:v>
                </c:pt>
                <c:pt idx="1259">
                  <c:v>31.3851714402368</c:v>
                </c:pt>
                <c:pt idx="1260">
                  <c:v>31.3851714402368</c:v>
                </c:pt>
                <c:pt idx="1261">
                  <c:v>31.3851714402368</c:v>
                </c:pt>
                <c:pt idx="1262">
                  <c:v>31.3851714402368</c:v>
                </c:pt>
                <c:pt idx="1263">
                  <c:v>31.3851714402368</c:v>
                </c:pt>
                <c:pt idx="1264">
                  <c:v>31.3851714402368</c:v>
                </c:pt>
                <c:pt idx="1265">
                  <c:v>31.3851714402368</c:v>
                </c:pt>
                <c:pt idx="1266">
                  <c:v>31.3851714402368</c:v>
                </c:pt>
                <c:pt idx="1267">
                  <c:v>31.3851714402368</c:v>
                </c:pt>
                <c:pt idx="1268">
                  <c:v>31.3851714402368</c:v>
                </c:pt>
                <c:pt idx="1269">
                  <c:v>31.3851714402368</c:v>
                </c:pt>
                <c:pt idx="1270">
                  <c:v>31.3851714402368</c:v>
                </c:pt>
                <c:pt idx="1271">
                  <c:v>31.3851714402368</c:v>
                </c:pt>
                <c:pt idx="1272">
                  <c:v>31.3851714402368</c:v>
                </c:pt>
                <c:pt idx="1273">
                  <c:v>31.3851714402368</c:v>
                </c:pt>
                <c:pt idx="1274">
                  <c:v>31.3851714402368</c:v>
                </c:pt>
                <c:pt idx="1275">
                  <c:v>31.3851714402368</c:v>
                </c:pt>
                <c:pt idx="1276">
                  <c:v>31.3851714402368</c:v>
                </c:pt>
                <c:pt idx="1277">
                  <c:v>31.3851714402368</c:v>
                </c:pt>
                <c:pt idx="1278">
                  <c:v>31.3851714402368</c:v>
                </c:pt>
                <c:pt idx="1279">
                  <c:v>31.3851714402368</c:v>
                </c:pt>
                <c:pt idx="1280">
                  <c:v>31.3851714402368</c:v>
                </c:pt>
                <c:pt idx="1281">
                  <c:v>31.3851714402368</c:v>
                </c:pt>
                <c:pt idx="1282">
                  <c:v>31.3851714402368</c:v>
                </c:pt>
                <c:pt idx="1283">
                  <c:v>31.3851714402368</c:v>
                </c:pt>
                <c:pt idx="1284">
                  <c:v>31.3851714402368</c:v>
                </c:pt>
                <c:pt idx="1285">
                  <c:v>31.3851714402368</c:v>
                </c:pt>
                <c:pt idx="1286">
                  <c:v>31.3851714402368</c:v>
                </c:pt>
                <c:pt idx="1287">
                  <c:v>31.3851714402368</c:v>
                </c:pt>
                <c:pt idx="1288">
                  <c:v>31.3851714402368</c:v>
                </c:pt>
                <c:pt idx="1289">
                  <c:v>31.3851714402368</c:v>
                </c:pt>
                <c:pt idx="1290">
                  <c:v>31.3851714402368</c:v>
                </c:pt>
                <c:pt idx="1291">
                  <c:v>31.3851714402368</c:v>
                </c:pt>
                <c:pt idx="1292">
                  <c:v>31.3851714402368</c:v>
                </c:pt>
                <c:pt idx="1293">
                  <c:v>31.3851714402368</c:v>
                </c:pt>
                <c:pt idx="1294">
                  <c:v>31.3851714402368</c:v>
                </c:pt>
                <c:pt idx="1295">
                  <c:v>31.3851714402368</c:v>
                </c:pt>
                <c:pt idx="1296">
                  <c:v>31.3851714402368</c:v>
                </c:pt>
                <c:pt idx="1297">
                  <c:v>31.3851714402368</c:v>
                </c:pt>
                <c:pt idx="1298">
                  <c:v>31.3851714402368</c:v>
                </c:pt>
                <c:pt idx="1299">
                  <c:v>31.3851714402368</c:v>
                </c:pt>
                <c:pt idx="1300">
                  <c:v>31.3851714402368</c:v>
                </c:pt>
                <c:pt idx="1301">
                  <c:v>31.3851714402368</c:v>
                </c:pt>
                <c:pt idx="1302">
                  <c:v>31.3851714402368</c:v>
                </c:pt>
                <c:pt idx="1303">
                  <c:v>31.3851714402368</c:v>
                </c:pt>
                <c:pt idx="1304">
                  <c:v>31.3851714402368</c:v>
                </c:pt>
                <c:pt idx="1305">
                  <c:v>31.3851714402368</c:v>
                </c:pt>
                <c:pt idx="1306">
                  <c:v>31.3851714402368</c:v>
                </c:pt>
                <c:pt idx="1307">
                  <c:v>31.3851714402368</c:v>
                </c:pt>
                <c:pt idx="1308">
                  <c:v>31.3851714402368</c:v>
                </c:pt>
                <c:pt idx="1309">
                  <c:v>31.3851714402368</c:v>
                </c:pt>
                <c:pt idx="1310">
                  <c:v>31.3851714402368</c:v>
                </c:pt>
                <c:pt idx="1311">
                  <c:v>31.3851714402368</c:v>
                </c:pt>
                <c:pt idx="1312">
                  <c:v>31.3851714402368</c:v>
                </c:pt>
                <c:pt idx="1313">
                  <c:v>31.3851714402368</c:v>
                </c:pt>
                <c:pt idx="1314">
                  <c:v>31.3851714402368</c:v>
                </c:pt>
                <c:pt idx="1315">
                  <c:v>31.3851714402368</c:v>
                </c:pt>
                <c:pt idx="1316">
                  <c:v>31.3851714402368</c:v>
                </c:pt>
                <c:pt idx="1317">
                  <c:v>31.3851714402368</c:v>
                </c:pt>
                <c:pt idx="1318">
                  <c:v>31.3851714402368</c:v>
                </c:pt>
                <c:pt idx="1319">
                  <c:v>31.3851714402368</c:v>
                </c:pt>
                <c:pt idx="1320">
                  <c:v>31.3851714402368</c:v>
                </c:pt>
                <c:pt idx="1321">
                  <c:v>31.3851714402368</c:v>
                </c:pt>
                <c:pt idx="1322">
                  <c:v>31.3851714402368</c:v>
                </c:pt>
                <c:pt idx="1323">
                  <c:v>31.3851714402368</c:v>
                </c:pt>
                <c:pt idx="1324">
                  <c:v>31.3851714402368</c:v>
                </c:pt>
                <c:pt idx="1325">
                  <c:v>31.3851714402368</c:v>
                </c:pt>
                <c:pt idx="1326">
                  <c:v>31.3851714402368</c:v>
                </c:pt>
                <c:pt idx="1327">
                  <c:v>31.3851714402368</c:v>
                </c:pt>
                <c:pt idx="1328">
                  <c:v>31.3851714402368</c:v>
                </c:pt>
                <c:pt idx="1329">
                  <c:v>31.3851714402368</c:v>
                </c:pt>
                <c:pt idx="1330">
                  <c:v>31.3851714402368</c:v>
                </c:pt>
                <c:pt idx="1331">
                  <c:v>31.3851714402368</c:v>
                </c:pt>
                <c:pt idx="1332">
                  <c:v>31.3851714402368</c:v>
                </c:pt>
                <c:pt idx="1333">
                  <c:v>31.3851714402368</c:v>
                </c:pt>
                <c:pt idx="1334">
                  <c:v>31.3851714402368</c:v>
                </c:pt>
                <c:pt idx="1335">
                  <c:v>31.3851714402368</c:v>
                </c:pt>
                <c:pt idx="1336">
                  <c:v>31.3851714402368</c:v>
                </c:pt>
                <c:pt idx="1337">
                  <c:v>31.3851714402368</c:v>
                </c:pt>
                <c:pt idx="1338">
                  <c:v>31.3851714402368</c:v>
                </c:pt>
                <c:pt idx="1339">
                  <c:v>31.3851714402368</c:v>
                </c:pt>
                <c:pt idx="1340">
                  <c:v>31.3851714402368</c:v>
                </c:pt>
                <c:pt idx="1341">
                  <c:v>31.3851714402368</c:v>
                </c:pt>
                <c:pt idx="1342">
                  <c:v>31.3851714402368</c:v>
                </c:pt>
                <c:pt idx="1343">
                  <c:v>31.3851714402368</c:v>
                </c:pt>
                <c:pt idx="1344">
                  <c:v>31.3851714402368</c:v>
                </c:pt>
                <c:pt idx="1345">
                  <c:v>31.3851714402368</c:v>
                </c:pt>
                <c:pt idx="1346">
                  <c:v>31.3851714402368</c:v>
                </c:pt>
                <c:pt idx="1347">
                  <c:v>31.3851714402368</c:v>
                </c:pt>
                <c:pt idx="1348">
                  <c:v>31.3851714402368</c:v>
                </c:pt>
                <c:pt idx="1349">
                  <c:v>31.3851714402368</c:v>
                </c:pt>
                <c:pt idx="1350">
                  <c:v>31.3851714402368</c:v>
                </c:pt>
                <c:pt idx="1351">
                  <c:v>31.3851714402368</c:v>
                </c:pt>
                <c:pt idx="1352">
                  <c:v>31.3851714402368</c:v>
                </c:pt>
                <c:pt idx="1353">
                  <c:v>31.3851714402368</c:v>
                </c:pt>
                <c:pt idx="1354">
                  <c:v>31.3851714402368</c:v>
                </c:pt>
                <c:pt idx="1355">
                  <c:v>31.3851714402368</c:v>
                </c:pt>
                <c:pt idx="1356">
                  <c:v>31.3851714402368</c:v>
                </c:pt>
                <c:pt idx="1357">
                  <c:v>31.3851714402368</c:v>
                </c:pt>
                <c:pt idx="1358">
                  <c:v>31.3851714402368</c:v>
                </c:pt>
                <c:pt idx="1359">
                  <c:v>31.3851714402368</c:v>
                </c:pt>
                <c:pt idx="1360">
                  <c:v>31.3851714402368</c:v>
                </c:pt>
                <c:pt idx="1361">
                  <c:v>31.3851714402368</c:v>
                </c:pt>
                <c:pt idx="1362">
                  <c:v>31.3851714402368</c:v>
                </c:pt>
                <c:pt idx="1363">
                  <c:v>31.3851714402368</c:v>
                </c:pt>
                <c:pt idx="1364">
                  <c:v>31.3851714402368</c:v>
                </c:pt>
                <c:pt idx="1365">
                  <c:v>31.3851714402368</c:v>
                </c:pt>
                <c:pt idx="1366">
                  <c:v>31.3851714402368</c:v>
                </c:pt>
                <c:pt idx="1367">
                  <c:v>31.3851714402368</c:v>
                </c:pt>
                <c:pt idx="1368">
                  <c:v>31.3851714402368</c:v>
                </c:pt>
                <c:pt idx="1369">
                  <c:v>31.3851714402368</c:v>
                </c:pt>
                <c:pt idx="1370">
                  <c:v>31.3851714402368</c:v>
                </c:pt>
                <c:pt idx="1371">
                  <c:v>31.3851714402368</c:v>
                </c:pt>
                <c:pt idx="1372">
                  <c:v>31.3851714402368</c:v>
                </c:pt>
                <c:pt idx="1373">
                  <c:v>31.3851714402368</c:v>
                </c:pt>
                <c:pt idx="1374">
                  <c:v>31.3851714402368</c:v>
                </c:pt>
                <c:pt idx="1375">
                  <c:v>31.3851714402368</c:v>
                </c:pt>
                <c:pt idx="1376">
                  <c:v>31.3851714402368</c:v>
                </c:pt>
                <c:pt idx="1377">
                  <c:v>31.3851714402368</c:v>
                </c:pt>
                <c:pt idx="1378">
                  <c:v>31.3851714402368</c:v>
                </c:pt>
                <c:pt idx="1379">
                  <c:v>31.3851714402368</c:v>
                </c:pt>
                <c:pt idx="1380">
                  <c:v>31.3851714402368</c:v>
                </c:pt>
                <c:pt idx="1381">
                  <c:v>31.3851714402368</c:v>
                </c:pt>
                <c:pt idx="1382">
                  <c:v>31.3851714402368</c:v>
                </c:pt>
                <c:pt idx="1383">
                  <c:v>31.3851714402368</c:v>
                </c:pt>
                <c:pt idx="1384">
                  <c:v>31.3851714402368</c:v>
                </c:pt>
                <c:pt idx="1385">
                  <c:v>31.3851714402368</c:v>
                </c:pt>
                <c:pt idx="1386">
                  <c:v>31.3851714402368</c:v>
                </c:pt>
                <c:pt idx="1387">
                  <c:v>31.3851714402368</c:v>
                </c:pt>
                <c:pt idx="1388">
                  <c:v>31.3851714402368</c:v>
                </c:pt>
                <c:pt idx="1389">
                  <c:v>31.3851714402368</c:v>
                </c:pt>
                <c:pt idx="1390">
                  <c:v>31.3851714402368</c:v>
                </c:pt>
                <c:pt idx="1391">
                  <c:v>31.3851714402368</c:v>
                </c:pt>
                <c:pt idx="1392">
                  <c:v>31.3851714402368</c:v>
                </c:pt>
                <c:pt idx="1393">
                  <c:v>31.3851714402368</c:v>
                </c:pt>
                <c:pt idx="1394">
                  <c:v>31.3851714402368</c:v>
                </c:pt>
                <c:pt idx="1395">
                  <c:v>31.3851714402368</c:v>
                </c:pt>
                <c:pt idx="1396">
                  <c:v>31.3851714402368</c:v>
                </c:pt>
                <c:pt idx="1397">
                  <c:v>31.3851714402368</c:v>
                </c:pt>
                <c:pt idx="1398">
                  <c:v>31.3851714402368</c:v>
                </c:pt>
                <c:pt idx="1399">
                  <c:v>31.3851714402368</c:v>
                </c:pt>
                <c:pt idx="1400">
                  <c:v>31.3851714402368</c:v>
                </c:pt>
                <c:pt idx="1401">
                  <c:v>31.3851714402368</c:v>
                </c:pt>
                <c:pt idx="1402">
                  <c:v>31.3851714402368</c:v>
                </c:pt>
                <c:pt idx="1403">
                  <c:v>31.3851714402368</c:v>
                </c:pt>
                <c:pt idx="1404">
                  <c:v>31.3851714402368</c:v>
                </c:pt>
                <c:pt idx="1405">
                  <c:v>31.3851714402368</c:v>
                </c:pt>
                <c:pt idx="1406">
                  <c:v>31.3851714402368</c:v>
                </c:pt>
                <c:pt idx="1407">
                  <c:v>31.3851714402368</c:v>
                </c:pt>
                <c:pt idx="1408">
                  <c:v>31.3851714402368</c:v>
                </c:pt>
                <c:pt idx="1409">
                  <c:v>31.3851714402368</c:v>
                </c:pt>
                <c:pt idx="1410">
                  <c:v>31.3851714402368</c:v>
                </c:pt>
                <c:pt idx="1411">
                  <c:v>31.3851714402368</c:v>
                </c:pt>
                <c:pt idx="1412">
                  <c:v>31.3851714402368</c:v>
                </c:pt>
                <c:pt idx="1413">
                  <c:v>31.3851714402368</c:v>
                </c:pt>
                <c:pt idx="1414">
                  <c:v>31.3851714402368</c:v>
                </c:pt>
                <c:pt idx="1415">
                  <c:v>31.3851714402368</c:v>
                </c:pt>
                <c:pt idx="1416">
                  <c:v>31.3851714402368</c:v>
                </c:pt>
                <c:pt idx="1417">
                  <c:v>31.3851714402368</c:v>
                </c:pt>
                <c:pt idx="1418">
                  <c:v>31.3851714402368</c:v>
                </c:pt>
                <c:pt idx="1419">
                  <c:v>31.3851714402368</c:v>
                </c:pt>
                <c:pt idx="1420">
                  <c:v>31.3851714402368</c:v>
                </c:pt>
                <c:pt idx="1421">
                  <c:v>31.3851714402368</c:v>
                </c:pt>
                <c:pt idx="1422">
                  <c:v>31.3851714402368</c:v>
                </c:pt>
                <c:pt idx="1423">
                  <c:v>31.3851714402368</c:v>
                </c:pt>
                <c:pt idx="1424">
                  <c:v>31.3851714402368</c:v>
                </c:pt>
                <c:pt idx="1425">
                  <c:v>31.3851714402368</c:v>
                </c:pt>
                <c:pt idx="1426">
                  <c:v>31.3851714402368</c:v>
                </c:pt>
                <c:pt idx="1427">
                  <c:v>31.3851714402368</c:v>
                </c:pt>
                <c:pt idx="1428">
                  <c:v>31.3851714402368</c:v>
                </c:pt>
                <c:pt idx="1429">
                  <c:v>31.3851714402368</c:v>
                </c:pt>
                <c:pt idx="1430">
                  <c:v>31.3851714402368</c:v>
                </c:pt>
                <c:pt idx="1431">
                  <c:v>31.3851714402368</c:v>
                </c:pt>
                <c:pt idx="1432">
                  <c:v>31.3851714402368</c:v>
                </c:pt>
                <c:pt idx="1433">
                  <c:v>31.3851714402368</c:v>
                </c:pt>
                <c:pt idx="1434">
                  <c:v>31.3851714402368</c:v>
                </c:pt>
                <c:pt idx="1435">
                  <c:v>31.3851714402368</c:v>
                </c:pt>
                <c:pt idx="1436">
                  <c:v>31.3851714402368</c:v>
                </c:pt>
                <c:pt idx="1437">
                  <c:v>31.3851714402368</c:v>
                </c:pt>
                <c:pt idx="1438">
                  <c:v>31.3851714402368</c:v>
                </c:pt>
                <c:pt idx="1439">
                  <c:v>31.3851714402368</c:v>
                </c:pt>
                <c:pt idx="1440">
                  <c:v>31.3851714402368</c:v>
                </c:pt>
                <c:pt idx="1441">
                  <c:v>31.3851714402368</c:v>
                </c:pt>
                <c:pt idx="1442">
                  <c:v>31.3851714402368</c:v>
                </c:pt>
                <c:pt idx="1443">
                  <c:v>31.3851714402368</c:v>
                </c:pt>
                <c:pt idx="1444">
                  <c:v>31.3851714402368</c:v>
                </c:pt>
                <c:pt idx="1445">
                  <c:v>31.3851714402368</c:v>
                </c:pt>
                <c:pt idx="1446">
                  <c:v>31.3851714402368</c:v>
                </c:pt>
                <c:pt idx="1447">
                  <c:v>31.3851714402368</c:v>
                </c:pt>
                <c:pt idx="1448">
                  <c:v>31.3851714402368</c:v>
                </c:pt>
                <c:pt idx="1449">
                  <c:v>31.3851714402368</c:v>
                </c:pt>
                <c:pt idx="1450">
                  <c:v>31.3851714402368</c:v>
                </c:pt>
                <c:pt idx="1451">
                  <c:v>31.3851714402368</c:v>
                </c:pt>
                <c:pt idx="1452">
                  <c:v>31.3851714402368</c:v>
                </c:pt>
                <c:pt idx="1453">
                  <c:v>31.3851714402368</c:v>
                </c:pt>
                <c:pt idx="1454">
                  <c:v>31.3851714402368</c:v>
                </c:pt>
                <c:pt idx="1455">
                  <c:v>31.3851714402368</c:v>
                </c:pt>
                <c:pt idx="1456">
                  <c:v>31.3851714402368</c:v>
                </c:pt>
                <c:pt idx="1457">
                  <c:v>31.3851714402368</c:v>
                </c:pt>
                <c:pt idx="1458">
                  <c:v>31.3851714402368</c:v>
                </c:pt>
                <c:pt idx="1459">
                  <c:v>31.3851714402368</c:v>
                </c:pt>
                <c:pt idx="1460">
                  <c:v>31.3851714402368</c:v>
                </c:pt>
                <c:pt idx="1461">
                  <c:v>31.3851714402368</c:v>
                </c:pt>
                <c:pt idx="1462">
                  <c:v>31.3851714402368</c:v>
                </c:pt>
                <c:pt idx="1463">
                  <c:v>31.3851714402368</c:v>
                </c:pt>
                <c:pt idx="1464">
                  <c:v>31.3851714402368</c:v>
                </c:pt>
                <c:pt idx="1465">
                  <c:v>31.3851714402368</c:v>
                </c:pt>
                <c:pt idx="1466">
                  <c:v>31.3851714402368</c:v>
                </c:pt>
                <c:pt idx="1467">
                  <c:v>31.3851714402368</c:v>
                </c:pt>
                <c:pt idx="1468">
                  <c:v>31.3851714402368</c:v>
                </c:pt>
                <c:pt idx="1469">
                  <c:v>31.3851714402368</c:v>
                </c:pt>
                <c:pt idx="1470">
                  <c:v>31.3851714402368</c:v>
                </c:pt>
                <c:pt idx="1471">
                  <c:v>31.3851714402368</c:v>
                </c:pt>
                <c:pt idx="1472">
                  <c:v>31.3851714402368</c:v>
                </c:pt>
                <c:pt idx="1473">
                  <c:v>31.3851714402368</c:v>
                </c:pt>
                <c:pt idx="1474">
                  <c:v>31.3851714402368</c:v>
                </c:pt>
                <c:pt idx="1475">
                  <c:v>31.3851714402368</c:v>
                </c:pt>
                <c:pt idx="1476">
                  <c:v>31.3851714402368</c:v>
                </c:pt>
                <c:pt idx="1477">
                  <c:v>31.3851714402368</c:v>
                </c:pt>
                <c:pt idx="1478">
                  <c:v>31.3851714402368</c:v>
                </c:pt>
                <c:pt idx="1479">
                  <c:v>31.3851714402368</c:v>
                </c:pt>
                <c:pt idx="1480">
                  <c:v>31.3851714402368</c:v>
                </c:pt>
                <c:pt idx="1481">
                  <c:v>31.3851714402368</c:v>
                </c:pt>
                <c:pt idx="1482">
                  <c:v>31.3851714402368</c:v>
                </c:pt>
                <c:pt idx="1483">
                  <c:v>31.3851714402368</c:v>
                </c:pt>
                <c:pt idx="1484">
                  <c:v>31.3851714402368</c:v>
                </c:pt>
                <c:pt idx="1485">
                  <c:v>31.3851714402368</c:v>
                </c:pt>
                <c:pt idx="1486">
                  <c:v>31.3851714402368</c:v>
                </c:pt>
                <c:pt idx="1487">
                  <c:v>31.3851714402368</c:v>
                </c:pt>
                <c:pt idx="1488">
                  <c:v>31.3851714402368</c:v>
                </c:pt>
                <c:pt idx="1489">
                  <c:v>31.3851714402368</c:v>
                </c:pt>
                <c:pt idx="1490">
                  <c:v>31.3851714402368</c:v>
                </c:pt>
                <c:pt idx="1491">
                  <c:v>31.3851714402368</c:v>
                </c:pt>
                <c:pt idx="1492">
                  <c:v>31.3851714402368</c:v>
                </c:pt>
                <c:pt idx="1493">
                  <c:v>31.3851714402368</c:v>
                </c:pt>
                <c:pt idx="1494">
                  <c:v>31.3851714402368</c:v>
                </c:pt>
                <c:pt idx="1495">
                  <c:v>31.3851714402368</c:v>
                </c:pt>
                <c:pt idx="1496">
                  <c:v>31.3851714402368</c:v>
                </c:pt>
                <c:pt idx="1497">
                  <c:v>31.3851714402368</c:v>
                </c:pt>
                <c:pt idx="1498">
                  <c:v>31.3851714402368</c:v>
                </c:pt>
                <c:pt idx="1499">
                  <c:v>31.3851714402368</c:v>
                </c:pt>
                <c:pt idx="1500">
                  <c:v>31.3851714402368</c:v>
                </c:pt>
                <c:pt idx="1501">
                  <c:v>31.3851714402368</c:v>
                </c:pt>
                <c:pt idx="1502">
                  <c:v>31.3851714402368</c:v>
                </c:pt>
                <c:pt idx="1503">
                  <c:v>31.3851714402368</c:v>
                </c:pt>
                <c:pt idx="1504">
                  <c:v>31.3851714402368</c:v>
                </c:pt>
                <c:pt idx="1505">
                  <c:v>31.3851714402368</c:v>
                </c:pt>
                <c:pt idx="1506">
                  <c:v>31.3851714402368</c:v>
                </c:pt>
                <c:pt idx="1507">
                  <c:v>31.3851714402368</c:v>
                </c:pt>
                <c:pt idx="1508">
                  <c:v>31.3851714402368</c:v>
                </c:pt>
                <c:pt idx="1509">
                  <c:v>31.3851714402368</c:v>
                </c:pt>
                <c:pt idx="1510">
                  <c:v>31.3851714402368</c:v>
                </c:pt>
                <c:pt idx="1511">
                  <c:v>31.3851714402368</c:v>
                </c:pt>
                <c:pt idx="1512">
                  <c:v>31.3851714402368</c:v>
                </c:pt>
                <c:pt idx="1513">
                  <c:v>31.3851714402368</c:v>
                </c:pt>
                <c:pt idx="1514">
                  <c:v>31.3851714402368</c:v>
                </c:pt>
                <c:pt idx="1515">
                  <c:v>31.3851714402368</c:v>
                </c:pt>
                <c:pt idx="1516">
                  <c:v>31.3851714402368</c:v>
                </c:pt>
                <c:pt idx="1517">
                  <c:v>31.3851714402368</c:v>
                </c:pt>
                <c:pt idx="1518">
                  <c:v>31.3851714402368</c:v>
                </c:pt>
                <c:pt idx="1519">
                  <c:v>31.3851714402368</c:v>
                </c:pt>
                <c:pt idx="1520">
                  <c:v>31.3851714402368</c:v>
                </c:pt>
                <c:pt idx="1521">
                  <c:v>31.3851714402368</c:v>
                </c:pt>
                <c:pt idx="1522">
                  <c:v>31.3851714402368</c:v>
                </c:pt>
                <c:pt idx="1523">
                  <c:v>31.3851714402368</c:v>
                </c:pt>
                <c:pt idx="1524">
                  <c:v>31.3851714402368</c:v>
                </c:pt>
                <c:pt idx="1525">
                  <c:v>31.3851714402368</c:v>
                </c:pt>
                <c:pt idx="1526">
                  <c:v>31.3851714402368</c:v>
                </c:pt>
                <c:pt idx="1527">
                  <c:v>31.3851714402368</c:v>
                </c:pt>
                <c:pt idx="1528">
                  <c:v>31.3851714402368</c:v>
                </c:pt>
                <c:pt idx="1529">
                  <c:v>31.3851714402368</c:v>
                </c:pt>
                <c:pt idx="1530">
                  <c:v>31.3851714402368</c:v>
                </c:pt>
                <c:pt idx="1531">
                  <c:v>31.3851714402368</c:v>
                </c:pt>
                <c:pt idx="1532">
                  <c:v>31.3851714402368</c:v>
                </c:pt>
                <c:pt idx="1533">
                  <c:v>31.3851714402368</c:v>
                </c:pt>
                <c:pt idx="1534">
                  <c:v>31.3851714402368</c:v>
                </c:pt>
                <c:pt idx="1535">
                  <c:v>31.3851714402368</c:v>
                </c:pt>
                <c:pt idx="1536">
                  <c:v>31.3851714402368</c:v>
                </c:pt>
                <c:pt idx="1537">
                  <c:v>31.3851714402368</c:v>
                </c:pt>
                <c:pt idx="1538">
                  <c:v>31.3851714402368</c:v>
                </c:pt>
                <c:pt idx="1539">
                  <c:v>31.3851714402368</c:v>
                </c:pt>
                <c:pt idx="1540">
                  <c:v>31.3851714402368</c:v>
                </c:pt>
                <c:pt idx="1541">
                  <c:v>31.3851714402368</c:v>
                </c:pt>
                <c:pt idx="1542">
                  <c:v>31.3851714402368</c:v>
                </c:pt>
                <c:pt idx="1543">
                  <c:v>31.3851714402368</c:v>
                </c:pt>
                <c:pt idx="1544">
                  <c:v>31.3851714402368</c:v>
                </c:pt>
                <c:pt idx="1545">
                  <c:v>31.3851714402368</c:v>
                </c:pt>
                <c:pt idx="1546">
                  <c:v>31.3851714402368</c:v>
                </c:pt>
                <c:pt idx="1547">
                  <c:v>31.3851714402368</c:v>
                </c:pt>
                <c:pt idx="1548">
                  <c:v>31.3851714402368</c:v>
                </c:pt>
                <c:pt idx="1549">
                  <c:v>31.3851714402368</c:v>
                </c:pt>
                <c:pt idx="1550">
                  <c:v>31.3851714402368</c:v>
                </c:pt>
                <c:pt idx="1551">
                  <c:v>31.3851714402368</c:v>
                </c:pt>
                <c:pt idx="1552">
                  <c:v>31.3851714402368</c:v>
                </c:pt>
                <c:pt idx="1553">
                  <c:v>31.3851714402368</c:v>
                </c:pt>
                <c:pt idx="1554">
                  <c:v>31.3851714402368</c:v>
                </c:pt>
                <c:pt idx="1555">
                  <c:v>31.3851714402368</c:v>
                </c:pt>
                <c:pt idx="1556">
                  <c:v>31.3851714402368</c:v>
                </c:pt>
                <c:pt idx="1557">
                  <c:v>31.3851714402368</c:v>
                </c:pt>
                <c:pt idx="1558">
                  <c:v>31.3851714402368</c:v>
                </c:pt>
                <c:pt idx="1559">
                  <c:v>31.3851714402368</c:v>
                </c:pt>
                <c:pt idx="1560">
                  <c:v>31.3851714402368</c:v>
                </c:pt>
                <c:pt idx="1561">
                  <c:v>31.3851714402368</c:v>
                </c:pt>
                <c:pt idx="1562">
                  <c:v>31.3851714402368</c:v>
                </c:pt>
                <c:pt idx="1563">
                  <c:v>31.3851714402368</c:v>
                </c:pt>
                <c:pt idx="1564">
                  <c:v>31.3851714402368</c:v>
                </c:pt>
                <c:pt idx="1565">
                  <c:v>31.3851714402368</c:v>
                </c:pt>
                <c:pt idx="1566">
                  <c:v>31.3851714402368</c:v>
                </c:pt>
                <c:pt idx="1567">
                  <c:v>31.3851714402368</c:v>
                </c:pt>
                <c:pt idx="1568">
                  <c:v>31.3851714402368</c:v>
                </c:pt>
                <c:pt idx="1569">
                  <c:v>31.3851714402368</c:v>
                </c:pt>
                <c:pt idx="1570">
                  <c:v>31.3851714402368</c:v>
                </c:pt>
                <c:pt idx="1571">
                  <c:v>31.3851714402368</c:v>
                </c:pt>
                <c:pt idx="1572">
                  <c:v>31.3851714402368</c:v>
                </c:pt>
                <c:pt idx="1573">
                  <c:v>31.3851714402368</c:v>
                </c:pt>
                <c:pt idx="1574">
                  <c:v>31.3851714402368</c:v>
                </c:pt>
                <c:pt idx="1575">
                  <c:v>31.3851714402368</c:v>
                </c:pt>
                <c:pt idx="1576">
                  <c:v>31.3851714402368</c:v>
                </c:pt>
                <c:pt idx="1577">
                  <c:v>31.3851714402368</c:v>
                </c:pt>
                <c:pt idx="1578">
                  <c:v>31.3851714402368</c:v>
                </c:pt>
                <c:pt idx="1579">
                  <c:v>31.3851714402368</c:v>
                </c:pt>
                <c:pt idx="1580">
                  <c:v>31.3851714402368</c:v>
                </c:pt>
                <c:pt idx="1581">
                  <c:v>31.3851714402368</c:v>
                </c:pt>
                <c:pt idx="1582">
                  <c:v>31.3851714402368</c:v>
                </c:pt>
                <c:pt idx="1583">
                  <c:v>31.3851714402368</c:v>
                </c:pt>
                <c:pt idx="1584">
                  <c:v>31.3851714402368</c:v>
                </c:pt>
                <c:pt idx="1585">
                  <c:v>31.3851714402368</c:v>
                </c:pt>
                <c:pt idx="1586">
                  <c:v>31.3851714402368</c:v>
                </c:pt>
                <c:pt idx="1587">
                  <c:v>31.3851714402368</c:v>
                </c:pt>
                <c:pt idx="1588">
                  <c:v>31.3851714402368</c:v>
                </c:pt>
                <c:pt idx="1589">
                  <c:v>31.3851714402368</c:v>
                </c:pt>
                <c:pt idx="1590">
                  <c:v>31.3851714402368</c:v>
                </c:pt>
                <c:pt idx="1591">
                  <c:v>31.3851714402368</c:v>
                </c:pt>
                <c:pt idx="1592">
                  <c:v>31.3851714402368</c:v>
                </c:pt>
                <c:pt idx="1593">
                  <c:v>31.3851714402368</c:v>
                </c:pt>
                <c:pt idx="1594">
                  <c:v>31.3851714402368</c:v>
                </c:pt>
                <c:pt idx="1595">
                  <c:v>31.3851714402368</c:v>
                </c:pt>
                <c:pt idx="1596">
                  <c:v>31.3851714402368</c:v>
                </c:pt>
                <c:pt idx="1597">
                  <c:v>31.3851714402368</c:v>
                </c:pt>
                <c:pt idx="1598">
                  <c:v>31.3851714402368</c:v>
                </c:pt>
                <c:pt idx="1599">
                  <c:v>31.3851714402368</c:v>
                </c:pt>
                <c:pt idx="1600">
                  <c:v>31.3851714402368</c:v>
                </c:pt>
                <c:pt idx="1601">
                  <c:v>31.3851714402368</c:v>
                </c:pt>
                <c:pt idx="1602">
                  <c:v>31.3851714402368</c:v>
                </c:pt>
                <c:pt idx="1603">
                  <c:v>31.3851714402368</c:v>
                </c:pt>
                <c:pt idx="1604">
                  <c:v>31.3851714402368</c:v>
                </c:pt>
                <c:pt idx="1605">
                  <c:v>31.3851714402368</c:v>
                </c:pt>
                <c:pt idx="1606">
                  <c:v>31.3851714402368</c:v>
                </c:pt>
                <c:pt idx="1607">
                  <c:v>31.3851714402368</c:v>
                </c:pt>
                <c:pt idx="1608">
                  <c:v>31.3851714402368</c:v>
                </c:pt>
                <c:pt idx="1609">
                  <c:v>31.3851714402368</c:v>
                </c:pt>
                <c:pt idx="1610">
                  <c:v>31.3851714402368</c:v>
                </c:pt>
                <c:pt idx="1611">
                  <c:v>31.3851714402368</c:v>
                </c:pt>
                <c:pt idx="1612">
                  <c:v>31.3851714402368</c:v>
                </c:pt>
                <c:pt idx="1613">
                  <c:v>31.3851714402368</c:v>
                </c:pt>
                <c:pt idx="1614">
                  <c:v>31.3851714402368</c:v>
                </c:pt>
                <c:pt idx="1615">
                  <c:v>31.3851714402368</c:v>
                </c:pt>
                <c:pt idx="1616">
                  <c:v>31.3851714402368</c:v>
                </c:pt>
                <c:pt idx="1617">
                  <c:v>31.3851714402368</c:v>
                </c:pt>
                <c:pt idx="1618">
                  <c:v>31.3851714402368</c:v>
                </c:pt>
                <c:pt idx="1619">
                  <c:v>31.3851714402368</c:v>
                </c:pt>
                <c:pt idx="1620">
                  <c:v>31.3851714402368</c:v>
                </c:pt>
                <c:pt idx="1621">
                  <c:v>31.3851714402368</c:v>
                </c:pt>
                <c:pt idx="1622">
                  <c:v>31.3851714402368</c:v>
                </c:pt>
                <c:pt idx="1623">
                  <c:v>31.3851714402368</c:v>
                </c:pt>
                <c:pt idx="1624">
                  <c:v>31.3851714402368</c:v>
                </c:pt>
                <c:pt idx="1625">
                  <c:v>31.3851714402368</c:v>
                </c:pt>
                <c:pt idx="1626">
                  <c:v>31.3851714402368</c:v>
                </c:pt>
                <c:pt idx="1627">
                  <c:v>31.3851714402368</c:v>
                </c:pt>
                <c:pt idx="1628">
                  <c:v>31.3851714402368</c:v>
                </c:pt>
                <c:pt idx="1629">
                  <c:v>31.3851714402368</c:v>
                </c:pt>
                <c:pt idx="1630">
                  <c:v>31.3851714402368</c:v>
                </c:pt>
                <c:pt idx="1631">
                  <c:v>31.3851714402368</c:v>
                </c:pt>
                <c:pt idx="1632">
                  <c:v>31.3851714402368</c:v>
                </c:pt>
                <c:pt idx="1633">
                  <c:v>31.3851714402368</c:v>
                </c:pt>
                <c:pt idx="1634">
                  <c:v>31.3851714402368</c:v>
                </c:pt>
                <c:pt idx="1635">
                  <c:v>31.3851714402368</c:v>
                </c:pt>
                <c:pt idx="1636">
                  <c:v>31.3851714402368</c:v>
                </c:pt>
                <c:pt idx="1637">
                  <c:v>31.3851714402368</c:v>
                </c:pt>
                <c:pt idx="1638">
                  <c:v>31.3851714402368</c:v>
                </c:pt>
                <c:pt idx="1639">
                  <c:v>31.3851714402368</c:v>
                </c:pt>
                <c:pt idx="1640">
                  <c:v>31.3851714402368</c:v>
                </c:pt>
                <c:pt idx="1641">
                  <c:v>31.3851714402368</c:v>
                </c:pt>
                <c:pt idx="1642">
                  <c:v>31.3851714402368</c:v>
                </c:pt>
                <c:pt idx="1643">
                  <c:v>31.3851714402368</c:v>
                </c:pt>
                <c:pt idx="1644">
                  <c:v>31.3851714402368</c:v>
                </c:pt>
                <c:pt idx="1645">
                  <c:v>31.3851714402368</c:v>
                </c:pt>
                <c:pt idx="1646">
                  <c:v>31.3851714402368</c:v>
                </c:pt>
                <c:pt idx="1647">
                  <c:v>31.3851714402368</c:v>
                </c:pt>
                <c:pt idx="1648">
                  <c:v>31.3851714402368</c:v>
                </c:pt>
                <c:pt idx="1649">
                  <c:v>31.3851714402368</c:v>
                </c:pt>
                <c:pt idx="1650">
                  <c:v>31.3851714402368</c:v>
                </c:pt>
                <c:pt idx="1651">
                  <c:v>31.3851714402368</c:v>
                </c:pt>
                <c:pt idx="1652">
                  <c:v>31.3851714402368</c:v>
                </c:pt>
                <c:pt idx="1653">
                  <c:v>31.3851714402368</c:v>
                </c:pt>
                <c:pt idx="1654">
                  <c:v>31.3851714402368</c:v>
                </c:pt>
                <c:pt idx="1655">
                  <c:v>31.3851714402368</c:v>
                </c:pt>
                <c:pt idx="1656">
                  <c:v>31.3851714402368</c:v>
                </c:pt>
                <c:pt idx="1657">
                  <c:v>31.3851714402368</c:v>
                </c:pt>
                <c:pt idx="1658">
                  <c:v>31.3851714402368</c:v>
                </c:pt>
                <c:pt idx="1659">
                  <c:v>31.3851714402368</c:v>
                </c:pt>
                <c:pt idx="1660">
                  <c:v>31.3851714402368</c:v>
                </c:pt>
                <c:pt idx="1661">
                  <c:v>31.3851714402368</c:v>
                </c:pt>
                <c:pt idx="1662">
                  <c:v>31.3851714402368</c:v>
                </c:pt>
                <c:pt idx="1663">
                  <c:v>31.3851714402368</c:v>
                </c:pt>
                <c:pt idx="1664">
                  <c:v>31.3851714402368</c:v>
                </c:pt>
                <c:pt idx="1665">
                  <c:v>31.3851714402368</c:v>
                </c:pt>
                <c:pt idx="1666">
                  <c:v>31.3851714402368</c:v>
                </c:pt>
                <c:pt idx="1667">
                  <c:v>31.3851714402368</c:v>
                </c:pt>
                <c:pt idx="1668">
                  <c:v>31.3851714402368</c:v>
                </c:pt>
                <c:pt idx="1669">
                  <c:v>31.3851714402368</c:v>
                </c:pt>
                <c:pt idx="1670">
                  <c:v>31.3851714402368</c:v>
                </c:pt>
                <c:pt idx="1671">
                  <c:v>31.3851714402368</c:v>
                </c:pt>
                <c:pt idx="1672">
                  <c:v>31.3851714402368</c:v>
                </c:pt>
                <c:pt idx="1673">
                  <c:v>31.3851714402368</c:v>
                </c:pt>
                <c:pt idx="1674">
                  <c:v>31.3851714402368</c:v>
                </c:pt>
                <c:pt idx="1675">
                  <c:v>31.3851714402368</c:v>
                </c:pt>
                <c:pt idx="1676">
                  <c:v>31.3851714402368</c:v>
                </c:pt>
                <c:pt idx="1677">
                  <c:v>31.3851714402368</c:v>
                </c:pt>
                <c:pt idx="1678">
                  <c:v>31.3851714402368</c:v>
                </c:pt>
                <c:pt idx="1679">
                  <c:v>31.3851714402368</c:v>
                </c:pt>
                <c:pt idx="1680">
                  <c:v>31.3851714402368</c:v>
                </c:pt>
                <c:pt idx="1681">
                  <c:v>31.3851714402368</c:v>
                </c:pt>
                <c:pt idx="1682">
                  <c:v>31.3851714402368</c:v>
                </c:pt>
                <c:pt idx="1683">
                  <c:v>31.3851714402368</c:v>
                </c:pt>
                <c:pt idx="1684">
                  <c:v>31.3851714402368</c:v>
                </c:pt>
                <c:pt idx="1685">
                  <c:v>31.3851714402368</c:v>
                </c:pt>
                <c:pt idx="1686">
                  <c:v>31.3851714402368</c:v>
                </c:pt>
                <c:pt idx="1687">
                  <c:v>31.3851714402368</c:v>
                </c:pt>
                <c:pt idx="1688">
                  <c:v>31.3851714402368</c:v>
                </c:pt>
                <c:pt idx="1689">
                  <c:v>31.3851714402368</c:v>
                </c:pt>
                <c:pt idx="1690">
                  <c:v>31.3851714402368</c:v>
                </c:pt>
                <c:pt idx="1691">
                  <c:v>31.3851714402368</c:v>
                </c:pt>
                <c:pt idx="1692">
                  <c:v>31.3851714402368</c:v>
                </c:pt>
                <c:pt idx="1693">
                  <c:v>31.3851714402368</c:v>
                </c:pt>
                <c:pt idx="1694">
                  <c:v>31.3851714402368</c:v>
                </c:pt>
                <c:pt idx="1695">
                  <c:v>31.3851714402368</c:v>
                </c:pt>
                <c:pt idx="1696">
                  <c:v>31.3851714402368</c:v>
                </c:pt>
                <c:pt idx="1697">
                  <c:v>31.3851714402368</c:v>
                </c:pt>
                <c:pt idx="1698">
                  <c:v>31.3851714402368</c:v>
                </c:pt>
                <c:pt idx="1699">
                  <c:v>31.3851714402368</c:v>
                </c:pt>
                <c:pt idx="1700">
                  <c:v>31.3851714402368</c:v>
                </c:pt>
                <c:pt idx="1701">
                  <c:v>31.3851714402368</c:v>
                </c:pt>
                <c:pt idx="1702">
                  <c:v>31.3851714402368</c:v>
                </c:pt>
                <c:pt idx="1703">
                  <c:v>31.3851714402368</c:v>
                </c:pt>
                <c:pt idx="1704">
                  <c:v>31.3851714402368</c:v>
                </c:pt>
                <c:pt idx="1705">
                  <c:v>31.3851714402368</c:v>
                </c:pt>
                <c:pt idx="1706">
                  <c:v>31.3851714402368</c:v>
                </c:pt>
                <c:pt idx="1707">
                  <c:v>31.3851714402368</c:v>
                </c:pt>
                <c:pt idx="1708">
                  <c:v>31.3851714402368</c:v>
                </c:pt>
                <c:pt idx="1709">
                  <c:v>31.3851714402368</c:v>
                </c:pt>
                <c:pt idx="1710">
                  <c:v>31.3851714402368</c:v>
                </c:pt>
                <c:pt idx="1711">
                  <c:v>31.3851714402368</c:v>
                </c:pt>
                <c:pt idx="1712">
                  <c:v>31.3851714402368</c:v>
                </c:pt>
                <c:pt idx="1713">
                  <c:v>31.3851714402368</c:v>
                </c:pt>
                <c:pt idx="1714">
                  <c:v>31.3851714402368</c:v>
                </c:pt>
                <c:pt idx="1715">
                  <c:v>31.3851714402368</c:v>
                </c:pt>
                <c:pt idx="1716">
                  <c:v>31.3851714402368</c:v>
                </c:pt>
                <c:pt idx="1717">
                  <c:v>31.3851714402368</c:v>
                </c:pt>
                <c:pt idx="1718">
                  <c:v>31.3851714402368</c:v>
                </c:pt>
                <c:pt idx="1719">
                  <c:v>31.3851714402368</c:v>
                </c:pt>
                <c:pt idx="1720">
                  <c:v>31.3851714402368</c:v>
                </c:pt>
                <c:pt idx="1721">
                  <c:v>31.3851714402368</c:v>
                </c:pt>
                <c:pt idx="1722">
                  <c:v>31.3851714402368</c:v>
                </c:pt>
                <c:pt idx="1723">
                  <c:v>31.3851714402368</c:v>
                </c:pt>
                <c:pt idx="1724">
                  <c:v>31.3851714402368</c:v>
                </c:pt>
                <c:pt idx="1725">
                  <c:v>31.3851714402368</c:v>
                </c:pt>
                <c:pt idx="1726">
                  <c:v>31.3851714402368</c:v>
                </c:pt>
                <c:pt idx="1727">
                  <c:v>31.3851714402368</c:v>
                </c:pt>
                <c:pt idx="1728">
                  <c:v>31.3851714402368</c:v>
                </c:pt>
                <c:pt idx="1729">
                  <c:v>31.3851714402368</c:v>
                </c:pt>
                <c:pt idx="1730">
                  <c:v>31.3851714402368</c:v>
                </c:pt>
                <c:pt idx="1731">
                  <c:v>31.3851714402368</c:v>
                </c:pt>
                <c:pt idx="1732">
                  <c:v>31.3851714402368</c:v>
                </c:pt>
                <c:pt idx="1733">
                  <c:v>31.3851714402368</c:v>
                </c:pt>
                <c:pt idx="1734">
                  <c:v>31.3851714402368</c:v>
                </c:pt>
                <c:pt idx="1735">
                  <c:v>31.3851714402368</c:v>
                </c:pt>
                <c:pt idx="1736">
                  <c:v>31.3851714402368</c:v>
                </c:pt>
                <c:pt idx="1737">
                  <c:v>31.3851714402368</c:v>
                </c:pt>
                <c:pt idx="1738">
                  <c:v>31.3851714402368</c:v>
                </c:pt>
                <c:pt idx="1739">
                  <c:v>31.3851714402368</c:v>
                </c:pt>
                <c:pt idx="1740">
                  <c:v>31.3851714402368</c:v>
                </c:pt>
                <c:pt idx="1741">
                  <c:v>31.3851714402368</c:v>
                </c:pt>
                <c:pt idx="1742">
                  <c:v>31.3851714402368</c:v>
                </c:pt>
                <c:pt idx="1743">
                  <c:v>31.3851714402368</c:v>
                </c:pt>
                <c:pt idx="1744">
                  <c:v>31.3851714402368</c:v>
                </c:pt>
                <c:pt idx="1745">
                  <c:v>31.3851714402368</c:v>
                </c:pt>
                <c:pt idx="1746">
                  <c:v>31.3851714402368</c:v>
                </c:pt>
                <c:pt idx="1747">
                  <c:v>31.3851714402368</c:v>
                </c:pt>
                <c:pt idx="1748">
                  <c:v>31.3851714402368</c:v>
                </c:pt>
                <c:pt idx="1749">
                  <c:v>31.3851714402368</c:v>
                </c:pt>
                <c:pt idx="1750">
                  <c:v>31.3851714402368</c:v>
                </c:pt>
                <c:pt idx="1751">
                  <c:v>31.3851714402368</c:v>
                </c:pt>
                <c:pt idx="1752">
                  <c:v>31.3851714402368</c:v>
                </c:pt>
                <c:pt idx="1753">
                  <c:v>31.3851714402368</c:v>
                </c:pt>
                <c:pt idx="1754">
                  <c:v>31.3851714402368</c:v>
                </c:pt>
                <c:pt idx="1755">
                  <c:v>31.3851714402368</c:v>
                </c:pt>
                <c:pt idx="1756">
                  <c:v>31.3851714402368</c:v>
                </c:pt>
                <c:pt idx="1757">
                  <c:v>31.3851714402368</c:v>
                </c:pt>
                <c:pt idx="1758">
                  <c:v>31.3851714402368</c:v>
                </c:pt>
                <c:pt idx="1759">
                  <c:v>31.3851714402368</c:v>
                </c:pt>
                <c:pt idx="1760">
                  <c:v>31.3851714402368</c:v>
                </c:pt>
                <c:pt idx="1761">
                  <c:v>31.3851714402368</c:v>
                </c:pt>
                <c:pt idx="1762">
                  <c:v>31.3851714402368</c:v>
                </c:pt>
                <c:pt idx="1763">
                  <c:v>31.3851714402368</c:v>
                </c:pt>
                <c:pt idx="1764">
                  <c:v>31.3851714402368</c:v>
                </c:pt>
                <c:pt idx="1765">
                  <c:v>31.3851714402368</c:v>
                </c:pt>
                <c:pt idx="1766">
                  <c:v>31.3851714402368</c:v>
                </c:pt>
                <c:pt idx="1767">
                  <c:v>31.3851714402368</c:v>
                </c:pt>
                <c:pt idx="1768">
                  <c:v>31.3851714402368</c:v>
                </c:pt>
                <c:pt idx="1769">
                  <c:v>31.3851714402368</c:v>
                </c:pt>
                <c:pt idx="1770">
                  <c:v>31.3851714402368</c:v>
                </c:pt>
                <c:pt idx="1771">
                  <c:v>31.3851714402368</c:v>
                </c:pt>
                <c:pt idx="1772">
                  <c:v>31.3851714402368</c:v>
                </c:pt>
                <c:pt idx="1773">
                  <c:v>31.3851714402368</c:v>
                </c:pt>
                <c:pt idx="1774">
                  <c:v>31.3851714402368</c:v>
                </c:pt>
                <c:pt idx="1775">
                  <c:v>31.3851714402368</c:v>
                </c:pt>
                <c:pt idx="1776">
                  <c:v>31.3851714402368</c:v>
                </c:pt>
                <c:pt idx="1777">
                  <c:v>31.3851714402368</c:v>
                </c:pt>
                <c:pt idx="1778">
                  <c:v>31.3851714402368</c:v>
                </c:pt>
                <c:pt idx="1779">
                  <c:v>31.3851714402368</c:v>
                </c:pt>
                <c:pt idx="1780">
                  <c:v>31.3851714402368</c:v>
                </c:pt>
                <c:pt idx="1781">
                  <c:v>31.3851714402368</c:v>
                </c:pt>
                <c:pt idx="1782">
                  <c:v>31.3851714402368</c:v>
                </c:pt>
                <c:pt idx="1783">
                  <c:v>31.3851714402368</c:v>
                </c:pt>
                <c:pt idx="1784">
                  <c:v>31.3851714402368</c:v>
                </c:pt>
                <c:pt idx="1785">
                  <c:v>31.3851714402368</c:v>
                </c:pt>
                <c:pt idx="1786">
                  <c:v>31.3851714402368</c:v>
                </c:pt>
                <c:pt idx="1787">
                  <c:v>31.3851714402368</c:v>
                </c:pt>
                <c:pt idx="1788">
                  <c:v>31.3851714402368</c:v>
                </c:pt>
                <c:pt idx="1789">
                  <c:v>31.3851714402368</c:v>
                </c:pt>
                <c:pt idx="1790">
                  <c:v>31.3851714402368</c:v>
                </c:pt>
                <c:pt idx="1791">
                  <c:v>31.3851714402368</c:v>
                </c:pt>
                <c:pt idx="1792">
                  <c:v>31.3851714402368</c:v>
                </c:pt>
                <c:pt idx="1793">
                  <c:v>31.3851714402368</c:v>
                </c:pt>
                <c:pt idx="1794">
                  <c:v>31.3851714402368</c:v>
                </c:pt>
                <c:pt idx="1795">
                  <c:v>31.3851714402368</c:v>
                </c:pt>
                <c:pt idx="1796">
                  <c:v>31.3851714402368</c:v>
                </c:pt>
                <c:pt idx="1797">
                  <c:v>31.3851714402368</c:v>
                </c:pt>
                <c:pt idx="1798">
                  <c:v>31.3851714402368</c:v>
                </c:pt>
                <c:pt idx="1799">
                  <c:v>31.3851714402368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097744"/>
        <c:axId val="208098304"/>
      </c:lineChart>
      <c:catAx>
        <c:axId val="2080977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098304"/>
        <c:crosses val="autoZero"/>
        <c:auto val="1"/>
        <c:lblAlgn val="ctr"/>
        <c:lblOffset val="100"/>
        <c:noMultiLvlLbl val="0"/>
      </c:catAx>
      <c:valAx>
        <c:axId val="208098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09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'좌현교차(충돌)'!$B$2</c:f>
              <c:strCache>
                <c:ptCount val="1"/>
                <c:pt idx="0">
                  <c:v>dcpa_mi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'좌현교차(충돌)'!$B$3:$B$1802</c:f>
              <c:numCache>
                <c:formatCode>General</c:formatCode>
                <c:ptCount val="1800"/>
                <c:pt idx="0">
                  <c:v>7.2442807046409402E-2</c:v>
                </c:pt>
                <c:pt idx="1">
                  <c:v>7.2442807045968005E-2</c:v>
                </c:pt>
                <c:pt idx="2">
                  <c:v>7.2442807045477606E-2</c:v>
                </c:pt>
                <c:pt idx="3">
                  <c:v>7.2442807047046906E-2</c:v>
                </c:pt>
                <c:pt idx="4">
                  <c:v>7.2442807046507504E-2</c:v>
                </c:pt>
                <c:pt idx="5">
                  <c:v>7.2442807046164195E-2</c:v>
                </c:pt>
                <c:pt idx="6">
                  <c:v>7.2442807045919003E-2</c:v>
                </c:pt>
                <c:pt idx="7">
                  <c:v>7.2442807046899801E-2</c:v>
                </c:pt>
                <c:pt idx="8">
                  <c:v>7.2442807046850799E-2</c:v>
                </c:pt>
                <c:pt idx="9">
                  <c:v>7.2442807046458405E-2</c:v>
                </c:pt>
                <c:pt idx="10">
                  <c:v>7.2442807046066093E-2</c:v>
                </c:pt>
                <c:pt idx="11">
                  <c:v>7.2442807045624696E-2</c:v>
                </c:pt>
                <c:pt idx="12">
                  <c:v>7.2442807046997904E-2</c:v>
                </c:pt>
                <c:pt idx="13">
                  <c:v>7.2442807046605606E-2</c:v>
                </c:pt>
                <c:pt idx="14">
                  <c:v>7.2442807046213198E-2</c:v>
                </c:pt>
                <c:pt idx="15">
                  <c:v>7.2442807045820901E-2</c:v>
                </c:pt>
                <c:pt idx="16">
                  <c:v>7.2442807046997904E-2</c:v>
                </c:pt>
                <c:pt idx="17">
                  <c:v>7.2442807046850799E-2</c:v>
                </c:pt>
                <c:pt idx="18">
                  <c:v>7.24428070463604E-2</c:v>
                </c:pt>
                <c:pt idx="19">
                  <c:v>7.2442807046066093E-2</c:v>
                </c:pt>
                <c:pt idx="20">
                  <c:v>7.2442807045722798E-2</c:v>
                </c:pt>
                <c:pt idx="21">
                  <c:v>7.2442807046850799E-2</c:v>
                </c:pt>
                <c:pt idx="22">
                  <c:v>7.2442807046556507E-2</c:v>
                </c:pt>
                <c:pt idx="23">
                  <c:v>7.2442807046409402E-2</c:v>
                </c:pt>
                <c:pt idx="24">
                  <c:v>7.2442807045968005E-2</c:v>
                </c:pt>
                <c:pt idx="25">
                  <c:v>7.2442807046997904E-2</c:v>
                </c:pt>
                <c:pt idx="26">
                  <c:v>7.2442807046703694E-2</c:v>
                </c:pt>
                <c:pt idx="27">
                  <c:v>7.2442807046556507E-2</c:v>
                </c:pt>
                <c:pt idx="28">
                  <c:v>7.2442807045968005E-2</c:v>
                </c:pt>
                <c:pt idx="29">
                  <c:v>7.2442807045575694E-2</c:v>
                </c:pt>
                <c:pt idx="30">
                  <c:v>7.2442807046801699E-2</c:v>
                </c:pt>
                <c:pt idx="31">
                  <c:v>7.2442807046654595E-2</c:v>
                </c:pt>
                <c:pt idx="32">
                  <c:v>7.2442807046213198E-2</c:v>
                </c:pt>
                <c:pt idx="33">
                  <c:v>7.2442807045919003E-2</c:v>
                </c:pt>
                <c:pt idx="34">
                  <c:v>7.2442807046899801E-2</c:v>
                </c:pt>
                <c:pt idx="35">
                  <c:v>7.2442807046605606E-2</c:v>
                </c:pt>
                <c:pt idx="36">
                  <c:v>7.2442807046458405E-2</c:v>
                </c:pt>
                <c:pt idx="37">
                  <c:v>7.2442807046017105E-2</c:v>
                </c:pt>
                <c:pt idx="38">
                  <c:v>7.2442807047144994E-2</c:v>
                </c:pt>
                <c:pt idx="39">
                  <c:v>7.2442807046703694E-2</c:v>
                </c:pt>
                <c:pt idx="40">
                  <c:v>7.24428070463604E-2</c:v>
                </c:pt>
                <c:pt idx="41">
                  <c:v>7.2442807046213198E-2</c:v>
                </c:pt>
                <c:pt idx="42">
                  <c:v>7.2442807045820901E-2</c:v>
                </c:pt>
                <c:pt idx="43">
                  <c:v>7.2442807047046906E-2</c:v>
                </c:pt>
                <c:pt idx="44">
                  <c:v>7.2442807046507504E-2</c:v>
                </c:pt>
                <c:pt idx="45">
                  <c:v>7.2442807046213198E-2</c:v>
                </c:pt>
                <c:pt idx="46">
                  <c:v>7.2442807045968005E-2</c:v>
                </c:pt>
                <c:pt idx="47">
                  <c:v>7.2442807047144994E-2</c:v>
                </c:pt>
                <c:pt idx="48">
                  <c:v>7.2442807046850799E-2</c:v>
                </c:pt>
                <c:pt idx="49">
                  <c:v>7.2442807046409402E-2</c:v>
                </c:pt>
                <c:pt idx="50">
                  <c:v>7.2442807046262297E-2</c:v>
                </c:pt>
                <c:pt idx="51">
                  <c:v>7.2442807045820901E-2</c:v>
                </c:pt>
                <c:pt idx="52">
                  <c:v>7.2442807046948901E-2</c:v>
                </c:pt>
                <c:pt idx="53">
                  <c:v>7.2442807046703694E-2</c:v>
                </c:pt>
                <c:pt idx="54">
                  <c:v>7.2442807046262297E-2</c:v>
                </c:pt>
                <c:pt idx="55">
                  <c:v>7.2442807046115096E-2</c:v>
                </c:pt>
                <c:pt idx="56">
                  <c:v>7.2442807047194094E-2</c:v>
                </c:pt>
                <c:pt idx="57">
                  <c:v>7.2442807046899801E-2</c:v>
                </c:pt>
                <c:pt idx="58">
                  <c:v>7.24428070463604E-2</c:v>
                </c:pt>
                <c:pt idx="59">
                  <c:v>7.2442807046066093E-2</c:v>
                </c:pt>
                <c:pt idx="60">
                  <c:v>7.2442807045771898E-2</c:v>
                </c:pt>
                <c:pt idx="61">
                  <c:v>7.2442807046948901E-2</c:v>
                </c:pt>
                <c:pt idx="62">
                  <c:v>7.2442807046605606E-2</c:v>
                </c:pt>
                <c:pt idx="63">
                  <c:v>7.2442807046164195E-2</c:v>
                </c:pt>
                <c:pt idx="64">
                  <c:v>7.2442807045869903E-2</c:v>
                </c:pt>
                <c:pt idx="65">
                  <c:v>7.2442807047194094E-2</c:v>
                </c:pt>
                <c:pt idx="66">
                  <c:v>7.2442807046752697E-2</c:v>
                </c:pt>
                <c:pt idx="67">
                  <c:v>7.2442807046458405E-2</c:v>
                </c:pt>
                <c:pt idx="68">
                  <c:v>7.2442807046066093E-2</c:v>
                </c:pt>
                <c:pt idx="69">
                  <c:v>7.2442807045820901E-2</c:v>
                </c:pt>
                <c:pt idx="70">
                  <c:v>7.2442807046997904E-2</c:v>
                </c:pt>
                <c:pt idx="71">
                  <c:v>7.2442807046605606E-2</c:v>
                </c:pt>
                <c:pt idx="72">
                  <c:v>7.2442807046164195E-2</c:v>
                </c:pt>
                <c:pt idx="73">
                  <c:v>7.2442807045820901E-2</c:v>
                </c:pt>
                <c:pt idx="74">
                  <c:v>7.2442807047243096E-2</c:v>
                </c:pt>
                <c:pt idx="75">
                  <c:v>7.2442807046752697E-2</c:v>
                </c:pt>
                <c:pt idx="76">
                  <c:v>7.2442807046409402E-2</c:v>
                </c:pt>
                <c:pt idx="77">
                  <c:v>7.2442807046066093E-2</c:v>
                </c:pt>
                <c:pt idx="78">
                  <c:v>7.2442807045673796E-2</c:v>
                </c:pt>
                <c:pt idx="79">
                  <c:v>7.2442807046948901E-2</c:v>
                </c:pt>
                <c:pt idx="80">
                  <c:v>7.2442807046654595E-2</c:v>
                </c:pt>
                <c:pt idx="81">
                  <c:v>7.2442807046213198E-2</c:v>
                </c:pt>
                <c:pt idx="82">
                  <c:v>7.2442807045820901E-2</c:v>
                </c:pt>
                <c:pt idx="83">
                  <c:v>7.2442807046948901E-2</c:v>
                </c:pt>
                <c:pt idx="84">
                  <c:v>7.2442807046850799E-2</c:v>
                </c:pt>
                <c:pt idx="85">
                  <c:v>7.24428070463113E-2</c:v>
                </c:pt>
                <c:pt idx="86">
                  <c:v>7.2442807045968005E-2</c:v>
                </c:pt>
                <c:pt idx="87">
                  <c:v>7.2442807045673796E-2</c:v>
                </c:pt>
                <c:pt idx="88">
                  <c:v>7.2442807046948901E-2</c:v>
                </c:pt>
                <c:pt idx="89">
                  <c:v>7.2442807046654595E-2</c:v>
                </c:pt>
                <c:pt idx="90">
                  <c:v>7.2442807046213198E-2</c:v>
                </c:pt>
                <c:pt idx="91">
                  <c:v>7.2442807045919003E-2</c:v>
                </c:pt>
                <c:pt idx="92">
                  <c:v>7.2442807046948901E-2</c:v>
                </c:pt>
                <c:pt idx="93">
                  <c:v>7.2442807046752697E-2</c:v>
                </c:pt>
                <c:pt idx="94">
                  <c:v>7.2442807046458405E-2</c:v>
                </c:pt>
                <c:pt idx="95">
                  <c:v>7.2442807045968005E-2</c:v>
                </c:pt>
                <c:pt idx="96">
                  <c:v>7.2442807045526594E-2</c:v>
                </c:pt>
                <c:pt idx="97">
                  <c:v>7.2442807046850799E-2</c:v>
                </c:pt>
                <c:pt idx="98">
                  <c:v>7.2442807046556507E-2</c:v>
                </c:pt>
                <c:pt idx="99">
                  <c:v>7.2442807046164195E-2</c:v>
                </c:pt>
                <c:pt idx="100">
                  <c:v>7.2442807045771898E-2</c:v>
                </c:pt>
                <c:pt idx="101">
                  <c:v>7.2442807046948901E-2</c:v>
                </c:pt>
                <c:pt idx="102">
                  <c:v>7.2442807046605606E-2</c:v>
                </c:pt>
                <c:pt idx="103">
                  <c:v>7.2442807046458405E-2</c:v>
                </c:pt>
                <c:pt idx="104">
                  <c:v>7.2442807046115096E-2</c:v>
                </c:pt>
                <c:pt idx="105">
                  <c:v>7.2442807045771898E-2</c:v>
                </c:pt>
                <c:pt idx="106">
                  <c:v>7.2442807046752697E-2</c:v>
                </c:pt>
                <c:pt idx="107">
                  <c:v>7.2442807046605606E-2</c:v>
                </c:pt>
                <c:pt idx="108">
                  <c:v>7.2442807046262297E-2</c:v>
                </c:pt>
                <c:pt idx="109">
                  <c:v>7.2442807045869903E-2</c:v>
                </c:pt>
                <c:pt idx="110">
                  <c:v>7.2442807046948901E-2</c:v>
                </c:pt>
                <c:pt idx="111">
                  <c:v>7.2442807046703694E-2</c:v>
                </c:pt>
                <c:pt idx="112">
                  <c:v>7.24428070463604E-2</c:v>
                </c:pt>
                <c:pt idx="113">
                  <c:v>7.2442807046066093E-2</c:v>
                </c:pt>
                <c:pt idx="114">
                  <c:v>7.2442807047144994E-2</c:v>
                </c:pt>
                <c:pt idx="115">
                  <c:v>7.2442807046752697E-2</c:v>
                </c:pt>
                <c:pt idx="116">
                  <c:v>7.2442807046409402E-2</c:v>
                </c:pt>
                <c:pt idx="117">
                  <c:v>7.2442807046213198E-2</c:v>
                </c:pt>
                <c:pt idx="118">
                  <c:v>7.2442807045820901E-2</c:v>
                </c:pt>
                <c:pt idx="119">
                  <c:v>7.2442807046948901E-2</c:v>
                </c:pt>
                <c:pt idx="120">
                  <c:v>7.2442807046654595E-2</c:v>
                </c:pt>
                <c:pt idx="121">
                  <c:v>7.2442807046164195E-2</c:v>
                </c:pt>
                <c:pt idx="122">
                  <c:v>7.2442807046164195E-2</c:v>
                </c:pt>
                <c:pt idx="123">
                  <c:v>7.2442807047194094E-2</c:v>
                </c:pt>
                <c:pt idx="124">
                  <c:v>7.2442807046801699E-2</c:v>
                </c:pt>
                <c:pt idx="125">
                  <c:v>7.2442807046458405E-2</c:v>
                </c:pt>
                <c:pt idx="126">
                  <c:v>7.2442807046213198E-2</c:v>
                </c:pt>
                <c:pt idx="127">
                  <c:v>7.2442807045722798E-2</c:v>
                </c:pt>
                <c:pt idx="128">
                  <c:v>7.2442807046997904E-2</c:v>
                </c:pt>
                <c:pt idx="129">
                  <c:v>7.2442807046605606E-2</c:v>
                </c:pt>
                <c:pt idx="130">
                  <c:v>7.2442807046164195E-2</c:v>
                </c:pt>
                <c:pt idx="131">
                  <c:v>7.2442807046066093E-2</c:v>
                </c:pt>
                <c:pt idx="132">
                  <c:v>7.2442807047144994E-2</c:v>
                </c:pt>
                <c:pt idx="133">
                  <c:v>7.2442807046801699E-2</c:v>
                </c:pt>
                <c:pt idx="134">
                  <c:v>7.2442807046458405E-2</c:v>
                </c:pt>
                <c:pt idx="135">
                  <c:v>7.2442807046115096E-2</c:v>
                </c:pt>
                <c:pt idx="136">
                  <c:v>7.2442807045771898E-2</c:v>
                </c:pt>
                <c:pt idx="137">
                  <c:v>7.2442807046997904E-2</c:v>
                </c:pt>
                <c:pt idx="138">
                  <c:v>7.2442807046605606E-2</c:v>
                </c:pt>
                <c:pt idx="139">
                  <c:v>7.2442807046164195E-2</c:v>
                </c:pt>
                <c:pt idx="140">
                  <c:v>7.2442807045722798E-2</c:v>
                </c:pt>
                <c:pt idx="141">
                  <c:v>7.2442807047194094E-2</c:v>
                </c:pt>
                <c:pt idx="142">
                  <c:v>7.2442807046801699E-2</c:v>
                </c:pt>
                <c:pt idx="143">
                  <c:v>7.2442807046409402E-2</c:v>
                </c:pt>
                <c:pt idx="144">
                  <c:v>7.2442807046066093E-2</c:v>
                </c:pt>
                <c:pt idx="145">
                  <c:v>7.2442807045919003E-2</c:v>
                </c:pt>
                <c:pt idx="146">
                  <c:v>7.2442807046948901E-2</c:v>
                </c:pt>
                <c:pt idx="147">
                  <c:v>7.2442807046703694E-2</c:v>
                </c:pt>
                <c:pt idx="148">
                  <c:v>7.2442807046213198E-2</c:v>
                </c:pt>
                <c:pt idx="149">
                  <c:v>7.2442807045919003E-2</c:v>
                </c:pt>
                <c:pt idx="150">
                  <c:v>7.2442807047144994E-2</c:v>
                </c:pt>
                <c:pt idx="151">
                  <c:v>7.2442807046850799E-2</c:v>
                </c:pt>
                <c:pt idx="152">
                  <c:v>7.2442807046458405E-2</c:v>
                </c:pt>
                <c:pt idx="153">
                  <c:v>7.2442807046017105E-2</c:v>
                </c:pt>
                <c:pt idx="154">
                  <c:v>7.2442807045722798E-2</c:v>
                </c:pt>
                <c:pt idx="155">
                  <c:v>7.2442807047144994E-2</c:v>
                </c:pt>
                <c:pt idx="156">
                  <c:v>7.2442807046531998E-2</c:v>
                </c:pt>
                <c:pt idx="157">
                  <c:v>7.2442807046188704E-2</c:v>
                </c:pt>
                <c:pt idx="158">
                  <c:v>7.2442807045894494E-2</c:v>
                </c:pt>
                <c:pt idx="159">
                  <c:v>7.2442807046948901E-2</c:v>
                </c:pt>
                <c:pt idx="160">
                  <c:v>7.2442807046703694E-2</c:v>
                </c:pt>
                <c:pt idx="161">
                  <c:v>7.2442807046458405E-2</c:v>
                </c:pt>
                <c:pt idx="162">
                  <c:v>7.2442807046041599E-2</c:v>
                </c:pt>
                <c:pt idx="163">
                  <c:v>7.2442807045600202E-2</c:v>
                </c:pt>
                <c:pt idx="164">
                  <c:v>7.2442807046973395E-2</c:v>
                </c:pt>
                <c:pt idx="165">
                  <c:v>7.2442807046556507E-2</c:v>
                </c:pt>
                <c:pt idx="166">
                  <c:v>7.2442807046237803E-2</c:v>
                </c:pt>
                <c:pt idx="167">
                  <c:v>7.2442807045796406E-2</c:v>
                </c:pt>
                <c:pt idx="168">
                  <c:v>7.2442807047071497E-2</c:v>
                </c:pt>
                <c:pt idx="169">
                  <c:v>7.2442807046777205E-2</c:v>
                </c:pt>
                <c:pt idx="170">
                  <c:v>7.2442807046409402E-2</c:v>
                </c:pt>
                <c:pt idx="171">
                  <c:v>7.2442807045992499E-2</c:v>
                </c:pt>
                <c:pt idx="172">
                  <c:v>7.2442807045575694E-2</c:v>
                </c:pt>
                <c:pt idx="173">
                  <c:v>7.2442807046752697E-2</c:v>
                </c:pt>
                <c:pt idx="174">
                  <c:v>7.2442807046679103E-2</c:v>
                </c:pt>
                <c:pt idx="175">
                  <c:v>7.2442807046237803E-2</c:v>
                </c:pt>
                <c:pt idx="176">
                  <c:v>7.2442807045820901E-2</c:v>
                </c:pt>
                <c:pt idx="177">
                  <c:v>7.2442807046924296E-2</c:v>
                </c:pt>
                <c:pt idx="178">
                  <c:v>7.2442807046630101E-2</c:v>
                </c:pt>
                <c:pt idx="179">
                  <c:v>7.24428070463604E-2</c:v>
                </c:pt>
                <c:pt idx="180">
                  <c:v>7.2442807046115096E-2</c:v>
                </c:pt>
                <c:pt idx="181">
                  <c:v>7.2442807045698304E-2</c:v>
                </c:pt>
                <c:pt idx="182">
                  <c:v>7.2442807046826194E-2</c:v>
                </c:pt>
                <c:pt idx="183">
                  <c:v>7.2442807046482996E-2</c:v>
                </c:pt>
                <c:pt idx="184">
                  <c:v>7.2442807046262297E-2</c:v>
                </c:pt>
                <c:pt idx="185">
                  <c:v>7.2442807045869903E-2</c:v>
                </c:pt>
                <c:pt idx="186">
                  <c:v>7.2442807047096006E-2</c:v>
                </c:pt>
                <c:pt idx="187">
                  <c:v>7.2442807046605606E-2</c:v>
                </c:pt>
                <c:pt idx="188">
                  <c:v>7.2442807046458405E-2</c:v>
                </c:pt>
                <c:pt idx="189">
                  <c:v>7.2442807046017105E-2</c:v>
                </c:pt>
                <c:pt idx="190">
                  <c:v>7.2442807047144994E-2</c:v>
                </c:pt>
                <c:pt idx="191">
                  <c:v>7.2442807046826194E-2</c:v>
                </c:pt>
                <c:pt idx="192">
                  <c:v>7.2442807046384894E-2</c:v>
                </c:pt>
                <c:pt idx="193">
                  <c:v>7.2442807046262297E-2</c:v>
                </c:pt>
                <c:pt idx="194">
                  <c:v>7.2442807045869903E-2</c:v>
                </c:pt>
                <c:pt idx="195">
                  <c:v>7.2442807046973395E-2</c:v>
                </c:pt>
                <c:pt idx="196">
                  <c:v>7.2442807046630101E-2</c:v>
                </c:pt>
                <c:pt idx="197">
                  <c:v>7.2442807046262297E-2</c:v>
                </c:pt>
                <c:pt idx="198">
                  <c:v>7.2442807045943497E-2</c:v>
                </c:pt>
                <c:pt idx="199">
                  <c:v>7.2442807047194094E-2</c:v>
                </c:pt>
                <c:pt idx="200">
                  <c:v>7.2442807046826194E-2</c:v>
                </c:pt>
                <c:pt idx="201">
                  <c:v>7.2442807046458405E-2</c:v>
                </c:pt>
                <c:pt idx="202">
                  <c:v>7.2442807046066093E-2</c:v>
                </c:pt>
                <c:pt idx="203">
                  <c:v>7.2442807045845395E-2</c:v>
                </c:pt>
                <c:pt idx="204">
                  <c:v>7.2442807047046906E-2</c:v>
                </c:pt>
                <c:pt idx="205">
                  <c:v>7.2442807046630101E-2</c:v>
                </c:pt>
                <c:pt idx="206">
                  <c:v>7.2442807046262297E-2</c:v>
                </c:pt>
                <c:pt idx="207">
                  <c:v>7.2442807046041599E-2</c:v>
                </c:pt>
                <c:pt idx="208">
                  <c:v>7.2442807047194094E-2</c:v>
                </c:pt>
                <c:pt idx="209">
                  <c:v>7.2442807046826194E-2</c:v>
                </c:pt>
                <c:pt idx="210">
                  <c:v>7.2442807046482996E-2</c:v>
                </c:pt>
                <c:pt idx="211">
                  <c:v>7.2442807046017105E-2</c:v>
                </c:pt>
                <c:pt idx="212">
                  <c:v>7.2442807045894494E-2</c:v>
                </c:pt>
                <c:pt idx="213">
                  <c:v>7.2442807047022398E-2</c:v>
                </c:pt>
                <c:pt idx="214">
                  <c:v>7.2442807046605606E-2</c:v>
                </c:pt>
                <c:pt idx="215">
                  <c:v>7.2442807046164195E-2</c:v>
                </c:pt>
                <c:pt idx="216">
                  <c:v>7.2442807045869903E-2</c:v>
                </c:pt>
                <c:pt idx="217">
                  <c:v>7.2442807047169502E-2</c:v>
                </c:pt>
                <c:pt idx="218">
                  <c:v>7.2442807046875293E-2</c:v>
                </c:pt>
                <c:pt idx="219">
                  <c:v>7.24428070463604E-2</c:v>
                </c:pt>
                <c:pt idx="220">
                  <c:v>7.2442807046066093E-2</c:v>
                </c:pt>
                <c:pt idx="221">
                  <c:v>7.2442807045673796E-2</c:v>
                </c:pt>
                <c:pt idx="222">
                  <c:v>7.2442807047022398E-2</c:v>
                </c:pt>
                <c:pt idx="223">
                  <c:v>7.2442807046581001E-2</c:v>
                </c:pt>
                <c:pt idx="224">
                  <c:v>7.2442807046262297E-2</c:v>
                </c:pt>
                <c:pt idx="225">
                  <c:v>7.2442807045869903E-2</c:v>
                </c:pt>
                <c:pt idx="226">
                  <c:v>7.2442807047243096E-2</c:v>
                </c:pt>
                <c:pt idx="227">
                  <c:v>7.2442807046777205E-2</c:v>
                </c:pt>
                <c:pt idx="228">
                  <c:v>7.2442807046458405E-2</c:v>
                </c:pt>
                <c:pt idx="229">
                  <c:v>7.2442807046090602E-2</c:v>
                </c:pt>
                <c:pt idx="230">
                  <c:v>7.2442807045600202E-2</c:v>
                </c:pt>
                <c:pt idx="231">
                  <c:v>7.2442807046997904E-2</c:v>
                </c:pt>
                <c:pt idx="232">
                  <c:v>7.2442807046654595E-2</c:v>
                </c:pt>
                <c:pt idx="233">
                  <c:v>7.2442807046286806E-2</c:v>
                </c:pt>
                <c:pt idx="234">
                  <c:v>7.2442807045869903E-2</c:v>
                </c:pt>
                <c:pt idx="235">
                  <c:v>7.2442807047022398E-2</c:v>
                </c:pt>
                <c:pt idx="236">
                  <c:v>7.2442807046801699E-2</c:v>
                </c:pt>
                <c:pt idx="237">
                  <c:v>7.2442807046482996E-2</c:v>
                </c:pt>
                <c:pt idx="238">
                  <c:v>7.2442807045968005E-2</c:v>
                </c:pt>
                <c:pt idx="239">
                  <c:v>7.2442807045698304E-2</c:v>
                </c:pt>
                <c:pt idx="240">
                  <c:v>7.2442807046752697E-2</c:v>
                </c:pt>
                <c:pt idx="241">
                  <c:v>7.2442807046654595E-2</c:v>
                </c:pt>
                <c:pt idx="242">
                  <c:v>7.2442807046262297E-2</c:v>
                </c:pt>
                <c:pt idx="243">
                  <c:v>7.2442807045796406E-2</c:v>
                </c:pt>
                <c:pt idx="244">
                  <c:v>7.2442807046973395E-2</c:v>
                </c:pt>
                <c:pt idx="245">
                  <c:v>7.2442807046850799E-2</c:v>
                </c:pt>
                <c:pt idx="246">
                  <c:v>7.2442807046384894E-2</c:v>
                </c:pt>
                <c:pt idx="247">
                  <c:v>7.2442807046066093E-2</c:v>
                </c:pt>
                <c:pt idx="248">
                  <c:v>7.2442807045673796E-2</c:v>
                </c:pt>
                <c:pt idx="249">
                  <c:v>7.2442807046777205E-2</c:v>
                </c:pt>
                <c:pt idx="250">
                  <c:v>7.2442807046581001E-2</c:v>
                </c:pt>
                <c:pt idx="251">
                  <c:v>7.2442807046262297E-2</c:v>
                </c:pt>
                <c:pt idx="252">
                  <c:v>7.2442807045869903E-2</c:v>
                </c:pt>
                <c:pt idx="253">
                  <c:v>7.2442807047022398E-2</c:v>
                </c:pt>
                <c:pt idx="254">
                  <c:v>7.2442807046703694E-2</c:v>
                </c:pt>
                <c:pt idx="255">
                  <c:v>7.2442807046433896E-2</c:v>
                </c:pt>
                <c:pt idx="256">
                  <c:v>7.2442807046139701E-2</c:v>
                </c:pt>
                <c:pt idx="257">
                  <c:v>7.2442807045624696E-2</c:v>
                </c:pt>
                <c:pt idx="258">
                  <c:v>7.2442807046875293E-2</c:v>
                </c:pt>
                <c:pt idx="259">
                  <c:v>7.2442807046433896E-2</c:v>
                </c:pt>
                <c:pt idx="260">
                  <c:v>7.2442807046286806E-2</c:v>
                </c:pt>
                <c:pt idx="261">
                  <c:v>7.2442807045919003E-2</c:v>
                </c:pt>
                <c:pt idx="262">
                  <c:v>7.2442807046997904E-2</c:v>
                </c:pt>
                <c:pt idx="263">
                  <c:v>7.2442807046581001E-2</c:v>
                </c:pt>
                <c:pt idx="264">
                  <c:v>7.2442807046482996E-2</c:v>
                </c:pt>
                <c:pt idx="265">
                  <c:v>7.2442807046041599E-2</c:v>
                </c:pt>
                <c:pt idx="266">
                  <c:v>7.2442807047243096E-2</c:v>
                </c:pt>
                <c:pt idx="267">
                  <c:v>7.2442807046826194E-2</c:v>
                </c:pt>
                <c:pt idx="268">
                  <c:v>7.2442807046409402E-2</c:v>
                </c:pt>
                <c:pt idx="269">
                  <c:v>7.2442807046237803E-2</c:v>
                </c:pt>
                <c:pt idx="270">
                  <c:v>7.2442807045919003E-2</c:v>
                </c:pt>
                <c:pt idx="271">
                  <c:v>7.2442807047046906E-2</c:v>
                </c:pt>
                <c:pt idx="272">
                  <c:v>7.2442807046654595E-2</c:v>
                </c:pt>
                <c:pt idx="273">
                  <c:v>7.2442807046237803E-2</c:v>
                </c:pt>
                <c:pt idx="274">
                  <c:v>7.2442807046115096E-2</c:v>
                </c:pt>
                <c:pt idx="275">
                  <c:v>7.2442807047243096E-2</c:v>
                </c:pt>
                <c:pt idx="276">
                  <c:v>7.2442807046752697E-2</c:v>
                </c:pt>
                <c:pt idx="277">
                  <c:v>7.2442807046433896E-2</c:v>
                </c:pt>
                <c:pt idx="278">
                  <c:v>7.2442807046066093E-2</c:v>
                </c:pt>
                <c:pt idx="279">
                  <c:v>7.2442807045894494E-2</c:v>
                </c:pt>
                <c:pt idx="280">
                  <c:v>7.2442807046973395E-2</c:v>
                </c:pt>
                <c:pt idx="281">
                  <c:v>7.2442807046630101E-2</c:v>
                </c:pt>
                <c:pt idx="282">
                  <c:v>7.2442807046213198E-2</c:v>
                </c:pt>
                <c:pt idx="283">
                  <c:v>7.2442807046017105E-2</c:v>
                </c:pt>
                <c:pt idx="284">
                  <c:v>7.2442807047243096E-2</c:v>
                </c:pt>
                <c:pt idx="285">
                  <c:v>7.2442807046801699E-2</c:v>
                </c:pt>
                <c:pt idx="286">
                  <c:v>7.2442807046458405E-2</c:v>
                </c:pt>
                <c:pt idx="287">
                  <c:v>7.2442807046115096E-2</c:v>
                </c:pt>
                <c:pt idx="288">
                  <c:v>7.2442807045919003E-2</c:v>
                </c:pt>
                <c:pt idx="289">
                  <c:v>7.2442807047022398E-2</c:v>
                </c:pt>
                <c:pt idx="290">
                  <c:v>7.2442807046581001E-2</c:v>
                </c:pt>
                <c:pt idx="291">
                  <c:v>7.2442807046262297E-2</c:v>
                </c:pt>
                <c:pt idx="292">
                  <c:v>7.2442807045869903E-2</c:v>
                </c:pt>
                <c:pt idx="293">
                  <c:v>7.2442807047144994E-2</c:v>
                </c:pt>
                <c:pt idx="294">
                  <c:v>7.2442807046826194E-2</c:v>
                </c:pt>
                <c:pt idx="295">
                  <c:v>7.2442807046409402E-2</c:v>
                </c:pt>
                <c:pt idx="296">
                  <c:v>7.2442807046041599E-2</c:v>
                </c:pt>
                <c:pt idx="297">
                  <c:v>7.2442807045698304E-2</c:v>
                </c:pt>
                <c:pt idx="298">
                  <c:v>7.2442807046973395E-2</c:v>
                </c:pt>
                <c:pt idx="299">
                  <c:v>7.2442807046679103E-2</c:v>
                </c:pt>
                <c:pt idx="300">
                  <c:v>7.2442807046237803E-2</c:v>
                </c:pt>
                <c:pt idx="301">
                  <c:v>7.2442807045943497E-2</c:v>
                </c:pt>
                <c:pt idx="302">
                  <c:v>7.2442807047169502E-2</c:v>
                </c:pt>
                <c:pt idx="303">
                  <c:v>7.2442807046826194E-2</c:v>
                </c:pt>
                <c:pt idx="304">
                  <c:v>7.2442807046458405E-2</c:v>
                </c:pt>
                <c:pt idx="305">
                  <c:v>7.2442807046017105E-2</c:v>
                </c:pt>
                <c:pt idx="306">
                  <c:v>7.2442807045698304E-2</c:v>
                </c:pt>
                <c:pt idx="307">
                  <c:v>7.2442807047046906E-2</c:v>
                </c:pt>
                <c:pt idx="308">
                  <c:v>7.2442807046556507E-2</c:v>
                </c:pt>
                <c:pt idx="309">
                  <c:v>7.2442807046286806E-2</c:v>
                </c:pt>
                <c:pt idx="310">
                  <c:v>7.2442807045919003E-2</c:v>
                </c:pt>
                <c:pt idx="311">
                  <c:v>7.2442807047022398E-2</c:v>
                </c:pt>
                <c:pt idx="312">
                  <c:v>7.2442807046826194E-2</c:v>
                </c:pt>
                <c:pt idx="313">
                  <c:v>7.2442807046482996E-2</c:v>
                </c:pt>
                <c:pt idx="314">
                  <c:v>7.2442807046041599E-2</c:v>
                </c:pt>
                <c:pt idx="315">
                  <c:v>7.2442807045722798E-2</c:v>
                </c:pt>
                <c:pt idx="316">
                  <c:v>7.2442807046826194E-2</c:v>
                </c:pt>
                <c:pt idx="317">
                  <c:v>7.2442807046654595E-2</c:v>
                </c:pt>
                <c:pt idx="318">
                  <c:v>7.2442807046237803E-2</c:v>
                </c:pt>
                <c:pt idx="319">
                  <c:v>7.2442807045845395E-2</c:v>
                </c:pt>
                <c:pt idx="320">
                  <c:v>7.2442807047046906E-2</c:v>
                </c:pt>
                <c:pt idx="321">
                  <c:v>7.2442807046801699E-2</c:v>
                </c:pt>
                <c:pt idx="322">
                  <c:v>7.2442807046409402E-2</c:v>
                </c:pt>
                <c:pt idx="323">
                  <c:v>7.2442807046017105E-2</c:v>
                </c:pt>
                <c:pt idx="324">
                  <c:v>7.2442807045624696E-2</c:v>
                </c:pt>
                <c:pt idx="325">
                  <c:v>7.2442807046850799E-2</c:v>
                </c:pt>
                <c:pt idx="326">
                  <c:v>7.2442807046679103E-2</c:v>
                </c:pt>
                <c:pt idx="327">
                  <c:v>7.2442807046286806E-2</c:v>
                </c:pt>
                <c:pt idx="328">
                  <c:v>7.2442807045845395E-2</c:v>
                </c:pt>
                <c:pt idx="329">
                  <c:v>7.2442807046997904E-2</c:v>
                </c:pt>
                <c:pt idx="330">
                  <c:v>7.2442807046605606E-2</c:v>
                </c:pt>
                <c:pt idx="331">
                  <c:v>7.2442807046409402E-2</c:v>
                </c:pt>
                <c:pt idx="332">
                  <c:v>7.2442807046090602E-2</c:v>
                </c:pt>
                <c:pt idx="333">
                  <c:v>7.2442807045624696E-2</c:v>
                </c:pt>
                <c:pt idx="334">
                  <c:v>7.2442807046801699E-2</c:v>
                </c:pt>
                <c:pt idx="335">
                  <c:v>7.2442807046433896E-2</c:v>
                </c:pt>
                <c:pt idx="336">
                  <c:v>7.2442807046213198E-2</c:v>
                </c:pt>
                <c:pt idx="337">
                  <c:v>7.2442807045894494E-2</c:v>
                </c:pt>
                <c:pt idx="338">
                  <c:v>7.2442807047071497E-2</c:v>
                </c:pt>
                <c:pt idx="339">
                  <c:v>7.2442807046654595E-2</c:v>
                </c:pt>
                <c:pt idx="340">
                  <c:v>7.2442807046458405E-2</c:v>
                </c:pt>
                <c:pt idx="341">
                  <c:v>7.2442807046041599E-2</c:v>
                </c:pt>
                <c:pt idx="342">
                  <c:v>7.2442807047243096E-2</c:v>
                </c:pt>
                <c:pt idx="343">
                  <c:v>7.2442807046801699E-2</c:v>
                </c:pt>
                <c:pt idx="344">
                  <c:v>7.2442807046482996E-2</c:v>
                </c:pt>
                <c:pt idx="345">
                  <c:v>7.24428070463113E-2</c:v>
                </c:pt>
                <c:pt idx="346">
                  <c:v>7.2442807045820901E-2</c:v>
                </c:pt>
                <c:pt idx="347">
                  <c:v>7.2442807047046906E-2</c:v>
                </c:pt>
                <c:pt idx="348">
                  <c:v>7.2442807046630101E-2</c:v>
                </c:pt>
                <c:pt idx="349">
                  <c:v>7.2442807046213198E-2</c:v>
                </c:pt>
                <c:pt idx="350">
                  <c:v>7.2442807046041599E-2</c:v>
                </c:pt>
                <c:pt idx="351">
                  <c:v>7.2442807047194094E-2</c:v>
                </c:pt>
                <c:pt idx="352">
                  <c:v>7.2442807046850799E-2</c:v>
                </c:pt>
                <c:pt idx="353">
                  <c:v>7.2442807046409402E-2</c:v>
                </c:pt>
                <c:pt idx="354">
                  <c:v>7.2442807046017105E-2</c:v>
                </c:pt>
                <c:pt idx="355">
                  <c:v>7.2442807045919003E-2</c:v>
                </c:pt>
                <c:pt idx="356">
                  <c:v>7.2442807047022398E-2</c:v>
                </c:pt>
                <c:pt idx="357">
                  <c:v>7.2442807046630101E-2</c:v>
                </c:pt>
                <c:pt idx="358">
                  <c:v>7.2442807046237803E-2</c:v>
                </c:pt>
                <c:pt idx="359">
                  <c:v>7.2442807046090602E-2</c:v>
                </c:pt>
                <c:pt idx="360">
                  <c:v>7.2442807047267604E-2</c:v>
                </c:pt>
                <c:pt idx="361">
                  <c:v>7.2442807046777205E-2</c:v>
                </c:pt>
                <c:pt idx="362">
                  <c:v>7.2442807046482996E-2</c:v>
                </c:pt>
                <c:pt idx="363">
                  <c:v>7.2442807046017105E-2</c:v>
                </c:pt>
                <c:pt idx="364">
                  <c:v>7.2442807045919003E-2</c:v>
                </c:pt>
                <c:pt idx="365">
                  <c:v>7.2442807047022398E-2</c:v>
                </c:pt>
                <c:pt idx="366">
                  <c:v>7.2442807046605606E-2</c:v>
                </c:pt>
                <c:pt idx="367">
                  <c:v>7.2442807046262297E-2</c:v>
                </c:pt>
                <c:pt idx="368">
                  <c:v>7.2442807045894494E-2</c:v>
                </c:pt>
                <c:pt idx="369">
                  <c:v>7.2442807047267604E-2</c:v>
                </c:pt>
                <c:pt idx="370">
                  <c:v>7.2442807046875293E-2</c:v>
                </c:pt>
                <c:pt idx="371">
                  <c:v>7.2442807046433896E-2</c:v>
                </c:pt>
                <c:pt idx="372">
                  <c:v>7.2442807046115096E-2</c:v>
                </c:pt>
                <c:pt idx="373">
                  <c:v>7.2442807045698304E-2</c:v>
                </c:pt>
                <c:pt idx="374">
                  <c:v>7.2442807046997904E-2</c:v>
                </c:pt>
                <c:pt idx="375">
                  <c:v>7.2442807046679103E-2</c:v>
                </c:pt>
                <c:pt idx="376">
                  <c:v>7.2442807046237803E-2</c:v>
                </c:pt>
                <c:pt idx="377">
                  <c:v>7.2442807045869903E-2</c:v>
                </c:pt>
                <c:pt idx="378">
                  <c:v>7.2442807047218602E-2</c:v>
                </c:pt>
                <c:pt idx="379">
                  <c:v>7.2442807046850799E-2</c:v>
                </c:pt>
                <c:pt idx="380">
                  <c:v>7.2442807046531998E-2</c:v>
                </c:pt>
                <c:pt idx="381">
                  <c:v>7.2442807046066093E-2</c:v>
                </c:pt>
                <c:pt idx="382">
                  <c:v>7.2442807045722798E-2</c:v>
                </c:pt>
                <c:pt idx="383">
                  <c:v>7.2442807047022398E-2</c:v>
                </c:pt>
                <c:pt idx="384">
                  <c:v>7.2442807046630101E-2</c:v>
                </c:pt>
                <c:pt idx="385">
                  <c:v>7.2442807046286806E-2</c:v>
                </c:pt>
                <c:pt idx="386">
                  <c:v>7.2442807045894494E-2</c:v>
                </c:pt>
                <c:pt idx="387">
                  <c:v>7.2442807046997904E-2</c:v>
                </c:pt>
                <c:pt idx="388">
                  <c:v>7.2442807046826194E-2</c:v>
                </c:pt>
                <c:pt idx="389">
                  <c:v>7.2442807046482996E-2</c:v>
                </c:pt>
                <c:pt idx="390">
                  <c:v>7.2442807046090602E-2</c:v>
                </c:pt>
                <c:pt idx="391">
                  <c:v>7.2442807045649302E-2</c:v>
                </c:pt>
                <c:pt idx="392">
                  <c:v>7.2442807046875293E-2</c:v>
                </c:pt>
                <c:pt idx="393">
                  <c:v>7.2442807046679103E-2</c:v>
                </c:pt>
                <c:pt idx="394">
                  <c:v>7.2442807046335794E-2</c:v>
                </c:pt>
                <c:pt idx="395">
                  <c:v>7.2442807045869903E-2</c:v>
                </c:pt>
                <c:pt idx="396">
                  <c:v>7.2442807046973395E-2</c:v>
                </c:pt>
                <c:pt idx="397">
                  <c:v>7.2442807046875293E-2</c:v>
                </c:pt>
                <c:pt idx="398">
                  <c:v>7.2442807046458405E-2</c:v>
                </c:pt>
                <c:pt idx="399">
                  <c:v>7.2442807046090602E-2</c:v>
                </c:pt>
                <c:pt idx="400">
                  <c:v>7.2442807045673796E-2</c:v>
                </c:pt>
                <c:pt idx="401">
                  <c:v>7.2442807046728203E-2</c:v>
                </c:pt>
                <c:pt idx="402">
                  <c:v>7.2442807046654595E-2</c:v>
                </c:pt>
                <c:pt idx="403">
                  <c:v>7.2442807046213198E-2</c:v>
                </c:pt>
                <c:pt idx="404">
                  <c:v>7.2442807045845395E-2</c:v>
                </c:pt>
                <c:pt idx="405">
                  <c:v>7.2442807047022398E-2</c:v>
                </c:pt>
                <c:pt idx="406">
                  <c:v>7.2442807046630101E-2</c:v>
                </c:pt>
                <c:pt idx="407">
                  <c:v>7.2442807046482996E-2</c:v>
                </c:pt>
                <c:pt idx="408">
                  <c:v>7.2442807046066093E-2</c:v>
                </c:pt>
                <c:pt idx="409">
                  <c:v>7.2442807045722798E-2</c:v>
                </c:pt>
                <c:pt idx="410">
                  <c:v>7.2442807046875293E-2</c:v>
                </c:pt>
                <c:pt idx="411">
                  <c:v>7.2442807046433896E-2</c:v>
                </c:pt>
                <c:pt idx="412">
                  <c:v>7.2442807046237803E-2</c:v>
                </c:pt>
                <c:pt idx="413">
                  <c:v>7.2442807045919003E-2</c:v>
                </c:pt>
                <c:pt idx="414">
                  <c:v>7.2442807047022398E-2</c:v>
                </c:pt>
                <c:pt idx="415">
                  <c:v>7.2442807046654595E-2</c:v>
                </c:pt>
                <c:pt idx="416">
                  <c:v>7.2442807046433896E-2</c:v>
                </c:pt>
                <c:pt idx="417">
                  <c:v>7.2442807046066093E-2</c:v>
                </c:pt>
                <c:pt idx="418">
                  <c:v>7.2442807047218602E-2</c:v>
                </c:pt>
                <c:pt idx="419">
                  <c:v>7.2442807046924296E-2</c:v>
                </c:pt>
                <c:pt idx="420">
                  <c:v>7.2442807046507504E-2</c:v>
                </c:pt>
                <c:pt idx="421">
                  <c:v>7.2442807046299101E-2</c:v>
                </c:pt>
                <c:pt idx="422">
                  <c:v>7.2442807045906693E-2</c:v>
                </c:pt>
                <c:pt idx="423">
                  <c:v>7.2442807047010199E-2</c:v>
                </c:pt>
                <c:pt idx="424">
                  <c:v>7.2442807046691399E-2</c:v>
                </c:pt>
                <c:pt idx="425">
                  <c:v>7.2442807046262297E-2</c:v>
                </c:pt>
                <c:pt idx="426">
                  <c:v>7.2442807046102897E-2</c:v>
                </c:pt>
                <c:pt idx="427">
                  <c:v>7.2442807047243096E-2</c:v>
                </c:pt>
                <c:pt idx="428">
                  <c:v>7.2442807046813995E-2</c:v>
                </c:pt>
                <c:pt idx="429">
                  <c:v>7.24428070464707E-2</c:v>
                </c:pt>
                <c:pt idx="430">
                  <c:v>7.2442807046078403E-2</c:v>
                </c:pt>
                <c:pt idx="431">
                  <c:v>7.2442807045869903E-2</c:v>
                </c:pt>
                <c:pt idx="432">
                  <c:v>7.2442807047083696E-2</c:v>
                </c:pt>
                <c:pt idx="433">
                  <c:v>7.2442807046642396E-2</c:v>
                </c:pt>
                <c:pt idx="434">
                  <c:v>7.2442807046323596E-2</c:v>
                </c:pt>
                <c:pt idx="435">
                  <c:v>7.2442807046127405E-2</c:v>
                </c:pt>
                <c:pt idx="436">
                  <c:v>7.2442807047230801E-2</c:v>
                </c:pt>
                <c:pt idx="437">
                  <c:v>7.2442807046838503E-2</c:v>
                </c:pt>
                <c:pt idx="438">
                  <c:v>7.2442807046482996E-2</c:v>
                </c:pt>
                <c:pt idx="439">
                  <c:v>7.2442807046078403E-2</c:v>
                </c:pt>
                <c:pt idx="440">
                  <c:v>7.2442807045894494E-2</c:v>
                </c:pt>
                <c:pt idx="441">
                  <c:v>7.2442807047046906E-2</c:v>
                </c:pt>
                <c:pt idx="442">
                  <c:v>7.2442807046630101E-2</c:v>
                </c:pt>
                <c:pt idx="443">
                  <c:v>7.2442807046250002E-2</c:v>
                </c:pt>
                <c:pt idx="444">
                  <c:v>7.2442807045919003E-2</c:v>
                </c:pt>
                <c:pt idx="445">
                  <c:v>7.2442807047230801E-2</c:v>
                </c:pt>
                <c:pt idx="446">
                  <c:v>7.2442807046850799E-2</c:v>
                </c:pt>
                <c:pt idx="447">
                  <c:v>7.2442807046495195E-2</c:v>
                </c:pt>
                <c:pt idx="448">
                  <c:v>7.2442807046102897E-2</c:v>
                </c:pt>
                <c:pt idx="449">
                  <c:v>7.2442807045722798E-2</c:v>
                </c:pt>
                <c:pt idx="450">
                  <c:v>7.2442807047022398E-2</c:v>
                </c:pt>
                <c:pt idx="451">
                  <c:v>7.2442807046715907E-2</c:v>
                </c:pt>
                <c:pt idx="452">
                  <c:v>7.2442807046274496E-2</c:v>
                </c:pt>
                <c:pt idx="453">
                  <c:v>7.2442807045906693E-2</c:v>
                </c:pt>
                <c:pt idx="454">
                  <c:v>7.2442807047230801E-2</c:v>
                </c:pt>
                <c:pt idx="455">
                  <c:v>7.2442807046838503E-2</c:v>
                </c:pt>
                <c:pt idx="456">
                  <c:v>7.2442807046482996E-2</c:v>
                </c:pt>
                <c:pt idx="457">
                  <c:v>7.2442807046066093E-2</c:v>
                </c:pt>
                <c:pt idx="458">
                  <c:v>7.2442807045698304E-2</c:v>
                </c:pt>
                <c:pt idx="459">
                  <c:v>7.2442807047022398E-2</c:v>
                </c:pt>
                <c:pt idx="460">
                  <c:v>7.2442807046617805E-2</c:v>
                </c:pt>
                <c:pt idx="461">
                  <c:v>7.2442807046286806E-2</c:v>
                </c:pt>
                <c:pt idx="462">
                  <c:v>7.2442807045869903E-2</c:v>
                </c:pt>
                <c:pt idx="463">
                  <c:v>7.2442807047034694E-2</c:v>
                </c:pt>
                <c:pt idx="464">
                  <c:v>7.2442807046838503E-2</c:v>
                </c:pt>
                <c:pt idx="465">
                  <c:v>7.24428070464707E-2</c:v>
                </c:pt>
                <c:pt idx="466">
                  <c:v>7.2442807046115096E-2</c:v>
                </c:pt>
                <c:pt idx="467">
                  <c:v>7.2442807045722798E-2</c:v>
                </c:pt>
                <c:pt idx="468">
                  <c:v>7.2442807046813995E-2</c:v>
                </c:pt>
                <c:pt idx="469">
                  <c:v>7.2442807046666904E-2</c:v>
                </c:pt>
                <c:pt idx="470">
                  <c:v>7.2442807046262297E-2</c:v>
                </c:pt>
                <c:pt idx="471">
                  <c:v>7.2442807045894494E-2</c:v>
                </c:pt>
                <c:pt idx="472">
                  <c:v>7.2442807047022398E-2</c:v>
                </c:pt>
                <c:pt idx="473">
                  <c:v>7.2442807046899801E-2</c:v>
                </c:pt>
                <c:pt idx="474">
                  <c:v>7.2442807046421698E-2</c:v>
                </c:pt>
                <c:pt idx="475">
                  <c:v>7.2442807046115096E-2</c:v>
                </c:pt>
                <c:pt idx="476">
                  <c:v>7.2442807045722798E-2</c:v>
                </c:pt>
                <c:pt idx="477">
                  <c:v>7.2442807046826194E-2</c:v>
                </c:pt>
                <c:pt idx="478">
                  <c:v>7.2442807046666904E-2</c:v>
                </c:pt>
                <c:pt idx="479">
                  <c:v>7.2442807046274496E-2</c:v>
                </c:pt>
                <c:pt idx="480">
                  <c:v>7.2442807045882199E-2</c:v>
                </c:pt>
                <c:pt idx="481">
                  <c:v>7.2442807047046906E-2</c:v>
                </c:pt>
                <c:pt idx="482">
                  <c:v>7.2442807046630101E-2</c:v>
                </c:pt>
                <c:pt idx="483">
                  <c:v>7.2442807046482996E-2</c:v>
                </c:pt>
                <c:pt idx="484">
                  <c:v>7.2442807046066093E-2</c:v>
                </c:pt>
                <c:pt idx="485">
                  <c:v>7.2442807045685995E-2</c:v>
                </c:pt>
                <c:pt idx="486">
                  <c:v>7.2442807046887603E-2</c:v>
                </c:pt>
                <c:pt idx="487">
                  <c:v>7.24428070464707E-2</c:v>
                </c:pt>
                <c:pt idx="488">
                  <c:v>7.2442807046274496E-2</c:v>
                </c:pt>
                <c:pt idx="489">
                  <c:v>7.2442807045882199E-2</c:v>
                </c:pt>
                <c:pt idx="490">
                  <c:v>7.2442807046997904E-2</c:v>
                </c:pt>
                <c:pt idx="491">
                  <c:v>7.2442807046691399E-2</c:v>
                </c:pt>
                <c:pt idx="492">
                  <c:v>7.24428070464707E-2</c:v>
                </c:pt>
                <c:pt idx="493">
                  <c:v>7.2442807046115096E-2</c:v>
                </c:pt>
                <c:pt idx="494">
                  <c:v>7.2442807047218602E-2</c:v>
                </c:pt>
                <c:pt idx="495">
                  <c:v>7.2442807046850799E-2</c:v>
                </c:pt>
                <c:pt idx="496">
                  <c:v>7.2442807046482996E-2</c:v>
                </c:pt>
                <c:pt idx="497">
                  <c:v>7.2442807046262297E-2</c:v>
                </c:pt>
                <c:pt idx="498">
                  <c:v>7.2442807045906693E-2</c:v>
                </c:pt>
                <c:pt idx="499">
                  <c:v>7.2442807047034694E-2</c:v>
                </c:pt>
                <c:pt idx="500">
                  <c:v>7.2442807046691399E-2</c:v>
                </c:pt>
                <c:pt idx="501">
                  <c:v>7.24428070463113E-2</c:v>
                </c:pt>
                <c:pt idx="502">
                  <c:v>7.2442807046090602E-2</c:v>
                </c:pt>
                <c:pt idx="503">
                  <c:v>7.2442807047243096E-2</c:v>
                </c:pt>
                <c:pt idx="504">
                  <c:v>7.2442807046838503E-2</c:v>
                </c:pt>
                <c:pt idx="505">
                  <c:v>7.2442807046458405E-2</c:v>
                </c:pt>
                <c:pt idx="506">
                  <c:v>7.2442807046102897E-2</c:v>
                </c:pt>
                <c:pt idx="507">
                  <c:v>7.2442807045894494E-2</c:v>
                </c:pt>
                <c:pt idx="508">
                  <c:v>7.2442807047046906E-2</c:v>
                </c:pt>
                <c:pt idx="509">
                  <c:v>7.2442807046642396E-2</c:v>
                </c:pt>
                <c:pt idx="510">
                  <c:v>7.2442807046274496E-2</c:v>
                </c:pt>
                <c:pt idx="511">
                  <c:v>7.2442807045906693E-2</c:v>
                </c:pt>
                <c:pt idx="512">
                  <c:v>7.2442807047230801E-2</c:v>
                </c:pt>
                <c:pt idx="513">
                  <c:v>7.2442807046875293E-2</c:v>
                </c:pt>
                <c:pt idx="514">
                  <c:v>7.2442807046446206E-2</c:v>
                </c:pt>
                <c:pt idx="515">
                  <c:v>7.2442807046102897E-2</c:v>
                </c:pt>
                <c:pt idx="516">
                  <c:v>7.2442807045919003E-2</c:v>
                </c:pt>
                <c:pt idx="517">
                  <c:v>7.2442807047034694E-2</c:v>
                </c:pt>
                <c:pt idx="518">
                  <c:v>7.2442807046654595E-2</c:v>
                </c:pt>
                <c:pt idx="519">
                  <c:v>7.2442807046274496E-2</c:v>
                </c:pt>
                <c:pt idx="520">
                  <c:v>7.2442807045882199E-2</c:v>
                </c:pt>
                <c:pt idx="521">
                  <c:v>7.2442807047243096E-2</c:v>
                </c:pt>
                <c:pt idx="522">
                  <c:v>7.2442807046850799E-2</c:v>
                </c:pt>
                <c:pt idx="523">
                  <c:v>7.2442807046482996E-2</c:v>
                </c:pt>
                <c:pt idx="524">
                  <c:v>7.2442807046102897E-2</c:v>
                </c:pt>
                <c:pt idx="525">
                  <c:v>7.24428070457106E-2</c:v>
                </c:pt>
                <c:pt idx="526">
                  <c:v>7.2442807047022398E-2</c:v>
                </c:pt>
                <c:pt idx="527">
                  <c:v>7.2442807046679103E-2</c:v>
                </c:pt>
                <c:pt idx="528">
                  <c:v>7.2442807046299101E-2</c:v>
                </c:pt>
                <c:pt idx="529">
                  <c:v>7.2442807045882199E-2</c:v>
                </c:pt>
                <c:pt idx="530">
                  <c:v>7.2442807047034694E-2</c:v>
                </c:pt>
                <c:pt idx="531">
                  <c:v>7.2442807046862998E-2</c:v>
                </c:pt>
                <c:pt idx="532">
                  <c:v>7.2442807046482996E-2</c:v>
                </c:pt>
                <c:pt idx="533">
                  <c:v>7.2442807046102897E-2</c:v>
                </c:pt>
                <c:pt idx="534">
                  <c:v>7.2442807045735094E-2</c:v>
                </c:pt>
                <c:pt idx="535">
                  <c:v>7.2442807047046906E-2</c:v>
                </c:pt>
                <c:pt idx="536">
                  <c:v>7.2442807046654595E-2</c:v>
                </c:pt>
                <c:pt idx="537">
                  <c:v>7.2442807046262297E-2</c:v>
                </c:pt>
                <c:pt idx="538">
                  <c:v>7.2442807045906693E-2</c:v>
                </c:pt>
                <c:pt idx="539">
                  <c:v>7.2442807047059202E-2</c:v>
                </c:pt>
                <c:pt idx="540">
                  <c:v>7.2442807046862998E-2</c:v>
                </c:pt>
                <c:pt idx="541">
                  <c:v>7.2442807046458405E-2</c:v>
                </c:pt>
                <c:pt idx="542">
                  <c:v>7.2442807046102897E-2</c:v>
                </c:pt>
                <c:pt idx="543">
                  <c:v>7.2442807045735094E-2</c:v>
                </c:pt>
                <c:pt idx="544">
                  <c:v>7.2442807046838503E-2</c:v>
                </c:pt>
                <c:pt idx="545">
                  <c:v>7.2442807046679103E-2</c:v>
                </c:pt>
                <c:pt idx="546">
                  <c:v>7.2442807046299101E-2</c:v>
                </c:pt>
                <c:pt idx="547">
                  <c:v>7.2442807045894494E-2</c:v>
                </c:pt>
                <c:pt idx="548">
                  <c:v>7.2442807047046906E-2</c:v>
                </c:pt>
                <c:pt idx="549">
                  <c:v>7.2442807046630101E-2</c:v>
                </c:pt>
                <c:pt idx="550">
                  <c:v>7.2442807046458405E-2</c:v>
                </c:pt>
                <c:pt idx="551">
                  <c:v>7.2442807046102897E-2</c:v>
                </c:pt>
                <c:pt idx="552">
                  <c:v>7.2442807045685995E-2</c:v>
                </c:pt>
                <c:pt idx="553">
                  <c:v>7.2442807046850799E-2</c:v>
                </c:pt>
                <c:pt idx="554">
                  <c:v>7.2442807046666904E-2</c:v>
                </c:pt>
                <c:pt idx="555">
                  <c:v>7.2442807046286806E-2</c:v>
                </c:pt>
                <c:pt idx="556">
                  <c:v>7.2442807045906693E-2</c:v>
                </c:pt>
                <c:pt idx="557">
                  <c:v>7.2442807047046906E-2</c:v>
                </c:pt>
                <c:pt idx="558">
                  <c:v>7.2442807046679103E-2</c:v>
                </c:pt>
                <c:pt idx="559">
                  <c:v>7.2442807046482996E-2</c:v>
                </c:pt>
                <c:pt idx="560">
                  <c:v>7.2442807046102897E-2</c:v>
                </c:pt>
                <c:pt idx="561">
                  <c:v>7.2442807045735094E-2</c:v>
                </c:pt>
                <c:pt idx="562">
                  <c:v>7.2442807046862998E-2</c:v>
                </c:pt>
                <c:pt idx="563">
                  <c:v>7.2442807046482996E-2</c:v>
                </c:pt>
                <c:pt idx="564">
                  <c:v>7.2442807046286806E-2</c:v>
                </c:pt>
                <c:pt idx="565">
                  <c:v>7.2442807045906693E-2</c:v>
                </c:pt>
                <c:pt idx="566">
                  <c:v>7.2442807047071497E-2</c:v>
                </c:pt>
                <c:pt idx="567">
                  <c:v>7.2442807046666904E-2</c:v>
                </c:pt>
                <c:pt idx="568">
                  <c:v>7.2442807046262297E-2</c:v>
                </c:pt>
                <c:pt idx="569">
                  <c:v>7.2442807046066093E-2</c:v>
                </c:pt>
                <c:pt idx="570">
                  <c:v>7.2442807047218602E-2</c:v>
                </c:pt>
                <c:pt idx="571">
                  <c:v>7.2442807046862998E-2</c:v>
                </c:pt>
                <c:pt idx="572">
                  <c:v>7.2442807046458405E-2</c:v>
                </c:pt>
                <c:pt idx="573">
                  <c:v>7.24428070463113E-2</c:v>
                </c:pt>
                <c:pt idx="574">
                  <c:v>7.2442807045906693E-2</c:v>
                </c:pt>
                <c:pt idx="575">
                  <c:v>7.2442807047059202E-2</c:v>
                </c:pt>
                <c:pt idx="576">
                  <c:v>7.2442807046691399E-2</c:v>
                </c:pt>
                <c:pt idx="577">
                  <c:v>7.2442807046250002E-2</c:v>
                </c:pt>
                <c:pt idx="578">
                  <c:v>7.2442807046102897E-2</c:v>
                </c:pt>
                <c:pt idx="579">
                  <c:v>7.2442807047255406E-2</c:v>
                </c:pt>
                <c:pt idx="580">
                  <c:v>7.2442807046850799E-2</c:v>
                </c:pt>
                <c:pt idx="581">
                  <c:v>7.2442807046482996E-2</c:v>
                </c:pt>
                <c:pt idx="582">
                  <c:v>7.2442807046090602E-2</c:v>
                </c:pt>
                <c:pt idx="583">
                  <c:v>7.2442807045919003E-2</c:v>
                </c:pt>
                <c:pt idx="584">
                  <c:v>7.2442807047059202E-2</c:v>
                </c:pt>
                <c:pt idx="585">
                  <c:v>7.2442807046642396E-2</c:v>
                </c:pt>
                <c:pt idx="586">
                  <c:v>7.24428070463113E-2</c:v>
                </c:pt>
                <c:pt idx="587">
                  <c:v>7.2442807045882199E-2</c:v>
                </c:pt>
                <c:pt idx="588">
                  <c:v>7.2442807047230801E-2</c:v>
                </c:pt>
                <c:pt idx="589">
                  <c:v>7.2442807046850799E-2</c:v>
                </c:pt>
                <c:pt idx="590">
                  <c:v>7.2442807046482996E-2</c:v>
                </c:pt>
                <c:pt idx="591">
                  <c:v>7.2442807046115096E-2</c:v>
                </c:pt>
                <c:pt idx="592">
                  <c:v>7.2442807045931201E-2</c:v>
                </c:pt>
                <c:pt idx="593">
                  <c:v>7.2442807047046906E-2</c:v>
                </c:pt>
                <c:pt idx="594">
                  <c:v>7.2442807046666904E-2</c:v>
                </c:pt>
                <c:pt idx="595">
                  <c:v>7.2442807046262297E-2</c:v>
                </c:pt>
                <c:pt idx="596">
                  <c:v>7.2442807045882199E-2</c:v>
                </c:pt>
                <c:pt idx="597">
                  <c:v>7.2442807047218602E-2</c:v>
                </c:pt>
                <c:pt idx="598">
                  <c:v>7.2442807046862998E-2</c:v>
                </c:pt>
                <c:pt idx="599">
                  <c:v>7.24428070464707E-2</c:v>
                </c:pt>
                <c:pt idx="600">
                  <c:v>7.2442807046102897E-2</c:v>
                </c:pt>
                <c:pt idx="601">
                  <c:v>7.2442807045722798E-2</c:v>
                </c:pt>
                <c:pt idx="602">
                  <c:v>7.2442807047059202E-2</c:v>
                </c:pt>
                <c:pt idx="603">
                  <c:v>7.2442807046666904E-2</c:v>
                </c:pt>
                <c:pt idx="604">
                  <c:v>7.2442807046274496E-2</c:v>
                </c:pt>
                <c:pt idx="605">
                  <c:v>7.2442807045906693E-2</c:v>
                </c:pt>
                <c:pt idx="606">
                  <c:v>7.2442807047059202E-2</c:v>
                </c:pt>
                <c:pt idx="607">
                  <c:v>7.2442807046862998E-2</c:v>
                </c:pt>
                <c:pt idx="608">
                  <c:v>7.2442807046482996E-2</c:v>
                </c:pt>
                <c:pt idx="609">
                  <c:v>7.2442807046115096E-2</c:v>
                </c:pt>
                <c:pt idx="610">
                  <c:v>7.2442807045722798E-2</c:v>
                </c:pt>
                <c:pt idx="611">
                  <c:v>7.2442807047034694E-2</c:v>
                </c:pt>
                <c:pt idx="612">
                  <c:v>7.2442807046654595E-2</c:v>
                </c:pt>
                <c:pt idx="613">
                  <c:v>7.2442807046286806E-2</c:v>
                </c:pt>
                <c:pt idx="614">
                  <c:v>7.2442807045894494E-2</c:v>
                </c:pt>
                <c:pt idx="615">
                  <c:v>7.2442807047053095E-2</c:v>
                </c:pt>
                <c:pt idx="616">
                  <c:v>7.2442807046838503E-2</c:v>
                </c:pt>
                <c:pt idx="617">
                  <c:v>7.2442807046495195E-2</c:v>
                </c:pt>
                <c:pt idx="618">
                  <c:v>7.2442807046109003E-2</c:v>
                </c:pt>
                <c:pt idx="619">
                  <c:v>7.2442807045716706E-2</c:v>
                </c:pt>
                <c:pt idx="620">
                  <c:v>7.2442807046869201E-2</c:v>
                </c:pt>
                <c:pt idx="621">
                  <c:v>7.2442807046672997E-2</c:v>
                </c:pt>
                <c:pt idx="622">
                  <c:v>7.2442807046280699E-2</c:v>
                </c:pt>
                <c:pt idx="623">
                  <c:v>7.2442807045900601E-2</c:v>
                </c:pt>
                <c:pt idx="624">
                  <c:v>7.2442807047053095E-2</c:v>
                </c:pt>
                <c:pt idx="625">
                  <c:v>7.2442807046660701E-2</c:v>
                </c:pt>
                <c:pt idx="626">
                  <c:v>7.24428070464707E-2</c:v>
                </c:pt>
                <c:pt idx="627">
                  <c:v>7.2442807046090602E-2</c:v>
                </c:pt>
                <c:pt idx="628">
                  <c:v>7.2442807045735094E-2</c:v>
                </c:pt>
                <c:pt idx="629">
                  <c:v>7.2442807046862998E-2</c:v>
                </c:pt>
                <c:pt idx="630">
                  <c:v>7.2442807046679103E-2</c:v>
                </c:pt>
                <c:pt idx="631">
                  <c:v>7.2442807046280699E-2</c:v>
                </c:pt>
                <c:pt idx="632">
                  <c:v>7.2442807045888305E-2</c:v>
                </c:pt>
                <c:pt idx="633">
                  <c:v>7.24428070470408E-2</c:v>
                </c:pt>
                <c:pt idx="634">
                  <c:v>7.2442807046685306E-2</c:v>
                </c:pt>
                <c:pt idx="635">
                  <c:v>7.2442807046464594E-2</c:v>
                </c:pt>
                <c:pt idx="636">
                  <c:v>7.2442807046109003E-2</c:v>
                </c:pt>
                <c:pt idx="637">
                  <c:v>7.2442807045704397E-2</c:v>
                </c:pt>
                <c:pt idx="638">
                  <c:v>7.2442807046856905E-2</c:v>
                </c:pt>
                <c:pt idx="639">
                  <c:v>7.24428070464707E-2</c:v>
                </c:pt>
                <c:pt idx="640">
                  <c:v>7.2442807046305194E-2</c:v>
                </c:pt>
                <c:pt idx="641">
                  <c:v>7.2442807045900601E-2</c:v>
                </c:pt>
                <c:pt idx="642">
                  <c:v>7.2442807047046906E-2</c:v>
                </c:pt>
                <c:pt idx="643">
                  <c:v>7.2442807046672997E-2</c:v>
                </c:pt>
                <c:pt idx="644">
                  <c:v>7.2442807046292898E-2</c:v>
                </c:pt>
                <c:pt idx="645">
                  <c:v>7.2442807046096805E-2</c:v>
                </c:pt>
                <c:pt idx="646">
                  <c:v>7.2442807047249203E-2</c:v>
                </c:pt>
                <c:pt idx="647">
                  <c:v>7.2442807046862998E-2</c:v>
                </c:pt>
                <c:pt idx="648">
                  <c:v>7.2442807046464594E-2</c:v>
                </c:pt>
                <c:pt idx="649">
                  <c:v>7.2442807046292898E-2</c:v>
                </c:pt>
                <c:pt idx="650">
                  <c:v>7.2442807045906693E-2</c:v>
                </c:pt>
                <c:pt idx="651">
                  <c:v>7.2442807047046906E-2</c:v>
                </c:pt>
                <c:pt idx="652">
                  <c:v>7.2442807046660701E-2</c:v>
                </c:pt>
                <c:pt idx="653">
                  <c:v>7.2442807046299101E-2</c:v>
                </c:pt>
                <c:pt idx="654">
                  <c:v>7.2442807046066093E-2</c:v>
                </c:pt>
                <c:pt idx="655">
                  <c:v>7.2442807047249203E-2</c:v>
                </c:pt>
                <c:pt idx="656">
                  <c:v>7.2442807046869201E-2</c:v>
                </c:pt>
                <c:pt idx="657">
                  <c:v>7.2442807046476806E-2</c:v>
                </c:pt>
                <c:pt idx="658">
                  <c:v>7.2442807046090602E-2</c:v>
                </c:pt>
                <c:pt idx="659">
                  <c:v>7.2442807045912896E-2</c:v>
                </c:pt>
                <c:pt idx="660">
                  <c:v>7.2442807047053095E-2</c:v>
                </c:pt>
                <c:pt idx="661">
                  <c:v>7.2442807046679103E-2</c:v>
                </c:pt>
                <c:pt idx="662">
                  <c:v>7.2442807046292898E-2</c:v>
                </c:pt>
                <c:pt idx="663">
                  <c:v>7.2442807045906693E-2</c:v>
                </c:pt>
                <c:pt idx="664">
                  <c:v>7.2442807047261498E-2</c:v>
                </c:pt>
                <c:pt idx="665">
                  <c:v>7.2442807046862998E-2</c:v>
                </c:pt>
                <c:pt idx="666">
                  <c:v>7.2442807046482996E-2</c:v>
                </c:pt>
                <c:pt idx="667">
                  <c:v>7.2442807046096805E-2</c:v>
                </c:pt>
                <c:pt idx="668">
                  <c:v>7.2442807045906693E-2</c:v>
                </c:pt>
                <c:pt idx="669">
                  <c:v>7.2442807047059202E-2</c:v>
                </c:pt>
                <c:pt idx="670">
                  <c:v>7.2442807046666904E-2</c:v>
                </c:pt>
                <c:pt idx="671">
                  <c:v>7.2442807046299101E-2</c:v>
                </c:pt>
                <c:pt idx="672">
                  <c:v>7.2442807045912896E-2</c:v>
                </c:pt>
                <c:pt idx="673">
                  <c:v>7.2442807047237004E-2</c:v>
                </c:pt>
                <c:pt idx="674">
                  <c:v>7.2442807046862998E-2</c:v>
                </c:pt>
                <c:pt idx="675">
                  <c:v>7.2442807046482996E-2</c:v>
                </c:pt>
                <c:pt idx="676">
                  <c:v>7.2442807046109003E-2</c:v>
                </c:pt>
                <c:pt idx="677">
                  <c:v>7.2442807045728905E-2</c:v>
                </c:pt>
                <c:pt idx="678">
                  <c:v>7.2442807047053095E-2</c:v>
                </c:pt>
                <c:pt idx="679">
                  <c:v>7.2442807046679103E-2</c:v>
                </c:pt>
                <c:pt idx="680">
                  <c:v>7.2442807046299101E-2</c:v>
                </c:pt>
                <c:pt idx="681">
                  <c:v>7.2442807045906693E-2</c:v>
                </c:pt>
                <c:pt idx="682">
                  <c:v>7.2442807047059202E-2</c:v>
                </c:pt>
                <c:pt idx="683">
                  <c:v>7.2442807046856905E-2</c:v>
                </c:pt>
                <c:pt idx="684">
                  <c:v>7.2442807046464594E-2</c:v>
                </c:pt>
                <c:pt idx="685">
                  <c:v>7.2442807046096805E-2</c:v>
                </c:pt>
                <c:pt idx="686">
                  <c:v>7.2442807045716706E-2</c:v>
                </c:pt>
                <c:pt idx="687">
                  <c:v>7.2442807047059202E-2</c:v>
                </c:pt>
                <c:pt idx="688">
                  <c:v>7.2442807046666904E-2</c:v>
                </c:pt>
                <c:pt idx="689">
                  <c:v>7.2442807046292898E-2</c:v>
                </c:pt>
                <c:pt idx="690">
                  <c:v>7.2442807045906693E-2</c:v>
                </c:pt>
                <c:pt idx="691">
                  <c:v>7.24428070470408E-2</c:v>
                </c:pt>
                <c:pt idx="692">
                  <c:v>7.2442807046881399E-2</c:v>
                </c:pt>
                <c:pt idx="693">
                  <c:v>7.2442807046482996E-2</c:v>
                </c:pt>
                <c:pt idx="694">
                  <c:v>7.2442807046096805E-2</c:v>
                </c:pt>
                <c:pt idx="695">
                  <c:v>7.24428070457412E-2</c:v>
                </c:pt>
                <c:pt idx="696">
                  <c:v>7.2442807046856905E-2</c:v>
                </c:pt>
                <c:pt idx="697">
                  <c:v>7.2442807046672997E-2</c:v>
                </c:pt>
                <c:pt idx="698">
                  <c:v>7.2442807046286806E-2</c:v>
                </c:pt>
                <c:pt idx="699">
                  <c:v>7.2442807045906693E-2</c:v>
                </c:pt>
                <c:pt idx="700">
                  <c:v>7.2442807047053095E-2</c:v>
                </c:pt>
                <c:pt idx="701">
                  <c:v>7.2442807046672997E-2</c:v>
                </c:pt>
                <c:pt idx="702">
                  <c:v>7.2442807046489102E-2</c:v>
                </c:pt>
                <c:pt idx="703">
                  <c:v>7.2442807046102897E-2</c:v>
                </c:pt>
                <c:pt idx="704">
                  <c:v>7.24428070457106E-2</c:v>
                </c:pt>
                <c:pt idx="705">
                  <c:v>7.2442807046869201E-2</c:v>
                </c:pt>
                <c:pt idx="706">
                  <c:v>7.2442807046685306E-2</c:v>
                </c:pt>
                <c:pt idx="707">
                  <c:v>7.2442807046286806E-2</c:v>
                </c:pt>
                <c:pt idx="708">
                  <c:v>7.2442807045906693E-2</c:v>
                </c:pt>
                <c:pt idx="709">
                  <c:v>7.2442807047053095E-2</c:v>
                </c:pt>
                <c:pt idx="710">
                  <c:v>7.2442807046672997E-2</c:v>
                </c:pt>
                <c:pt idx="711">
                  <c:v>7.2442807046495195E-2</c:v>
                </c:pt>
                <c:pt idx="712">
                  <c:v>7.2442807046096805E-2</c:v>
                </c:pt>
                <c:pt idx="713">
                  <c:v>7.2442807047237004E-2</c:v>
                </c:pt>
                <c:pt idx="714">
                  <c:v>7.2442807046856905E-2</c:v>
                </c:pt>
                <c:pt idx="715">
                  <c:v>7.24428070464707E-2</c:v>
                </c:pt>
                <c:pt idx="716">
                  <c:v>7.2442807046299101E-2</c:v>
                </c:pt>
                <c:pt idx="717">
                  <c:v>7.2442807045912896E-2</c:v>
                </c:pt>
                <c:pt idx="718">
                  <c:v>7.2442807047059202E-2</c:v>
                </c:pt>
                <c:pt idx="719">
                  <c:v>7.2442807046672997E-2</c:v>
                </c:pt>
                <c:pt idx="720">
                  <c:v>7.2442807046292898E-2</c:v>
                </c:pt>
                <c:pt idx="721">
                  <c:v>7.2442807046109003E-2</c:v>
                </c:pt>
                <c:pt idx="722">
                  <c:v>7.2442807047261498E-2</c:v>
                </c:pt>
                <c:pt idx="723">
                  <c:v>7.2442807046844596E-2</c:v>
                </c:pt>
                <c:pt idx="724">
                  <c:v>7.2442807046482996E-2</c:v>
                </c:pt>
                <c:pt idx="725">
                  <c:v>7.2442807046292898E-2</c:v>
                </c:pt>
                <c:pt idx="726">
                  <c:v>7.2442807045900601E-2</c:v>
                </c:pt>
                <c:pt idx="727">
                  <c:v>7.2442807047059202E-2</c:v>
                </c:pt>
                <c:pt idx="728">
                  <c:v>7.2442807046672997E-2</c:v>
                </c:pt>
                <c:pt idx="729">
                  <c:v>7.2442807046292898E-2</c:v>
                </c:pt>
                <c:pt idx="730">
                  <c:v>7.2442807046096805E-2</c:v>
                </c:pt>
                <c:pt idx="731">
                  <c:v>7.2442807047261498E-2</c:v>
                </c:pt>
                <c:pt idx="732">
                  <c:v>7.2442807046875293E-2</c:v>
                </c:pt>
                <c:pt idx="733">
                  <c:v>7.2442807046482996E-2</c:v>
                </c:pt>
                <c:pt idx="734">
                  <c:v>7.2442807046102897E-2</c:v>
                </c:pt>
                <c:pt idx="735">
                  <c:v>7.2442807045912896E-2</c:v>
                </c:pt>
                <c:pt idx="736">
                  <c:v>7.2442807047059202E-2</c:v>
                </c:pt>
                <c:pt idx="737">
                  <c:v>7.2442807046666904E-2</c:v>
                </c:pt>
                <c:pt idx="738">
                  <c:v>7.2442807046280699E-2</c:v>
                </c:pt>
                <c:pt idx="739">
                  <c:v>7.2442807045919003E-2</c:v>
                </c:pt>
                <c:pt idx="740">
                  <c:v>7.2442807047255406E-2</c:v>
                </c:pt>
                <c:pt idx="741">
                  <c:v>7.2442807046862998E-2</c:v>
                </c:pt>
                <c:pt idx="742">
                  <c:v>7.2442807046476806E-2</c:v>
                </c:pt>
                <c:pt idx="743">
                  <c:v>7.2442807046099802E-2</c:v>
                </c:pt>
                <c:pt idx="744">
                  <c:v>7.2442807045919003E-2</c:v>
                </c:pt>
                <c:pt idx="745">
                  <c:v>7.2442807047059202E-2</c:v>
                </c:pt>
                <c:pt idx="746">
                  <c:v>7.2442807046672997E-2</c:v>
                </c:pt>
                <c:pt idx="747">
                  <c:v>7.2442807046302099E-2</c:v>
                </c:pt>
                <c:pt idx="748">
                  <c:v>7.2442807045915894E-2</c:v>
                </c:pt>
                <c:pt idx="749">
                  <c:v>7.2442807047246205E-2</c:v>
                </c:pt>
                <c:pt idx="750">
                  <c:v>7.2442807046862998E-2</c:v>
                </c:pt>
                <c:pt idx="751">
                  <c:v>7.2442807046489102E-2</c:v>
                </c:pt>
                <c:pt idx="752">
                  <c:v>7.2442807046105895E-2</c:v>
                </c:pt>
                <c:pt idx="753">
                  <c:v>7.2442807045719801E-2</c:v>
                </c:pt>
                <c:pt idx="754">
                  <c:v>7.2442807047062296E-2</c:v>
                </c:pt>
                <c:pt idx="755">
                  <c:v>7.2442807046679103E-2</c:v>
                </c:pt>
                <c:pt idx="756">
                  <c:v>7.2442807046299101E-2</c:v>
                </c:pt>
                <c:pt idx="757">
                  <c:v>7.2442807045919003E-2</c:v>
                </c:pt>
                <c:pt idx="758">
                  <c:v>7.2442807047059202E-2</c:v>
                </c:pt>
                <c:pt idx="759">
                  <c:v>7.2442807046875293E-2</c:v>
                </c:pt>
                <c:pt idx="760">
                  <c:v>7.2442807046495195E-2</c:v>
                </c:pt>
                <c:pt idx="761">
                  <c:v>7.2442807046099802E-2</c:v>
                </c:pt>
                <c:pt idx="762">
                  <c:v>7.2442807045728905E-2</c:v>
                </c:pt>
                <c:pt idx="763">
                  <c:v>7.2442807047065294E-2</c:v>
                </c:pt>
                <c:pt idx="764">
                  <c:v>7.2442807046676105E-2</c:v>
                </c:pt>
                <c:pt idx="765">
                  <c:v>7.24428070462899E-2</c:v>
                </c:pt>
                <c:pt idx="766">
                  <c:v>7.2442807045915894E-2</c:v>
                </c:pt>
                <c:pt idx="767">
                  <c:v>7.2442807047062296E-2</c:v>
                </c:pt>
                <c:pt idx="768">
                  <c:v>7.2442807046875293E-2</c:v>
                </c:pt>
                <c:pt idx="769">
                  <c:v>7.2442807046495195E-2</c:v>
                </c:pt>
                <c:pt idx="770">
                  <c:v>7.2442807046105895E-2</c:v>
                </c:pt>
                <c:pt idx="771">
                  <c:v>7.2442807045731999E-2</c:v>
                </c:pt>
                <c:pt idx="772">
                  <c:v>7.2442807046872199E-2</c:v>
                </c:pt>
                <c:pt idx="773">
                  <c:v>7.2442807046672997E-2</c:v>
                </c:pt>
                <c:pt idx="774">
                  <c:v>7.2442807046305194E-2</c:v>
                </c:pt>
                <c:pt idx="775">
                  <c:v>7.2442807045925095E-2</c:v>
                </c:pt>
                <c:pt idx="776">
                  <c:v>7.2442807047062296E-2</c:v>
                </c:pt>
                <c:pt idx="777">
                  <c:v>7.2442807046685306E-2</c:v>
                </c:pt>
                <c:pt idx="778">
                  <c:v>7.2442807046485994E-2</c:v>
                </c:pt>
                <c:pt idx="779">
                  <c:v>7.2442807046109003E-2</c:v>
                </c:pt>
                <c:pt idx="780">
                  <c:v>7.2442807045719801E-2</c:v>
                </c:pt>
                <c:pt idx="781">
                  <c:v>7.2442807046872199E-2</c:v>
                </c:pt>
                <c:pt idx="782">
                  <c:v>7.2442807046672997E-2</c:v>
                </c:pt>
                <c:pt idx="783">
                  <c:v>7.2442807046296007E-2</c:v>
                </c:pt>
                <c:pt idx="784">
                  <c:v>7.2442807045925095E-2</c:v>
                </c:pt>
                <c:pt idx="785">
                  <c:v>7.2442807047062296E-2</c:v>
                </c:pt>
                <c:pt idx="786">
                  <c:v>7.2442807046679103E-2</c:v>
                </c:pt>
                <c:pt idx="787">
                  <c:v>7.2442807046485994E-2</c:v>
                </c:pt>
                <c:pt idx="788">
                  <c:v>7.2442807046105895E-2</c:v>
                </c:pt>
                <c:pt idx="789">
                  <c:v>7.2442807047249203E-2</c:v>
                </c:pt>
                <c:pt idx="790">
                  <c:v>7.244280704686E-2</c:v>
                </c:pt>
                <c:pt idx="791">
                  <c:v>7.2442807046485994E-2</c:v>
                </c:pt>
                <c:pt idx="792">
                  <c:v>7.2442807046296007E-2</c:v>
                </c:pt>
                <c:pt idx="793">
                  <c:v>7.2442807045915894E-2</c:v>
                </c:pt>
                <c:pt idx="794">
                  <c:v>7.2442807047059202E-2</c:v>
                </c:pt>
                <c:pt idx="795">
                  <c:v>7.2442807046676105E-2</c:v>
                </c:pt>
                <c:pt idx="796">
                  <c:v>7.2442807046292898E-2</c:v>
                </c:pt>
                <c:pt idx="797">
                  <c:v>7.2442807046105895E-2</c:v>
                </c:pt>
                <c:pt idx="798">
                  <c:v>7.2442807047258403E-2</c:v>
                </c:pt>
                <c:pt idx="799">
                  <c:v>7.2442807046881399E-2</c:v>
                </c:pt>
                <c:pt idx="800">
                  <c:v>7.2442807046492197E-2</c:v>
                </c:pt>
                <c:pt idx="801">
                  <c:v>7.2442807046305194E-2</c:v>
                </c:pt>
                <c:pt idx="802">
                  <c:v>7.2442807045919003E-2</c:v>
                </c:pt>
                <c:pt idx="803">
                  <c:v>7.2442807047059202E-2</c:v>
                </c:pt>
                <c:pt idx="804">
                  <c:v>7.2442807046682198E-2</c:v>
                </c:pt>
                <c:pt idx="805">
                  <c:v>7.2442807046299101E-2</c:v>
                </c:pt>
                <c:pt idx="806">
                  <c:v>7.2442807046112098E-2</c:v>
                </c:pt>
                <c:pt idx="807">
                  <c:v>7.2442807047252297E-2</c:v>
                </c:pt>
                <c:pt idx="808">
                  <c:v>7.2442807046872199E-2</c:v>
                </c:pt>
                <c:pt idx="809">
                  <c:v>7.2442807046489102E-2</c:v>
                </c:pt>
                <c:pt idx="810">
                  <c:v>7.2442807046112098E-2</c:v>
                </c:pt>
                <c:pt idx="811">
                  <c:v>7.2442807045919003E-2</c:v>
                </c:pt>
                <c:pt idx="812">
                  <c:v>7.2442807047062296E-2</c:v>
                </c:pt>
                <c:pt idx="813">
                  <c:v>7.2442807046676105E-2</c:v>
                </c:pt>
                <c:pt idx="814">
                  <c:v>7.2442807046302099E-2</c:v>
                </c:pt>
                <c:pt idx="815">
                  <c:v>7.2442807045922097E-2</c:v>
                </c:pt>
                <c:pt idx="816">
                  <c:v>7.2442807047255406E-2</c:v>
                </c:pt>
                <c:pt idx="817">
                  <c:v>7.2442807046869201E-2</c:v>
                </c:pt>
                <c:pt idx="818">
                  <c:v>7.2442807046489102E-2</c:v>
                </c:pt>
                <c:pt idx="819">
                  <c:v>7.2442807046109003E-2</c:v>
                </c:pt>
                <c:pt idx="820">
                  <c:v>7.2442807045922097E-2</c:v>
                </c:pt>
                <c:pt idx="821">
                  <c:v>7.2442807047062296E-2</c:v>
                </c:pt>
                <c:pt idx="822">
                  <c:v>7.2442807046688304E-2</c:v>
                </c:pt>
                <c:pt idx="823">
                  <c:v>7.2442807046299101E-2</c:v>
                </c:pt>
                <c:pt idx="824">
                  <c:v>7.2442807045915894E-2</c:v>
                </c:pt>
                <c:pt idx="825">
                  <c:v>7.2442807047252297E-2</c:v>
                </c:pt>
                <c:pt idx="826">
                  <c:v>7.2442807046875293E-2</c:v>
                </c:pt>
                <c:pt idx="827">
                  <c:v>7.2442807046492197E-2</c:v>
                </c:pt>
                <c:pt idx="828">
                  <c:v>7.2442807046109003E-2</c:v>
                </c:pt>
                <c:pt idx="829">
                  <c:v>7.2442807045728905E-2</c:v>
                </c:pt>
                <c:pt idx="830">
                  <c:v>7.2442807047068403E-2</c:v>
                </c:pt>
                <c:pt idx="831">
                  <c:v>7.2442807046682198E-2</c:v>
                </c:pt>
                <c:pt idx="832">
                  <c:v>7.2442807046299101E-2</c:v>
                </c:pt>
                <c:pt idx="833">
                  <c:v>7.2442807045922097E-2</c:v>
                </c:pt>
                <c:pt idx="834">
                  <c:v>7.2442807047062296E-2</c:v>
                </c:pt>
                <c:pt idx="835">
                  <c:v>7.2442807046875293E-2</c:v>
                </c:pt>
                <c:pt idx="836">
                  <c:v>7.2442807046485994E-2</c:v>
                </c:pt>
                <c:pt idx="837">
                  <c:v>7.2442807046109003E-2</c:v>
                </c:pt>
                <c:pt idx="838">
                  <c:v>7.2442807045728905E-2</c:v>
                </c:pt>
                <c:pt idx="839">
                  <c:v>7.2442807047060701E-2</c:v>
                </c:pt>
                <c:pt idx="840">
                  <c:v>7.2442807046680699E-2</c:v>
                </c:pt>
                <c:pt idx="841">
                  <c:v>7.2442807046302099E-2</c:v>
                </c:pt>
                <c:pt idx="842">
                  <c:v>7.2442807045922097E-2</c:v>
                </c:pt>
                <c:pt idx="843">
                  <c:v>7.2442807047068403E-2</c:v>
                </c:pt>
                <c:pt idx="844">
                  <c:v>7.2442807046869201E-2</c:v>
                </c:pt>
                <c:pt idx="845">
                  <c:v>7.2442807046492197E-2</c:v>
                </c:pt>
                <c:pt idx="846">
                  <c:v>7.2442807046110599E-2</c:v>
                </c:pt>
                <c:pt idx="847">
                  <c:v>7.2442807045727406E-2</c:v>
                </c:pt>
                <c:pt idx="848">
                  <c:v>7.2442807046875293E-2</c:v>
                </c:pt>
                <c:pt idx="849">
                  <c:v>7.2442807046682198E-2</c:v>
                </c:pt>
                <c:pt idx="850">
                  <c:v>7.2442807046302099E-2</c:v>
                </c:pt>
                <c:pt idx="851">
                  <c:v>7.2442807045915894E-2</c:v>
                </c:pt>
                <c:pt idx="852">
                  <c:v>7.2442807047068403E-2</c:v>
                </c:pt>
                <c:pt idx="853">
                  <c:v>7.2442807046679103E-2</c:v>
                </c:pt>
                <c:pt idx="854">
                  <c:v>7.2442807046492197E-2</c:v>
                </c:pt>
                <c:pt idx="855">
                  <c:v>7.2442807046105895E-2</c:v>
                </c:pt>
                <c:pt idx="856">
                  <c:v>7.2442807045728905E-2</c:v>
                </c:pt>
                <c:pt idx="857">
                  <c:v>7.24428070468707E-2</c:v>
                </c:pt>
                <c:pt idx="858">
                  <c:v>7.2442807046492197E-2</c:v>
                </c:pt>
                <c:pt idx="859">
                  <c:v>7.24428070463006E-2</c:v>
                </c:pt>
                <c:pt idx="860">
                  <c:v>7.2442807045915894E-2</c:v>
                </c:pt>
                <c:pt idx="861">
                  <c:v>7.2442807047062296E-2</c:v>
                </c:pt>
                <c:pt idx="862">
                  <c:v>7.2442807046685306E-2</c:v>
                </c:pt>
                <c:pt idx="863">
                  <c:v>7.2442807046495195E-2</c:v>
                </c:pt>
                <c:pt idx="864">
                  <c:v>7.2442807046112098E-2</c:v>
                </c:pt>
                <c:pt idx="865">
                  <c:v>7.2442807047258403E-2</c:v>
                </c:pt>
                <c:pt idx="866">
                  <c:v>7.2442807046873794E-2</c:v>
                </c:pt>
                <c:pt idx="867">
                  <c:v>7.2442807046493696E-2</c:v>
                </c:pt>
                <c:pt idx="868">
                  <c:v>7.2442807046299101E-2</c:v>
                </c:pt>
                <c:pt idx="869">
                  <c:v>7.2442807045922097E-2</c:v>
                </c:pt>
                <c:pt idx="870">
                  <c:v>7.2442807047063795E-2</c:v>
                </c:pt>
                <c:pt idx="871">
                  <c:v>7.2442807046682198E-2</c:v>
                </c:pt>
                <c:pt idx="872">
                  <c:v>7.2442807046299101E-2</c:v>
                </c:pt>
                <c:pt idx="873">
                  <c:v>7.2442807046112098E-2</c:v>
                </c:pt>
                <c:pt idx="874">
                  <c:v>7.2442807047252297E-2</c:v>
                </c:pt>
                <c:pt idx="875">
                  <c:v>7.2442807046878402E-2</c:v>
                </c:pt>
                <c:pt idx="876">
                  <c:v>7.2442807046492197E-2</c:v>
                </c:pt>
                <c:pt idx="877">
                  <c:v>7.2442807046112098E-2</c:v>
                </c:pt>
                <c:pt idx="878">
                  <c:v>7.2442807045923596E-2</c:v>
                </c:pt>
                <c:pt idx="879">
                  <c:v>7.2442807047065294E-2</c:v>
                </c:pt>
                <c:pt idx="880">
                  <c:v>7.2442807046683697E-2</c:v>
                </c:pt>
                <c:pt idx="881">
                  <c:v>7.2442807046303695E-2</c:v>
                </c:pt>
                <c:pt idx="882">
                  <c:v>7.2442807046112098E-2</c:v>
                </c:pt>
                <c:pt idx="883">
                  <c:v>7.2442807047255406E-2</c:v>
                </c:pt>
                <c:pt idx="884">
                  <c:v>7.2442807046875293E-2</c:v>
                </c:pt>
                <c:pt idx="885">
                  <c:v>7.2442807046495195E-2</c:v>
                </c:pt>
                <c:pt idx="886">
                  <c:v>7.2442807046112098E-2</c:v>
                </c:pt>
                <c:pt idx="887">
                  <c:v>7.2442807045920501E-2</c:v>
                </c:pt>
                <c:pt idx="888">
                  <c:v>7.2442807047066904E-2</c:v>
                </c:pt>
                <c:pt idx="889">
                  <c:v>7.2442807046685306E-2</c:v>
                </c:pt>
                <c:pt idx="890">
                  <c:v>7.2442807046303695E-2</c:v>
                </c:pt>
                <c:pt idx="891">
                  <c:v>7.2442807045925095E-2</c:v>
                </c:pt>
                <c:pt idx="892">
                  <c:v>7.2442807047259999E-2</c:v>
                </c:pt>
                <c:pt idx="893">
                  <c:v>7.2442807046875293E-2</c:v>
                </c:pt>
                <c:pt idx="894">
                  <c:v>7.2442807046490601E-2</c:v>
                </c:pt>
                <c:pt idx="895">
                  <c:v>7.2442807046112098E-2</c:v>
                </c:pt>
                <c:pt idx="896">
                  <c:v>7.2442807045733498E-2</c:v>
                </c:pt>
                <c:pt idx="897">
                  <c:v>7.2442807047066904E-2</c:v>
                </c:pt>
                <c:pt idx="898">
                  <c:v>7.2442807046685306E-2</c:v>
                </c:pt>
                <c:pt idx="899">
                  <c:v>7.2442807046302099E-2</c:v>
                </c:pt>
                <c:pt idx="900">
                  <c:v>7.2442807045922097E-2</c:v>
                </c:pt>
                <c:pt idx="901">
                  <c:v>7.2442807047256905E-2</c:v>
                </c:pt>
                <c:pt idx="902">
                  <c:v>7.2442807046875293E-2</c:v>
                </c:pt>
                <c:pt idx="903">
                  <c:v>7.2442807046495195E-2</c:v>
                </c:pt>
                <c:pt idx="904">
                  <c:v>7.2442807046113597E-2</c:v>
                </c:pt>
                <c:pt idx="905">
                  <c:v>7.2442807045733498E-2</c:v>
                </c:pt>
                <c:pt idx="906">
                  <c:v>7.24428070470646E-2</c:v>
                </c:pt>
                <c:pt idx="907">
                  <c:v>7.2442807046685306E-2</c:v>
                </c:pt>
                <c:pt idx="908">
                  <c:v>7.2442807046304403E-2</c:v>
                </c:pt>
                <c:pt idx="909">
                  <c:v>7.2442807045922097E-2</c:v>
                </c:pt>
                <c:pt idx="910">
                  <c:v>7.2442807047066099E-2</c:v>
                </c:pt>
                <c:pt idx="911">
                  <c:v>7.2442807046874502E-2</c:v>
                </c:pt>
                <c:pt idx="912">
                  <c:v>7.2442807046495999E-2</c:v>
                </c:pt>
                <c:pt idx="913">
                  <c:v>7.2442807046112806E-2</c:v>
                </c:pt>
                <c:pt idx="914">
                  <c:v>7.2442807045731999E-2</c:v>
                </c:pt>
                <c:pt idx="915">
                  <c:v>7.2442807046875293E-2</c:v>
                </c:pt>
                <c:pt idx="916">
                  <c:v>7.2442807046682198E-2</c:v>
                </c:pt>
                <c:pt idx="917">
                  <c:v>7.2442807046304403E-2</c:v>
                </c:pt>
                <c:pt idx="918">
                  <c:v>7.2442807045922097E-2</c:v>
                </c:pt>
                <c:pt idx="919">
                  <c:v>7.2442807047066904E-2</c:v>
                </c:pt>
                <c:pt idx="920">
                  <c:v>7.2442807046876806E-2</c:v>
                </c:pt>
                <c:pt idx="921">
                  <c:v>7.2442807046494501E-2</c:v>
                </c:pt>
                <c:pt idx="922">
                  <c:v>7.2442807046115096E-2</c:v>
                </c:pt>
                <c:pt idx="923">
                  <c:v>7.2442807045732804E-2</c:v>
                </c:pt>
                <c:pt idx="924">
                  <c:v>7.2442807046874502E-2</c:v>
                </c:pt>
                <c:pt idx="925">
                  <c:v>7.2442807046685306E-2</c:v>
                </c:pt>
                <c:pt idx="926">
                  <c:v>7.2442807046302099E-2</c:v>
                </c:pt>
                <c:pt idx="927">
                  <c:v>7.2442807045922805E-2</c:v>
                </c:pt>
                <c:pt idx="928">
                  <c:v>7.2442807047066904E-2</c:v>
                </c:pt>
                <c:pt idx="929">
                  <c:v>7.2442807046686E-2</c:v>
                </c:pt>
                <c:pt idx="930">
                  <c:v>7.2442807046494501E-2</c:v>
                </c:pt>
                <c:pt idx="931">
                  <c:v>7.2442807046113597E-2</c:v>
                </c:pt>
                <c:pt idx="932">
                  <c:v>7.2442807045733498E-2</c:v>
                </c:pt>
                <c:pt idx="933">
                  <c:v>7.2442807046877597E-2</c:v>
                </c:pt>
                <c:pt idx="934">
                  <c:v>7.2442807046495195E-2</c:v>
                </c:pt>
                <c:pt idx="935">
                  <c:v>7.2442807046303695E-2</c:v>
                </c:pt>
                <c:pt idx="936">
                  <c:v>7.2442807045922805E-2</c:v>
                </c:pt>
                <c:pt idx="937">
                  <c:v>7.2442807047068403E-2</c:v>
                </c:pt>
                <c:pt idx="938">
                  <c:v>7.2442807046687596E-2</c:v>
                </c:pt>
                <c:pt idx="939">
                  <c:v>7.2442807046494501E-2</c:v>
                </c:pt>
                <c:pt idx="940">
                  <c:v>7.2442807046113597E-2</c:v>
                </c:pt>
                <c:pt idx="941">
                  <c:v>7.2442807047258403E-2</c:v>
                </c:pt>
                <c:pt idx="942">
                  <c:v>7.2442807046878402E-2</c:v>
                </c:pt>
                <c:pt idx="943">
                  <c:v>7.2442807046493696E-2</c:v>
                </c:pt>
                <c:pt idx="944">
                  <c:v>7.2442807046304403E-2</c:v>
                </c:pt>
                <c:pt idx="945">
                  <c:v>7.2442807045922805E-2</c:v>
                </c:pt>
                <c:pt idx="946">
                  <c:v>7.2442807047066904E-2</c:v>
                </c:pt>
                <c:pt idx="947">
                  <c:v>7.2442807046685306E-2</c:v>
                </c:pt>
                <c:pt idx="948">
                  <c:v>7.2442807046303695E-2</c:v>
                </c:pt>
                <c:pt idx="949">
                  <c:v>7.2442807046112806E-2</c:v>
                </c:pt>
                <c:pt idx="950">
                  <c:v>7.2442807047258403E-2</c:v>
                </c:pt>
                <c:pt idx="951">
                  <c:v>7.2442807046875696E-2</c:v>
                </c:pt>
                <c:pt idx="952">
                  <c:v>7.2442807046495999E-2</c:v>
                </c:pt>
                <c:pt idx="953">
                  <c:v>7.2442807046113999E-2</c:v>
                </c:pt>
                <c:pt idx="954">
                  <c:v>7.2442807045923596E-2</c:v>
                </c:pt>
                <c:pt idx="955">
                  <c:v>7.2442807047065294E-2</c:v>
                </c:pt>
                <c:pt idx="956">
                  <c:v>7.2442807046686403E-2</c:v>
                </c:pt>
                <c:pt idx="957">
                  <c:v>7.2442807046304805E-2</c:v>
                </c:pt>
                <c:pt idx="958">
                  <c:v>7.2442807046114402E-2</c:v>
                </c:pt>
                <c:pt idx="959">
                  <c:v>7.2442807047255794E-2</c:v>
                </c:pt>
                <c:pt idx="960">
                  <c:v>7.2442807046876403E-2</c:v>
                </c:pt>
                <c:pt idx="961">
                  <c:v>7.2442807046494806E-2</c:v>
                </c:pt>
                <c:pt idx="962">
                  <c:v>7.2442807046112806E-2</c:v>
                </c:pt>
                <c:pt idx="963">
                  <c:v>7.2442807045924304E-2</c:v>
                </c:pt>
                <c:pt idx="964">
                  <c:v>7.2442807047067195E-2</c:v>
                </c:pt>
                <c:pt idx="965">
                  <c:v>7.2442807046685598E-2</c:v>
                </c:pt>
                <c:pt idx="966">
                  <c:v>7.2442807046304E-2</c:v>
                </c:pt>
                <c:pt idx="967">
                  <c:v>7.2442807045923596E-2</c:v>
                </c:pt>
                <c:pt idx="968">
                  <c:v>7.2442807047258098E-2</c:v>
                </c:pt>
                <c:pt idx="969">
                  <c:v>7.2442807046877195E-2</c:v>
                </c:pt>
                <c:pt idx="970">
                  <c:v>7.2442807046495999E-2</c:v>
                </c:pt>
                <c:pt idx="971">
                  <c:v>7.2442807046113999E-2</c:v>
                </c:pt>
                <c:pt idx="972">
                  <c:v>7.2442807045733498E-2</c:v>
                </c:pt>
                <c:pt idx="973">
                  <c:v>7.2442807047068E-2</c:v>
                </c:pt>
                <c:pt idx="974">
                  <c:v>7.2442807046686E-2</c:v>
                </c:pt>
                <c:pt idx="975">
                  <c:v>7.2442807046305596E-2</c:v>
                </c:pt>
                <c:pt idx="976">
                  <c:v>7.2442807045923596E-2</c:v>
                </c:pt>
                <c:pt idx="977">
                  <c:v>7.2442807047258098E-2</c:v>
                </c:pt>
                <c:pt idx="978">
                  <c:v>7.2442807046875696E-2</c:v>
                </c:pt>
                <c:pt idx="979">
                  <c:v>7.2442807046494501E-2</c:v>
                </c:pt>
                <c:pt idx="980">
                  <c:v>7.2442807046114402E-2</c:v>
                </c:pt>
                <c:pt idx="981">
                  <c:v>7.2442807045732804E-2</c:v>
                </c:pt>
                <c:pt idx="982">
                  <c:v>7.2442807047068E-2</c:v>
                </c:pt>
                <c:pt idx="983">
                  <c:v>7.2442807046685598E-2</c:v>
                </c:pt>
                <c:pt idx="984">
                  <c:v>7.2442807046305194E-2</c:v>
                </c:pt>
                <c:pt idx="985">
                  <c:v>7.2442807045923804E-2</c:v>
                </c:pt>
                <c:pt idx="986">
                  <c:v>7.2442807047067806E-2</c:v>
                </c:pt>
                <c:pt idx="987">
                  <c:v>7.2442807046877805E-2</c:v>
                </c:pt>
                <c:pt idx="988">
                  <c:v>7.2442807046495597E-2</c:v>
                </c:pt>
                <c:pt idx="989">
                  <c:v>7.2442807046113597E-2</c:v>
                </c:pt>
                <c:pt idx="990">
                  <c:v>7.2442807045733401E-2</c:v>
                </c:pt>
                <c:pt idx="991">
                  <c:v>7.2442807046877E-2</c:v>
                </c:pt>
                <c:pt idx="992">
                  <c:v>7.2442807046686805E-2</c:v>
                </c:pt>
                <c:pt idx="993">
                  <c:v>7.2442807046304597E-2</c:v>
                </c:pt>
                <c:pt idx="994">
                  <c:v>7.2442807045923999E-2</c:v>
                </c:pt>
                <c:pt idx="995">
                  <c:v>7.2442807047068195E-2</c:v>
                </c:pt>
                <c:pt idx="996">
                  <c:v>7.2442807046877403E-2</c:v>
                </c:pt>
                <c:pt idx="997">
                  <c:v>7.2442807046495805E-2</c:v>
                </c:pt>
                <c:pt idx="998">
                  <c:v>7.2442807046114194E-2</c:v>
                </c:pt>
                <c:pt idx="999">
                  <c:v>7.2442807045733207E-2</c:v>
                </c:pt>
                <c:pt idx="1000">
                  <c:v>7.2442807046877195E-2</c:v>
                </c:pt>
                <c:pt idx="1001">
                  <c:v>7.2442807046686E-2</c:v>
                </c:pt>
                <c:pt idx="1002">
                  <c:v>7.2442807046305596E-2</c:v>
                </c:pt>
                <c:pt idx="1003">
                  <c:v>7.2442807045924304E-2</c:v>
                </c:pt>
                <c:pt idx="1004">
                  <c:v>7.2442807047067403E-2</c:v>
                </c:pt>
                <c:pt idx="1005">
                  <c:v>7.2442807046686403E-2</c:v>
                </c:pt>
                <c:pt idx="1006">
                  <c:v>7.2442807046495805E-2</c:v>
                </c:pt>
                <c:pt idx="1007">
                  <c:v>7.2442807046114999E-2</c:v>
                </c:pt>
                <c:pt idx="1008">
                  <c:v>7.2442807045732902E-2</c:v>
                </c:pt>
                <c:pt idx="1009">
                  <c:v>7.2442807046877403E-2</c:v>
                </c:pt>
                <c:pt idx="1010">
                  <c:v>7.2442807046495597E-2</c:v>
                </c:pt>
                <c:pt idx="1011">
                  <c:v>7.2442807046305305E-2</c:v>
                </c:pt>
                <c:pt idx="1012">
                  <c:v>7.2442807045923902E-2</c:v>
                </c:pt>
                <c:pt idx="1013">
                  <c:v>7.2442807047068E-2</c:v>
                </c:pt>
                <c:pt idx="1014">
                  <c:v>7.2442807046686694E-2</c:v>
                </c:pt>
                <c:pt idx="1015">
                  <c:v>7.2442807046495902E-2</c:v>
                </c:pt>
                <c:pt idx="1016">
                  <c:v>7.2442807046114596E-2</c:v>
                </c:pt>
                <c:pt idx="1017">
                  <c:v>7.2442807047258403E-2</c:v>
                </c:pt>
                <c:pt idx="1018">
                  <c:v>7.2442807046877195E-2</c:v>
                </c:pt>
                <c:pt idx="1019">
                  <c:v>7.2442807046495902E-2</c:v>
                </c:pt>
                <c:pt idx="1020">
                  <c:v>7.2442807046305097E-2</c:v>
                </c:pt>
                <c:pt idx="1021">
                  <c:v>7.2442807045924096E-2</c:v>
                </c:pt>
                <c:pt idx="1022">
                  <c:v>7.2442807047067695E-2</c:v>
                </c:pt>
                <c:pt idx="1023">
                  <c:v>7.24428070466865E-2</c:v>
                </c:pt>
                <c:pt idx="1024">
                  <c:v>7.2442807046305596E-2</c:v>
                </c:pt>
                <c:pt idx="1025">
                  <c:v>7.2442807046114804E-2</c:v>
                </c:pt>
                <c:pt idx="1026">
                  <c:v>7.2442807047258806E-2</c:v>
                </c:pt>
                <c:pt idx="1027">
                  <c:v>7.2442807046877403E-2</c:v>
                </c:pt>
                <c:pt idx="1028">
                  <c:v>7.2442807046495902E-2</c:v>
                </c:pt>
                <c:pt idx="1029">
                  <c:v>7.2442807046114693E-2</c:v>
                </c:pt>
                <c:pt idx="1030">
                  <c:v>7.2442807045924096E-2</c:v>
                </c:pt>
                <c:pt idx="1031">
                  <c:v>7.2442807047068097E-2</c:v>
                </c:pt>
                <c:pt idx="1032">
                  <c:v>7.2442807046686597E-2</c:v>
                </c:pt>
                <c:pt idx="1033">
                  <c:v>7.2442807046305402E-2</c:v>
                </c:pt>
                <c:pt idx="1034">
                  <c:v>7.2442807046114804E-2</c:v>
                </c:pt>
                <c:pt idx="1035">
                  <c:v>7.2442807047258598E-2</c:v>
                </c:pt>
                <c:pt idx="1036">
                  <c:v>7.2442807046877306E-2</c:v>
                </c:pt>
                <c:pt idx="1037">
                  <c:v>7.2442807046496097E-2</c:v>
                </c:pt>
                <c:pt idx="1038">
                  <c:v>7.2442807046114693E-2</c:v>
                </c:pt>
                <c:pt idx="1039">
                  <c:v>7.2442807045923999E-2</c:v>
                </c:pt>
                <c:pt idx="1040">
                  <c:v>7.2442807047068097E-2</c:v>
                </c:pt>
                <c:pt idx="1041">
                  <c:v>7.2442807046686694E-2</c:v>
                </c:pt>
                <c:pt idx="1042">
                  <c:v>7.2442807046305499E-2</c:v>
                </c:pt>
                <c:pt idx="1043">
                  <c:v>7.2442807045924096E-2</c:v>
                </c:pt>
                <c:pt idx="1044">
                  <c:v>7.2442807047258806E-2</c:v>
                </c:pt>
                <c:pt idx="1045">
                  <c:v>7.2442807046877403E-2</c:v>
                </c:pt>
                <c:pt idx="1046">
                  <c:v>7.2442807046496097E-2</c:v>
                </c:pt>
                <c:pt idx="1047">
                  <c:v>7.2442807046114804E-2</c:v>
                </c:pt>
                <c:pt idx="1048">
                  <c:v>7.2442807045733401E-2</c:v>
                </c:pt>
                <c:pt idx="1049">
                  <c:v>7.2442807047068097E-2</c:v>
                </c:pt>
                <c:pt idx="1050">
                  <c:v>7.2442807046686805E-2</c:v>
                </c:pt>
                <c:pt idx="1051">
                  <c:v>7.2442807046305499E-2</c:v>
                </c:pt>
                <c:pt idx="1052">
                  <c:v>7.2442807045924096E-2</c:v>
                </c:pt>
                <c:pt idx="1053">
                  <c:v>7.2442807047258806E-2</c:v>
                </c:pt>
                <c:pt idx="1054">
                  <c:v>7.24428070468775E-2</c:v>
                </c:pt>
                <c:pt idx="1055">
                  <c:v>7.2442807046496097E-2</c:v>
                </c:pt>
                <c:pt idx="1056">
                  <c:v>7.2442807046114804E-2</c:v>
                </c:pt>
                <c:pt idx="1057">
                  <c:v>7.2442807045733498E-2</c:v>
                </c:pt>
                <c:pt idx="1058">
                  <c:v>7.2442807047068097E-2</c:v>
                </c:pt>
                <c:pt idx="1059">
                  <c:v>7.2442807046686805E-2</c:v>
                </c:pt>
                <c:pt idx="1060">
                  <c:v>7.2442807046305499E-2</c:v>
                </c:pt>
                <c:pt idx="1061">
                  <c:v>7.2442807045924207E-2</c:v>
                </c:pt>
                <c:pt idx="1062">
                  <c:v>7.2442807047068097E-2</c:v>
                </c:pt>
                <c:pt idx="1063">
                  <c:v>7.2442807046877403E-2</c:v>
                </c:pt>
                <c:pt idx="1064">
                  <c:v>7.2442807046496097E-2</c:v>
                </c:pt>
                <c:pt idx="1065">
                  <c:v>7.2442807046114804E-2</c:v>
                </c:pt>
                <c:pt idx="1066">
                  <c:v>7.2442807045733498E-2</c:v>
                </c:pt>
                <c:pt idx="1067">
                  <c:v>7.24428070468775E-2</c:v>
                </c:pt>
                <c:pt idx="1068">
                  <c:v>7.2442807046686805E-2</c:v>
                </c:pt>
                <c:pt idx="1069">
                  <c:v>7.2442807046305499E-2</c:v>
                </c:pt>
                <c:pt idx="1070">
                  <c:v>7.2442807045924207E-2</c:v>
                </c:pt>
                <c:pt idx="1071">
                  <c:v>7.2442807047068097E-2</c:v>
                </c:pt>
                <c:pt idx="1072">
                  <c:v>7.24428070468775E-2</c:v>
                </c:pt>
                <c:pt idx="1073">
                  <c:v>7.2442807046496097E-2</c:v>
                </c:pt>
                <c:pt idx="1074">
                  <c:v>7.2442807046114804E-2</c:v>
                </c:pt>
                <c:pt idx="1075">
                  <c:v>7.2442807045733498E-2</c:v>
                </c:pt>
                <c:pt idx="1076">
                  <c:v>7.2442807046877403E-2</c:v>
                </c:pt>
                <c:pt idx="1077">
                  <c:v>7.2442807046686805E-2</c:v>
                </c:pt>
                <c:pt idx="1078">
                  <c:v>7.2442807046305499E-2</c:v>
                </c:pt>
                <c:pt idx="1079">
                  <c:v>7.2442807045924096E-2</c:v>
                </c:pt>
                <c:pt idx="1080">
                  <c:v>7.2442807047068097E-2</c:v>
                </c:pt>
                <c:pt idx="1081">
                  <c:v>7.2442807046686805E-2</c:v>
                </c:pt>
                <c:pt idx="1082">
                  <c:v>7.2442807046496194E-2</c:v>
                </c:pt>
                <c:pt idx="1083">
                  <c:v>7.2442807046114804E-2</c:v>
                </c:pt>
                <c:pt idx="1084">
                  <c:v>7.2442807045733498E-2</c:v>
                </c:pt>
                <c:pt idx="1085">
                  <c:v>7.2442807046877403E-2</c:v>
                </c:pt>
                <c:pt idx="1086">
                  <c:v>7.2442807046496097E-2</c:v>
                </c:pt>
                <c:pt idx="1087">
                  <c:v>7.2442807046305402E-2</c:v>
                </c:pt>
                <c:pt idx="1088">
                  <c:v>7.2442807045924096E-2</c:v>
                </c:pt>
                <c:pt idx="1089">
                  <c:v>7.2442807047068097E-2</c:v>
                </c:pt>
                <c:pt idx="1090">
                  <c:v>7.2442807046686805E-2</c:v>
                </c:pt>
                <c:pt idx="1091">
                  <c:v>7.2442807046495999E-2</c:v>
                </c:pt>
                <c:pt idx="1092">
                  <c:v>7.2442807046114693E-2</c:v>
                </c:pt>
                <c:pt idx="1093">
                  <c:v>7.2442807047258695E-2</c:v>
                </c:pt>
                <c:pt idx="1094">
                  <c:v>7.2442807046877403E-2</c:v>
                </c:pt>
                <c:pt idx="1095">
                  <c:v>7.2442807046496097E-2</c:v>
                </c:pt>
                <c:pt idx="1096">
                  <c:v>7.2442807046305402E-2</c:v>
                </c:pt>
                <c:pt idx="1097">
                  <c:v>7.2442807045924096E-2</c:v>
                </c:pt>
                <c:pt idx="1098">
                  <c:v>7.2442807047068195E-2</c:v>
                </c:pt>
                <c:pt idx="1099">
                  <c:v>7.2442807046686694E-2</c:v>
                </c:pt>
                <c:pt idx="1100">
                  <c:v>7.2442807046305305E-2</c:v>
                </c:pt>
                <c:pt idx="1101">
                  <c:v>7.2442807046114693E-2</c:v>
                </c:pt>
                <c:pt idx="1102">
                  <c:v>7.2442807047258501E-2</c:v>
                </c:pt>
                <c:pt idx="1103">
                  <c:v>7.2442807046877403E-2</c:v>
                </c:pt>
                <c:pt idx="1104">
                  <c:v>7.2442807046495999E-2</c:v>
                </c:pt>
                <c:pt idx="1105">
                  <c:v>7.2442807046114596E-2</c:v>
                </c:pt>
                <c:pt idx="1106">
                  <c:v>7.2442807045923999E-2</c:v>
                </c:pt>
                <c:pt idx="1107">
                  <c:v>7.2442807047068097E-2</c:v>
                </c:pt>
                <c:pt idx="1108">
                  <c:v>7.24428070466865E-2</c:v>
                </c:pt>
                <c:pt idx="1109">
                  <c:v>7.2442807046305596E-2</c:v>
                </c:pt>
                <c:pt idx="1110">
                  <c:v>7.2442807046114499E-2</c:v>
                </c:pt>
                <c:pt idx="1111">
                  <c:v>7.2442807047258695E-2</c:v>
                </c:pt>
                <c:pt idx="1112">
                  <c:v>7.2442807046877195E-2</c:v>
                </c:pt>
                <c:pt idx="1113">
                  <c:v>7.2442807046495805E-2</c:v>
                </c:pt>
                <c:pt idx="1114">
                  <c:v>7.2442807046114804E-2</c:v>
                </c:pt>
                <c:pt idx="1115">
                  <c:v>7.2442807045923902E-2</c:v>
                </c:pt>
                <c:pt idx="1116">
                  <c:v>7.2442807047068306E-2</c:v>
                </c:pt>
                <c:pt idx="1117">
                  <c:v>7.2442807046686597E-2</c:v>
                </c:pt>
                <c:pt idx="1118">
                  <c:v>7.2442807046305402E-2</c:v>
                </c:pt>
                <c:pt idx="1119">
                  <c:v>7.2442807045924207E-2</c:v>
                </c:pt>
                <c:pt idx="1120">
                  <c:v>7.2442807047258501E-2</c:v>
                </c:pt>
                <c:pt idx="1121">
                  <c:v>7.2442807046877306E-2</c:v>
                </c:pt>
                <c:pt idx="1122">
                  <c:v>7.2442807046495805E-2</c:v>
                </c:pt>
                <c:pt idx="1123">
                  <c:v>7.2442807046114596E-2</c:v>
                </c:pt>
                <c:pt idx="1124">
                  <c:v>7.2442807045733401E-2</c:v>
                </c:pt>
                <c:pt idx="1125">
                  <c:v>7.2442807047067806E-2</c:v>
                </c:pt>
                <c:pt idx="1126">
                  <c:v>7.2442807046686597E-2</c:v>
                </c:pt>
                <c:pt idx="1127">
                  <c:v>7.2442807046304805E-2</c:v>
                </c:pt>
                <c:pt idx="1128">
                  <c:v>7.2442807045923804E-2</c:v>
                </c:pt>
                <c:pt idx="1129">
                  <c:v>7.2442807047258195E-2</c:v>
                </c:pt>
                <c:pt idx="1130">
                  <c:v>7.2442807046877E-2</c:v>
                </c:pt>
                <c:pt idx="1131">
                  <c:v>7.2442807046495999E-2</c:v>
                </c:pt>
                <c:pt idx="1132">
                  <c:v>7.2442807046114804E-2</c:v>
                </c:pt>
                <c:pt idx="1133">
                  <c:v>7.2442807045732804E-2</c:v>
                </c:pt>
                <c:pt idx="1134">
                  <c:v>7.2442807047067598E-2</c:v>
                </c:pt>
                <c:pt idx="1135">
                  <c:v>7.2442807046686805E-2</c:v>
                </c:pt>
                <c:pt idx="1136">
                  <c:v>7.2442807046305194E-2</c:v>
                </c:pt>
                <c:pt idx="1137">
                  <c:v>7.2442807045923804E-2</c:v>
                </c:pt>
                <c:pt idx="1138">
                  <c:v>7.2442807047068195E-2</c:v>
                </c:pt>
                <c:pt idx="1139">
                  <c:v>7.2442807046876806E-2</c:v>
                </c:pt>
                <c:pt idx="1140">
                  <c:v>7.2442807046495805E-2</c:v>
                </c:pt>
                <c:pt idx="1141">
                  <c:v>7.2442807046114596E-2</c:v>
                </c:pt>
                <c:pt idx="1142">
                  <c:v>7.2442807045733401E-2</c:v>
                </c:pt>
                <c:pt idx="1143">
                  <c:v>7.2442807046877597E-2</c:v>
                </c:pt>
                <c:pt idx="1144">
                  <c:v>7.2442807046685403E-2</c:v>
                </c:pt>
                <c:pt idx="1145">
                  <c:v>7.2442807046305596E-2</c:v>
                </c:pt>
                <c:pt idx="1146">
                  <c:v>7.2442807045923596E-2</c:v>
                </c:pt>
                <c:pt idx="1147">
                  <c:v>7.2442807047067598E-2</c:v>
                </c:pt>
                <c:pt idx="1148">
                  <c:v>7.2442807046876403E-2</c:v>
                </c:pt>
                <c:pt idx="1149">
                  <c:v>7.2442807046495597E-2</c:v>
                </c:pt>
                <c:pt idx="1150">
                  <c:v>7.2442807046113999E-2</c:v>
                </c:pt>
                <c:pt idx="1151">
                  <c:v>7.2442807045732402E-2</c:v>
                </c:pt>
                <c:pt idx="1152">
                  <c:v>7.2442807046876806E-2</c:v>
                </c:pt>
                <c:pt idx="1153">
                  <c:v>7.2442807046687194E-2</c:v>
                </c:pt>
                <c:pt idx="1154">
                  <c:v>7.2442807046304E-2</c:v>
                </c:pt>
                <c:pt idx="1155">
                  <c:v>7.2442807045923999E-2</c:v>
                </c:pt>
                <c:pt idx="1156">
                  <c:v>7.2442807047068E-2</c:v>
                </c:pt>
                <c:pt idx="1157">
                  <c:v>7.2442807046685598E-2</c:v>
                </c:pt>
                <c:pt idx="1158">
                  <c:v>7.2442807046494806E-2</c:v>
                </c:pt>
                <c:pt idx="1159">
                  <c:v>7.2442807046113597E-2</c:v>
                </c:pt>
                <c:pt idx="1160">
                  <c:v>7.2442807045732804E-2</c:v>
                </c:pt>
                <c:pt idx="1161">
                  <c:v>7.2442807046876098E-2</c:v>
                </c:pt>
                <c:pt idx="1162">
                  <c:v>7.2442807046494806E-2</c:v>
                </c:pt>
                <c:pt idx="1163">
                  <c:v>7.2442807046305596E-2</c:v>
                </c:pt>
                <c:pt idx="1164">
                  <c:v>7.2442807045923596E-2</c:v>
                </c:pt>
                <c:pt idx="1165">
                  <c:v>7.2442807047067598E-2</c:v>
                </c:pt>
                <c:pt idx="1166">
                  <c:v>7.2442807046686403E-2</c:v>
                </c:pt>
                <c:pt idx="1167">
                  <c:v>7.2442807046494806E-2</c:v>
                </c:pt>
                <c:pt idx="1168">
                  <c:v>7.2442807046114402E-2</c:v>
                </c:pt>
                <c:pt idx="1169">
                  <c:v>7.2442807047258098E-2</c:v>
                </c:pt>
                <c:pt idx="1170">
                  <c:v>7.2442807046877597E-2</c:v>
                </c:pt>
                <c:pt idx="1171">
                  <c:v>7.2442807046494501E-2</c:v>
                </c:pt>
                <c:pt idx="1172">
                  <c:v>7.2442807046306304E-2</c:v>
                </c:pt>
                <c:pt idx="1173">
                  <c:v>7.2442807045922805E-2</c:v>
                </c:pt>
                <c:pt idx="1174">
                  <c:v>7.2442807047067195E-2</c:v>
                </c:pt>
                <c:pt idx="1175">
                  <c:v>7.2442807046685306E-2</c:v>
                </c:pt>
                <c:pt idx="1176">
                  <c:v>7.2442807046303695E-2</c:v>
                </c:pt>
                <c:pt idx="1177">
                  <c:v>7.2442807046114804E-2</c:v>
                </c:pt>
                <c:pt idx="1178">
                  <c:v>7.2442807047258098E-2</c:v>
                </c:pt>
                <c:pt idx="1179">
                  <c:v>7.2442807046875293E-2</c:v>
                </c:pt>
                <c:pt idx="1180">
                  <c:v>7.2442807046494501E-2</c:v>
                </c:pt>
                <c:pt idx="1181">
                  <c:v>7.2442807046113597E-2</c:v>
                </c:pt>
                <c:pt idx="1182">
                  <c:v>7.2442807045922805E-2</c:v>
                </c:pt>
                <c:pt idx="1183">
                  <c:v>7.2442807047067598E-2</c:v>
                </c:pt>
                <c:pt idx="1184">
                  <c:v>7.2442807046686805E-2</c:v>
                </c:pt>
                <c:pt idx="1185">
                  <c:v>7.2442807046305194E-2</c:v>
                </c:pt>
                <c:pt idx="1186">
                  <c:v>7.2442807045922805E-2</c:v>
                </c:pt>
                <c:pt idx="1187">
                  <c:v>7.2442807047257696E-2</c:v>
                </c:pt>
                <c:pt idx="1188">
                  <c:v>7.2442807046875293E-2</c:v>
                </c:pt>
                <c:pt idx="1189">
                  <c:v>7.2442807046495195E-2</c:v>
                </c:pt>
                <c:pt idx="1190">
                  <c:v>7.2442807046113597E-2</c:v>
                </c:pt>
                <c:pt idx="1191">
                  <c:v>7.2442807045922097E-2</c:v>
                </c:pt>
                <c:pt idx="1192">
                  <c:v>7.2442807047066099E-2</c:v>
                </c:pt>
                <c:pt idx="1193">
                  <c:v>7.2442807046685306E-2</c:v>
                </c:pt>
                <c:pt idx="1194">
                  <c:v>7.2442807046302904E-2</c:v>
                </c:pt>
                <c:pt idx="1195">
                  <c:v>7.2442807045921306E-2</c:v>
                </c:pt>
                <c:pt idx="1196">
                  <c:v>7.24428070472561E-2</c:v>
                </c:pt>
                <c:pt idx="1197">
                  <c:v>7.2442807046876098E-2</c:v>
                </c:pt>
                <c:pt idx="1198">
                  <c:v>7.2442807046495195E-2</c:v>
                </c:pt>
                <c:pt idx="1199">
                  <c:v>7.2442807046114402E-2</c:v>
                </c:pt>
                <c:pt idx="1200">
                  <c:v>7.2442807045731999E-2</c:v>
                </c:pt>
                <c:pt idx="1201">
                  <c:v>7.2442807047069194E-2</c:v>
                </c:pt>
                <c:pt idx="1202">
                  <c:v>7.2442807046685306E-2</c:v>
                </c:pt>
                <c:pt idx="1203">
                  <c:v>7.2442807046304403E-2</c:v>
                </c:pt>
                <c:pt idx="1204">
                  <c:v>7.2442807045922097E-2</c:v>
                </c:pt>
                <c:pt idx="1205">
                  <c:v>7.2442807047068403E-2</c:v>
                </c:pt>
                <c:pt idx="1206">
                  <c:v>7.2442807046876098E-2</c:v>
                </c:pt>
                <c:pt idx="1207">
                  <c:v>7.2442807046495195E-2</c:v>
                </c:pt>
                <c:pt idx="1208">
                  <c:v>7.2442807046112806E-2</c:v>
                </c:pt>
                <c:pt idx="1209">
                  <c:v>7.2442807045731195E-2</c:v>
                </c:pt>
                <c:pt idx="1210">
                  <c:v>7.2442807047067598E-2</c:v>
                </c:pt>
                <c:pt idx="1211">
                  <c:v>7.2442807046683003E-2</c:v>
                </c:pt>
                <c:pt idx="1212">
                  <c:v>7.2442807046302904E-2</c:v>
                </c:pt>
                <c:pt idx="1213">
                  <c:v>7.2442807045920501E-2</c:v>
                </c:pt>
                <c:pt idx="1214">
                  <c:v>7.2442807047066099E-2</c:v>
                </c:pt>
                <c:pt idx="1215">
                  <c:v>7.2442807046876806E-2</c:v>
                </c:pt>
                <c:pt idx="1216">
                  <c:v>7.2442807046493696E-2</c:v>
                </c:pt>
                <c:pt idx="1217">
                  <c:v>7.2442807046113597E-2</c:v>
                </c:pt>
                <c:pt idx="1218">
                  <c:v>7.2442807045733498E-2</c:v>
                </c:pt>
                <c:pt idx="1219">
                  <c:v>7.2442807046872199E-2</c:v>
                </c:pt>
                <c:pt idx="1220">
                  <c:v>7.2442807046683697E-2</c:v>
                </c:pt>
                <c:pt idx="1221">
                  <c:v>7.2442807046302904E-2</c:v>
                </c:pt>
                <c:pt idx="1222">
                  <c:v>7.2442807045922097E-2</c:v>
                </c:pt>
                <c:pt idx="1223">
                  <c:v>7.2442807047069194E-2</c:v>
                </c:pt>
                <c:pt idx="1224">
                  <c:v>7.2442807046683697E-2</c:v>
                </c:pt>
                <c:pt idx="1225">
                  <c:v>7.2442807046492197E-2</c:v>
                </c:pt>
                <c:pt idx="1226">
                  <c:v>7.2442807046110599E-2</c:v>
                </c:pt>
                <c:pt idx="1227">
                  <c:v>7.2442807045728905E-2</c:v>
                </c:pt>
                <c:pt idx="1228">
                  <c:v>7.2442807046875293E-2</c:v>
                </c:pt>
                <c:pt idx="1229">
                  <c:v>7.2442807046686805E-2</c:v>
                </c:pt>
                <c:pt idx="1230">
                  <c:v>7.2442807046305194E-2</c:v>
                </c:pt>
                <c:pt idx="1231">
                  <c:v>7.2442807045923596E-2</c:v>
                </c:pt>
                <c:pt idx="1232">
                  <c:v>7.2442807047068403E-2</c:v>
                </c:pt>
                <c:pt idx="1233">
                  <c:v>7.2442807046685306E-2</c:v>
                </c:pt>
                <c:pt idx="1234">
                  <c:v>7.2442807046490601E-2</c:v>
                </c:pt>
                <c:pt idx="1235">
                  <c:v>7.2442807046109003E-2</c:v>
                </c:pt>
                <c:pt idx="1236">
                  <c:v>7.2442807045731999E-2</c:v>
                </c:pt>
                <c:pt idx="1237">
                  <c:v>7.2442807046875293E-2</c:v>
                </c:pt>
                <c:pt idx="1238">
                  <c:v>7.2442807046495195E-2</c:v>
                </c:pt>
                <c:pt idx="1239">
                  <c:v>7.24428070463006E-2</c:v>
                </c:pt>
                <c:pt idx="1240">
                  <c:v>7.2442807045923596E-2</c:v>
                </c:pt>
                <c:pt idx="1241">
                  <c:v>7.2442807047066904E-2</c:v>
                </c:pt>
                <c:pt idx="1242">
                  <c:v>7.2442807046685306E-2</c:v>
                </c:pt>
                <c:pt idx="1243">
                  <c:v>7.24428070463006E-2</c:v>
                </c:pt>
                <c:pt idx="1244">
                  <c:v>7.2442807046115096E-2</c:v>
                </c:pt>
                <c:pt idx="1245">
                  <c:v>7.2442807047253796E-2</c:v>
                </c:pt>
                <c:pt idx="1246">
                  <c:v>7.2442807046876806E-2</c:v>
                </c:pt>
                <c:pt idx="1247">
                  <c:v>7.2442807046493696E-2</c:v>
                </c:pt>
                <c:pt idx="1248">
                  <c:v>7.2442807046302099E-2</c:v>
                </c:pt>
                <c:pt idx="1249">
                  <c:v>7.2442807045922097E-2</c:v>
                </c:pt>
                <c:pt idx="1250">
                  <c:v>7.2442807047062296E-2</c:v>
                </c:pt>
                <c:pt idx="1251">
                  <c:v>7.2442807046686805E-2</c:v>
                </c:pt>
                <c:pt idx="1252">
                  <c:v>7.24428070463006E-2</c:v>
                </c:pt>
                <c:pt idx="1253">
                  <c:v>7.2442807046110599E-2</c:v>
                </c:pt>
                <c:pt idx="1254">
                  <c:v>7.2442807047258403E-2</c:v>
                </c:pt>
                <c:pt idx="1255">
                  <c:v>7.2442807046875293E-2</c:v>
                </c:pt>
                <c:pt idx="1256">
                  <c:v>7.2442807046495195E-2</c:v>
                </c:pt>
                <c:pt idx="1257">
                  <c:v>7.2442807046112098E-2</c:v>
                </c:pt>
                <c:pt idx="1258">
                  <c:v>7.2442807045920501E-2</c:v>
                </c:pt>
                <c:pt idx="1259">
                  <c:v>7.2442807047066904E-2</c:v>
                </c:pt>
                <c:pt idx="1260">
                  <c:v>7.2442807046685306E-2</c:v>
                </c:pt>
                <c:pt idx="1261">
                  <c:v>7.2442807046302099E-2</c:v>
                </c:pt>
                <c:pt idx="1262">
                  <c:v>7.2442807045925095E-2</c:v>
                </c:pt>
                <c:pt idx="1263">
                  <c:v>7.2442807047252297E-2</c:v>
                </c:pt>
                <c:pt idx="1264">
                  <c:v>7.2442807046869201E-2</c:v>
                </c:pt>
                <c:pt idx="1265">
                  <c:v>7.2442807046495195E-2</c:v>
                </c:pt>
                <c:pt idx="1266">
                  <c:v>7.2442807046113597E-2</c:v>
                </c:pt>
                <c:pt idx="1267">
                  <c:v>7.2442807045919003E-2</c:v>
                </c:pt>
                <c:pt idx="1268">
                  <c:v>7.2442807047066904E-2</c:v>
                </c:pt>
                <c:pt idx="1269">
                  <c:v>7.2442807046680699E-2</c:v>
                </c:pt>
                <c:pt idx="1270">
                  <c:v>7.2442807046303695E-2</c:v>
                </c:pt>
                <c:pt idx="1271">
                  <c:v>7.2442807045919003E-2</c:v>
                </c:pt>
                <c:pt idx="1272">
                  <c:v>7.2442807047255406E-2</c:v>
                </c:pt>
                <c:pt idx="1273">
                  <c:v>7.2442807046875293E-2</c:v>
                </c:pt>
                <c:pt idx="1274">
                  <c:v>7.2442807046496804E-2</c:v>
                </c:pt>
                <c:pt idx="1275">
                  <c:v>7.2442807046110599E-2</c:v>
                </c:pt>
                <c:pt idx="1276">
                  <c:v>7.2442807045725893E-2</c:v>
                </c:pt>
                <c:pt idx="1277">
                  <c:v>7.2442807047069901E-2</c:v>
                </c:pt>
                <c:pt idx="1278">
                  <c:v>7.2442807046682198E-2</c:v>
                </c:pt>
                <c:pt idx="1279">
                  <c:v>7.2442807046299101E-2</c:v>
                </c:pt>
                <c:pt idx="1280">
                  <c:v>7.2442807045919003E-2</c:v>
                </c:pt>
                <c:pt idx="1281">
                  <c:v>7.2442807047066904E-2</c:v>
                </c:pt>
                <c:pt idx="1282">
                  <c:v>7.2442807046876806E-2</c:v>
                </c:pt>
                <c:pt idx="1283">
                  <c:v>7.2442807046492197E-2</c:v>
                </c:pt>
                <c:pt idx="1284">
                  <c:v>7.2442807046107505E-2</c:v>
                </c:pt>
                <c:pt idx="1285">
                  <c:v>7.2442807045727406E-2</c:v>
                </c:pt>
                <c:pt idx="1286">
                  <c:v>7.2442807047063795E-2</c:v>
                </c:pt>
                <c:pt idx="1287">
                  <c:v>7.2442807046679103E-2</c:v>
                </c:pt>
                <c:pt idx="1288">
                  <c:v>7.2442807046299101E-2</c:v>
                </c:pt>
                <c:pt idx="1289">
                  <c:v>7.2442807045922097E-2</c:v>
                </c:pt>
                <c:pt idx="1290">
                  <c:v>7.2442807047065294E-2</c:v>
                </c:pt>
                <c:pt idx="1291">
                  <c:v>7.2442807046867605E-2</c:v>
                </c:pt>
                <c:pt idx="1292">
                  <c:v>7.2442807046495195E-2</c:v>
                </c:pt>
                <c:pt idx="1293">
                  <c:v>7.2442807046118204E-2</c:v>
                </c:pt>
                <c:pt idx="1294">
                  <c:v>7.2442807045728905E-2</c:v>
                </c:pt>
                <c:pt idx="1295">
                  <c:v>7.2442807046878402E-2</c:v>
                </c:pt>
                <c:pt idx="1296">
                  <c:v>7.2442807046676105E-2</c:v>
                </c:pt>
                <c:pt idx="1297">
                  <c:v>7.2442807046305194E-2</c:v>
                </c:pt>
                <c:pt idx="1298">
                  <c:v>7.2442807045912896E-2</c:v>
                </c:pt>
                <c:pt idx="1299">
                  <c:v>7.2442807047065294E-2</c:v>
                </c:pt>
                <c:pt idx="1300">
                  <c:v>7.2442807046682198E-2</c:v>
                </c:pt>
                <c:pt idx="1301">
                  <c:v>7.2442807046492197E-2</c:v>
                </c:pt>
                <c:pt idx="1302">
                  <c:v>7.2442807046109003E-2</c:v>
                </c:pt>
                <c:pt idx="1303">
                  <c:v>7.2442807045719801E-2</c:v>
                </c:pt>
                <c:pt idx="1304">
                  <c:v>7.2442807046872199E-2</c:v>
                </c:pt>
                <c:pt idx="1305">
                  <c:v>7.2442807046685306E-2</c:v>
                </c:pt>
                <c:pt idx="1306">
                  <c:v>7.2442807046305194E-2</c:v>
                </c:pt>
                <c:pt idx="1307">
                  <c:v>7.2442807045915894E-2</c:v>
                </c:pt>
                <c:pt idx="1308">
                  <c:v>7.2442807047062296E-2</c:v>
                </c:pt>
                <c:pt idx="1309">
                  <c:v>7.2442807046676105E-2</c:v>
                </c:pt>
                <c:pt idx="1310">
                  <c:v>7.2442807046495195E-2</c:v>
                </c:pt>
                <c:pt idx="1311">
                  <c:v>7.2442807046109003E-2</c:v>
                </c:pt>
                <c:pt idx="1312">
                  <c:v>7.2442807045728905E-2</c:v>
                </c:pt>
                <c:pt idx="1313">
                  <c:v>7.2442807046869201E-2</c:v>
                </c:pt>
                <c:pt idx="1314">
                  <c:v>7.2442807046489102E-2</c:v>
                </c:pt>
                <c:pt idx="1315">
                  <c:v>7.2442807046299101E-2</c:v>
                </c:pt>
                <c:pt idx="1316">
                  <c:v>7.2442807045925095E-2</c:v>
                </c:pt>
                <c:pt idx="1317">
                  <c:v>7.2442807047062296E-2</c:v>
                </c:pt>
                <c:pt idx="1318">
                  <c:v>7.2442807046682198E-2</c:v>
                </c:pt>
                <c:pt idx="1319">
                  <c:v>7.2442807046302099E-2</c:v>
                </c:pt>
                <c:pt idx="1320">
                  <c:v>7.2442807046105895E-2</c:v>
                </c:pt>
                <c:pt idx="1321">
                  <c:v>7.2442807047249203E-2</c:v>
                </c:pt>
                <c:pt idx="1322">
                  <c:v>7.2442807046878402E-2</c:v>
                </c:pt>
                <c:pt idx="1323">
                  <c:v>7.2442807046492197E-2</c:v>
                </c:pt>
                <c:pt idx="1324">
                  <c:v>7.2442807046299101E-2</c:v>
                </c:pt>
                <c:pt idx="1325">
                  <c:v>7.2442807045919003E-2</c:v>
                </c:pt>
                <c:pt idx="1326">
                  <c:v>7.2442807047059202E-2</c:v>
                </c:pt>
                <c:pt idx="1327">
                  <c:v>7.2442807046676105E-2</c:v>
                </c:pt>
                <c:pt idx="1328">
                  <c:v>7.2442807046302099E-2</c:v>
                </c:pt>
                <c:pt idx="1329">
                  <c:v>7.2442807046105895E-2</c:v>
                </c:pt>
                <c:pt idx="1330">
                  <c:v>7.2442807047255406E-2</c:v>
                </c:pt>
                <c:pt idx="1331">
                  <c:v>7.2442807046875293E-2</c:v>
                </c:pt>
                <c:pt idx="1332">
                  <c:v>7.2442807046485994E-2</c:v>
                </c:pt>
                <c:pt idx="1333">
                  <c:v>7.2442807046105895E-2</c:v>
                </c:pt>
                <c:pt idx="1334">
                  <c:v>7.2442807045915894E-2</c:v>
                </c:pt>
                <c:pt idx="1335">
                  <c:v>7.2442807047062296E-2</c:v>
                </c:pt>
                <c:pt idx="1336">
                  <c:v>7.2442807046682198E-2</c:v>
                </c:pt>
                <c:pt idx="1337">
                  <c:v>7.2442807046299101E-2</c:v>
                </c:pt>
                <c:pt idx="1338">
                  <c:v>7.2442807045919003E-2</c:v>
                </c:pt>
                <c:pt idx="1339">
                  <c:v>7.2442807047252297E-2</c:v>
                </c:pt>
                <c:pt idx="1340">
                  <c:v>7.2442807046862998E-2</c:v>
                </c:pt>
                <c:pt idx="1341">
                  <c:v>7.2442807046495195E-2</c:v>
                </c:pt>
                <c:pt idx="1342">
                  <c:v>7.2442807046109003E-2</c:v>
                </c:pt>
                <c:pt idx="1343">
                  <c:v>7.2442807045909802E-2</c:v>
                </c:pt>
                <c:pt idx="1344">
                  <c:v>7.2442807047071497E-2</c:v>
                </c:pt>
                <c:pt idx="1345">
                  <c:v>7.2442807046685306E-2</c:v>
                </c:pt>
                <c:pt idx="1346">
                  <c:v>7.2442807046305194E-2</c:v>
                </c:pt>
                <c:pt idx="1347">
                  <c:v>7.2442807045922097E-2</c:v>
                </c:pt>
                <c:pt idx="1348">
                  <c:v>7.2442807047252297E-2</c:v>
                </c:pt>
                <c:pt idx="1349">
                  <c:v>7.2442807046866106E-2</c:v>
                </c:pt>
                <c:pt idx="1350">
                  <c:v>7.2442807046479901E-2</c:v>
                </c:pt>
                <c:pt idx="1351">
                  <c:v>7.2442807046105895E-2</c:v>
                </c:pt>
                <c:pt idx="1352">
                  <c:v>7.2442807045731999E-2</c:v>
                </c:pt>
                <c:pt idx="1353">
                  <c:v>7.2442807047065294E-2</c:v>
                </c:pt>
                <c:pt idx="1354">
                  <c:v>7.2442807046672997E-2</c:v>
                </c:pt>
                <c:pt idx="1355">
                  <c:v>7.2442807046296007E-2</c:v>
                </c:pt>
                <c:pt idx="1356">
                  <c:v>7.2442807045909802E-2</c:v>
                </c:pt>
                <c:pt idx="1357">
                  <c:v>7.2442807047059202E-2</c:v>
                </c:pt>
                <c:pt idx="1358">
                  <c:v>7.2442807046875293E-2</c:v>
                </c:pt>
                <c:pt idx="1359">
                  <c:v>7.2442807046492197E-2</c:v>
                </c:pt>
                <c:pt idx="1360">
                  <c:v>7.2442807046105895E-2</c:v>
                </c:pt>
                <c:pt idx="1361">
                  <c:v>7.2442807045728905E-2</c:v>
                </c:pt>
                <c:pt idx="1362">
                  <c:v>7.2442807047065294E-2</c:v>
                </c:pt>
                <c:pt idx="1363">
                  <c:v>7.2442807046685306E-2</c:v>
                </c:pt>
                <c:pt idx="1364">
                  <c:v>7.2442807046296007E-2</c:v>
                </c:pt>
                <c:pt idx="1365">
                  <c:v>7.2442807045915894E-2</c:v>
                </c:pt>
                <c:pt idx="1366">
                  <c:v>7.2442807047056093E-2</c:v>
                </c:pt>
                <c:pt idx="1367">
                  <c:v>7.2442807046875293E-2</c:v>
                </c:pt>
                <c:pt idx="1368">
                  <c:v>7.2442807046492197E-2</c:v>
                </c:pt>
                <c:pt idx="1369">
                  <c:v>7.2442807046105895E-2</c:v>
                </c:pt>
                <c:pt idx="1370">
                  <c:v>7.2442807045719801E-2</c:v>
                </c:pt>
                <c:pt idx="1371">
                  <c:v>7.2442807046881399E-2</c:v>
                </c:pt>
                <c:pt idx="1372">
                  <c:v>7.2442807046682198E-2</c:v>
                </c:pt>
                <c:pt idx="1373">
                  <c:v>7.2442807046305194E-2</c:v>
                </c:pt>
                <c:pt idx="1374">
                  <c:v>7.2442807045912896E-2</c:v>
                </c:pt>
                <c:pt idx="1375">
                  <c:v>7.2442807047062296E-2</c:v>
                </c:pt>
                <c:pt idx="1376">
                  <c:v>7.2442807046688304E-2</c:v>
                </c:pt>
                <c:pt idx="1377">
                  <c:v>7.2442807046482996E-2</c:v>
                </c:pt>
                <c:pt idx="1378">
                  <c:v>7.2442807046109003E-2</c:v>
                </c:pt>
                <c:pt idx="1379">
                  <c:v>7.2442807045722798E-2</c:v>
                </c:pt>
                <c:pt idx="1380">
                  <c:v>7.2442807046869201E-2</c:v>
                </c:pt>
                <c:pt idx="1381">
                  <c:v>7.2442807046672997E-2</c:v>
                </c:pt>
                <c:pt idx="1382">
                  <c:v>7.2442807046299101E-2</c:v>
                </c:pt>
                <c:pt idx="1383">
                  <c:v>7.2442807045915894E-2</c:v>
                </c:pt>
                <c:pt idx="1384">
                  <c:v>7.2442807047062296E-2</c:v>
                </c:pt>
                <c:pt idx="1385">
                  <c:v>7.2442807046688304E-2</c:v>
                </c:pt>
                <c:pt idx="1386">
                  <c:v>7.2442807046492197E-2</c:v>
                </c:pt>
                <c:pt idx="1387">
                  <c:v>7.2442807046115096E-2</c:v>
                </c:pt>
                <c:pt idx="1388">
                  <c:v>7.2442807047243096E-2</c:v>
                </c:pt>
                <c:pt idx="1389">
                  <c:v>7.2442807046856905E-2</c:v>
                </c:pt>
                <c:pt idx="1390">
                  <c:v>7.24428070464707E-2</c:v>
                </c:pt>
                <c:pt idx="1391">
                  <c:v>7.2442807046292898E-2</c:v>
                </c:pt>
                <c:pt idx="1392">
                  <c:v>7.2442807045912896E-2</c:v>
                </c:pt>
                <c:pt idx="1393">
                  <c:v>7.2442807047065294E-2</c:v>
                </c:pt>
                <c:pt idx="1394">
                  <c:v>7.2442807046672997E-2</c:v>
                </c:pt>
                <c:pt idx="1395">
                  <c:v>7.2442807046280699E-2</c:v>
                </c:pt>
                <c:pt idx="1396">
                  <c:v>7.2442807046102897E-2</c:v>
                </c:pt>
                <c:pt idx="1397">
                  <c:v>7.2442807047267604E-2</c:v>
                </c:pt>
                <c:pt idx="1398">
                  <c:v>7.2442807046875293E-2</c:v>
                </c:pt>
                <c:pt idx="1399">
                  <c:v>7.2442807046501398E-2</c:v>
                </c:pt>
                <c:pt idx="1400">
                  <c:v>7.2442807046299101E-2</c:v>
                </c:pt>
                <c:pt idx="1401">
                  <c:v>7.2442807045925095E-2</c:v>
                </c:pt>
                <c:pt idx="1402">
                  <c:v>7.2442807047046906E-2</c:v>
                </c:pt>
                <c:pt idx="1403">
                  <c:v>7.2442807046691399E-2</c:v>
                </c:pt>
                <c:pt idx="1404">
                  <c:v>7.24428070463113E-2</c:v>
                </c:pt>
                <c:pt idx="1405">
                  <c:v>7.2442807046109003E-2</c:v>
                </c:pt>
                <c:pt idx="1406">
                  <c:v>7.2442807047243096E-2</c:v>
                </c:pt>
                <c:pt idx="1407">
                  <c:v>7.2442807046856905E-2</c:v>
                </c:pt>
                <c:pt idx="1408">
                  <c:v>7.2442807046501398E-2</c:v>
                </c:pt>
                <c:pt idx="1409">
                  <c:v>7.2442807046090602E-2</c:v>
                </c:pt>
                <c:pt idx="1410">
                  <c:v>7.2442807045912896E-2</c:v>
                </c:pt>
                <c:pt idx="1411">
                  <c:v>7.2442807047059202E-2</c:v>
                </c:pt>
                <c:pt idx="1412">
                  <c:v>7.2442807046679103E-2</c:v>
                </c:pt>
                <c:pt idx="1413">
                  <c:v>7.2442807046305194E-2</c:v>
                </c:pt>
                <c:pt idx="1414">
                  <c:v>7.2442807045906693E-2</c:v>
                </c:pt>
                <c:pt idx="1415">
                  <c:v>7.2442807047255406E-2</c:v>
                </c:pt>
                <c:pt idx="1416">
                  <c:v>7.2442807046862998E-2</c:v>
                </c:pt>
                <c:pt idx="1417">
                  <c:v>7.2442807046489102E-2</c:v>
                </c:pt>
                <c:pt idx="1418">
                  <c:v>7.2442807046096805E-2</c:v>
                </c:pt>
                <c:pt idx="1419">
                  <c:v>7.2442807045912896E-2</c:v>
                </c:pt>
                <c:pt idx="1420">
                  <c:v>7.2442807047065294E-2</c:v>
                </c:pt>
                <c:pt idx="1421">
                  <c:v>7.2442807046672997E-2</c:v>
                </c:pt>
                <c:pt idx="1422">
                  <c:v>7.2442807046299101E-2</c:v>
                </c:pt>
                <c:pt idx="1423">
                  <c:v>7.2442807045906693E-2</c:v>
                </c:pt>
                <c:pt idx="1424">
                  <c:v>7.2442807047243096E-2</c:v>
                </c:pt>
                <c:pt idx="1425">
                  <c:v>7.2442807046869201E-2</c:v>
                </c:pt>
                <c:pt idx="1426">
                  <c:v>7.2442807046489102E-2</c:v>
                </c:pt>
                <c:pt idx="1427">
                  <c:v>7.2442807046084495E-2</c:v>
                </c:pt>
                <c:pt idx="1428">
                  <c:v>7.2442807045728905E-2</c:v>
                </c:pt>
                <c:pt idx="1429">
                  <c:v>7.2442807047053095E-2</c:v>
                </c:pt>
                <c:pt idx="1430">
                  <c:v>7.2442807046666904E-2</c:v>
                </c:pt>
                <c:pt idx="1431">
                  <c:v>7.2442807046286806E-2</c:v>
                </c:pt>
                <c:pt idx="1432">
                  <c:v>7.2442807045906693E-2</c:v>
                </c:pt>
                <c:pt idx="1433">
                  <c:v>7.2442807047053095E-2</c:v>
                </c:pt>
                <c:pt idx="1434">
                  <c:v>7.2442807046844596E-2</c:v>
                </c:pt>
                <c:pt idx="1435">
                  <c:v>7.2442807046495195E-2</c:v>
                </c:pt>
                <c:pt idx="1436">
                  <c:v>7.2442807046102897E-2</c:v>
                </c:pt>
                <c:pt idx="1437">
                  <c:v>7.24428070457106E-2</c:v>
                </c:pt>
                <c:pt idx="1438">
                  <c:v>7.2442807047053095E-2</c:v>
                </c:pt>
                <c:pt idx="1439">
                  <c:v>7.2442807046672997E-2</c:v>
                </c:pt>
                <c:pt idx="1440">
                  <c:v>7.24428070463113E-2</c:v>
                </c:pt>
                <c:pt idx="1441">
                  <c:v>7.2442807045912896E-2</c:v>
                </c:pt>
                <c:pt idx="1442">
                  <c:v>7.2442807047034694E-2</c:v>
                </c:pt>
                <c:pt idx="1443">
                  <c:v>7.2442807046862998E-2</c:v>
                </c:pt>
                <c:pt idx="1444">
                  <c:v>7.2442807046482996E-2</c:v>
                </c:pt>
                <c:pt idx="1445">
                  <c:v>7.2442807046121299E-2</c:v>
                </c:pt>
                <c:pt idx="1446">
                  <c:v>7.24428070457106E-2</c:v>
                </c:pt>
                <c:pt idx="1447">
                  <c:v>7.2442807046869201E-2</c:v>
                </c:pt>
                <c:pt idx="1448">
                  <c:v>7.2442807046679103E-2</c:v>
                </c:pt>
                <c:pt idx="1449">
                  <c:v>7.2442807046286806E-2</c:v>
                </c:pt>
                <c:pt idx="1450">
                  <c:v>7.2442807045925095E-2</c:v>
                </c:pt>
                <c:pt idx="1451">
                  <c:v>7.2442807047071497E-2</c:v>
                </c:pt>
                <c:pt idx="1452">
                  <c:v>7.2442807046672997E-2</c:v>
                </c:pt>
                <c:pt idx="1453">
                  <c:v>7.2442807046476806E-2</c:v>
                </c:pt>
                <c:pt idx="1454">
                  <c:v>7.2442807046096805E-2</c:v>
                </c:pt>
                <c:pt idx="1455">
                  <c:v>7.2442807045735094E-2</c:v>
                </c:pt>
                <c:pt idx="1456">
                  <c:v>7.2442807046881399E-2</c:v>
                </c:pt>
                <c:pt idx="1457">
                  <c:v>7.2442807046672997E-2</c:v>
                </c:pt>
                <c:pt idx="1458">
                  <c:v>7.2442807046280699E-2</c:v>
                </c:pt>
                <c:pt idx="1459">
                  <c:v>7.2442807045900601E-2</c:v>
                </c:pt>
                <c:pt idx="1460">
                  <c:v>7.2442807047046906E-2</c:v>
                </c:pt>
                <c:pt idx="1461">
                  <c:v>7.2442807046660701E-2</c:v>
                </c:pt>
                <c:pt idx="1462">
                  <c:v>7.2442807046482996E-2</c:v>
                </c:pt>
                <c:pt idx="1463">
                  <c:v>7.2442807046109003E-2</c:v>
                </c:pt>
                <c:pt idx="1464">
                  <c:v>7.2442807047243096E-2</c:v>
                </c:pt>
                <c:pt idx="1465">
                  <c:v>7.2442807046881399E-2</c:v>
                </c:pt>
                <c:pt idx="1466">
                  <c:v>7.2442807046476806E-2</c:v>
                </c:pt>
                <c:pt idx="1467">
                  <c:v>7.2442807046305194E-2</c:v>
                </c:pt>
                <c:pt idx="1468">
                  <c:v>7.2442807045925095E-2</c:v>
                </c:pt>
                <c:pt idx="1469">
                  <c:v>7.2442807047065294E-2</c:v>
                </c:pt>
                <c:pt idx="1470">
                  <c:v>7.2442807046672997E-2</c:v>
                </c:pt>
                <c:pt idx="1471">
                  <c:v>7.2442807046268404E-2</c:v>
                </c:pt>
                <c:pt idx="1472">
                  <c:v>7.2442807046096805E-2</c:v>
                </c:pt>
                <c:pt idx="1473">
                  <c:v>7.2442807047243096E-2</c:v>
                </c:pt>
                <c:pt idx="1474">
                  <c:v>7.2442807046856905E-2</c:v>
                </c:pt>
                <c:pt idx="1475">
                  <c:v>7.2442807046489102E-2</c:v>
                </c:pt>
                <c:pt idx="1476">
                  <c:v>7.2442807046274496E-2</c:v>
                </c:pt>
                <c:pt idx="1477">
                  <c:v>7.2442807045906693E-2</c:v>
                </c:pt>
                <c:pt idx="1478">
                  <c:v>7.2442807047059202E-2</c:v>
                </c:pt>
                <c:pt idx="1479">
                  <c:v>7.2442807046672997E-2</c:v>
                </c:pt>
                <c:pt idx="1480">
                  <c:v>7.2442807046305194E-2</c:v>
                </c:pt>
                <c:pt idx="1481">
                  <c:v>7.2442807046084495E-2</c:v>
                </c:pt>
                <c:pt idx="1482">
                  <c:v>7.2442807047237004E-2</c:v>
                </c:pt>
                <c:pt idx="1483">
                  <c:v>7.2442807046838503E-2</c:v>
                </c:pt>
                <c:pt idx="1484">
                  <c:v>7.2442807046501398E-2</c:v>
                </c:pt>
                <c:pt idx="1485">
                  <c:v>7.2442807046102897E-2</c:v>
                </c:pt>
                <c:pt idx="1486">
                  <c:v>7.2442807045919003E-2</c:v>
                </c:pt>
                <c:pt idx="1487">
                  <c:v>7.24428070470408E-2</c:v>
                </c:pt>
                <c:pt idx="1488">
                  <c:v>7.2442807046666904E-2</c:v>
                </c:pt>
                <c:pt idx="1489">
                  <c:v>7.2442807046286806E-2</c:v>
                </c:pt>
                <c:pt idx="1490">
                  <c:v>7.2442807045912896E-2</c:v>
                </c:pt>
                <c:pt idx="1491">
                  <c:v>7.2442807047237004E-2</c:v>
                </c:pt>
                <c:pt idx="1492">
                  <c:v>7.2442807046856905E-2</c:v>
                </c:pt>
                <c:pt idx="1493">
                  <c:v>7.24428070464707E-2</c:v>
                </c:pt>
                <c:pt idx="1494">
                  <c:v>7.2442807046109003E-2</c:v>
                </c:pt>
                <c:pt idx="1495">
                  <c:v>7.2442807045894494E-2</c:v>
                </c:pt>
                <c:pt idx="1496">
                  <c:v>7.2442807047059202E-2</c:v>
                </c:pt>
                <c:pt idx="1497">
                  <c:v>7.2442807046660701E-2</c:v>
                </c:pt>
                <c:pt idx="1498">
                  <c:v>7.2442807046292898E-2</c:v>
                </c:pt>
                <c:pt idx="1499">
                  <c:v>7.2442807045906693E-2</c:v>
                </c:pt>
                <c:pt idx="1500">
                  <c:v>7.2442807047237004E-2</c:v>
                </c:pt>
                <c:pt idx="1501">
                  <c:v>7.2442807046850799E-2</c:v>
                </c:pt>
                <c:pt idx="1502">
                  <c:v>7.24428070464707E-2</c:v>
                </c:pt>
                <c:pt idx="1503">
                  <c:v>7.2442807046102897E-2</c:v>
                </c:pt>
                <c:pt idx="1504">
                  <c:v>7.2442807045704397E-2</c:v>
                </c:pt>
                <c:pt idx="1505">
                  <c:v>7.2442807047046906E-2</c:v>
                </c:pt>
                <c:pt idx="1506">
                  <c:v>7.2442807046642396E-2</c:v>
                </c:pt>
                <c:pt idx="1507">
                  <c:v>7.2442807046274496E-2</c:v>
                </c:pt>
                <c:pt idx="1508">
                  <c:v>7.2442807045912896E-2</c:v>
                </c:pt>
                <c:pt idx="1509">
                  <c:v>7.2442807047053095E-2</c:v>
                </c:pt>
                <c:pt idx="1510">
                  <c:v>7.2442807046856905E-2</c:v>
                </c:pt>
                <c:pt idx="1511">
                  <c:v>7.2442807046489102E-2</c:v>
                </c:pt>
                <c:pt idx="1512">
                  <c:v>7.2442807046115096E-2</c:v>
                </c:pt>
                <c:pt idx="1513">
                  <c:v>7.2442807045722798E-2</c:v>
                </c:pt>
                <c:pt idx="1514">
                  <c:v>7.2442807047053095E-2</c:v>
                </c:pt>
                <c:pt idx="1515">
                  <c:v>7.2442807046672997E-2</c:v>
                </c:pt>
                <c:pt idx="1516">
                  <c:v>7.2442807046286806E-2</c:v>
                </c:pt>
                <c:pt idx="1517">
                  <c:v>7.2442807045900601E-2</c:v>
                </c:pt>
                <c:pt idx="1518">
                  <c:v>7.2442807047022398E-2</c:v>
                </c:pt>
                <c:pt idx="1519">
                  <c:v>7.2442807046862998E-2</c:v>
                </c:pt>
                <c:pt idx="1520">
                  <c:v>7.24428070464707E-2</c:v>
                </c:pt>
                <c:pt idx="1521">
                  <c:v>7.2442807046090602E-2</c:v>
                </c:pt>
                <c:pt idx="1522">
                  <c:v>7.2442807045722798E-2</c:v>
                </c:pt>
                <c:pt idx="1523">
                  <c:v>7.2442807046862998E-2</c:v>
                </c:pt>
                <c:pt idx="1524">
                  <c:v>7.2442807046666904E-2</c:v>
                </c:pt>
                <c:pt idx="1525">
                  <c:v>7.2442807046286806E-2</c:v>
                </c:pt>
                <c:pt idx="1526">
                  <c:v>7.2442807045906693E-2</c:v>
                </c:pt>
                <c:pt idx="1527">
                  <c:v>7.2442807047010199E-2</c:v>
                </c:pt>
                <c:pt idx="1528">
                  <c:v>7.2442807046703694E-2</c:v>
                </c:pt>
                <c:pt idx="1529">
                  <c:v>7.2442807046495195E-2</c:v>
                </c:pt>
                <c:pt idx="1530">
                  <c:v>7.2442807046115096E-2</c:v>
                </c:pt>
                <c:pt idx="1531">
                  <c:v>7.2442807045698304E-2</c:v>
                </c:pt>
                <c:pt idx="1532">
                  <c:v>7.2442807046850799E-2</c:v>
                </c:pt>
                <c:pt idx="1533">
                  <c:v>7.2442807046679103E-2</c:v>
                </c:pt>
                <c:pt idx="1534">
                  <c:v>7.2442807046286806E-2</c:v>
                </c:pt>
                <c:pt idx="1535">
                  <c:v>7.2442807045906693E-2</c:v>
                </c:pt>
                <c:pt idx="1536">
                  <c:v>7.2442807047071497E-2</c:v>
                </c:pt>
                <c:pt idx="1537">
                  <c:v>7.2442807046679103E-2</c:v>
                </c:pt>
                <c:pt idx="1538">
                  <c:v>7.2442807046495195E-2</c:v>
                </c:pt>
                <c:pt idx="1539">
                  <c:v>7.2442807046090602E-2</c:v>
                </c:pt>
                <c:pt idx="1540">
                  <c:v>7.2442807047230801E-2</c:v>
                </c:pt>
                <c:pt idx="1541">
                  <c:v>7.2442807046850799E-2</c:v>
                </c:pt>
                <c:pt idx="1542">
                  <c:v>7.24428070464707E-2</c:v>
                </c:pt>
                <c:pt idx="1543">
                  <c:v>7.2442807046274496E-2</c:v>
                </c:pt>
                <c:pt idx="1544">
                  <c:v>7.2442807045894494E-2</c:v>
                </c:pt>
                <c:pt idx="1545">
                  <c:v>7.2442807047059202E-2</c:v>
                </c:pt>
                <c:pt idx="1546">
                  <c:v>7.2442807046679103E-2</c:v>
                </c:pt>
                <c:pt idx="1547">
                  <c:v>7.2442807046299101E-2</c:v>
                </c:pt>
                <c:pt idx="1548">
                  <c:v>7.2442807046090602E-2</c:v>
                </c:pt>
                <c:pt idx="1549">
                  <c:v>7.2442807047206306E-2</c:v>
                </c:pt>
                <c:pt idx="1550">
                  <c:v>7.2442807046850799E-2</c:v>
                </c:pt>
                <c:pt idx="1551">
                  <c:v>7.24428070464707E-2</c:v>
                </c:pt>
                <c:pt idx="1552">
                  <c:v>7.2442807046090602E-2</c:v>
                </c:pt>
                <c:pt idx="1553">
                  <c:v>7.2442807045894494E-2</c:v>
                </c:pt>
                <c:pt idx="1554">
                  <c:v>7.2442807047022398E-2</c:v>
                </c:pt>
                <c:pt idx="1555">
                  <c:v>7.2442807046666904E-2</c:v>
                </c:pt>
                <c:pt idx="1556">
                  <c:v>7.2442807046262297E-2</c:v>
                </c:pt>
                <c:pt idx="1557">
                  <c:v>7.2442807046102897E-2</c:v>
                </c:pt>
                <c:pt idx="1558">
                  <c:v>7.2442807047230801E-2</c:v>
                </c:pt>
                <c:pt idx="1559">
                  <c:v>7.2442807046838503E-2</c:v>
                </c:pt>
                <c:pt idx="1560">
                  <c:v>7.2442807046458405E-2</c:v>
                </c:pt>
                <c:pt idx="1561">
                  <c:v>7.2442807046078403E-2</c:v>
                </c:pt>
                <c:pt idx="1562">
                  <c:v>7.2442807045882199E-2</c:v>
                </c:pt>
                <c:pt idx="1563">
                  <c:v>7.2442807047071497E-2</c:v>
                </c:pt>
                <c:pt idx="1564">
                  <c:v>7.2442807046666904E-2</c:v>
                </c:pt>
                <c:pt idx="1565">
                  <c:v>7.2442807046299101E-2</c:v>
                </c:pt>
                <c:pt idx="1566">
                  <c:v>7.2442807045906693E-2</c:v>
                </c:pt>
                <c:pt idx="1567">
                  <c:v>7.2442807047243096E-2</c:v>
                </c:pt>
                <c:pt idx="1568">
                  <c:v>7.2442807046850799E-2</c:v>
                </c:pt>
                <c:pt idx="1569">
                  <c:v>7.2442807046482996E-2</c:v>
                </c:pt>
                <c:pt idx="1570">
                  <c:v>7.2442807046102897E-2</c:v>
                </c:pt>
                <c:pt idx="1571">
                  <c:v>7.2442807045698304E-2</c:v>
                </c:pt>
                <c:pt idx="1572">
                  <c:v>7.2442807047034694E-2</c:v>
                </c:pt>
                <c:pt idx="1573">
                  <c:v>7.2442807046642396E-2</c:v>
                </c:pt>
                <c:pt idx="1574">
                  <c:v>7.2442807046274496E-2</c:v>
                </c:pt>
                <c:pt idx="1575">
                  <c:v>7.2442807045906693E-2</c:v>
                </c:pt>
                <c:pt idx="1576">
                  <c:v>7.2442807047218602E-2</c:v>
                </c:pt>
                <c:pt idx="1577">
                  <c:v>7.2442807046875293E-2</c:v>
                </c:pt>
                <c:pt idx="1578">
                  <c:v>7.2442807046446206E-2</c:v>
                </c:pt>
                <c:pt idx="1579">
                  <c:v>7.2442807046090602E-2</c:v>
                </c:pt>
                <c:pt idx="1580">
                  <c:v>7.2442807045735094E-2</c:v>
                </c:pt>
                <c:pt idx="1581">
                  <c:v>7.2442807047046906E-2</c:v>
                </c:pt>
                <c:pt idx="1582">
                  <c:v>7.2442807046666904E-2</c:v>
                </c:pt>
                <c:pt idx="1583">
                  <c:v>7.2442807046274496E-2</c:v>
                </c:pt>
                <c:pt idx="1584">
                  <c:v>7.2442807045894494E-2</c:v>
                </c:pt>
                <c:pt idx="1585">
                  <c:v>7.2442807047083696E-2</c:v>
                </c:pt>
                <c:pt idx="1586">
                  <c:v>7.2442807046862998E-2</c:v>
                </c:pt>
                <c:pt idx="1587">
                  <c:v>7.2442807046495195E-2</c:v>
                </c:pt>
                <c:pt idx="1588">
                  <c:v>7.2442807046066093E-2</c:v>
                </c:pt>
                <c:pt idx="1589">
                  <c:v>7.24428070457106E-2</c:v>
                </c:pt>
                <c:pt idx="1590">
                  <c:v>7.2442807046887603E-2</c:v>
                </c:pt>
                <c:pt idx="1591">
                  <c:v>7.2442807046654595E-2</c:v>
                </c:pt>
                <c:pt idx="1592">
                  <c:v>7.2442807046323596E-2</c:v>
                </c:pt>
                <c:pt idx="1593">
                  <c:v>7.2442807045882199E-2</c:v>
                </c:pt>
                <c:pt idx="1594">
                  <c:v>7.2442807047022398E-2</c:v>
                </c:pt>
                <c:pt idx="1595">
                  <c:v>7.2442807046887603E-2</c:v>
                </c:pt>
                <c:pt idx="1596">
                  <c:v>7.24428070464707E-2</c:v>
                </c:pt>
                <c:pt idx="1597">
                  <c:v>7.2442807046115096E-2</c:v>
                </c:pt>
                <c:pt idx="1598">
                  <c:v>7.2442807045698304E-2</c:v>
                </c:pt>
                <c:pt idx="1599">
                  <c:v>7.2442807046850799E-2</c:v>
                </c:pt>
                <c:pt idx="1600">
                  <c:v>7.2442807046654595E-2</c:v>
                </c:pt>
                <c:pt idx="1601">
                  <c:v>7.2442807046274496E-2</c:v>
                </c:pt>
                <c:pt idx="1602">
                  <c:v>7.2442807045919003E-2</c:v>
                </c:pt>
                <c:pt idx="1603">
                  <c:v>7.2442807047046906E-2</c:v>
                </c:pt>
                <c:pt idx="1604">
                  <c:v>7.2442807046642396E-2</c:v>
                </c:pt>
                <c:pt idx="1605">
                  <c:v>7.24428070464707E-2</c:v>
                </c:pt>
                <c:pt idx="1606">
                  <c:v>7.2442807046090602E-2</c:v>
                </c:pt>
                <c:pt idx="1607">
                  <c:v>7.24428070457106E-2</c:v>
                </c:pt>
                <c:pt idx="1608">
                  <c:v>7.2442807046813995E-2</c:v>
                </c:pt>
                <c:pt idx="1609">
                  <c:v>7.2442807046458405E-2</c:v>
                </c:pt>
                <c:pt idx="1610">
                  <c:v>7.2442807046262297E-2</c:v>
                </c:pt>
                <c:pt idx="1611">
                  <c:v>7.2442807045906693E-2</c:v>
                </c:pt>
                <c:pt idx="1612">
                  <c:v>7.2442807047071497E-2</c:v>
                </c:pt>
                <c:pt idx="1613">
                  <c:v>7.2442807046630101E-2</c:v>
                </c:pt>
                <c:pt idx="1614">
                  <c:v>7.2442807046507504E-2</c:v>
                </c:pt>
                <c:pt idx="1615">
                  <c:v>7.2442807046078403E-2</c:v>
                </c:pt>
                <c:pt idx="1616">
                  <c:v>7.2442807047218602E-2</c:v>
                </c:pt>
                <c:pt idx="1617">
                  <c:v>7.2442807046887603E-2</c:v>
                </c:pt>
                <c:pt idx="1618">
                  <c:v>7.2442807046458405E-2</c:v>
                </c:pt>
                <c:pt idx="1619">
                  <c:v>7.2442807046299101E-2</c:v>
                </c:pt>
                <c:pt idx="1620">
                  <c:v>7.2442807045894494E-2</c:v>
                </c:pt>
                <c:pt idx="1621">
                  <c:v>7.2442807047034694E-2</c:v>
                </c:pt>
                <c:pt idx="1622">
                  <c:v>7.2442807046679103E-2</c:v>
                </c:pt>
                <c:pt idx="1623">
                  <c:v>7.2442807046237803E-2</c:v>
                </c:pt>
                <c:pt idx="1624">
                  <c:v>7.2442807046066093E-2</c:v>
                </c:pt>
                <c:pt idx="1625">
                  <c:v>7.2442807047230801E-2</c:v>
                </c:pt>
                <c:pt idx="1626">
                  <c:v>7.2442807046850799E-2</c:v>
                </c:pt>
                <c:pt idx="1627">
                  <c:v>7.24428070464707E-2</c:v>
                </c:pt>
                <c:pt idx="1628">
                  <c:v>7.2442807046066093E-2</c:v>
                </c:pt>
                <c:pt idx="1629">
                  <c:v>7.2442807045894494E-2</c:v>
                </c:pt>
                <c:pt idx="1630">
                  <c:v>7.2442807047034694E-2</c:v>
                </c:pt>
                <c:pt idx="1631">
                  <c:v>7.2442807046654595E-2</c:v>
                </c:pt>
                <c:pt idx="1632">
                  <c:v>7.2442807046299101E-2</c:v>
                </c:pt>
                <c:pt idx="1633">
                  <c:v>7.2442807046090602E-2</c:v>
                </c:pt>
                <c:pt idx="1634">
                  <c:v>7.2442807047243096E-2</c:v>
                </c:pt>
                <c:pt idx="1635">
                  <c:v>7.2442807046838503E-2</c:v>
                </c:pt>
                <c:pt idx="1636">
                  <c:v>7.2442807046458405E-2</c:v>
                </c:pt>
                <c:pt idx="1637">
                  <c:v>7.2442807046090602E-2</c:v>
                </c:pt>
                <c:pt idx="1638">
                  <c:v>7.2442807045906693E-2</c:v>
                </c:pt>
                <c:pt idx="1639">
                  <c:v>7.2442807047046906E-2</c:v>
                </c:pt>
                <c:pt idx="1640">
                  <c:v>7.2442807046654595E-2</c:v>
                </c:pt>
                <c:pt idx="1641">
                  <c:v>7.2442807046286806E-2</c:v>
                </c:pt>
                <c:pt idx="1642">
                  <c:v>7.2442807045906693E-2</c:v>
                </c:pt>
                <c:pt idx="1643">
                  <c:v>7.2442807047243096E-2</c:v>
                </c:pt>
                <c:pt idx="1644">
                  <c:v>7.2442807046899801E-2</c:v>
                </c:pt>
                <c:pt idx="1645">
                  <c:v>7.2442807046458405E-2</c:v>
                </c:pt>
                <c:pt idx="1646">
                  <c:v>7.2442807046115096E-2</c:v>
                </c:pt>
                <c:pt idx="1647">
                  <c:v>7.2442807045722798E-2</c:v>
                </c:pt>
                <c:pt idx="1648">
                  <c:v>7.2442807047046906E-2</c:v>
                </c:pt>
                <c:pt idx="1649">
                  <c:v>7.2442807046654595E-2</c:v>
                </c:pt>
                <c:pt idx="1650">
                  <c:v>7.2442807046299101E-2</c:v>
                </c:pt>
                <c:pt idx="1651">
                  <c:v>7.2442807045906693E-2</c:v>
                </c:pt>
                <c:pt idx="1652">
                  <c:v>7.2442807047194094E-2</c:v>
                </c:pt>
                <c:pt idx="1653">
                  <c:v>7.2442807046887603E-2</c:v>
                </c:pt>
                <c:pt idx="1654">
                  <c:v>7.2442807046495195E-2</c:v>
                </c:pt>
                <c:pt idx="1655">
                  <c:v>7.2442807046078403E-2</c:v>
                </c:pt>
                <c:pt idx="1656">
                  <c:v>7.2442807045698304E-2</c:v>
                </c:pt>
                <c:pt idx="1657">
                  <c:v>7.2442807047022398E-2</c:v>
                </c:pt>
                <c:pt idx="1658">
                  <c:v>7.2442807046679103E-2</c:v>
                </c:pt>
                <c:pt idx="1659">
                  <c:v>7.2442807046286806E-2</c:v>
                </c:pt>
                <c:pt idx="1660">
                  <c:v>7.2442807045894494E-2</c:v>
                </c:pt>
                <c:pt idx="1661">
                  <c:v>7.2442807047022398E-2</c:v>
                </c:pt>
                <c:pt idx="1662">
                  <c:v>7.2442807046826194E-2</c:v>
                </c:pt>
                <c:pt idx="1663">
                  <c:v>7.24428070464707E-2</c:v>
                </c:pt>
                <c:pt idx="1664">
                  <c:v>7.2442807046102897E-2</c:v>
                </c:pt>
                <c:pt idx="1665">
                  <c:v>7.24428070456615E-2</c:v>
                </c:pt>
                <c:pt idx="1666">
                  <c:v>7.2442807046850799E-2</c:v>
                </c:pt>
                <c:pt idx="1667">
                  <c:v>7.2442807046617805E-2</c:v>
                </c:pt>
                <c:pt idx="1668">
                  <c:v>7.2442807046262297E-2</c:v>
                </c:pt>
                <c:pt idx="1669">
                  <c:v>7.2442807045906693E-2</c:v>
                </c:pt>
                <c:pt idx="1670">
                  <c:v>7.2442807047034694E-2</c:v>
                </c:pt>
                <c:pt idx="1671">
                  <c:v>7.2442807046838503E-2</c:v>
                </c:pt>
                <c:pt idx="1672">
                  <c:v>7.2442807046482996E-2</c:v>
                </c:pt>
                <c:pt idx="1673">
                  <c:v>7.2442807046115096E-2</c:v>
                </c:pt>
                <c:pt idx="1674">
                  <c:v>7.2442807045722798E-2</c:v>
                </c:pt>
                <c:pt idx="1675">
                  <c:v>7.2442807046801699E-2</c:v>
                </c:pt>
                <c:pt idx="1676">
                  <c:v>7.2442807046666904E-2</c:v>
                </c:pt>
                <c:pt idx="1677">
                  <c:v>7.2442807046274496E-2</c:v>
                </c:pt>
                <c:pt idx="1678">
                  <c:v>7.2442807045894494E-2</c:v>
                </c:pt>
                <c:pt idx="1679">
                  <c:v>7.2442807047059202E-2</c:v>
                </c:pt>
                <c:pt idx="1680">
                  <c:v>7.2442807046679103E-2</c:v>
                </c:pt>
                <c:pt idx="1681">
                  <c:v>7.24428070464707E-2</c:v>
                </c:pt>
                <c:pt idx="1682">
                  <c:v>7.2442807046090602E-2</c:v>
                </c:pt>
                <c:pt idx="1683">
                  <c:v>7.2442807045685995E-2</c:v>
                </c:pt>
                <c:pt idx="1684">
                  <c:v>7.2442807046813995E-2</c:v>
                </c:pt>
                <c:pt idx="1685">
                  <c:v>7.2442807046458405E-2</c:v>
                </c:pt>
                <c:pt idx="1686">
                  <c:v>7.2442807046299101E-2</c:v>
                </c:pt>
                <c:pt idx="1687">
                  <c:v>7.2442807045869903E-2</c:v>
                </c:pt>
                <c:pt idx="1688">
                  <c:v>7.2442807047022398E-2</c:v>
                </c:pt>
                <c:pt idx="1689">
                  <c:v>7.2442807046679103E-2</c:v>
                </c:pt>
                <c:pt idx="1690">
                  <c:v>7.2442807046482996E-2</c:v>
                </c:pt>
                <c:pt idx="1691">
                  <c:v>7.2442807046078403E-2</c:v>
                </c:pt>
                <c:pt idx="1692">
                  <c:v>7.2442807047218602E-2</c:v>
                </c:pt>
                <c:pt idx="1693">
                  <c:v>7.2442807046801699E-2</c:v>
                </c:pt>
                <c:pt idx="1694">
                  <c:v>7.24428070464707E-2</c:v>
                </c:pt>
                <c:pt idx="1695">
                  <c:v>7.2442807046286806E-2</c:v>
                </c:pt>
                <c:pt idx="1696">
                  <c:v>7.2442807045894494E-2</c:v>
                </c:pt>
                <c:pt idx="1697">
                  <c:v>7.2442807047022398E-2</c:v>
                </c:pt>
                <c:pt idx="1698">
                  <c:v>7.2442807046679103E-2</c:v>
                </c:pt>
                <c:pt idx="1699">
                  <c:v>7.2442807046274496E-2</c:v>
                </c:pt>
                <c:pt idx="1700">
                  <c:v>7.2442807046066093E-2</c:v>
                </c:pt>
                <c:pt idx="1701">
                  <c:v>7.24428070472799E-2</c:v>
                </c:pt>
                <c:pt idx="1702">
                  <c:v>7.2442807046789501E-2</c:v>
                </c:pt>
                <c:pt idx="1703">
                  <c:v>7.2442807046458405E-2</c:v>
                </c:pt>
                <c:pt idx="1704">
                  <c:v>7.2442807046078403E-2</c:v>
                </c:pt>
                <c:pt idx="1705">
                  <c:v>7.2442807045869903E-2</c:v>
                </c:pt>
                <c:pt idx="1706">
                  <c:v>7.2442807047034694E-2</c:v>
                </c:pt>
                <c:pt idx="1707">
                  <c:v>7.2442807046654595E-2</c:v>
                </c:pt>
                <c:pt idx="1708">
                  <c:v>7.2442807046274496E-2</c:v>
                </c:pt>
                <c:pt idx="1709">
                  <c:v>7.2442807046066093E-2</c:v>
                </c:pt>
                <c:pt idx="1710">
                  <c:v>7.2442807047243096E-2</c:v>
                </c:pt>
                <c:pt idx="1711">
                  <c:v>7.2442807046826194E-2</c:v>
                </c:pt>
                <c:pt idx="1712">
                  <c:v>7.2442807046433896E-2</c:v>
                </c:pt>
                <c:pt idx="1713">
                  <c:v>7.2442807046090602E-2</c:v>
                </c:pt>
                <c:pt idx="1714">
                  <c:v>7.2442807045845395E-2</c:v>
                </c:pt>
                <c:pt idx="1715">
                  <c:v>7.2442807047022398E-2</c:v>
                </c:pt>
                <c:pt idx="1716">
                  <c:v>7.2442807046630101E-2</c:v>
                </c:pt>
                <c:pt idx="1717">
                  <c:v>7.2442807046237803E-2</c:v>
                </c:pt>
                <c:pt idx="1718">
                  <c:v>7.2442807045820901E-2</c:v>
                </c:pt>
                <c:pt idx="1719">
                  <c:v>7.2442807047243096E-2</c:v>
                </c:pt>
                <c:pt idx="1720">
                  <c:v>7.2442807046875293E-2</c:v>
                </c:pt>
                <c:pt idx="1721">
                  <c:v>7.2442807046433896E-2</c:v>
                </c:pt>
                <c:pt idx="1722">
                  <c:v>7.2442807046115096E-2</c:v>
                </c:pt>
                <c:pt idx="1723">
                  <c:v>7.2442807045673796E-2</c:v>
                </c:pt>
                <c:pt idx="1724">
                  <c:v>7.2442807047046906E-2</c:v>
                </c:pt>
                <c:pt idx="1725">
                  <c:v>7.2442807046654595E-2</c:v>
                </c:pt>
                <c:pt idx="1726">
                  <c:v>7.2442807046262297E-2</c:v>
                </c:pt>
                <c:pt idx="1727">
                  <c:v>7.2442807045894494E-2</c:v>
                </c:pt>
                <c:pt idx="1728">
                  <c:v>7.2442807047194094E-2</c:v>
                </c:pt>
                <c:pt idx="1729">
                  <c:v>7.2442807046826194E-2</c:v>
                </c:pt>
                <c:pt idx="1730">
                  <c:v>7.2442807046482996E-2</c:v>
                </c:pt>
                <c:pt idx="1731">
                  <c:v>7.2442807046066093E-2</c:v>
                </c:pt>
                <c:pt idx="1732">
                  <c:v>7.2442807045649302E-2</c:v>
                </c:pt>
                <c:pt idx="1733">
                  <c:v>7.2442807047022398E-2</c:v>
                </c:pt>
                <c:pt idx="1734">
                  <c:v>7.2442807046654595E-2</c:v>
                </c:pt>
                <c:pt idx="1735">
                  <c:v>7.2442807046237803E-2</c:v>
                </c:pt>
                <c:pt idx="1736">
                  <c:v>7.2442807045943497E-2</c:v>
                </c:pt>
                <c:pt idx="1737">
                  <c:v>7.2442807047022398E-2</c:v>
                </c:pt>
                <c:pt idx="1738">
                  <c:v>7.2442807046850799E-2</c:v>
                </c:pt>
                <c:pt idx="1739">
                  <c:v>7.2442807046458405E-2</c:v>
                </c:pt>
                <c:pt idx="1740">
                  <c:v>7.2442807046090602E-2</c:v>
                </c:pt>
                <c:pt idx="1741">
                  <c:v>7.2442807045747307E-2</c:v>
                </c:pt>
                <c:pt idx="1742">
                  <c:v>7.2442807046801699E-2</c:v>
                </c:pt>
                <c:pt idx="1743">
                  <c:v>7.2442807046654595E-2</c:v>
                </c:pt>
                <c:pt idx="1744">
                  <c:v>7.2442807046286806E-2</c:v>
                </c:pt>
                <c:pt idx="1745">
                  <c:v>7.2442807045894494E-2</c:v>
                </c:pt>
                <c:pt idx="1746">
                  <c:v>7.2442807047022398E-2</c:v>
                </c:pt>
                <c:pt idx="1747">
                  <c:v>7.2442807046850799E-2</c:v>
                </c:pt>
                <c:pt idx="1748">
                  <c:v>7.2442807046458405E-2</c:v>
                </c:pt>
                <c:pt idx="1749">
                  <c:v>7.2442807046017105E-2</c:v>
                </c:pt>
                <c:pt idx="1750">
                  <c:v>7.2442807045698304E-2</c:v>
                </c:pt>
                <c:pt idx="1751">
                  <c:v>7.2442807046899801E-2</c:v>
                </c:pt>
                <c:pt idx="1752">
                  <c:v>7.2442807046703694E-2</c:v>
                </c:pt>
                <c:pt idx="1753">
                  <c:v>7.24428070463113E-2</c:v>
                </c:pt>
                <c:pt idx="1754">
                  <c:v>7.2442807045919003E-2</c:v>
                </c:pt>
                <c:pt idx="1755">
                  <c:v>7.2442807047071497E-2</c:v>
                </c:pt>
                <c:pt idx="1756">
                  <c:v>7.2442807046630101E-2</c:v>
                </c:pt>
                <c:pt idx="1757">
                  <c:v>7.2442807046458405E-2</c:v>
                </c:pt>
                <c:pt idx="1758">
                  <c:v>7.2442807046041599E-2</c:v>
                </c:pt>
                <c:pt idx="1759">
                  <c:v>7.2442807045698304E-2</c:v>
                </c:pt>
                <c:pt idx="1760">
                  <c:v>7.2442807046875293E-2</c:v>
                </c:pt>
                <c:pt idx="1761">
                  <c:v>7.2442807046458405E-2</c:v>
                </c:pt>
                <c:pt idx="1762">
                  <c:v>7.24428070463113E-2</c:v>
                </c:pt>
                <c:pt idx="1763">
                  <c:v>7.2442807045919003E-2</c:v>
                </c:pt>
                <c:pt idx="1764">
                  <c:v>7.2442807046997904E-2</c:v>
                </c:pt>
                <c:pt idx="1765">
                  <c:v>7.2442807046703694E-2</c:v>
                </c:pt>
                <c:pt idx="1766">
                  <c:v>7.2442807046433896E-2</c:v>
                </c:pt>
                <c:pt idx="1767">
                  <c:v>7.2442807046090602E-2</c:v>
                </c:pt>
                <c:pt idx="1768">
                  <c:v>7.2442807047194094E-2</c:v>
                </c:pt>
                <c:pt idx="1769">
                  <c:v>7.2442807046850799E-2</c:v>
                </c:pt>
                <c:pt idx="1770">
                  <c:v>7.2442807046384894E-2</c:v>
                </c:pt>
                <c:pt idx="1771">
                  <c:v>7.2442807046213198E-2</c:v>
                </c:pt>
                <c:pt idx="1772">
                  <c:v>7.2442807045820901E-2</c:v>
                </c:pt>
                <c:pt idx="1773">
                  <c:v>7.2442807047071497E-2</c:v>
                </c:pt>
                <c:pt idx="1774">
                  <c:v>7.2442807046581001E-2</c:v>
                </c:pt>
                <c:pt idx="1775">
                  <c:v>7.2442807046286806E-2</c:v>
                </c:pt>
                <c:pt idx="1776">
                  <c:v>7.2442807046090602E-2</c:v>
                </c:pt>
                <c:pt idx="1777">
                  <c:v>7.2442807047243096E-2</c:v>
                </c:pt>
                <c:pt idx="1778">
                  <c:v>7.2442807046875293E-2</c:v>
                </c:pt>
                <c:pt idx="1779">
                  <c:v>7.2442807046482996E-2</c:v>
                </c:pt>
                <c:pt idx="1780">
                  <c:v>7.2442807046090602E-2</c:v>
                </c:pt>
                <c:pt idx="1781">
                  <c:v>7.2442807045869903E-2</c:v>
                </c:pt>
                <c:pt idx="1782">
                  <c:v>7.2442807047022398E-2</c:v>
                </c:pt>
                <c:pt idx="1783">
                  <c:v>7.2442807046679103E-2</c:v>
                </c:pt>
                <c:pt idx="1784">
                  <c:v>7.2442807046237803E-2</c:v>
                </c:pt>
                <c:pt idx="1785">
                  <c:v>7.2442807046090602E-2</c:v>
                </c:pt>
                <c:pt idx="1786">
                  <c:v>7.2442807047169502E-2</c:v>
                </c:pt>
                <c:pt idx="1787">
                  <c:v>7.2442807046826194E-2</c:v>
                </c:pt>
                <c:pt idx="1788">
                  <c:v>7.2442807046482996E-2</c:v>
                </c:pt>
                <c:pt idx="1789">
                  <c:v>7.2442807046115096E-2</c:v>
                </c:pt>
                <c:pt idx="1790">
                  <c:v>7.2442807045845395E-2</c:v>
                </c:pt>
                <c:pt idx="1791">
                  <c:v>7.2442807047022398E-2</c:v>
                </c:pt>
                <c:pt idx="1792">
                  <c:v>7.2442807046654595E-2</c:v>
                </c:pt>
                <c:pt idx="1793">
                  <c:v>7.24428070463113E-2</c:v>
                </c:pt>
                <c:pt idx="1794">
                  <c:v>7.2442807045845395E-2</c:v>
                </c:pt>
                <c:pt idx="1795">
                  <c:v>7.2442807047169502E-2</c:v>
                </c:pt>
                <c:pt idx="1796">
                  <c:v>7.2442807046752697E-2</c:v>
                </c:pt>
                <c:pt idx="1797">
                  <c:v>7.2442807046409402E-2</c:v>
                </c:pt>
                <c:pt idx="1798">
                  <c:v>7.2442807046066093E-2</c:v>
                </c:pt>
                <c:pt idx="1799">
                  <c:v>7.2442807045698304E-2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'좌현교차(충돌)'!$C$2</c:f>
              <c:strCache>
                <c:ptCount val="1"/>
                <c:pt idx="0">
                  <c:v>dist_mile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'좌현교차(충돌)'!$C$3:$C$1802</c:f>
              <c:numCache>
                <c:formatCode>General</c:formatCode>
                <c:ptCount val="1800"/>
                <c:pt idx="0">
                  <c:v>6.6120103855928898</c:v>
                </c:pt>
                <c:pt idx="1">
                  <c:v>6.6057994588172804</c:v>
                </c:pt>
                <c:pt idx="2">
                  <c:v>6.5995885327440602</c:v>
                </c:pt>
                <c:pt idx="3">
                  <c:v>6.59337760737486</c:v>
                </c:pt>
                <c:pt idx="4">
                  <c:v>6.5871666827123798</c:v>
                </c:pt>
                <c:pt idx="5">
                  <c:v>6.5809557587582797</c:v>
                </c:pt>
                <c:pt idx="6">
                  <c:v>6.5747448355145499</c:v>
                </c:pt>
                <c:pt idx="7">
                  <c:v>6.5685339129824696</c:v>
                </c:pt>
                <c:pt idx="8">
                  <c:v>6.5623229911659404</c:v>
                </c:pt>
                <c:pt idx="9">
                  <c:v>6.5561120700654598</c:v>
                </c:pt>
                <c:pt idx="10">
                  <c:v>6.5499011496834703</c:v>
                </c:pt>
                <c:pt idx="11">
                  <c:v>6.5436902300220101</c:v>
                </c:pt>
                <c:pt idx="12">
                  <c:v>6.5374793110827696</c:v>
                </c:pt>
                <c:pt idx="13">
                  <c:v>6.5312683928685402</c:v>
                </c:pt>
                <c:pt idx="14">
                  <c:v>6.5250574753810202</c:v>
                </c:pt>
                <c:pt idx="15">
                  <c:v>6.5188465586222897</c:v>
                </c:pt>
                <c:pt idx="16">
                  <c:v>6.5126356425936898</c:v>
                </c:pt>
                <c:pt idx="17">
                  <c:v>6.5064247272991897</c:v>
                </c:pt>
                <c:pt idx="18">
                  <c:v>6.5002138127393803</c:v>
                </c:pt>
                <c:pt idx="19">
                  <c:v>6.49400289891675</c:v>
                </c:pt>
                <c:pt idx="20">
                  <c:v>6.4877919858334101</c:v>
                </c:pt>
                <c:pt idx="21">
                  <c:v>6.48158107349074</c:v>
                </c:pt>
                <c:pt idx="22">
                  <c:v>6.4753701618927701</c:v>
                </c:pt>
                <c:pt idx="23">
                  <c:v>6.4691592510401001</c:v>
                </c:pt>
                <c:pt idx="24">
                  <c:v>6.4629483409352799</c:v>
                </c:pt>
                <c:pt idx="25">
                  <c:v>6.4567374315797199</c:v>
                </c:pt>
                <c:pt idx="26">
                  <c:v>6.4505265229770803</c:v>
                </c:pt>
                <c:pt idx="27">
                  <c:v>6.4443156151291596</c:v>
                </c:pt>
                <c:pt idx="28">
                  <c:v>6.4381047080373897</c:v>
                </c:pt>
                <c:pt idx="29">
                  <c:v>6.4318938017043497</c:v>
                </c:pt>
                <c:pt idx="30">
                  <c:v>6.4256828961314696</c:v>
                </c:pt>
                <c:pt idx="31">
                  <c:v>6.4194719913228599</c:v>
                </c:pt>
                <c:pt idx="32">
                  <c:v>6.41326108727921</c:v>
                </c:pt>
                <c:pt idx="33">
                  <c:v>6.40705018400313</c:v>
                </c:pt>
                <c:pt idx="34">
                  <c:v>6.4008392814961104</c:v>
                </c:pt>
                <c:pt idx="35">
                  <c:v>6.3946283797618797</c:v>
                </c:pt>
                <c:pt idx="36">
                  <c:v>6.3884174788023396</c:v>
                </c:pt>
                <c:pt idx="37">
                  <c:v>6.3822065786189803</c:v>
                </c:pt>
                <c:pt idx="38">
                  <c:v>6.3759956792137098</c:v>
                </c:pt>
                <c:pt idx="39">
                  <c:v>6.3697847805902903</c:v>
                </c:pt>
                <c:pt idx="40">
                  <c:v>6.3635738827502601</c:v>
                </c:pt>
                <c:pt idx="41">
                  <c:v>6.3573629856963203</c:v>
                </c:pt>
                <c:pt idx="42">
                  <c:v>6.3511520894299798</c:v>
                </c:pt>
                <c:pt idx="43">
                  <c:v>6.3449411939532201</c:v>
                </c:pt>
                <c:pt idx="44">
                  <c:v>6.3387302992698302</c:v>
                </c:pt>
                <c:pt idx="45">
                  <c:v>6.3325194053814098</c:v>
                </c:pt>
                <c:pt idx="46">
                  <c:v>6.3263085122906801</c:v>
                </c:pt>
                <c:pt idx="47">
                  <c:v>6.3200976199984904</c:v>
                </c:pt>
                <c:pt idx="48">
                  <c:v>6.3138867285090496</c:v>
                </c:pt>
                <c:pt idx="49">
                  <c:v>6.3076758378240099</c:v>
                </c:pt>
                <c:pt idx="50">
                  <c:v>6.3014649479461102</c:v>
                </c:pt>
                <c:pt idx="51">
                  <c:v>6.2952540588769903</c:v>
                </c:pt>
                <c:pt idx="52">
                  <c:v>6.2890431706186698</c:v>
                </c:pt>
                <c:pt idx="53">
                  <c:v>6.2828322831750603</c:v>
                </c:pt>
                <c:pt idx="54">
                  <c:v>6.2766213965478199</c:v>
                </c:pt>
                <c:pt idx="55">
                  <c:v>6.2704105107397696</c:v>
                </c:pt>
                <c:pt idx="56">
                  <c:v>6.2641996257518198</c:v>
                </c:pt>
                <c:pt idx="57">
                  <c:v>6.2579887415883002</c:v>
                </c:pt>
                <c:pt idx="58">
                  <c:v>6.25177785825091</c:v>
                </c:pt>
                <c:pt idx="59">
                  <c:v>6.2455669757421299</c:v>
                </c:pt>
                <c:pt idx="60">
                  <c:v>6.2393560940648003</c:v>
                </c:pt>
                <c:pt idx="61">
                  <c:v>6.2331452132199097</c:v>
                </c:pt>
                <c:pt idx="62">
                  <c:v>6.2269343332118101</c:v>
                </c:pt>
                <c:pt idx="63">
                  <c:v>6.22072345404227</c:v>
                </c:pt>
                <c:pt idx="64">
                  <c:v>6.21451257571381</c:v>
                </c:pt>
                <c:pt idx="65">
                  <c:v>6.2083016982285804</c:v>
                </c:pt>
                <c:pt idx="66">
                  <c:v>6.2020908215898398</c:v>
                </c:pt>
                <c:pt idx="67">
                  <c:v>6.1958799457997804</c:v>
                </c:pt>
                <c:pt idx="68">
                  <c:v>6.1896690708609503</c:v>
                </c:pt>
                <c:pt idx="69">
                  <c:v>6.1834581967762903</c:v>
                </c:pt>
                <c:pt idx="70">
                  <c:v>6.1772473235468803</c:v>
                </c:pt>
                <c:pt idx="71">
                  <c:v>6.1710364511771703</c:v>
                </c:pt>
                <c:pt idx="72">
                  <c:v>6.1648255796690101</c:v>
                </c:pt>
                <c:pt idx="73">
                  <c:v>6.1586147090250103</c:v>
                </c:pt>
                <c:pt idx="74">
                  <c:v>6.1524038392474303</c:v>
                </c:pt>
                <c:pt idx="75">
                  <c:v>6.1461929703396097</c:v>
                </c:pt>
                <c:pt idx="76">
                  <c:v>6.1399821023038301</c:v>
                </c:pt>
                <c:pt idx="77">
                  <c:v>6.1337712351427403</c:v>
                </c:pt>
                <c:pt idx="78">
                  <c:v>6.1275603688590099</c:v>
                </c:pt>
                <c:pt idx="79">
                  <c:v>6.1213495034549297</c:v>
                </c:pt>
                <c:pt idx="80">
                  <c:v>6.11513863893392</c:v>
                </c:pt>
                <c:pt idx="81">
                  <c:v>6.1089277752982998</c:v>
                </c:pt>
                <c:pt idx="82">
                  <c:v>6.1027169125507896</c:v>
                </c:pt>
                <c:pt idx="83">
                  <c:v>6.0965060506933302</c:v>
                </c:pt>
                <c:pt idx="84">
                  <c:v>6.0902951897305497</c:v>
                </c:pt>
                <c:pt idx="85">
                  <c:v>6.0840843296636598</c:v>
                </c:pt>
                <c:pt idx="86">
                  <c:v>6.0778734704957804</c:v>
                </c:pt>
                <c:pt idx="87">
                  <c:v>6.0716626122296899</c:v>
                </c:pt>
                <c:pt idx="88">
                  <c:v>6.06545175486779</c:v>
                </c:pt>
                <c:pt idx="89">
                  <c:v>6.0592408984135897</c:v>
                </c:pt>
                <c:pt idx="90">
                  <c:v>6.0530300428694996</c:v>
                </c:pt>
                <c:pt idx="91">
                  <c:v>6.0468191882383504</c:v>
                </c:pt>
                <c:pt idx="92">
                  <c:v>6.0406083345221999</c:v>
                </c:pt>
                <c:pt idx="93">
                  <c:v>6.0343974817257502</c:v>
                </c:pt>
                <c:pt idx="94">
                  <c:v>6.0281866298503397</c:v>
                </c:pt>
                <c:pt idx="95">
                  <c:v>6.0219757788991801</c:v>
                </c:pt>
                <c:pt idx="96">
                  <c:v>6.01576492887515</c:v>
                </c:pt>
                <c:pt idx="97">
                  <c:v>6.0095540797803801</c:v>
                </c:pt>
                <c:pt idx="98">
                  <c:v>6.0033432316196196</c:v>
                </c:pt>
                <c:pt idx="99">
                  <c:v>5.9971323843942699</c:v>
                </c:pt>
                <c:pt idx="100">
                  <c:v>5.9909215381076102</c:v>
                </c:pt>
                <c:pt idx="101">
                  <c:v>5.9847106927618299</c:v>
                </c:pt>
                <c:pt idx="102">
                  <c:v>5.9784998483613396</c:v>
                </c:pt>
                <c:pt idx="103">
                  <c:v>5.97228900490874</c:v>
                </c:pt>
                <c:pt idx="104">
                  <c:v>5.9660781624062098</c:v>
                </c:pt>
                <c:pt idx="105">
                  <c:v>5.9598673208571196</c:v>
                </c:pt>
                <c:pt idx="106">
                  <c:v>5.9536564802636898</c:v>
                </c:pt>
                <c:pt idx="107">
                  <c:v>5.9474456406308098</c:v>
                </c:pt>
                <c:pt idx="108">
                  <c:v>5.9412348019599603</c:v>
                </c:pt>
                <c:pt idx="109">
                  <c:v>5.9350239642545501</c:v>
                </c:pt>
                <c:pt idx="110">
                  <c:v>5.9288131275168698</c:v>
                </c:pt>
                <c:pt idx="111">
                  <c:v>5.9226022917514598</c:v>
                </c:pt>
                <c:pt idx="112">
                  <c:v>5.9163914569610103</c:v>
                </c:pt>
                <c:pt idx="113">
                  <c:v>5.9101806231478404</c:v>
                </c:pt>
                <c:pt idx="114">
                  <c:v>5.90396979031466</c:v>
                </c:pt>
                <c:pt idx="115">
                  <c:v>5.8977589584660599</c:v>
                </c:pt>
                <c:pt idx="116">
                  <c:v>5.8915481276044197</c:v>
                </c:pt>
                <c:pt idx="117">
                  <c:v>5.8853372977332299</c:v>
                </c:pt>
                <c:pt idx="118">
                  <c:v>5.8791264688548601</c:v>
                </c:pt>
                <c:pt idx="119">
                  <c:v>5.8729156409721197</c:v>
                </c:pt>
                <c:pt idx="120">
                  <c:v>5.8667048140896503</c:v>
                </c:pt>
                <c:pt idx="121">
                  <c:v>5.8604939882098899</c:v>
                </c:pt>
                <c:pt idx="122">
                  <c:v>5.8542831633364001</c:v>
                </c:pt>
                <c:pt idx="123">
                  <c:v>5.8480723394708898</c:v>
                </c:pt>
                <c:pt idx="124">
                  <c:v>5.8418615166184402</c:v>
                </c:pt>
                <c:pt idx="125">
                  <c:v>5.8356506947815499</c:v>
                </c:pt>
                <c:pt idx="126">
                  <c:v>5.82943987396383</c:v>
                </c:pt>
                <c:pt idx="127">
                  <c:v>5.8232290541677996</c:v>
                </c:pt>
                <c:pt idx="128">
                  <c:v>5.8170182353963398</c:v>
                </c:pt>
                <c:pt idx="129">
                  <c:v>5.8108074176542601</c:v>
                </c:pt>
                <c:pt idx="130">
                  <c:v>5.8045966009440901</c:v>
                </c:pt>
                <c:pt idx="131">
                  <c:v>5.7983857852695504</c:v>
                </c:pt>
                <c:pt idx="132">
                  <c:v>5.7921749706324404</c:v>
                </c:pt>
                <c:pt idx="133">
                  <c:v>5.7859641570379896</c:v>
                </c:pt>
                <c:pt idx="134">
                  <c:v>5.7797533444888103</c:v>
                </c:pt>
                <c:pt idx="135">
                  <c:v>5.7735425329882801</c:v>
                </c:pt>
                <c:pt idx="136">
                  <c:v>5.7673317225401597</c:v>
                </c:pt>
                <c:pt idx="137">
                  <c:v>5.7611209131463497</c:v>
                </c:pt>
                <c:pt idx="138">
                  <c:v>5.7549101048121303</c:v>
                </c:pt>
                <c:pt idx="139">
                  <c:v>5.7486992975401998</c:v>
                </c:pt>
                <c:pt idx="140">
                  <c:v>5.7424884913339902</c:v>
                </c:pt>
                <c:pt idx="141">
                  <c:v>5.7362776861966198</c:v>
                </c:pt>
                <c:pt idx="142">
                  <c:v>5.73006688213228</c:v>
                </c:pt>
                <c:pt idx="143">
                  <c:v>5.7238560791440998</c:v>
                </c:pt>
                <c:pt idx="144">
                  <c:v>5.7176452772355804</c:v>
                </c:pt>
                <c:pt idx="145">
                  <c:v>5.7114344764106404</c:v>
                </c:pt>
                <c:pt idx="146">
                  <c:v>5.7052236766712996</c:v>
                </c:pt>
                <c:pt idx="147">
                  <c:v>5.6990128780229803</c:v>
                </c:pt>
                <c:pt idx="148">
                  <c:v>5.6928020804685104</c:v>
                </c:pt>
                <c:pt idx="149">
                  <c:v>5.6865912840114703</c:v>
                </c:pt>
                <c:pt idx="150">
                  <c:v>5.6803804886551097</c:v>
                </c:pt>
                <c:pt idx="151">
                  <c:v>5.6741696944037496</c:v>
                </c:pt>
                <c:pt idx="152">
                  <c:v>5.6679589012606701</c:v>
                </c:pt>
                <c:pt idx="153">
                  <c:v>5.6617481092295199</c:v>
                </c:pt>
                <c:pt idx="154">
                  <c:v>5.6555373183139599</c:v>
                </c:pt>
                <c:pt idx="155">
                  <c:v>5.6493265285173004</c:v>
                </c:pt>
                <c:pt idx="156">
                  <c:v>5.64311573984397</c:v>
                </c:pt>
                <c:pt idx="157">
                  <c:v>5.6369049522973196</c:v>
                </c:pt>
                <c:pt idx="158">
                  <c:v>5.6306941658810699</c:v>
                </c:pt>
                <c:pt idx="159">
                  <c:v>5.6244833805982299</c:v>
                </c:pt>
                <c:pt idx="160">
                  <c:v>5.6182725964544202</c:v>
                </c:pt>
                <c:pt idx="161">
                  <c:v>5.6120618134519296</c:v>
                </c:pt>
                <c:pt idx="162">
                  <c:v>5.6058510315949102</c:v>
                </c:pt>
                <c:pt idx="163">
                  <c:v>5.5996402508871901</c:v>
                </c:pt>
                <c:pt idx="164">
                  <c:v>5.5934294713322297</c:v>
                </c:pt>
                <c:pt idx="165">
                  <c:v>5.5872186929346004</c:v>
                </c:pt>
                <c:pt idx="166">
                  <c:v>5.5810079156977999</c:v>
                </c:pt>
                <c:pt idx="167">
                  <c:v>5.5747971396257103</c:v>
                </c:pt>
                <c:pt idx="168">
                  <c:v>5.5685863647214902</c:v>
                </c:pt>
                <c:pt idx="169">
                  <c:v>5.5623755909909098</c:v>
                </c:pt>
                <c:pt idx="170">
                  <c:v>5.5561648184364101</c:v>
                </c:pt>
                <c:pt idx="171">
                  <c:v>5.5499540470623101</c:v>
                </c:pt>
                <c:pt idx="172">
                  <c:v>5.5437432768725801</c:v>
                </c:pt>
                <c:pt idx="173">
                  <c:v>5.5375325078704698</c:v>
                </c:pt>
                <c:pt idx="174">
                  <c:v>5.5313217400618404</c:v>
                </c:pt>
                <c:pt idx="175">
                  <c:v>5.5251109734492099</c:v>
                </c:pt>
                <c:pt idx="176">
                  <c:v>5.5189002080370004</c:v>
                </c:pt>
                <c:pt idx="177">
                  <c:v>5.5126894438285197</c:v>
                </c:pt>
                <c:pt idx="178">
                  <c:v>5.50647868082934</c:v>
                </c:pt>
                <c:pt idx="179">
                  <c:v>5.50026791904319</c:v>
                </c:pt>
                <c:pt idx="180">
                  <c:v>5.4940571584734199</c:v>
                </c:pt>
                <c:pt idx="181">
                  <c:v>5.4878463991245301</c:v>
                </c:pt>
                <c:pt idx="182">
                  <c:v>5.4816356409999401</c:v>
                </c:pt>
                <c:pt idx="183">
                  <c:v>5.4754248841053004</c:v>
                </c:pt>
                <c:pt idx="184">
                  <c:v>5.46921412844444</c:v>
                </c:pt>
                <c:pt idx="185">
                  <c:v>5.4630033740207997</c:v>
                </c:pt>
                <c:pt idx="186">
                  <c:v>5.4567926208382502</c:v>
                </c:pt>
                <c:pt idx="187">
                  <c:v>5.4505818689025203</c:v>
                </c:pt>
                <c:pt idx="188">
                  <c:v>5.4443711182175001</c:v>
                </c:pt>
                <c:pt idx="189">
                  <c:v>5.4381603687867299</c:v>
                </c:pt>
                <c:pt idx="190">
                  <c:v>5.4319496206141302</c:v>
                </c:pt>
                <c:pt idx="191">
                  <c:v>5.4257388737055301</c:v>
                </c:pt>
                <c:pt idx="192">
                  <c:v>5.4195281280645196</c:v>
                </c:pt>
                <c:pt idx="193">
                  <c:v>5.4133173836958504</c:v>
                </c:pt>
                <c:pt idx="194">
                  <c:v>5.4071066406031401</c:v>
                </c:pt>
                <c:pt idx="195">
                  <c:v>5.4008958987904201</c:v>
                </c:pt>
                <c:pt idx="196">
                  <c:v>5.3946851582636102</c:v>
                </c:pt>
                <c:pt idx="197">
                  <c:v>5.3884744190264096</c:v>
                </c:pt>
                <c:pt idx="198">
                  <c:v>5.3822636810836597</c:v>
                </c:pt>
                <c:pt idx="199">
                  <c:v>5.3760529444383396</c:v>
                </c:pt>
                <c:pt idx="200">
                  <c:v>5.3698422090968299</c:v>
                </c:pt>
                <c:pt idx="201">
                  <c:v>5.3636314750629097</c:v>
                </c:pt>
                <c:pt idx="202">
                  <c:v>5.3574207423411302</c:v>
                </c:pt>
                <c:pt idx="203">
                  <c:v>5.3512100109364402</c:v>
                </c:pt>
                <c:pt idx="204">
                  <c:v>5.34499928085192</c:v>
                </c:pt>
                <c:pt idx="205">
                  <c:v>5.3387885520940399</c:v>
                </c:pt>
                <c:pt idx="206">
                  <c:v>5.3325778246667097</c:v>
                </c:pt>
                <c:pt idx="207">
                  <c:v>5.32636709857496</c:v>
                </c:pt>
                <c:pt idx="208">
                  <c:v>5.3201563738219502</c:v>
                </c:pt>
                <c:pt idx="209">
                  <c:v>5.3139456504142499</c:v>
                </c:pt>
                <c:pt idx="210">
                  <c:v>5.3077349283558402</c:v>
                </c:pt>
                <c:pt idx="211">
                  <c:v>5.3015242076514602</c:v>
                </c:pt>
                <c:pt idx="212">
                  <c:v>5.2953134883062596</c:v>
                </c:pt>
                <c:pt idx="213">
                  <c:v>5.2891027703235096</c:v>
                </c:pt>
                <c:pt idx="214">
                  <c:v>5.2828920537099</c:v>
                </c:pt>
                <c:pt idx="215">
                  <c:v>5.2766813384695102</c:v>
                </c:pt>
                <c:pt idx="216">
                  <c:v>5.2704706246071904</c:v>
                </c:pt>
                <c:pt idx="217">
                  <c:v>5.2642599121274802</c:v>
                </c:pt>
                <c:pt idx="218">
                  <c:v>5.2580492010359698</c:v>
                </c:pt>
                <c:pt idx="219">
                  <c:v>5.2518384913372502</c:v>
                </c:pt>
                <c:pt idx="220">
                  <c:v>5.2456277830362499</c:v>
                </c:pt>
                <c:pt idx="221">
                  <c:v>5.2394170761379497</c:v>
                </c:pt>
                <c:pt idx="222">
                  <c:v>5.2332063706469798</c:v>
                </c:pt>
                <c:pt idx="223">
                  <c:v>5.2269956665690804</c:v>
                </c:pt>
                <c:pt idx="224">
                  <c:v>5.2207849639089297</c:v>
                </c:pt>
                <c:pt idx="225">
                  <c:v>5.2145742626715901</c:v>
                </c:pt>
                <c:pt idx="226">
                  <c:v>5.2083635628618001</c:v>
                </c:pt>
                <c:pt idx="227">
                  <c:v>5.2021528644853898</c:v>
                </c:pt>
                <c:pt idx="228">
                  <c:v>5.1959421675471402</c:v>
                </c:pt>
                <c:pt idx="229">
                  <c:v>5.1897314720522099</c:v>
                </c:pt>
                <c:pt idx="230">
                  <c:v>5.1835207780057901</c:v>
                </c:pt>
                <c:pt idx="231">
                  <c:v>5.1773100854127403</c:v>
                </c:pt>
                <c:pt idx="232">
                  <c:v>5.1710993942789996</c:v>
                </c:pt>
                <c:pt idx="233">
                  <c:v>5.1648887046094902</c:v>
                </c:pt>
                <c:pt idx="234">
                  <c:v>5.1586780164094899</c:v>
                </c:pt>
                <c:pt idx="235">
                  <c:v>5.1524673296835797</c:v>
                </c:pt>
                <c:pt idx="236">
                  <c:v>5.1462566444389504</c:v>
                </c:pt>
                <c:pt idx="237">
                  <c:v>5.1400459606794797</c:v>
                </c:pt>
                <c:pt idx="238">
                  <c:v>5.1338352784109302</c:v>
                </c:pt>
                <c:pt idx="239">
                  <c:v>5.12762459763871</c:v>
                </c:pt>
                <c:pt idx="240">
                  <c:v>5.1214139183675398</c:v>
                </c:pt>
                <c:pt idx="241">
                  <c:v>5.1152032406047603</c:v>
                </c:pt>
                <c:pt idx="242">
                  <c:v>5.1089925643543301</c:v>
                </c:pt>
                <c:pt idx="243">
                  <c:v>5.1027818896221797</c:v>
                </c:pt>
                <c:pt idx="244">
                  <c:v>5.0965712164131203</c:v>
                </c:pt>
                <c:pt idx="245">
                  <c:v>5.0903605447345903</c:v>
                </c:pt>
                <c:pt idx="246">
                  <c:v>5.0841498745906701</c:v>
                </c:pt>
                <c:pt idx="247">
                  <c:v>5.0779392059874002</c:v>
                </c:pt>
                <c:pt idx="248">
                  <c:v>5.0717285389304303</c:v>
                </c:pt>
                <c:pt idx="249">
                  <c:v>5.0655178734247004</c:v>
                </c:pt>
                <c:pt idx="250">
                  <c:v>5.0593072094778098</c:v>
                </c:pt>
                <c:pt idx="251">
                  <c:v>5.0530965470939702</c:v>
                </c:pt>
                <c:pt idx="252">
                  <c:v>5.04688588627935</c:v>
                </c:pt>
                <c:pt idx="253">
                  <c:v>5.0406752270390198</c:v>
                </c:pt>
                <c:pt idx="254">
                  <c:v>5.0344645693802699</c:v>
                </c:pt>
                <c:pt idx="255">
                  <c:v>5.0282539133085997</c:v>
                </c:pt>
                <c:pt idx="256">
                  <c:v>5.0220432588291501</c:v>
                </c:pt>
                <c:pt idx="257">
                  <c:v>5.0158326059482103</c:v>
                </c:pt>
                <c:pt idx="258">
                  <c:v>5.0096219546709797</c:v>
                </c:pt>
                <c:pt idx="259">
                  <c:v>5.00341130500491</c:v>
                </c:pt>
                <c:pt idx="260">
                  <c:v>4.9972006569556697</c:v>
                </c:pt>
                <c:pt idx="261">
                  <c:v>4.9909900105284999</c:v>
                </c:pt>
                <c:pt idx="262">
                  <c:v>4.9847793657291302</c:v>
                </c:pt>
                <c:pt idx="263">
                  <c:v>4.9785687225651296</c:v>
                </c:pt>
                <c:pt idx="264">
                  <c:v>4.9723580810422598</c:v>
                </c:pt>
                <c:pt idx="265">
                  <c:v>4.9661474411659103</c:v>
                </c:pt>
                <c:pt idx="266">
                  <c:v>4.9599368029419102</c:v>
                </c:pt>
                <c:pt idx="267">
                  <c:v>4.9537261663779697</c:v>
                </c:pt>
                <c:pt idx="268">
                  <c:v>4.9475155314795796</c:v>
                </c:pt>
                <c:pt idx="269">
                  <c:v>4.9413048982534198</c:v>
                </c:pt>
                <c:pt idx="270">
                  <c:v>4.9350942667050299</c:v>
                </c:pt>
                <c:pt idx="271">
                  <c:v>4.9288836368403999</c:v>
                </c:pt>
                <c:pt idx="272">
                  <c:v>4.9226730086673696</c:v>
                </c:pt>
                <c:pt idx="273">
                  <c:v>4.9164623821916198</c:v>
                </c:pt>
                <c:pt idx="274">
                  <c:v>4.9102517574199798</c:v>
                </c:pt>
                <c:pt idx="275">
                  <c:v>4.90404113435741</c:v>
                </c:pt>
                <c:pt idx="276">
                  <c:v>4.8978305130122699</c:v>
                </c:pt>
                <c:pt idx="277">
                  <c:v>4.8916198933903701</c:v>
                </c:pt>
                <c:pt idx="278">
                  <c:v>4.8854092754982803</c:v>
                </c:pt>
                <c:pt idx="279">
                  <c:v>4.8791986593429897</c:v>
                </c:pt>
                <c:pt idx="280">
                  <c:v>4.8729880449296301</c:v>
                </c:pt>
                <c:pt idx="281">
                  <c:v>4.8667774322667299</c:v>
                </c:pt>
                <c:pt idx="282">
                  <c:v>4.86056682136027</c:v>
                </c:pt>
                <c:pt idx="283">
                  <c:v>4.85435621221737</c:v>
                </c:pt>
                <c:pt idx="284">
                  <c:v>4.8481456048432898</c:v>
                </c:pt>
                <c:pt idx="285">
                  <c:v>4.8419349992467202</c:v>
                </c:pt>
                <c:pt idx="286">
                  <c:v>4.8357243954337497</c:v>
                </c:pt>
                <c:pt idx="287">
                  <c:v>4.8295137934112802</c:v>
                </c:pt>
                <c:pt idx="288">
                  <c:v>4.8233031931865904</c:v>
                </c:pt>
                <c:pt idx="289">
                  <c:v>4.81709259476514</c:v>
                </c:pt>
                <c:pt idx="290">
                  <c:v>4.8108819981557698</c:v>
                </c:pt>
                <c:pt idx="291">
                  <c:v>4.8046714033647699</c:v>
                </c:pt>
                <c:pt idx="292">
                  <c:v>4.7984608103991997</c:v>
                </c:pt>
                <c:pt idx="293">
                  <c:v>4.7922502192658101</c:v>
                </c:pt>
                <c:pt idx="294">
                  <c:v>4.7860396299724304</c:v>
                </c:pt>
                <c:pt idx="295">
                  <c:v>4.77982904252588</c:v>
                </c:pt>
                <c:pt idx="296">
                  <c:v>4.7736184569333702</c:v>
                </c:pt>
                <c:pt idx="297">
                  <c:v>4.7674078732021501</c:v>
                </c:pt>
                <c:pt idx="298">
                  <c:v>4.7611972913391396</c:v>
                </c:pt>
                <c:pt idx="299">
                  <c:v>4.7549867113523803</c:v>
                </c:pt>
                <c:pt idx="300">
                  <c:v>4.74877613324887</c:v>
                </c:pt>
                <c:pt idx="301">
                  <c:v>4.7425655570360199</c:v>
                </c:pt>
                <c:pt idx="302">
                  <c:v>4.73635498272089</c:v>
                </c:pt>
                <c:pt idx="303">
                  <c:v>4.7301444103116799</c:v>
                </c:pt>
                <c:pt idx="304">
                  <c:v>4.7239338398155599</c:v>
                </c:pt>
                <c:pt idx="305">
                  <c:v>4.7177232712400601</c:v>
                </c:pt>
                <c:pt idx="306">
                  <c:v>4.7115127045928</c:v>
                </c:pt>
                <c:pt idx="307">
                  <c:v>4.7053021398810504</c:v>
                </c:pt>
                <c:pt idx="308">
                  <c:v>4.6990915771132</c:v>
                </c:pt>
                <c:pt idx="309">
                  <c:v>4.6928810162966004</c:v>
                </c:pt>
                <c:pt idx="310">
                  <c:v>4.6866704574390203</c:v>
                </c:pt>
                <c:pt idx="311">
                  <c:v>4.6804599005475103</c:v>
                </c:pt>
                <c:pt idx="312">
                  <c:v>4.6742493456317797</c:v>
                </c:pt>
                <c:pt idx="313">
                  <c:v>4.6680387926981997</c:v>
                </c:pt>
                <c:pt idx="314">
                  <c:v>4.66182824175507</c:v>
                </c:pt>
                <c:pt idx="315">
                  <c:v>4.6556176928103703</c:v>
                </c:pt>
                <c:pt idx="316">
                  <c:v>4.6494071458713604</c:v>
                </c:pt>
                <c:pt idx="317">
                  <c:v>4.6431966009479604</c:v>
                </c:pt>
                <c:pt idx="318">
                  <c:v>4.6369860580467499</c:v>
                </c:pt>
                <c:pt idx="319">
                  <c:v>4.6307755171762501</c:v>
                </c:pt>
                <c:pt idx="320">
                  <c:v>4.62456497834392</c:v>
                </c:pt>
                <c:pt idx="321">
                  <c:v>4.6183544415598199</c:v>
                </c:pt>
                <c:pt idx="322">
                  <c:v>4.6121439068307399</c:v>
                </c:pt>
                <c:pt idx="323">
                  <c:v>4.6059333741653603</c:v>
                </c:pt>
                <c:pt idx="324">
                  <c:v>4.5997228435720396</c:v>
                </c:pt>
                <c:pt idx="325">
                  <c:v>4.5935123150584598</c:v>
                </c:pt>
                <c:pt idx="326">
                  <c:v>4.5873017886349201</c:v>
                </c:pt>
                <c:pt idx="327">
                  <c:v>4.5810912643084096</c:v>
                </c:pt>
                <c:pt idx="328">
                  <c:v>4.5748807420878501</c:v>
                </c:pt>
                <c:pt idx="329">
                  <c:v>4.5686702219811099</c:v>
                </c:pt>
                <c:pt idx="330">
                  <c:v>4.5624597039982797</c:v>
                </c:pt>
                <c:pt idx="331">
                  <c:v>4.5562491881477003</c:v>
                </c:pt>
                <c:pt idx="332">
                  <c:v>4.55003867443732</c:v>
                </c:pt>
                <c:pt idx="333">
                  <c:v>4.54382816287632</c:v>
                </c:pt>
                <c:pt idx="334">
                  <c:v>4.5376176534727701</c:v>
                </c:pt>
                <c:pt idx="335">
                  <c:v>4.5314071462370302</c:v>
                </c:pt>
                <c:pt idx="336">
                  <c:v>4.5251966411776703</c:v>
                </c:pt>
                <c:pt idx="337">
                  <c:v>4.5189861383028802</c:v>
                </c:pt>
                <c:pt idx="338">
                  <c:v>4.5127756376213402</c:v>
                </c:pt>
                <c:pt idx="339">
                  <c:v>4.5065651391435901</c:v>
                </c:pt>
                <c:pt idx="340">
                  <c:v>4.5003546428784</c:v>
                </c:pt>
                <c:pt idx="341">
                  <c:v>4.4941441488341702</c:v>
                </c:pt>
                <c:pt idx="342">
                  <c:v>4.4879336570197701</c:v>
                </c:pt>
                <c:pt idx="343">
                  <c:v>4.4817231674459501</c:v>
                </c:pt>
                <c:pt idx="344">
                  <c:v>4.4755126801212999</c:v>
                </c:pt>
                <c:pt idx="345">
                  <c:v>4.4693021950555698</c:v>
                </c:pt>
                <c:pt idx="346">
                  <c:v>4.4630917122574196</c:v>
                </c:pt>
                <c:pt idx="347">
                  <c:v>4.4568812317359896</c:v>
                </c:pt>
                <c:pt idx="348">
                  <c:v>4.4506707535022798</c:v>
                </c:pt>
                <c:pt idx="349">
                  <c:v>4.4444602775651401</c:v>
                </c:pt>
                <c:pt idx="350">
                  <c:v>4.4382498039345997</c:v>
                </c:pt>
                <c:pt idx="351">
                  <c:v>4.4320393326188396</c:v>
                </c:pt>
                <c:pt idx="352">
                  <c:v>4.42582886362948</c:v>
                </c:pt>
                <c:pt idx="353">
                  <c:v>4.4196183969755802</c:v>
                </c:pt>
                <c:pt idx="354">
                  <c:v>4.4134079326669999</c:v>
                </c:pt>
                <c:pt idx="355">
                  <c:v>4.4071974707140296</c:v>
                </c:pt>
                <c:pt idx="356">
                  <c:v>4.4009870111251503</c:v>
                </c:pt>
                <c:pt idx="357">
                  <c:v>4.3947765539122399</c:v>
                </c:pt>
                <c:pt idx="358">
                  <c:v>4.3885660990846498</c:v>
                </c:pt>
                <c:pt idx="359">
                  <c:v>4.3823556466528997</c:v>
                </c:pt>
                <c:pt idx="360">
                  <c:v>4.3761451966256804</c:v>
                </c:pt>
                <c:pt idx="361">
                  <c:v>4.3699347490151199</c:v>
                </c:pt>
                <c:pt idx="362">
                  <c:v>4.3637243038307796</c:v>
                </c:pt>
                <c:pt idx="363">
                  <c:v>4.3575138610830404</c:v>
                </c:pt>
                <c:pt idx="364">
                  <c:v>4.3513034207827204</c:v>
                </c:pt>
                <c:pt idx="365">
                  <c:v>4.3450929829388096</c:v>
                </c:pt>
                <c:pt idx="366">
                  <c:v>4.3388825475637196</c:v>
                </c:pt>
                <c:pt idx="367">
                  <c:v>4.3326721146673099</c:v>
                </c:pt>
                <c:pt idx="368">
                  <c:v>4.3264616842602797</c:v>
                </c:pt>
                <c:pt idx="369">
                  <c:v>4.3202512563529902</c:v>
                </c:pt>
                <c:pt idx="370">
                  <c:v>4.3140408309569596</c:v>
                </c:pt>
                <c:pt idx="371">
                  <c:v>4.3078304080826904</c:v>
                </c:pt>
                <c:pt idx="372">
                  <c:v>4.3016199877411001</c:v>
                </c:pt>
                <c:pt idx="373">
                  <c:v>4.2954095699431702</c:v>
                </c:pt>
                <c:pt idx="374">
                  <c:v>4.2891991546996104</c:v>
                </c:pt>
                <c:pt idx="375">
                  <c:v>4.2829887420222397</c:v>
                </c:pt>
                <c:pt idx="376">
                  <c:v>4.2767783319218697</c:v>
                </c:pt>
                <c:pt idx="377">
                  <c:v>4.2705679244097396</c:v>
                </c:pt>
                <c:pt idx="378">
                  <c:v>4.26435751949683</c:v>
                </c:pt>
                <c:pt idx="379">
                  <c:v>4.2581471171952003</c:v>
                </c:pt>
                <c:pt idx="380">
                  <c:v>4.2519367175159504</c:v>
                </c:pt>
                <c:pt idx="381">
                  <c:v>4.2457263204705704</c:v>
                </c:pt>
                <c:pt idx="382">
                  <c:v>4.2395159260706503</c:v>
                </c:pt>
                <c:pt idx="383">
                  <c:v>4.2333055343274797</c:v>
                </c:pt>
                <c:pt idx="384">
                  <c:v>4.2270951452534602</c:v>
                </c:pt>
                <c:pt idx="385">
                  <c:v>4.2208847588600404</c:v>
                </c:pt>
                <c:pt idx="386">
                  <c:v>4.2146743751590598</c:v>
                </c:pt>
                <c:pt idx="387">
                  <c:v>4.2084639941616997</c:v>
                </c:pt>
                <c:pt idx="388">
                  <c:v>4.2022536158818102</c:v>
                </c:pt>
                <c:pt idx="389">
                  <c:v>4.1960432403299501</c:v>
                </c:pt>
                <c:pt idx="390">
                  <c:v>4.1898328675186303</c:v>
                </c:pt>
                <c:pt idx="391">
                  <c:v>4.1836224974600604</c:v>
                </c:pt>
                <c:pt idx="392">
                  <c:v>4.1774121301657798</c:v>
                </c:pt>
                <c:pt idx="393">
                  <c:v>4.1712017656499896</c:v>
                </c:pt>
                <c:pt idx="394">
                  <c:v>4.1649914039236204</c:v>
                </c:pt>
                <c:pt idx="395">
                  <c:v>4.1587810449995404</c:v>
                </c:pt>
                <c:pt idx="396">
                  <c:v>4.1525706888896003</c:v>
                </c:pt>
                <c:pt idx="397">
                  <c:v>4.1463603356082999</c:v>
                </c:pt>
                <c:pt idx="398">
                  <c:v>4.1401499851668504</c:v>
                </c:pt>
                <c:pt idx="399">
                  <c:v>4.1339396375784503</c:v>
                </c:pt>
                <c:pt idx="400">
                  <c:v>4.1277292928559701</c:v>
                </c:pt>
                <c:pt idx="401">
                  <c:v>4.1215189510116197</c:v>
                </c:pt>
                <c:pt idx="402">
                  <c:v>4.1153086120603097</c:v>
                </c:pt>
                <c:pt idx="403">
                  <c:v>4.1090982760136399</c:v>
                </c:pt>
                <c:pt idx="404">
                  <c:v>4.1028879428851699</c:v>
                </c:pt>
                <c:pt idx="405">
                  <c:v>4.0966776126874596</c:v>
                </c:pt>
                <c:pt idx="406">
                  <c:v>4.0904672854353104</c:v>
                </c:pt>
                <c:pt idx="407">
                  <c:v>4.08425696114183</c:v>
                </c:pt>
                <c:pt idx="408">
                  <c:v>4.0780466398197399</c:v>
                </c:pt>
                <c:pt idx="409">
                  <c:v>4.0718363214830298</c:v>
                </c:pt>
                <c:pt idx="410">
                  <c:v>4.0656260061446599</c:v>
                </c:pt>
                <c:pt idx="411">
                  <c:v>4.0594156938198402</c:v>
                </c:pt>
                <c:pt idx="412">
                  <c:v>4.0532053845220899</c:v>
                </c:pt>
                <c:pt idx="413">
                  <c:v>4.0469950782645601</c:v>
                </c:pt>
                <c:pt idx="414">
                  <c:v>4.0407847750609198</c:v>
                </c:pt>
                <c:pt idx="415">
                  <c:v>4.0345744749267602</c:v>
                </c:pt>
                <c:pt idx="416">
                  <c:v>4.0283641778759103</c:v>
                </c:pt>
                <c:pt idx="417">
                  <c:v>4.02215388392188</c:v>
                </c:pt>
                <c:pt idx="418">
                  <c:v>4.0159435930786902</c:v>
                </c:pt>
                <c:pt idx="419">
                  <c:v>4.0097333053622801</c:v>
                </c:pt>
                <c:pt idx="420">
                  <c:v>4.0035230207864396</c:v>
                </c:pt>
                <c:pt idx="421">
                  <c:v>3.99731273936621</c:v>
                </c:pt>
                <c:pt idx="422">
                  <c:v>3.9911024611155499</c:v>
                </c:pt>
                <c:pt idx="423">
                  <c:v>3.9848921860489099</c:v>
                </c:pt>
                <c:pt idx="424">
                  <c:v>3.9786819141827001</c:v>
                </c:pt>
                <c:pt idx="425">
                  <c:v>3.9724716455311699</c:v>
                </c:pt>
                <c:pt idx="426">
                  <c:v>3.9662613801098199</c:v>
                </c:pt>
                <c:pt idx="427">
                  <c:v>3.9600511179323301</c:v>
                </c:pt>
                <c:pt idx="428">
                  <c:v>3.9538408590158598</c:v>
                </c:pt>
                <c:pt idx="429">
                  <c:v>3.9476306033750399</c:v>
                </c:pt>
                <c:pt idx="430">
                  <c:v>3.94142035102537</c:v>
                </c:pt>
                <c:pt idx="431">
                  <c:v>3.9352101019828098</c:v>
                </c:pt>
                <c:pt idx="432">
                  <c:v>3.92899985626154</c:v>
                </c:pt>
                <c:pt idx="433">
                  <c:v>3.92278961387919</c:v>
                </c:pt>
                <c:pt idx="434">
                  <c:v>3.9165793748509099</c:v>
                </c:pt>
                <c:pt idx="435">
                  <c:v>3.91036913919306</c:v>
                </c:pt>
                <c:pt idx="436">
                  <c:v>3.9041589069202098</c:v>
                </c:pt>
                <c:pt idx="437">
                  <c:v>3.8979486780504198</c:v>
                </c:pt>
                <c:pt idx="438">
                  <c:v>3.89173845259922</c:v>
                </c:pt>
                <c:pt idx="439">
                  <c:v>3.8855282305830099</c:v>
                </c:pt>
                <c:pt idx="440">
                  <c:v>3.8793180120186799</c:v>
                </c:pt>
                <c:pt idx="441">
                  <c:v>3.8731077969213201</c:v>
                </c:pt>
                <c:pt idx="442">
                  <c:v>3.8668975853094998</c:v>
                </c:pt>
                <c:pt idx="443">
                  <c:v>3.86068737719929</c:v>
                </c:pt>
                <c:pt idx="444">
                  <c:v>3.8544771726076199</c:v>
                </c:pt>
                <c:pt idx="445">
                  <c:v>3.8482669715511801</c:v>
                </c:pt>
                <c:pt idx="446">
                  <c:v>3.84205677404782</c:v>
                </c:pt>
                <c:pt idx="447">
                  <c:v>3.8358465801144201</c:v>
                </c:pt>
                <c:pt idx="448">
                  <c:v>3.8296363897683801</c:v>
                </c:pt>
                <c:pt idx="449">
                  <c:v>3.8234262030271502</c:v>
                </c:pt>
                <c:pt idx="450">
                  <c:v>3.8172160199079999</c:v>
                </c:pt>
                <c:pt idx="451">
                  <c:v>3.8110058404293201</c:v>
                </c:pt>
                <c:pt idx="452">
                  <c:v>3.8047956646085899</c:v>
                </c:pt>
                <c:pt idx="453">
                  <c:v>3.7985854924637499</c:v>
                </c:pt>
                <c:pt idx="454">
                  <c:v>3.79237532401251</c:v>
                </c:pt>
                <c:pt idx="455">
                  <c:v>3.7861651592737502</c:v>
                </c:pt>
                <c:pt idx="456">
                  <c:v>3.7799549982654099</c:v>
                </c:pt>
                <c:pt idx="457">
                  <c:v>3.77374484100591</c:v>
                </c:pt>
                <c:pt idx="458">
                  <c:v>3.7675346875137898</c:v>
                </c:pt>
                <c:pt idx="459">
                  <c:v>3.7613245378073601</c:v>
                </c:pt>
                <c:pt idx="460">
                  <c:v>3.7551143919060901</c:v>
                </c:pt>
                <c:pt idx="461">
                  <c:v>3.7489042498285601</c:v>
                </c:pt>
                <c:pt idx="462">
                  <c:v>3.74269411159379</c:v>
                </c:pt>
                <c:pt idx="463">
                  <c:v>3.7364839772202201</c:v>
                </c:pt>
                <c:pt idx="464">
                  <c:v>3.73027384672897</c:v>
                </c:pt>
                <c:pt idx="465">
                  <c:v>3.7240637201379601</c:v>
                </c:pt>
                <c:pt idx="466">
                  <c:v>3.7178535974671298</c:v>
                </c:pt>
                <c:pt idx="467">
                  <c:v>3.7116434787361601</c:v>
                </c:pt>
                <c:pt idx="468">
                  <c:v>3.7054333639641102</c:v>
                </c:pt>
                <c:pt idx="469">
                  <c:v>3.69922325317278</c:v>
                </c:pt>
                <c:pt idx="470">
                  <c:v>3.6930131463807401</c:v>
                </c:pt>
                <c:pt idx="471">
                  <c:v>3.6868030436086001</c:v>
                </c:pt>
                <c:pt idx="472">
                  <c:v>3.68059294487596</c:v>
                </c:pt>
                <c:pt idx="473">
                  <c:v>3.6743828502051601</c:v>
                </c:pt>
                <c:pt idx="474">
                  <c:v>3.66817275961533</c:v>
                </c:pt>
                <c:pt idx="475">
                  <c:v>3.6619626731275998</c:v>
                </c:pt>
                <c:pt idx="476">
                  <c:v>3.6557525907629</c:v>
                </c:pt>
                <c:pt idx="477">
                  <c:v>3.6495425125415202</c:v>
                </c:pt>
                <c:pt idx="478">
                  <c:v>3.64333243848652</c:v>
                </c:pt>
                <c:pt idx="479">
                  <c:v>3.6371223686177201</c:v>
                </c:pt>
                <c:pt idx="480">
                  <c:v>3.6309123029569901</c:v>
                </c:pt>
                <c:pt idx="481">
                  <c:v>3.6247022415252301</c:v>
                </c:pt>
                <c:pt idx="482">
                  <c:v>3.6184921843456701</c:v>
                </c:pt>
                <c:pt idx="483">
                  <c:v>3.6122821314399101</c:v>
                </c:pt>
                <c:pt idx="484">
                  <c:v>3.6060720828292401</c:v>
                </c:pt>
                <c:pt idx="485">
                  <c:v>3.5998620385362798</c:v>
                </c:pt>
                <c:pt idx="486">
                  <c:v>3.5936519985826898</c:v>
                </c:pt>
                <c:pt idx="487">
                  <c:v>3.5874419629924699</c:v>
                </c:pt>
                <c:pt idx="488">
                  <c:v>3.5812319317879502</c:v>
                </c:pt>
                <c:pt idx="489">
                  <c:v>3.5750219049912402</c:v>
                </c:pt>
                <c:pt idx="490">
                  <c:v>3.5688118826249799</c:v>
                </c:pt>
                <c:pt idx="491">
                  <c:v>3.5626018647138298</c:v>
                </c:pt>
                <c:pt idx="492">
                  <c:v>3.55639185128075</c:v>
                </c:pt>
                <c:pt idx="493">
                  <c:v>3.5501818423485001</c:v>
                </c:pt>
                <c:pt idx="494">
                  <c:v>3.5439718379403602</c:v>
                </c:pt>
                <c:pt idx="495">
                  <c:v>3.53776183808165</c:v>
                </c:pt>
                <c:pt idx="496">
                  <c:v>3.5315518427956198</c:v>
                </c:pt>
                <c:pt idx="497">
                  <c:v>3.52534185210683</c:v>
                </c:pt>
                <c:pt idx="498">
                  <c:v>3.5191318660388302</c:v>
                </c:pt>
                <c:pt idx="499">
                  <c:v>3.5129218846157899</c:v>
                </c:pt>
                <c:pt idx="500">
                  <c:v>3.50671190786385</c:v>
                </c:pt>
                <c:pt idx="501">
                  <c:v>3.5005019358071401</c:v>
                </c:pt>
                <c:pt idx="502">
                  <c:v>3.4942919684710798</c:v>
                </c:pt>
                <c:pt idx="503">
                  <c:v>3.4880820058793698</c:v>
                </c:pt>
                <c:pt idx="504">
                  <c:v>3.48187204805925</c:v>
                </c:pt>
                <c:pt idx="505">
                  <c:v>3.4756620950355699</c:v>
                </c:pt>
                <c:pt idx="506">
                  <c:v>3.46945214683408</c:v>
                </c:pt>
                <c:pt idx="507">
                  <c:v>3.4632422034811001</c:v>
                </c:pt>
                <c:pt idx="508">
                  <c:v>3.4570322650012701</c:v>
                </c:pt>
                <c:pt idx="509">
                  <c:v>3.4508223314227302</c:v>
                </c:pt>
                <c:pt idx="510">
                  <c:v>3.4446124027712699</c:v>
                </c:pt>
                <c:pt idx="511">
                  <c:v>3.4384024790735799</c:v>
                </c:pt>
                <c:pt idx="512">
                  <c:v>3.43219256035621</c:v>
                </c:pt>
                <c:pt idx="513">
                  <c:v>3.4259826466469199</c:v>
                </c:pt>
                <c:pt idx="514">
                  <c:v>3.4197727379726501</c:v>
                </c:pt>
                <c:pt idx="515">
                  <c:v>3.4135628343608899</c:v>
                </c:pt>
                <c:pt idx="516">
                  <c:v>3.4073529358396901</c:v>
                </c:pt>
                <c:pt idx="517">
                  <c:v>3.4011430424354501</c:v>
                </c:pt>
                <c:pt idx="518">
                  <c:v>3.3949331541780801</c:v>
                </c:pt>
                <c:pt idx="519">
                  <c:v>3.38872327109515</c:v>
                </c:pt>
                <c:pt idx="520">
                  <c:v>3.3825133932151501</c:v>
                </c:pt>
                <c:pt idx="521">
                  <c:v>3.37630352056647</c:v>
                </c:pt>
                <c:pt idx="522">
                  <c:v>3.37009365317869</c:v>
                </c:pt>
                <c:pt idx="523">
                  <c:v>3.3638837910806099</c:v>
                </c:pt>
                <c:pt idx="524">
                  <c:v>3.3576739343015798</c:v>
                </c:pt>
                <c:pt idx="525">
                  <c:v>3.3514640828711699</c:v>
                </c:pt>
                <c:pt idx="526">
                  <c:v>3.3452542368188198</c:v>
                </c:pt>
                <c:pt idx="527">
                  <c:v>3.3390443961752201</c:v>
                </c:pt>
                <c:pt idx="528">
                  <c:v>3.3328345609702699</c:v>
                </c:pt>
                <c:pt idx="529">
                  <c:v>3.3266247312344102</c:v>
                </c:pt>
                <c:pt idx="530">
                  <c:v>3.3204149069976099</c:v>
                </c:pt>
                <c:pt idx="531">
                  <c:v>3.3142050882926202</c:v>
                </c:pt>
                <c:pt idx="532">
                  <c:v>3.3079952751491</c:v>
                </c:pt>
                <c:pt idx="533">
                  <c:v>3.3017854675987901</c:v>
                </c:pt>
                <c:pt idx="534">
                  <c:v>3.2955756656733399</c:v>
                </c:pt>
                <c:pt idx="535">
                  <c:v>3.2893658694042398</c:v>
                </c:pt>
                <c:pt idx="536">
                  <c:v>3.28315607882428</c:v>
                </c:pt>
                <c:pt idx="537">
                  <c:v>3.2769462939654601</c:v>
                </c:pt>
                <c:pt idx="538">
                  <c:v>3.2707365148603702</c:v>
                </c:pt>
                <c:pt idx="539">
                  <c:v>3.2645267415411099</c:v>
                </c:pt>
                <c:pt idx="540">
                  <c:v>3.2583169740426001</c:v>
                </c:pt>
                <c:pt idx="541">
                  <c:v>3.2521072123966999</c:v>
                </c:pt>
                <c:pt idx="542">
                  <c:v>3.2458974566373602</c:v>
                </c:pt>
                <c:pt idx="543">
                  <c:v>3.23968770679845</c:v>
                </c:pt>
                <c:pt idx="544">
                  <c:v>3.2334779629133399</c:v>
                </c:pt>
                <c:pt idx="545">
                  <c:v>3.2272682250182498</c:v>
                </c:pt>
                <c:pt idx="546">
                  <c:v>3.22105849314632</c:v>
                </c:pt>
                <c:pt idx="547">
                  <c:v>3.2148487673328399</c:v>
                </c:pt>
                <c:pt idx="548">
                  <c:v>3.2086390476122499</c:v>
                </c:pt>
                <c:pt idx="549">
                  <c:v>3.2024293340214598</c:v>
                </c:pt>
                <c:pt idx="550">
                  <c:v>3.1962196265958398</c:v>
                </c:pt>
                <c:pt idx="551">
                  <c:v>3.19000992537064</c:v>
                </c:pt>
                <c:pt idx="552">
                  <c:v>3.1838002303825101</c:v>
                </c:pt>
                <c:pt idx="553">
                  <c:v>3.1775905416672998</c:v>
                </c:pt>
                <c:pt idx="554">
                  <c:v>3.1713808592636901</c:v>
                </c:pt>
                <c:pt idx="555">
                  <c:v>3.1651711832073399</c:v>
                </c:pt>
                <c:pt idx="556">
                  <c:v>3.1589615135360498</c:v>
                </c:pt>
                <c:pt idx="557">
                  <c:v>3.1527518502868301</c:v>
                </c:pt>
                <c:pt idx="558">
                  <c:v>3.1465421934991702</c:v>
                </c:pt>
                <c:pt idx="559">
                  <c:v>3.1403325432110401</c:v>
                </c:pt>
                <c:pt idx="560">
                  <c:v>3.1341228994603001</c:v>
                </c:pt>
                <c:pt idx="561">
                  <c:v>3.1279132622862802</c:v>
                </c:pt>
                <c:pt idx="562">
                  <c:v>3.1217036317275002</c:v>
                </c:pt>
                <c:pt idx="563">
                  <c:v>3.11549400782497</c:v>
                </c:pt>
                <c:pt idx="564">
                  <c:v>3.1092843906182299</c:v>
                </c:pt>
                <c:pt idx="565">
                  <c:v>3.1030747801466898</c:v>
                </c:pt>
                <c:pt idx="566">
                  <c:v>3.0968651764505402</c:v>
                </c:pt>
                <c:pt idx="567">
                  <c:v>3.0906555795720698</c:v>
                </c:pt>
                <c:pt idx="568">
                  <c:v>3.08444598955173</c:v>
                </c:pt>
                <c:pt idx="569">
                  <c:v>3.0782364064314001</c:v>
                </c:pt>
                <c:pt idx="570">
                  <c:v>3.07202683025143</c:v>
                </c:pt>
                <c:pt idx="571">
                  <c:v>3.0658172610558401</c:v>
                </c:pt>
                <c:pt idx="572">
                  <c:v>3.0596076988864098</c:v>
                </c:pt>
                <c:pt idx="573">
                  <c:v>3.0533981437864002</c:v>
                </c:pt>
                <c:pt idx="574">
                  <c:v>3.0471885957982501</c:v>
                </c:pt>
                <c:pt idx="575">
                  <c:v>3.0409790549652</c:v>
                </c:pt>
                <c:pt idx="576">
                  <c:v>3.03476952133262</c:v>
                </c:pt>
                <c:pt idx="577">
                  <c:v>3.0285599949440698</c:v>
                </c:pt>
                <c:pt idx="578">
                  <c:v>3.0223504758445801</c:v>
                </c:pt>
                <c:pt idx="579">
                  <c:v>3.01614096407768</c:v>
                </c:pt>
                <c:pt idx="580">
                  <c:v>3.0099314596905899</c:v>
                </c:pt>
                <c:pt idx="581">
                  <c:v>3.0037219627283398</c:v>
                </c:pt>
                <c:pt idx="582">
                  <c:v>2.9975124732370899</c:v>
                </c:pt>
                <c:pt idx="583">
                  <c:v>2.9913029912637401</c:v>
                </c:pt>
                <c:pt idx="584">
                  <c:v>2.98509351685371</c:v>
                </c:pt>
                <c:pt idx="585">
                  <c:v>2.97888405005614</c:v>
                </c:pt>
                <c:pt idx="586">
                  <c:v>2.9726745909179999</c:v>
                </c:pt>
                <c:pt idx="587">
                  <c:v>2.96646513948739</c:v>
                </c:pt>
                <c:pt idx="588">
                  <c:v>2.9602556958124802</c:v>
                </c:pt>
                <c:pt idx="589">
                  <c:v>2.9540462599428499</c:v>
                </c:pt>
                <c:pt idx="590">
                  <c:v>2.9478368319274799</c:v>
                </c:pt>
                <c:pt idx="591">
                  <c:v>2.9416274118161199</c:v>
                </c:pt>
                <c:pt idx="592">
                  <c:v>2.9354179996593102</c:v>
                </c:pt>
                <c:pt idx="593">
                  <c:v>2.9292085955061302</c:v>
                </c:pt>
                <c:pt idx="594">
                  <c:v>2.92299919940944</c:v>
                </c:pt>
                <c:pt idx="595">
                  <c:v>2.91678981141997</c:v>
                </c:pt>
                <c:pt idx="596">
                  <c:v>2.91058043158958</c:v>
                </c:pt>
                <c:pt idx="597">
                  <c:v>2.9043710599702899</c:v>
                </c:pt>
                <c:pt idx="598">
                  <c:v>2.8981616966155501</c:v>
                </c:pt>
                <c:pt idx="599">
                  <c:v>2.8919523415782402</c:v>
                </c:pt>
                <c:pt idx="600">
                  <c:v>2.8857429949120701</c:v>
                </c:pt>
                <c:pt idx="601">
                  <c:v>2.87953365667118</c:v>
                </c:pt>
                <c:pt idx="602">
                  <c:v>2.8733243269098598</c:v>
                </c:pt>
                <c:pt idx="603">
                  <c:v>2.8671150056838801</c:v>
                </c:pt>
                <c:pt idx="604">
                  <c:v>2.86090569304847</c:v>
                </c:pt>
                <c:pt idx="605">
                  <c:v>2.8546963890597001</c:v>
                </c:pt>
                <c:pt idx="606">
                  <c:v>2.8484870937733802</c:v>
                </c:pt>
                <c:pt idx="607">
                  <c:v>2.8422778072483799</c:v>
                </c:pt>
                <c:pt idx="608">
                  <c:v>2.8360685295407602</c:v>
                </c:pt>
                <c:pt idx="609">
                  <c:v>2.8298592607089299</c:v>
                </c:pt>
                <c:pt idx="610">
                  <c:v>2.82365000081146</c:v>
                </c:pt>
                <c:pt idx="611">
                  <c:v>2.8174407499070702</c:v>
                </c:pt>
                <c:pt idx="612">
                  <c:v>2.8112315080560402</c:v>
                </c:pt>
                <c:pt idx="613">
                  <c:v>2.80502227531814</c:v>
                </c:pt>
                <c:pt idx="614">
                  <c:v>2.7988130517540299</c:v>
                </c:pt>
                <c:pt idx="615">
                  <c:v>2.7926038374241799</c:v>
                </c:pt>
                <c:pt idx="616">
                  <c:v>2.78639463239216</c:v>
                </c:pt>
                <c:pt idx="617">
                  <c:v>2.7801854367187602</c:v>
                </c:pt>
                <c:pt idx="618">
                  <c:v>2.7739762504672099</c:v>
                </c:pt>
                <c:pt idx="619">
                  <c:v>2.7677670737009299</c:v>
                </c:pt>
                <c:pt idx="620">
                  <c:v>2.7615579064831799</c:v>
                </c:pt>
                <c:pt idx="621">
                  <c:v>2.7553487488803299</c:v>
                </c:pt>
                <c:pt idx="622">
                  <c:v>2.7491396009560498</c:v>
                </c:pt>
                <c:pt idx="623">
                  <c:v>2.7429304627764401</c:v>
                </c:pt>
                <c:pt idx="624">
                  <c:v>2.7367213344071102</c:v>
                </c:pt>
                <c:pt idx="625">
                  <c:v>2.7305122159164301</c:v>
                </c:pt>
                <c:pt idx="626">
                  <c:v>2.72430310737162</c:v>
                </c:pt>
                <c:pt idx="627">
                  <c:v>2.7180940088400498</c:v>
                </c:pt>
                <c:pt idx="628">
                  <c:v>2.7118849203908799</c:v>
                </c:pt>
                <c:pt idx="629">
                  <c:v>2.7056758420928202</c:v>
                </c:pt>
                <c:pt idx="630">
                  <c:v>2.69946677401775</c:v>
                </c:pt>
                <c:pt idx="631">
                  <c:v>2.6932577162348501</c:v>
                </c:pt>
                <c:pt idx="632">
                  <c:v>2.6870486688158799</c:v>
                </c:pt>
                <c:pt idx="633">
                  <c:v>2.6808396318321202</c:v>
                </c:pt>
                <c:pt idx="634">
                  <c:v>2.6746306053576898</c:v>
                </c:pt>
                <c:pt idx="635">
                  <c:v>2.6684215894656198</c:v>
                </c:pt>
                <c:pt idx="636">
                  <c:v>2.6622125842291702</c:v>
                </c:pt>
                <c:pt idx="637">
                  <c:v>2.65600358972346</c:v>
                </c:pt>
                <c:pt idx="638">
                  <c:v>2.6497946060232</c:v>
                </c:pt>
                <c:pt idx="639">
                  <c:v>2.6435856332059799</c:v>
                </c:pt>
                <c:pt idx="640">
                  <c:v>2.6373766713483202</c:v>
                </c:pt>
                <c:pt idx="641">
                  <c:v>2.6311677205270301</c:v>
                </c:pt>
                <c:pt idx="642">
                  <c:v>2.6249587808200898</c:v>
                </c:pt>
                <c:pt idx="643">
                  <c:v>2.6187498523080102</c:v>
                </c:pt>
                <c:pt idx="644">
                  <c:v>2.6125409350698701</c:v>
                </c:pt>
                <c:pt idx="645">
                  <c:v>2.6063320291866399</c:v>
                </c:pt>
                <c:pt idx="646">
                  <c:v>2.6001231347381601</c:v>
                </c:pt>
                <c:pt idx="647">
                  <c:v>2.5939142518083802</c:v>
                </c:pt>
                <c:pt idx="648">
                  <c:v>2.5877053804794801</c:v>
                </c:pt>
                <c:pt idx="649">
                  <c:v>2.5814965208355698</c:v>
                </c:pt>
                <c:pt idx="650">
                  <c:v>2.57528767296037</c:v>
                </c:pt>
                <c:pt idx="651">
                  <c:v>2.5690788369388802</c:v>
                </c:pt>
                <c:pt idx="652">
                  <c:v>2.5628700128587099</c:v>
                </c:pt>
                <c:pt idx="653">
                  <c:v>2.5566612008061198</c:v>
                </c:pt>
                <c:pt idx="654">
                  <c:v>2.5504524008693301</c:v>
                </c:pt>
                <c:pt idx="655">
                  <c:v>2.5442436131355599</c:v>
                </c:pt>
                <c:pt idx="656">
                  <c:v>2.5380348376962001</c:v>
                </c:pt>
                <c:pt idx="657">
                  <c:v>2.5318260746409602</c:v>
                </c:pt>
                <c:pt idx="658">
                  <c:v>2.5256173240611801</c:v>
                </c:pt>
                <c:pt idx="659">
                  <c:v>2.5194085860494702</c:v>
                </c:pt>
                <c:pt idx="660">
                  <c:v>2.5131998606975001</c:v>
                </c:pt>
                <c:pt idx="661">
                  <c:v>2.5069911481011502</c:v>
                </c:pt>
                <c:pt idx="662">
                  <c:v>2.5007824483547001</c:v>
                </c:pt>
                <c:pt idx="663">
                  <c:v>2.4945737615541002</c:v>
                </c:pt>
                <c:pt idx="664">
                  <c:v>2.4883650877959198</c:v>
                </c:pt>
                <c:pt idx="665">
                  <c:v>2.48215642717869</c:v>
                </c:pt>
                <c:pt idx="666">
                  <c:v>2.4759477798009399</c:v>
                </c:pt>
                <c:pt idx="667">
                  <c:v>2.4697391457625102</c:v>
                </c:pt>
                <c:pt idx="668">
                  <c:v>2.46353052516465</c:v>
                </c:pt>
                <c:pt idx="669">
                  <c:v>2.4573219181077302</c:v>
                </c:pt>
                <c:pt idx="670">
                  <c:v>2.45111332469649</c:v>
                </c:pt>
                <c:pt idx="671">
                  <c:v>2.4449047450341501</c:v>
                </c:pt>
                <c:pt idx="672">
                  <c:v>2.43869617922573</c:v>
                </c:pt>
                <c:pt idx="673">
                  <c:v>2.4324876273769802</c:v>
                </c:pt>
                <c:pt idx="674">
                  <c:v>2.42627908959571</c:v>
                </c:pt>
                <c:pt idx="675">
                  <c:v>2.42007056598987</c:v>
                </c:pt>
                <c:pt idx="676">
                  <c:v>2.4138620566688398</c:v>
                </c:pt>
                <c:pt idx="677">
                  <c:v>2.4076535617431198</c:v>
                </c:pt>
                <c:pt idx="678">
                  <c:v>2.4014450813240198</c:v>
                </c:pt>
                <c:pt idx="679">
                  <c:v>2.3952366155250302</c:v>
                </c:pt>
                <c:pt idx="680">
                  <c:v>2.3890281644597802</c:v>
                </c:pt>
                <c:pt idx="681">
                  <c:v>2.38281972824345</c:v>
                </c:pt>
                <c:pt idx="682">
                  <c:v>2.3766113069916801</c:v>
                </c:pt>
                <c:pt idx="683">
                  <c:v>2.37040290082389</c:v>
                </c:pt>
                <c:pt idx="684">
                  <c:v>2.3641945098574002</c:v>
                </c:pt>
                <c:pt idx="685">
                  <c:v>2.3579861342126902</c:v>
                </c:pt>
                <c:pt idx="686">
                  <c:v>2.3517777740110799</c:v>
                </c:pt>
                <c:pt idx="687">
                  <c:v>2.3455694293748901</c:v>
                </c:pt>
                <c:pt idx="688">
                  <c:v>2.3393611004286901</c:v>
                </c:pt>
                <c:pt idx="689">
                  <c:v>2.3331527872973998</c:v>
                </c:pt>
                <c:pt idx="690">
                  <c:v>2.3269444901076102</c:v>
                </c:pt>
                <c:pt idx="691">
                  <c:v>2.3207362089865402</c:v>
                </c:pt>
                <c:pt idx="692">
                  <c:v>2.3145279440653099</c:v>
                </c:pt>
                <c:pt idx="693">
                  <c:v>2.30831969547314</c:v>
                </c:pt>
                <c:pt idx="694">
                  <c:v>2.3021114633425199</c:v>
                </c:pt>
                <c:pt idx="695">
                  <c:v>2.2959032478069998</c:v>
                </c:pt>
                <c:pt idx="696">
                  <c:v>2.2896950490008301</c:v>
                </c:pt>
                <c:pt idx="697">
                  <c:v>2.2834868670623001</c:v>
                </c:pt>
                <c:pt idx="698">
                  <c:v>2.2772787021278602</c:v>
                </c:pt>
                <c:pt idx="699">
                  <c:v>2.27107055433734</c:v>
                </c:pt>
                <c:pt idx="700">
                  <c:v>2.2648624238310102</c:v>
                </c:pt>
                <c:pt idx="701">
                  <c:v>2.2586543107528301</c:v>
                </c:pt>
                <c:pt idx="702">
                  <c:v>2.2524462152465499</c:v>
                </c:pt>
                <c:pt idx="703">
                  <c:v>2.2462381374571101</c:v>
                </c:pt>
                <c:pt idx="704">
                  <c:v>2.24003007753219</c:v>
                </c:pt>
                <c:pt idx="705">
                  <c:v>2.23382203562003</c:v>
                </c:pt>
                <c:pt idx="706">
                  <c:v>2.2276140118730399</c:v>
                </c:pt>
                <c:pt idx="707">
                  <c:v>2.2214060064420198</c:v>
                </c:pt>
                <c:pt idx="708">
                  <c:v>2.2151980194813499</c:v>
                </c:pt>
                <c:pt idx="709">
                  <c:v>2.2089900511460399</c:v>
                </c:pt>
                <c:pt idx="710">
                  <c:v>2.2027821015949902</c:v>
                </c:pt>
                <c:pt idx="711">
                  <c:v>2.19657417098714</c:v>
                </c:pt>
                <c:pt idx="712">
                  <c:v>2.19036625948277</c:v>
                </c:pt>
                <c:pt idx="713">
                  <c:v>2.18415836724445</c:v>
                </c:pt>
                <c:pt idx="714">
                  <c:v>2.1779504944383601</c:v>
                </c:pt>
                <c:pt idx="715">
                  <c:v>2.1717426412304301</c:v>
                </c:pt>
                <c:pt idx="716">
                  <c:v>2.16553480778957</c:v>
                </c:pt>
                <c:pt idx="717">
                  <c:v>2.1593269942854998</c:v>
                </c:pt>
                <c:pt idx="718">
                  <c:v>2.1531192008903401</c:v>
                </c:pt>
                <c:pt idx="719">
                  <c:v>2.1469114277799499</c:v>
                </c:pt>
                <c:pt idx="720">
                  <c:v>2.1407036751300899</c:v>
                </c:pt>
                <c:pt idx="721">
                  <c:v>2.1344959431196502</c:v>
                </c:pt>
                <c:pt idx="722">
                  <c:v>2.1282882319277601</c:v>
                </c:pt>
                <c:pt idx="723">
                  <c:v>2.1220805417389301</c:v>
                </c:pt>
                <c:pt idx="724">
                  <c:v>2.11587287273731</c:v>
                </c:pt>
                <c:pt idx="725">
                  <c:v>2.1096652251102999</c:v>
                </c:pt>
                <c:pt idx="726">
                  <c:v>2.1034575990463802</c:v>
                </c:pt>
                <c:pt idx="727">
                  <c:v>2.0972499947366998</c:v>
                </c:pt>
                <c:pt idx="728">
                  <c:v>2.0910424123764302</c:v>
                </c:pt>
                <c:pt idx="729">
                  <c:v>2.0848348521608999</c:v>
                </c:pt>
                <c:pt idx="730">
                  <c:v>2.0786273142889198</c:v>
                </c:pt>
                <c:pt idx="731">
                  <c:v>2.0724197989597601</c:v>
                </c:pt>
                <c:pt idx="732">
                  <c:v>2.0662123063784299</c:v>
                </c:pt>
                <c:pt idx="733">
                  <c:v>2.0600048367498398</c:v>
                </c:pt>
                <c:pt idx="734">
                  <c:v>2.0537973902821101</c:v>
                </c:pt>
                <c:pt idx="735">
                  <c:v>2.0475899671862798</c:v>
                </c:pt>
                <c:pt idx="736">
                  <c:v>2.0413825676740598</c:v>
                </c:pt>
                <c:pt idx="737">
                  <c:v>2.0351751919630598</c:v>
                </c:pt>
                <c:pt idx="738">
                  <c:v>2.0289678402710298</c:v>
                </c:pt>
                <c:pt idx="739">
                  <c:v>2.02276051281908</c:v>
                </c:pt>
                <c:pt idx="740">
                  <c:v>2.0165532098307399</c:v>
                </c:pt>
                <c:pt idx="741">
                  <c:v>2.0103459315332599</c:v>
                </c:pt>
                <c:pt idx="742">
                  <c:v>2.00413867815573</c:v>
                </c:pt>
                <c:pt idx="743">
                  <c:v>1.9979314499304299</c:v>
                </c:pt>
                <c:pt idx="744">
                  <c:v>1.99172424709291</c:v>
                </c:pt>
                <c:pt idx="745">
                  <c:v>1.9855170698797799</c:v>
                </c:pt>
                <c:pt idx="746">
                  <c:v>1.97930991853392</c:v>
                </c:pt>
                <c:pt idx="747">
                  <c:v>1.9731027932987599</c:v>
                </c:pt>
                <c:pt idx="748">
                  <c:v>1.9668956944214999</c:v>
                </c:pt>
                <c:pt idx="749">
                  <c:v>1.96068862215214</c:v>
                </c:pt>
                <c:pt idx="750">
                  <c:v>1.95448157674483</c:v>
                </c:pt>
                <c:pt idx="751">
                  <c:v>1.94827455845599</c:v>
                </c:pt>
                <c:pt idx="752">
                  <c:v>1.94206756754564</c:v>
                </c:pt>
                <c:pt idx="753">
                  <c:v>1.93586060427713</c:v>
                </c:pt>
                <c:pt idx="754">
                  <c:v>1.9296536689168799</c:v>
                </c:pt>
                <c:pt idx="755">
                  <c:v>1.92344676173572</c:v>
                </c:pt>
                <c:pt idx="756">
                  <c:v>1.9172398830069901</c:v>
                </c:pt>
                <c:pt idx="757">
                  <c:v>1.9110330330079499</c:v>
                </c:pt>
                <c:pt idx="758">
                  <c:v>1.90482621201872</c:v>
                </c:pt>
                <c:pt idx="759">
                  <c:v>1.8986194203256199</c:v>
                </c:pt>
                <c:pt idx="760">
                  <c:v>1.8924126582154199</c:v>
                </c:pt>
                <c:pt idx="761">
                  <c:v>1.8862059259805499</c:v>
                </c:pt>
                <c:pt idx="762">
                  <c:v>1.8799992239169001</c:v>
                </c:pt>
                <c:pt idx="763">
                  <c:v>1.87379255232398</c:v>
                </c:pt>
                <c:pt idx="764">
                  <c:v>1.8675859115062099</c:v>
                </c:pt>
                <c:pt idx="765">
                  <c:v>1.86137930177112</c:v>
                </c:pt>
                <c:pt idx="766">
                  <c:v>1.8551727234307001</c:v>
                </c:pt>
                <c:pt idx="767">
                  <c:v>1.84896617680038</c:v>
                </c:pt>
                <c:pt idx="768">
                  <c:v>1.8427596622023701</c:v>
                </c:pt>
                <c:pt idx="769">
                  <c:v>1.8365531799599499</c:v>
                </c:pt>
                <c:pt idx="770">
                  <c:v>1.83034673040264</c:v>
                </c:pt>
                <c:pt idx="771">
                  <c:v>1.8241403138640599</c:v>
                </c:pt>
                <c:pt idx="772">
                  <c:v>1.81793393068169</c:v>
                </c:pt>
                <c:pt idx="773">
                  <c:v>1.8117275812001401</c:v>
                </c:pt>
                <c:pt idx="774">
                  <c:v>1.80552126576543</c:v>
                </c:pt>
                <c:pt idx="775">
                  <c:v>1.7993149847302901</c:v>
                </c:pt>
                <c:pt idx="776">
                  <c:v>1.7931087384511899</c:v>
                </c:pt>
                <c:pt idx="777">
                  <c:v>1.7869025272916901</c:v>
                </c:pt>
                <c:pt idx="778">
                  <c:v>1.78069635161867</c:v>
                </c:pt>
                <c:pt idx="779">
                  <c:v>1.77449021180369</c:v>
                </c:pt>
                <c:pt idx="780">
                  <c:v>1.7682841082246901</c:v>
                </c:pt>
                <c:pt idx="781">
                  <c:v>1.7620780412638399</c:v>
                </c:pt>
                <c:pt idx="782">
                  <c:v>1.7558720113112201</c:v>
                </c:pt>
                <c:pt idx="783">
                  <c:v>1.74966601875914</c:v>
                </c:pt>
                <c:pt idx="784">
                  <c:v>1.7434600640073901</c:v>
                </c:pt>
                <c:pt idx="785">
                  <c:v>1.73725414746036</c:v>
                </c:pt>
                <c:pt idx="786">
                  <c:v>1.7310482695303699</c:v>
                </c:pt>
                <c:pt idx="787">
                  <c:v>1.7248424306339101</c:v>
                </c:pt>
                <c:pt idx="788">
                  <c:v>1.7186366311930401</c:v>
                </c:pt>
                <c:pt idx="789">
                  <c:v>1.71243087163643</c:v>
                </c:pt>
                <c:pt idx="790">
                  <c:v>1.70622515240065</c:v>
                </c:pt>
                <c:pt idx="791">
                  <c:v>1.7000194739265799</c:v>
                </c:pt>
                <c:pt idx="792">
                  <c:v>1.6938138366626101</c:v>
                </c:pt>
                <c:pt idx="793">
                  <c:v>1.6876082410625799</c:v>
                </c:pt>
                <c:pt idx="794">
                  <c:v>1.6814026875874899</c:v>
                </c:pt>
                <c:pt idx="795">
                  <c:v>1.6751971767068801</c:v>
                </c:pt>
                <c:pt idx="796">
                  <c:v>1.66899170889516</c:v>
                </c:pt>
                <c:pt idx="797">
                  <c:v>1.6627862846349299</c:v>
                </c:pt>
                <c:pt idx="798">
                  <c:v>1.65658090441411</c:v>
                </c:pt>
                <c:pt idx="799">
                  <c:v>1.65037556873126</c:v>
                </c:pt>
                <c:pt idx="800">
                  <c:v>1.6441702780899701</c:v>
                </c:pt>
                <c:pt idx="801">
                  <c:v>1.6379650330025199</c:v>
                </c:pt>
                <c:pt idx="802">
                  <c:v>1.6317598339878301</c:v>
                </c:pt>
                <c:pt idx="803">
                  <c:v>1.62555468157322</c:v>
                </c:pt>
                <c:pt idx="804">
                  <c:v>1.6193495762957799</c:v>
                </c:pt>
                <c:pt idx="805">
                  <c:v>1.6131445186987601</c:v>
                </c:pt>
                <c:pt idx="806">
                  <c:v>1.6069395093348899</c:v>
                </c:pt>
                <c:pt idx="807">
                  <c:v>1.6007345487636</c:v>
                </c:pt>
                <c:pt idx="808">
                  <c:v>1.5945296375563001</c:v>
                </c:pt>
                <c:pt idx="809">
                  <c:v>1.5883247762908199</c:v>
                </c:pt>
                <c:pt idx="810">
                  <c:v>1.58211996555474</c:v>
                </c:pt>
                <c:pt idx="811">
                  <c:v>1.5759152059453101</c:v>
                </c:pt>
                <c:pt idx="812">
                  <c:v>1.56971049806733</c:v>
                </c:pt>
                <c:pt idx="813">
                  <c:v>1.56350584253847</c:v>
                </c:pt>
                <c:pt idx="814">
                  <c:v>1.55730123998374</c:v>
                </c:pt>
                <c:pt idx="815">
                  <c:v>1.55109669103885</c:v>
                </c:pt>
                <c:pt idx="816">
                  <c:v>1.54489219634943</c:v>
                </c:pt>
                <c:pt idx="817">
                  <c:v>1.5386877565724</c:v>
                </c:pt>
                <c:pt idx="818">
                  <c:v>1.53248337237442</c:v>
                </c:pt>
                <c:pt idx="819">
                  <c:v>1.5262790444332901</c:v>
                </c:pt>
                <c:pt idx="820">
                  <c:v>1.5200747734382301</c:v>
                </c:pt>
                <c:pt idx="821">
                  <c:v>1.5138705600879301</c:v>
                </c:pt>
                <c:pt idx="822">
                  <c:v>1.50766640509581</c:v>
                </c:pt>
                <c:pt idx="823">
                  <c:v>1.50146230918459</c:v>
                </c:pt>
                <c:pt idx="824">
                  <c:v>1.4952582730896899</c:v>
                </c:pt>
                <c:pt idx="825">
                  <c:v>1.48905429755846</c:v>
                </c:pt>
                <c:pt idx="826">
                  <c:v>1.48285038335167</c:v>
                </c:pt>
                <c:pt idx="827">
                  <c:v>1.4766465312419501</c:v>
                </c:pt>
                <c:pt idx="828">
                  <c:v>1.4704427420152799</c:v>
                </c:pt>
                <c:pt idx="829">
                  <c:v>1.46423901647094</c:v>
                </c:pt>
                <c:pt idx="830">
                  <c:v>1.4580353554215</c:v>
                </c:pt>
                <c:pt idx="831">
                  <c:v>1.45183175969432</c:v>
                </c:pt>
                <c:pt idx="832">
                  <c:v>1.44562823013005</c:v>
                </c:pt>
                <c:pt idx="833">
                  <c:v>1.4394247675841201</c:v>
                </c:pt>
                <c:pt idx="834">
                  <c:v>1.4332213729260801</c:v>
                </c:pt>
                <c:pt idx="835">
                  <c:v>1.42701804704305</c:v>
                </c:pt>
                <c:pt idx="836">
                  <c:v>1.42081479083436</c:v>
                </c:pt>
                <c:pt idx="837">
                  <c:v>1.4146116052170099</c:v>
                </c:pt>
                <c:pt idx="838">
                  <c:v>1.40840849112374</c:v>
                </c:pt>
                <c:pt idx="839">
                  <c:v>1.4022054495034699</c:v>
                </c:pt>
                <c:pt idx="840">
                  <c:v>1.39600248132289</c:v>
                </c:pt>
                <c:pt idx="841">
                  <c:v>1.38979958756504</c:v>
                </c:pt>
                <c:pt idx="842">
                  <c:v>1.38359676923085</c:v>
                </c:pt>
                <c:pt idx="843">
                  <c:v>1.37739402733861</c:v>
                </c:pt>
                <c:pt idx="844">
                  <c:v>1.3711913629274699</c:v>
                </c:pt>
                <c:pt idx="845">
                  <c:v>1.36498877705221</c:v>
                </c:pt>
                <c:pt idx="846">
                  <c:v>1.3587862707887</c:v>
                </c:pt>
                <c:pt idx="847">
                  <c:v>1.3525838452321901</c:v>
                </c:pt>
                <c:pt idx="848">
                  <c:v>1.3463815014973699</c:v>
                </c:pt>
                <c:pt idx="849">
                  <c:v>1.3401792407220201</c:v>
                </c:pt>
                <c:pt idx="850">
                  <c:v>1.3339770640618001</c:v>
                </c:pt>
                <c:pt idx="851">
                  <c:v>1.3277749726958501</c:v>
                </c:pt>
                <c:pt idx="852">
                  <c:v>1.32157296782434</c:v>
                </c:pt>
                <c:pt idx="853">
                  <c:v>1.3153710506720999</c:v>
                </c:pt>
                <c:pt idx="854">
                  <c:v>1.3091692224854801</c:v>
                </c:pt>
                <c:pt idx="855">
                  <c:v>1.30296748453408</c:v>
                </c:pt>
                <c:pt idx="856">
                  <c:v>1.2967658381129299</c:v>
                </c:pt>
                <c:pt idx="857">
                  <c:v>1.29056428454086</c:v>
                </c:pt>
                <c:pt idx="858">
                  <c:v>1.2843628251642101</c:v>
                </c:pt>
                <c:pt idx="859">
                  <c:v>1.27816146135374</c:v>
                </c:pt>
                <c:pt idx="860">
                  <c:v>1.27196019450645</c:v>
                </c:pt>
                <c:pt idx="861">
                  <c:v>1.2657590260472</c:v>
                </c:pt>
                <c:pt idx="862">
                  <c:v>1.25955795743054</c:v>
                </c:pt>
                <c:pt idx="863">
                  <c:v>1.2533569901380901</c:v>
                </c:pt>
                <c:pt idx="864">
                  <c:v>1.24715612568045</c:v>
                </c:pt>
                <c:pt idx="865">
                  <c:v>1.2409553655989001</c:v>
                </c:pt>
                <c:pt idx="866">
                  <c:v>1.2347547114672699</c:v>
                </c:pt>
                <c:pt idx="867">
                  <c:v>1.2285541648891001</c:v>
                </c:pt>
                <c:pt idx="868">
                  <c:v>1.2223537275015299</c:v>
                </c:pt>
                <c:pt idx="869">
                  <c:v>1.2161534009738599</c:v>
                </c:pt>
                <c:pt idx="870">
                  <c:v>1.2099531870100999</c:v>
                </c:pt>
                <c:pt idx="871">
                  <c:v>1.2037530873509501</c:v>
                </c:pt>
                <c:pt idx="872">
                  <c:v>1.19755310377111</c:v>
                </c:pt>
                <c:pt idx="873">
                  <c:v>1.1913532380832501</c:v>
                </c:pt>
                <c:pt idx="874">
                  <c:v>1.1851534921361</c:v>
                </c:pt>
                <c:pt idx="875">
                  <c:v>1.1789538678204301</c:v>
                </c:pt>
                <c:pt idx="876">
                  <c:v>1.17275436706453</c:v>
                </c:pt>
                <c:pt idx="877">
                  <c:v>1.16655499183834</c:v>
                </c:pt>
                <c:pt idx="878">
                  <c:v>1.16035574415422</c:v>
                </c:pt>
                <c:pt idx="879">
                  <c:v>1.15415662606589</c:v>
                </c:pt>
                <c:pt idx="880">
                  <c:v>1.1479576396746001</c:v>
                </c:pt>
                <c:pt idx="881">
                  <c:v>1.1417587871247601</c:v>
                </c:pt>
                <c:pt idx="882">
                  <c:v>1.13556007060861</c:v>
                </c:pt>
                <c:pt idx="883">
                  <c:v>1.12936149236464</c:v>
                </c:pt>
                <c:pt idx="884">
                  <c:v>1.1231630546839</c:v>
                </c:pt>
                <c:pt idx="885">
                  <c:v>1.1169647599058301</c:v>
                </c:pt>
                <c:pt idx="886">
                  <c:v>1.1107666104227001</c:v>
                </c:pt>
                <c:pt idx="887">
                  <c:v>1.10456860868081</c:v>
                </c:pt>
                <c:pt idx="888">
                  <c:v>1.09837075717979</c:v>
                </c:pt>
                <c:pt idx="889">
                  <c:v>1.0921730584791101</c:v>
                </c:pt>
                <c:pt idx="890">
                  <c:v>1.0859755151942301</c:v>
                </c:pt>
                <c:pt idx="891">
                  <c:v>1.0797781300012199</c:v>
                </c:pt>
                <c:pt idx="892">
                  <c:v>1.07358090563765</c:v>
                </c:pt>
                <c:pt idx="893">
                  <c:v>1.0673838449053801</c:v>
                </c:pt>
                <c:pt idx="894">
                  <c:v>1.06118695067082</c:v>
                </c:pt>
                <c:pt idx="895">
                  <c:v>1.05499022586795</c:v>
                </c:pt>
                <c:pt idx="896">
                  <c:v>1.0487936735000001</c:v>
                </c:pt>
                <c:pt idx="897">
                  <c:v>1.04259729664123</c:v>
                </c:pt>
                <c:pt idx="898">
                  <c:v>1.0364010984401499</c:v>
                </c:pt>
                <c:pt idx="899">
                  <c:v>1.0302050821201201</c:v>
                </c:pt>
                <c:pt idx="900">
                  <c:v>1.0240092509826899</c:v>
                </c:pt>
                <c:pt idx="901">
                  <c:v>1.01781360840943</c:v>
                </c:pt>
                <c:pt idx="902">
                  <c:v>1.01161815786545</c:v>
                </c:pt>
                <c:pt idx="903">
                  <c:v>1.0054229029003501</c:v>
                </c:pt>
                <c:pt idx="904">
                  <c:v>0.99922784715193602</c:v>
                </c:pt>
                <c:pt idx="905">
                  <c:v>0.99303299434864001</c:v>
                </c:pt>
                <c:pt idx="906">
                  <c:v>0.98683834831216499</c:v>
                </c:pt>
                <c:pt idx="907">
                  <c:v>0.98064391296141196</c:v>
                </c:pt>
                <c:pt idx="908">
                  <c:v>0.97444969231401701</c:v>
                </c:pt>
                <c:pt idx="909">
                  <c:v>0.96825569049054405</c:v>
                </c:pt>
                <c:pt idx="910">
                  <c:v>0.96206191171688105</c:v>
                </c:pt>
                <c:pt idx="911">
                  <c:v>0.95586836033064304</c:v>
                </c:pt>
                <c:pt idx="912">
                  <c:v>0.94967504077927001</c:v>
                </c:pt>
                <c:pt idx="913">
                  <c:v>0.94348195762868203</c:v>
                </c:pt>
                <c:pt idx="914">
                  <c:v>0.93728911556489203</c:v>
                </c:pt>
                <c:pt idx="915">
                  <c:v>0.93109651939775495</c:v>
                </c:pt>
                <c:pt idx="916">
                  <c:v>0.924904174068087</c:v>
                </c:pt>
                <c:pt idx="917">
                  <c:v>0.91871208464655396</c:v>
                </c:pt>
                <c:pt idx="918">
                  <c:v>0.91252025634310596</c:v>
                </c:pt>
                <c:pt idx="919">
                  <c:v>0.90632869450880105</c:v>
                </c:pt>
                <c:pt idx="920">
                  <c:v>0.90013740464401903</c:v>
                </c:pt>
                <c:pt idx="921">
                  <c:v>0.89394639239812401</c:v>
                </c:pt>
                <c:pt idx="922">
                  <c:v>0.88775566357967906</c:v>
                </c:pt>
                <c:pt idx="923">
                  <c:v>0.88156522415973104</c:v>
                </c:pt>
                <c:pt idx="924">
                  <c:v>0.87537508027731303</c:v>
                </c:pt>
                <c:pt idx="925">
                  <c:v>0.86918523824836202</c:v>
                </c:pt>
                <c:pt idx="926">
                  <c:v>0.86299570456656405</c:v>
                </c:pt>
                <c:pt idx="927">
                  <c:v>0.85680648591478703</c:v>
                </c:pt>
                <c:pt idx="928">
                  <c:v>0.85061758916901298</c:v>
                </c:pt>
                <c:pt idx="929">
                  <c:v>0.84442902140835296</c:v>
                </c:pt>
                <c:pt idx="930">
                  <c:v>0.83824078991905504</c:v>
                </c:pt>
                <c:pt idx="931">
                  <c:v>0.83205290220317796</c:v>
                </c:pt>
                <c:pt idx="932">
                  <c:v>0.82586536598840699</c:v>
                </c:pt>
                <c:pt idx="933">
                  <c:v>0.81967818923428704</c:v>
                </c:pt>
                <c:pt idx="934">
                  <c:v>0.81349138014394096</c:v>
                </c:pt>
                <c:pt idx="935">
                  <c:v>0.80730494716993595</c:v>
                </c:pt>
                <c:pt idx="936">
                  <c:v>0.801118899024852</c:v>
                </c:pt>
                <c:pt idx="937">
                  <c:v>0.79493324469251403</c:v>
                </c:pt>
                <c:pt idx="938">
                  <c:v>0.78874799343945501</c:v>
                </c:pt>
                <c:pt idx="939">
                  <c:v>0.78256315482305405</c:v>
                </c:pt>
                <c:pt idx="940">
                  <c:v>0.77637873870402596</c:v>
                </c:pt>
                <c:pt idx="941">
                  <c:v>0.77019475525971604</c:v>
                </c:pt>
                <c:pt idx="942">
                  <c:v>0.76401121499770996</c:v>
                </c:pt>
                <c:pt idx="943">
                  <c:v>0.75782812876588501</c:v>
                </c:pt>
                <c:pt idx="944">
                  <c:v>0.75164550776928996</c:v>
                </c:pt>
                <c:pt idx="945">
                  <c:v>0.74546336358262899</c:v>
                </c:pt>
                <c:pt idx="946">
                  <c:v>0.73928170816747696</c:v>
                </c:pt>
                <c:pt idx="947">
                  <c:v>0.73310055388933804</c:v>
                </c:pt>
                <c:pt idx="948">
                  <c:v>0.72691991353140895</c:v>
                </c:pt>
                <c:pt idx="949">
                  <c:v>0.72073980031531903</c:v>
                </c:pt>
                <c:pt idx="950">
                  <c:v>0.71456022791714702</c:v>
                </c:pt>
                <c:pt idx="951">
                  <c:v>0.70838121049202096</c:v>
                </c:pt>
                <c:pt idx="952">
                  <c:v>0.70220276268973902</c:v>
                </c:pt>
                <c:pt idx="953">
                  <c:v>0.69602489967952097</c:v>
                </c:pt>
                <c:pt idx="954">
                  <c:v>0.68984763717291198</c:v>
                </c:pt>
                <c:pt idx="955">
                  <c:v>0.68367099144593302</c:v>
                </c:pt>
                <c:pt idx="956">
                  <c:v>0.67749497936953695</c:v>
                </c:pt>
                <c:pt idx="957">
                  <c:v>0.67131961843150401</c:v>
                </c:pt>
                <c:pt idx="958">
                  <c:v>0.66514492676819503</c:v>
                </c:pt>
                <c:pt idx="959">
                  <c:v>0.65897092319192996</c:v>
                </c:pt>
                <c:pt idx="960">
                  <c:v>0.65279762722760704</c:v>
                </c:pt>
                <c:pt idx="961">
                  <c:v>0.64662505914122204</c:v>
                </c:pt>
                <c:pt idx="962">
                  <c:v>0.64045323997822701</c:v>
                </c:pt>
                <c:pt idx="963">
                  <c:v>0.63428219160099497</c:v>
                </c:pt>
                <c:pt idx="964">
                  <c:v>0.62811193672648402</c:v>
                </c:pt>
                <c:pt idx="965">
                  <c:v>0.621942498973172</c:v>
                </c:pt>
                <c:pt idx="966">
                  <c:v>0.61577390290066603</c:v>
                </c:pt>
                <c:pt idx="967">
                  <c:v>0.60960617405983297</c:v>
                </c:pt>
                <c:pt idx="968">
                  <c:v>0.60343933904232105</c:v>
                </c:pt>
                <c:pt idx="969">
                  <c:v>0.59727342553460105</c:v>
                </c:pt>
                <c:pt idx="970">
                  <c:v>0.59110846237358605</c:v>
                </c:pt>
                <c:pt idx="971">
                  <c:v>0.58494447960752505</c:v>
                </c:pt>
                <c:pt idx="972">
                  <c:v>0.57878150855983301</c:v>
                </c:pt>
                <c:pt idx="973">
                  <c:v>0.572619581897017</c:v>
                </c:pt>
                <c:pt idx="974">
                  <c:v>0.566458733701801</c:v>
                </c:pt>
                <c:pt idx="975">
                  <c:v>0.56029899954935203</c:v>
                </c:pt>
                <c:pt idx="976">
                  <c:v>0.55414041659022495</c:v>
                </c:pt>
                <c:pt idx="977">
                  <c:v>0.54798302363780405</c:v>
                </c:pt>
                <c:pt idx="978">
                  <c:v>0.54182686126258695</c:v>
                </c:pt>
                <c:pt idx="979">
                  <c:v>0.53567197189131399</c:v>
                </c:pt>
                <c:pt idx="980">
                  <c:v>0.529518399914503</c:v>
                </c:pt>
                <c:pt idx="981">
                  <c:v>0.52336619180066202</c:v>
                </c:pt>
                <c:pt idx="982">
                  <c:v>0.51721539621856105</c:v>
                </c:pt>
                <c:pt idx="983">
                  <c:v>0.51106606416889899</c:v>
                </c:pt>
                <c:pt idx="984">
                  <c:v>0.50491824912403405</c:v>
                </c:pt>
                <c:pt idx="985">
                  <c:v>0.49877200717932901</c:v>
                </c:pt>
                <c:pt idx="986">
                  <c:v>0.49262739721438098</c:v>
                </c:pt>
                <c:pt idx="987">
                  <c:v>0.48648448106952602</c:v>
                </c:pt>
                <c:pt idx="988">
                  <c:v>0.48034332372812399</c:v>
                </c:pt>
                <c:pt idx="989">
                  <c:v>0.47420399352251602</c:v>
                </c:pt>
                <c:pt idx="990">
                  <c:v>0.46806656234882699</c:v>
                </c:pt>
                <c:pt idx="991">
                  <c:v>0.46193110590080799</c:v>
                </c:pt>
                <c:pt idx="992">
                  <c:v>0.45579770392480001</c:v>
                </c:pt>
                <c:pt idx="993">
                  <c:v>0.44966644048777399</c:v>
                </c:pt>
                <c:pt idx="994">
                  <c:v>0.443537404276792</c:v>
                </c:pt>
                <c:pt idx="995">
                  <c:v>0.43741068891561502</c:v>
                </c:pt>
                <c:pt idx="996">
                  <c:v>0.43128639331341501</c:v>
                </c:pt>
                <c:pt idx="997">
                  <c:v>0.42516462203530497</c:v>
                </c:pt>
                <c:pt idx="998">
                  <c:v>0.41904548571411399</c:v>
                </c:pt>
                <c:pt idx="999">
                  <c:v>0.41292910149099099</c:v>
                </c:pt>
                <c:pt idx="1000">
                  <c:v>0.40681559349706797</c:v>
                </c:pt>
                <c:pt idx="1001">
                  <c:v>0.40070509338057902</c:v>
                </c:pt>
                <c:pt idx="1002">
                  <c:v>0.39459774087467497</c:v>
                </c:pt>
                <c:pt idx="1003">
                  <c:v>0.38849368442676302</c:v>
                </c:pt>
                <c:pt idx="1004">
                  <c:v>0.38239308187915499</c:v>
                </c:pt>
                <c:pt idx="1005">
                  <c:v>0.37629610121921397</c:v>
                </c:pt>
                <c:pt idx="1006">
                  <c:v>0.37020292139670302</c:v>
                </c:pt>
                <c:pt idx="1007">
                  <c:v>0.36411373322362001</c:v>
                </c:pt>
                <c:pt idx="1008">
                  <c:v>0.35802874036486898</c:v>
                </c:pt>
                <c:pt idx="1009">
                  <c:v>0.35194816042421401</c:v>
                </c:pt>
                <c:pt idx="1010">
                  <c:v>0.34587222614552399</c:v>
                </c:pt>
                <c:pt idx="1011">
                  <c:v>0.339801186734006</c:v>
                </c:pt>
                <c:pt idx="1012">
                  <c:v>0.33373530931916101</c:v>
                </c:pt>
                <c:pt idx="1013">
                  <c:v>0.32767488057590299</c:v>
                </c:pt>
                <c:pt idx="1014">
                  <c:v>0.32162020852024997</c:v>
                </c:pt>
                <c:pt idx="1015">
                  <c:v>0.315571624502065</c:v>
                </c:pt>
                <c:pt idx="1016">
                  <c:v>0.30952948542375402</c:v>
                </c:pt>
                <c:pt idx="1017">
                  <c:v>0.30349417621449098</c:v>
                </c:pt>
                <c:pt idx="1018">
                  <c:v>0.29746611259031402</c:v>
                </c:pt>
                <c:pt idx="1019">
                  <c:v>0.29144574413928198</c:v>
                </c:pt>
                <c:pt idx="1020">
                  <c:v>0.285433557782312</c:v>
                </c:pt>
                <c:pt idx="1021">
                  <c:v>0.27943008165410499</c:v>
                </c:pt>
                <c:pt idx="1022">
                  <c:v>0.27343588947286102</c:v>
                </c:pt>
                <c:pt idx="1023">
                  <c:v>0.26745160546241897</c:v>
                </c:pt>
                <c:pt idx="1024">
                  <c:v>0.26147790990992098</c:v>
                </c:pt>
                <c:pt idx="1025">
                  <c:v>0.25551554545924499</c:v>
                </c:pt>
                <c:pt idx="1026">
                  <c:v>0.24956532424451999</c:v>
                </c:pt>
                <c:pt idx="1027">
                  <c:v>0.24362813600482899</c:v>
                </c:pt>
                <c:pt idx="1028">
                  <c:v>0.237704957320892</c:v>
                </c:pt>
                <c:pt idx="1029">
                  <c:v>0.231796862167053</c:v>
                </c:pt>
                <c:pt idx="1030">
                  <c:v>0.22590503398568201</c:v>
                </c:pt>
                <c:pt idx="1031">
                  <c:v>0.22003077953592301</c:v>
                </c:pt>
                <c:pt idx="1032">
                  <c:v>0.21417554482300299</c:v>
                </c:pt>
                <c:pt idx="1033">
                  <c:v>0.208340933450677</c:v>
                </c:pt>
                <c:pt idx="1034">
                  <c:v>0.20252872782883199</c:v>
                </c:pt>
                <c:pt idx="1035">
                  <c:v>0.19674091372772801</c:v>
                </c:pt>
                <c:pt idx="1036">
                  <c:v>0.190979708782817</c:v>
                </c:pt>
                <c:pt idx="1037">
                  <c:v>0.185247595646862</c:v>
                </c:pt>
                <c:pt idx="1038">
                  <c:v>0.17954736064042201</c:v>
                </c:pt>
                <c:pt idx="1039">
                  <c:v>0.17388213889561299</c:v>
                </c:pt>
                <c:pt idx="1040">
                  <c:v>0.16825546717579801</c:v>
                </c:pt>
                <c:pt idx="1041">
                  <c:v>0.162671345774306</c:v>
                </c:pt>
                <c:pt idx="1042">
                  <c:v>0.15713431112053999</c:v>
                </c:pt>
                <c:pt idx="1043">
                  <c:v>0.15164952100304899</c:v>
                </c:pt>
                <c:pt idx="1044">
                  <c:v>0.146222854586958</c:v>
                </c:pt>
                <c:pt idx="1045">
                  <c:v>0.14086102967230099</c:v>
                </c:pt>
                <c:pt idx="1046">
                  <c:v>0.13557173986841101</c:v>
                </c:pt>
                <c:pt idx="1047">
                  <c:v>0.13036381444012801</c:v>
                </c:pt>
                <c:pt idx="1048">
                  <c:v>0.12524740346065899</c:v>
                </c:pt>
                <c:pt idx="1049">
                  <c:v>0.120234190336586</c:v>
                </c:pt>
                <c:pt idx="1050">
                  <c:v>0.115337632504773</c:v>
                </c:pt>
                <c:pt idx="1051">
                  <c:v>0.11057322872894</c:v>
                </c:pt>
                <c:pt idx="1052">
                  <c:v>0.10595880730314</c:v>
                </c:pt>
                <c:pt idx="1053">
                  <c:v>0.10151482292101301</c:v>
                </c:pt>
                <c:pt idx="1054">
                  <c:v>9.7264639997794999E-2</c:v>
                </c:pt>
                <c:pt idx="1055">
                  <c:v>9.3234766095816005E-2</c:v>
                </c:pt>
                <c:pt idx="1056">
                  <c:v>8.9454980396886305E-2</c:v>
                </c:pt>
                <c:pt idx="1057">
                  <c:v>8.5958280115984304E-2</c:v>
                </c:pt>
                <c:pt idx="1058">
                  <c:v>8.2780546127889904E-2</c:v>
                </c:pt>
                <c:pt idx="1059">
                  <c:v>7.99598162052476E-2</c:v>
                </c:pt>
                <c:pt idx="1060">
                  <c:v>7.7535063627672096E-2</c:v>
                </c:pt>
                <c:pt idx="1061">
                  <c:v>7.5544427125647504E-2</c:v>
                </c:pt>
                <c:pt idx="1062">
                  <c:v>7.4022937943316394E-2</c:v>
                </c:pt>
                <c:pt idx="1063">
                  <c:v>7.2999936352362405E-2</c:v>
                </c:pt>
                <c:pt idx="1064">
                  <c:v>7.2496527964610397E-2</c:v>
                </c:pt>
                <c:pt idx="1065">
                  <c:v>7.2523533561341599E-2</c:v>
                </c:pt>
                <c:pt idx="1066">
                  <c:v>7.3080365128722805E-2</c:v>
                </c:pt>
                <c:pt idx="1067">
                  <c:v>7.4155088217477905E-2</c:v>
                </c:pt>
                <c:pt idx="1068">
                  <c:v>7.5725655780167697E-2</c:v>
                </c:pt>
                <c:pt idx="1069">
                  <c:v>7.7762029757075801E-2</c:v>
                </c:pt>
                <c:pt idx="1070">
                  <c:v>8.0228748552929302E-2</c:v>
                </c:pt>
                <c:pt idx="1071">
                  <c:v>8.3087492505827407E-2</c:v>
                </c:pt>
                <c:pt idx="1072">
                  <c:v>8.6299311822203406E-2</c:v>
                </c:pt>
                <c:pt idx="1073">
                  <c:v>8.9826340930120097E-2</c:v>
                </c:pt>
                <c:pt idx="1074">
                  <c:v>9.3632966003578996E-2</c:v>
                </c:pt>
                <c:pt idx="1075">
                  <c:v>9.7686506817397795E-2</c:v>
                </c:pt>
                <c:pt idx="1076">
                  <c:v>0.101957517623267</c:v>
                </c:pt>
                <c:pt idx="1077">
                  <c:v>0.106419818074851</c:v>
                </c:pt>
                <c:pt idx="1078">
                  <c:v>0.111050350977032</c:v>
                </c:pt>
                <c:pt idx="1079">
                  <c:v>0.11582894162939</c:v>
                </c:pt>
                <c:pt idx="1080">
                  <c:v>0.12073801174460499</c:v>
                </c:pt>
                <c:pt idx="1081">
                  <c:v>0.125762282638962</c:v>
                </c:pt>
                <c:pt idx="1082">
                  <c:v>0.13088848873317099</c:v>
                </c:pt>
                <c:pt idx="1083">
                  <c:v>0.136105112780601</c:v>
                </c:pt>
                <c:pt idx="1084">
                  <c:v>0.14140214800706599</c:v>
                </c:pt>
                <c:pt idx="1085">
                  <c:v>0.146770888432429</c:v>
                </c:pt>
                <c:pt idx="1086">
                  <c:v>0.15220374638916001</c:v>
                </c:pt>
                <c:pt idx="1087">
                  <c:v>0.157694095109146</c:v>
                </c:pt>
                <c:pt idx="1088">
                  <c:v>0.16323613369468401</c:v>
                </c:pt>
                <c:pt idx="1089">
                  <c:v>0.16882477172845001</c:v>
                </c:pt>
                <c:pt idx="1090">
                  <c:v>0.17445553086136001</c:v>
                </c:pt>
                <c:pt idx="1091">
                  <c:v>0.180124460972965</c:v>
                </c:pt>
                <c:pt idx="1092">
                  <c:v>0.185828068728601</c:v>
                </c:pt>
                <c:pt idx="1093">
                  <c:v>0.19156325667601001</c:v>
                </c:pt>
                <c:pt idx="1094">
                  <c:v>0.19732727125914101</c:v>
                </c:pt>
                <c:pt idx="1095">
                  <c:v>0.20311765839203499</c:v>
                </c:pt>
                <c:pt idx="1096">
                  <c:v>0.20893222540443901</c:v>
                </c:pt>
                <c:pt idx="1097">
                  <c:v>0.21476900839781701</c:v>
                </c:pt>
                <c:pt idx="1098">
                  <c:v>0.22062624417388599</c:v>
                </c:pt>
                <c:pt idx="1099">
                  <c:v>0.22650234604008901</c:v>
                </c:pt>
                <c:pt idx="1100">
                  <c:v>0.23239588292153199</c:v>
                </c:pt>
                <c:pt idx="1101">
                  <c:v>0.238305561264885</c:v>
                </c:pt>
                <c:pt idx="1102">
                  <c:v>0.24423020934194001</c:v>
                </c:pt>
                <c:pt idx="1103">
                  <c:v>0.25016876358550799</c:v>
                </c:pt>
                <c:pt idx="1104">
                  <c:v>0.25612025668896299</c:v>
                </c:pt>
                <c:pt idx="1105">
                  <c:v>0.26208380719297297</c:v>
                </c:pt>
                <c:pt idx="1106">
                  <c:v>0.26805861036863299</c:v>
                </c:pt>
                <c:pt idx="1107">
                  <c:v>0.27404393021443701</c:v>
                </c:pt>
                <c:pt idx="1108">
                  <c:v>0.28003909240532499</c:v>
                </c:pt>
                <c:pt idx="1109">
                  <c:v>0.28604347808829</c:v>
                </c:pt>
                <c:pt idx="1110">
                  <c:v>0.29205651838664898</c:v>
                </c:pt>
                <c:pt idx="1111">
                  <c:v>0.29807768954097502</c:v>
                </c:pt>
                <c:pt idx="1112">
                  <c:v>0.30410650858739102</c:v>
                </c:pt>
                <c:pt idx="1113">
                  <c:v>0.31014252952822402</c:v>
                </c:pt>
                <c:pt idx="1114">
                  <c:v>0.31618533990832398</c:v>
                </c:pt>
                <c:pt idx="1115">
                  <c:v>0.32223455776395699</c:v>
                </c:pt>
                <c:pt idx="1116">
                  <c:v>0.32828982889584701</c:v>
                </c:pt>
                <c:pt idx="1117">
                  <c:v>0.33435082441758801</c:v>
                </c:pt>
                <c:pt idx="1118">
                  <c:v>0.34041723856879302</c:v>
                </c:pt>
                <c:pt idx="1119">
                  <c:v>0.34648878673733302</c:v>
                </c:pt>
                <c:pt idx="1120">
                  <c:v>0.3525652036843</c:v>
                </c:pt>
                <c:pt idx="1121">
                  <c:v>0.35864624193836597</c:v>
                </c:pt>
                <c:pt idx="1122">
                  <c:v>0.36473167035219101</c:v>
                </c:pt>
                <c:pt idx="1123">
                  <c:v>0.37082127278934501</c:v>
                </c:pt>
                <c:pt idx="1124">
                  <c:v>0.37691484693780097</c:v>
                </c:pt>
                <c:pt idx="1125">
                  <c:v>0.38301220323318902</c:v>
                </c:pt>
                <c:pt idx="1126">
                  <c:v>0.38911316387682399</c:v>
                </c:pt>
                <c:pt idx="1127">
                  <c:v>0.39521756194879198</c:v>
                </c:pt>
                <c:pt idx="1128">
                  <c:v>0.40132524059307301</c:v>
                </c:pt>
                <c:pt idx="1129">
                  <c:v>0.40743605227790902</c:v>
                </c:pt>
                <c:pt idx="1130">
                  <c:v>0.413549858116046</c:v>
                </c:pt>
                <c:pt idx="1131">
                  <c:v>0.41966652724946002</c:v>
                </c:pt>
                <c:pt idx="1132">
                  <c:v>0.42578593627933098</c:v>
                </c:pt>
                <c:pt idx="1133">
                  <c:v>0.431907968746509</c:v>
                </c:pt>
                <c:pt idx="1134">
                  <c:v>0.43803251465457199</c:v>
                </c:pt>
                <c:pt idx="1135">
                  <c:v>0.444159470028201</c:v>
                </c:pt>
                <c:pt idx="1136">
                  <c:v>0.45028873651322998</c:v>
                </c:pt>
                <c:pt idx="1137">
                  <c:v>0.45642022100193502</c:v>
                </c:pt>
                <c:pt idx="1138">
                  <c:v>0.46255383529160299</c:v>
                </c:pt>
                <c:pt idx="1139">
                  <c:v>0.46868949576353802</c:v>
                </c:pt>
                <c:pt idx="1140">
                  <c:v>0.47482712309779901</c:v>
                </c:pt>
                <c:pt idx="1141">
                  <c:v>0.480966641996523</c:v>
                </c:pt>
                <c:pt idx="1142">
                  <c:v>0.48710798093576202</c:v>
                </c:pt>
                <c:pt idx="1143">
                  <c:v>0.493251071933967</c:v>
                </c:pt>
                <c:pt idx="1144">
                  <c:v>0.49939585033240003</c:v>
                </c:pt>
                <c:pt idx="1145">
                  <c:v>0.505542254602524</c:v>
                </c:pt>
                <c:pt idx="1146">
                  <c:v>0.51169022615427295</c:v>
                </c:pt>
                <c:pt idx="1147">
                  <c:v>0.51783970916669497</c:v>
                </c:pt>
                <c:pt idx="1148">
                  <c:v>0.52399065042264403</c:v>
                </c:pt>
                <c:pt idx="1149">
                  <c:v>0.53014299916629304</c:v>
                </c:pt>
                <c:pt idx="1150">
                  <c:v>0.53629670695758003</c:v>
                </c:pt>
                <c:pt idx="1151">
                  <c:v>0.54245172754437898</c:v>
                </c:pt>
                <c:pt idx="1152">
                  <c:v>0.54860801674154702</c:v>
                </c:pt>
                <c:pt idx="1153">
                  <c:v>0.55476553231315495</c:v>
                </c:pt>
                <c:pt idx="1154">
                  <c:v>0.56092423387344803</c:v>
                </c:pt>
                <c:pt idx="1155">
                  <c:v>0.56708408278151801</c:v>
                </c:pt>
                <c:pt idx="1156">
                  <c:v>0.57324504205157401</c:v>
                </c:pt>
                <c:pt idx="1157">
                  <c:v>0.57940707626159604</c:v>
                </c:pt>
                <c:pt idx="1158">
                  <c:v>0.58557015147693503</c:v>
                </c:pt>
                <c:pt idx="1159">
                  <c:v>0.59173423517121804</c:v>
                </c:pt>
                <c:pt idx="1160">
                  <c:v>0.59789929615315396</c:v>
                </c:pt>
                <c:pt idx="1161">
                  <c:v>0.60406530450123397</c:v>
                </c:pt>
                <c:pt idx="1162">
                  <c:v>0.61023223149600903</c:v>
                </c:pt>
                <c:pt idx="1163">
                  <c:v>0.61640004956555094</c:v>
                </c:pt>
                <c:pt idx="1164">
                  <c:v>0.62256873222680298</c:v>
                </c:pt>
                <c:pt idx="1165">
                  <c:v>0.62873825403228201</c:v>
                </c:pt>
                <c:pt idx="1166">
                  <c:v>0.63490859051779802</c:v>
                </c:pt>
                <c:pt idx="1167">
                  <c:v>0.64107971816022802</c:v>
                </c:pt>
                <c:pt idx="1168">
                  <c:v>0.64725161433076195</c:v>
                </c:pt>
                <c:pt idx="1169">
                  <c:v>0.65342425725266196</c:v>
                </c:pt>
                <c:pt idx="1170">
                  <c:v>0.659597625959366</c:v>
                </c:pt>
                <c:pt idx="1171">
                  <c:v>0.66577170026225596</c:v>
                </c:pt>
                <c:pt idx="1172">
                  <c:v>0.67194646071119601</c:v>
                </c:pt>
                <c:pt idx="1173">
                  <c:v>0.67812188856341404</c:v>
                </c:pt>
                <c:pt idx="1174">
                  <c:v>0.68429796575059598</c:v>
                </c:pt>
                <c:pt idx="1175">
                  <c:v>0.69047467484663905</c:v>
                </c:pt>
                <c:pt idx="1176">
                  <c:v>0.696651999044404</c:v>
                </c:pt>
                <c:pt idx="1177">
                  <c:v>0.70282992212474604</c:v>
                </c:pt>
                <c:pt idx="1178">
                  <c:v>0.70900842843425405</c:v>
                </c:pt>
                <c:pt idx="1179">
                  <c:v>0.71518750285521904</c:v>
                </c:pt>
                <c:pt idx="1180">
                  <c:v>0.72136713078957304</c:v>
                </c:pt>
                <c:pt idx="1181">
                  <c:v>0.72754729813305197</c:v>
                </c:pt>
                <c:pt idx="1182">
                  <c:v>0.73372799125501598</c:v>
                </c:pt>
                <c:pt idx="1183">
                  <c:v>0.73990919698111102</c:v>
                </c:pt>
                <c:pt idx="1184">
                  <c:v>0.746090902568738</c:v>
                </c:pt>
                <c:pt idx="1185">
                  <c:v>0.75227309569614498</c:v>
                </c:pt>
                <c:pt idx="1186">
                  <c:v>0.75845576444148199</c:v>
                </c:pt>
                <c:pt idx="1187">
                  <c:v>0.76463889726812795</c:v>
                </c:pt>
                <c:pt idx="1188">
                  <c:v>0.77082248300716105</c:v>
                </c:pt>
                <c:pt idx="1189">
                  <c:v>0.77700651084598704</c:v>
                </c:pt>
                <c:pt idx="1190">
                  <c:v>0.78319097031222995</c:v>
                </c:pt>
                <c:pt idx="1191">
                  <c:v>0.78937585126061505</c:v>
                </c:pt>
                <c:pt idx="1192">
                  <c:v>0.79556114386265198</c:v>
                </c:pt>
                <c:pt idx="1193">
                  <c:v>0.80174683858876905</c:v>
                </c:pt>
                <c:pt idx="1194">
                  <c:v>0.807932926203622</c:v>
                </c:pt>
                <c:pt idx="1195">
                  <c:v>0.81411939775111097</c:v>
                </c:pt>
                <c:pt idx="1196">
                  <c:v>0.82030624454529999</c:v>
                </c:pt>
                <c:pt idx="1197">
                  <c:v>0.82649345815823205</c:v>
                </c:pt>
                <c:pt idx="1198">
                  <c:v>0.83268103041351804</c:v>
                </c:pt>
                <c:pt idx="1199">
                  <c:v>0.83886895337502398</c:v>
                </c:pt>
                <c:pt idx="1200">
                  <c:v>0.84505721933862099</c:v>
                </c:pt>
                <c:pt idx="1201">
                  <c:v>0.85124582082431299</c:v>
                </c:pt>
                <c:pt idx="1202">
                  <c:v>0.85743475056608598</c:v>
                </c:pt>
                <c:pt idx="1203">
                  <c:v>0.86362400150738095</c:v>
                </c:pt>
                <c:pt idx="1204">
                  <c:v>0.86981356679160804</c:v>
                </c:pt>
                <c:pt idx="1205">
                  <c:v>0.87600343975650896</c:v>
                </c:pt>
                <c:pt idx="1206">
                  <c:v>0.88219361392348095</c:v>
                </c:pt>
                <c:pt idx="1207">
                  <c:v>0.88838408299787197</c:v>
                </c:pt>
                <c:pt idx="1208">
                  <c:v>0.89457484085703698</c:v>
                </c:pt>
                <c:pt idx="1209">
                  <c:v>0.90076588154672099</c:v>
                </c:pt>
                <c:pt idx="1210">
                  <c:v>0.90695719927549701</c:v>
                </c:pt>
                <c:pt idx="1211">
                  <c:v>0.91314878840721003</c:v>
                </c:pt>
                <c:pt idx="1212">
                  <c:v>0.91934064345882305</c:v>
                </c:pt>
                <c:pt idx="1213">
                  <c:v>0.92553275909328903</c:v>
                </c:pt>
                <c:pt idx="1214">
                  <c:v>0.93172513011609404</c:v>
                </c:pt>
                <c:pt idx="1215">
                  <c:v>0.93791775146671497</c:v>
                </c:pt>
                <c:pt idx="1216">
                  <c:v>0.94411061822087905</c:v>
                </c:pt>
                <c:pt idx="1217">
                  <c:v>0.95030372558054699</c:v>
                </c:pt>
                <c:pt idx="1218">
                  <c:v>0.95649706887211605</c:v>
                </c:pt>
                <c:pt idx="1219">
                  <c:v>0.96269064354295097</c:v>
                </c:pt>
                <c:pt idx="1220">
                  <c:v>0.96888444515368999</c:v>
                </c:pt>
                <c:pt idx="1221">
                  <c:v>0.97507846938127796</c:v>
                </c:pt>
                <c:pt idx="1222">
                  <c:v>0.98127271200972499</c:v>
                </c:pt>
                <c:pt idx="1223">
                  <c:v>0.98746716892991204</c:v>
                </c:pt>
                <c:pt idx="1224">
                  <c:v>0.99366183613244496</c:v>
                </c:pt>
                <c:pt idx="1225">
                  <c:v>0.99985670970936602</c:v>
                </c:pt>
                <c:pt idx="1226">
                  <c:v>1.0060517858490801</c:v>
                </c:pt>
                <c:pt idx="1227">
                  <c:v>1.0122470608321099</c:v>
                </c:pt>
                <c:pt idx="1228">
                  <c:v>1.01844253103057</c:v>
                </c:pt>
                <c:pt idx="1229">
                  <c:v>1.02463819290127</c:v>
                </c:pt>
                <c:pt idx="1230">
                  <c:v>1.03083404298974</c:v>
                </c:pt>
                <c:pt idx="1231">
                  <c:v>1.03703007792204</c:v>
                </c:pt>
                <c:pt idx="1232">
                  <c:v>1.0432262944055</c:v>
                </c:pt>
                <c:pt idx="1233">
                  <c:v>1.04942268922256</c:v>
                </c:pt>
                <c:pt idx="1234">
                  <c:v>1.05561925923329</c:v>
                </c:pt>
                <c:pt idx="1235">
                  <c:v>1.0618160013712199</c:v>
                </c:pt>
                <c:pt idx="1236">
                  <c:v>1.0680129126398801</c:v>
                </c:pt>
                <c:pt idx="1237">
                  <c:v>1.0742099901130799</c:v>
                </c:pt>
                <c:pt idx="1238">
                  <c:v>1.0804072309291299</c:v>
                </c:pt>
                <c:pt idx="1239">
                  <c:v>1.0866046322937299</c:v>
                </c:pt>
                <c:pt idx="1240">
                  <c:v>1.0928021914761401</c:v>
                </c:pt>
                <c:pt idx="1241">
                  <c:v>1.09899990580692</c:v>
                </c:pt>
                <c:pt idx="1242">
                  <c:v>1.1051977726742499</c:v>
                </c:pt>
                <c:pt idx="1243">
                  <c:v>1.1113957895270601</c:v>
                </c:pt>
                <c:pt idx="1244">
                  <c:v>1.1175939538695701</c:v>
                </c:pt>
                <c:pt idx="1245">
                  <c:v>1.12379226326298</c:v>
                </c:pt>
                <c:pt idx="1246">
                  <c:v>1.12999071531829</c:v>
                </c:pt>
                <c:pt idx="1247">
                  <c:v>1.13618930770149</c:v>
                </c:pt>
                <c:pt idx="1248">
                  <c:v>1.1423880381279401</c:v>
                </c:pt>
                <c:pt idx="1249">
                  <c:v>1.1485869043634001</c:v>
                </c:pt>
                <c:pt idx="1250">
                  <c:v>1.15478590422129</c:v>
                </c:pt>
                <c:pt idx="1251">
                  <c:v>1.1609850355595199</c:v>
                </c:pt>
                <c:pt idx="1252">
                  <c:v>1.16718429628397</c:v>
                </c:pt>
                <c:pt idx="1253">
                  <c:v>1.1733836843435499</c:v>
                </c:pt>
                <c:pt idx="1254">
                  <c:v>1.17958319773218</c:v>
                </c:pt>
                <c:pt idx="1255">
                  <c:v>1.18578283448207</c:v>
                </c:pt>
                <c:pt idx="1256">
                  <c:v>1.19198259266921</c:v>
                </c:pt>
                <c:pt idx="1257">
                  <c:v>1.19818247040854</c:v>
                </c:pt>
                <c:pt idx="1258">
                  <c:v>1.2043824658534099</c:v>
                </c:pt>
                <c:pt idx="1259">
                  <c:v>1.2105825771969201</c:v>
                </c:pt>
                <c:pt idx="1260">
                  <c:v>1.21678280266534</c:v>
                </c:pt>
                <c:pt idx="1261">
                  <c:v>1.2229831405237499</c:v>
                </c:pt>
                <c:pt idx="1262">
                  <c:v>1.22918358907137</c:v>
                </c:pt>
                <c:pt idx="1263">
                  <c:v>1.2353841466420099</c:v>
                </c:pt>
                <c:pt idx="1264">
                  <c:v>1.2415848116013199</c:v>
                </c:pt>
                <c:pt idx="1265">
                  <c:v>1.24778558234883</c:v>
                </c:pt>
                <c:pt idx="1266">
                  <c:v>1.2539864573152</c:v>
                </c:pt>
                <c:pt idx="1267">
                  <c:v>1.26018743496163</c:v>
                </c:pt>
                <c:pt idx="1268">
                  <c:v>1.26638851378133</c:v>
                </c:pt>
                <c:pt idx="1269">
                  <c:v>1.27258969229328</c:v>
                </c:pt>
                <c:pt idx="1270">
                  <c:v>1.2787909690480099</c:v>
                </c:pt>
                <c:pt idx="1271">
                  <c:v>1.28499234262318</c:v>
                </c:pt>
                <c:pt idx="1272">
                  <c:v>1.2911938116242401</c:v>
                </c:pt>
                <c:pt idx="1273">
                  <c:v>1.2973953746818501</c:v>
                </c:pt>
                <c:pt idx="1274">
                  <c:v>1.30359703045412</c:v>
                </c:pt>
                <c:pt idx="1275">
                  <c:v>1.30979877762409</c:v>
                </c:pt>
                <c:pt idx="1276">
                  <c:v>1.31600061489961</c:v>
                </c:pt>
                <c:pt idx="1277">
                  <c:v>1.3222025410132301</c:v>
                </c:pt>
                <c:pt idx="1278">
                  <c:v>1.3284045547197101</c:v>
                </c:pt>
                <c:pt idx="1279">
                  <c:v>1.3346066547983899</c:v>
                </c:pt>
                <c:pt idx="1280">
                  <c:v>1.3408088400506799</c:v>
                </c:pt>
                <c:pt idx="1281">
                  <c:v>1.3470111093009001</c:v>
                </c:pt>
                <c:pt idx="1282">
                  <c:v>1.3532134613920299</c:v>
                </c:pt>
                <c:pt idx="1283">
                  <c:v>1.3594158951917501</c:v>
                </c:pt>
                <c:pt idx="1284">
                  <c:v>1.3656184095863599</c:v>
                </c:pt>
                <c:pt idx="1285">
                  <c:v>1.3718210034826701</c:v>
                </c:pt>
                <c:pt idx="1286">
                  <c:v>1.3780236758076201</c:v>
                </c:pt>
                <c:pt idx="1287">
                  <c:v>1.38422642550597</c:v>
                </c:pt>
                <c:pt idx="1288">
                  <c:v>1.3904292515426799</c:v>
                </c:pt>
                <c:pt idx="1289">
                  <c:v>1.39663215290064</c:v>
                </c:pt>
                <c:pt idx="1290">
                  <c:v>1.4028351285815399</c:v>
                </c:pt>
                <c:pt idx="1291">
                  <c:v>1.40903817760178</c:v>
                </c:pt>
                <c:pt idx="1292">
                  <c:v>1.4152412989985601</c:v>
                </c:pt>
                <c:pt idx="1293">
                  <c:v>1.4214444918239999</c:v>
                </c:pt>
                <c:pt idx="1294">
                  <c:v>1.4276477551469899</c:v>
                </c:pt>
                <c:pt idx="1295">
                  <c:v>1.4338510880533999</c:v>
                </c:pt>
                <c:pt idx="1296">
                  <c:v>1.44005448964197</c:v>
                </c:pt>
                <c:pt idx="1297">
                  <c:v>1.4462579590304501</c:v>
                </c:pt>
                <c:pt idx="1298">
                  <c:v>1.4524614953497701</c:v>
                </c:pt>
                <c:pt idx="1299">
                  <c:v>1.4586650977468101</c:v>
                </c:pt>
                <c:pt idx="1300">
                  <c:v>1.46486876538042</c:v>
                </c:pt>
                <c:pt idx="1301">
                  <c:v>1.4710724974257099</c:v>
                </c:pt>
                <c:pt idx="1302">
                  <c:v>1.4772762930719401</c:v>
                </c:pt>
                <c:pt idx="1303">
                  <c:v>1.48348015152083</c:v>
                </c:pt>
                <c:pt idx="1304">
                  <c:v>1.48968407198858</c:v>
                </c:pt>
                <c:pt idx="1305">
                  <c:v>1.49588805370152</c:v>
                </c:pt>
                <c:pt idx="1306">
                  <c:v>1.5020920959023401</c:v>
                </c:pt>
                <c:pt idx="1307">
                  <c:v>1.5082961978442699</c:v>
                </c:pt>
                <c:pt idx="1308">
                  <c:v>1.5145003587939601</c:v>
                </c:pt>
                <c:pt idx="1309">
                  <c:v>1.5207045780275299</c:v>
                </c:pt>
                <c:pt idx="1310">
                  <c:v>1.5269088548349701</c:v>
                </c:pt>
                <c:pt idx="1311">
                  <c:v>1.53311318851804</c:v>
                </c:pt>
                <c:pt idx="1312">
                  <c:v>1.5393175783886399</c:v>
                </c:pt>
                <c:pt idx="1313">
                  <c:v>1.5455220237709399</c:v>
                </c:pt>
                <c:pt idx="1314">
                  <c:v>1.5517265239973801</c:v>
                </c:pt>
                <c:pt idx="1315">
                  <c:v>1.5579310784131799</c:v>
                </c:pt>
                <c:pt idx="1316">
                  <c:v>1.5641356863742</c:v>
                </c:pt>
                <c:pt idx="1317">
                  <c:v>1.5703403472462101</c:v>
                </c:pt>
                <c:pt idx="1318">
                  <c:v>1.5765450604028599</c:v>
                </c:pt>
                <c:pt idx="1319">
                  <c:v>1.58274982523005</c:v>
                </c:pt>
                <c:pt idx="1320">
                  <c:v>1.58895464112212</c:v>
                </c:pt>
                <c:pt idx="1321">
                  <c:v>1.59515950748473</c:v>
                </c:pt>
                <c:pt idx="1322">
                  <c:v>1.60136442372919</c:v>
                </c:pt>
                <c:pt idx="1323">
                  <c:v>1.60756938927872</c:v>
                </c:pt>
                <c:pt idx="1324">
                  <c:v>1.6137744035642001</c:v>
                </c:pt>
                <c:pt idx="1325">
                  <c:v>1.61997946602636</c:v>
                </c:pt>
                <c:pt idx="1326">
                  <c:v>1.62618457611418</c:v>
                </c:pt>
                <c:pt idx="1327">
                  <c:v>1.6323897332828901</c:v>
                </c:pt>
                <c:pt idx="1328">
                  <c:v>1.6385949369984401</c:v>
                </c:pt>
                <c:pt idx="1329">
                  <c:v>1.6448001867336599</c:v>
                </c:pt>
                <c:pt idx="1330">
                  <c:v>1.6510054819712201</c:v>
                </c:pt>
                <c:pt idx="1331">
                  <c:v>1.65721082219796</c:v>
                </c:pt>
                <c:pt idx="1332">
                  <c:v>1.6634162069112099</c:v>
                </c:pt>
                <c:pt idx="1333">
                  <c:v>1.66962163561496</c:v>
                </c:pt>
                <c:pt idx="1334">
                  <c:v>1.6758271078201401</c:v>
                </c:pt>
                <c:pt idx="1335">
                  <c:v>1.6820326230468701</c:v>
                </c:pt>
                <c:pt idx="1336">
                  <c:v>1.6882381808187199</c:v>
                </c:pt>
                <c:pt idx="1337">
                  <c:v>1.69444378066907</c:v>
                </c:pt>
                <c:pt idx="1338">
                  <c:v>1.7006494221372901</c:v>
                </c:pt>
                <c:pt idx="1339">
                  <c:v>1.7068551047699001</c:v>
                </c:pt>
                <c:pt idx="1340">
                  <c:v>1.7130608281186399</c:v>
                </c:pt>
                <c:pt idx="1341">
                  <c:v>1.7192665917430701</c:v>
                </c:pt>
                <c:pt idx="1342">
                  <c:v>1.72547239520861</c:v>
                </c:pt>
                <c:pt idx="1343">
                  <c:v>1.7316782380865601</c:v>
                </c:pt>
                <c:pt idx="1344">
                  <c:v>1.73788411995628</c:v>
                </c:pt>
                <c:pt idx="1345">
                  <c:v>1.7440900403995201</c:v>
                </c:pt>
                <c:pt idx="1346">
                  <c:v>1.7502959990068001</c:v>
                </c:pt>
                <c:pt idx="1347">
                  <c:v>1.7565019953736101</c:v>
                </c:pt>
                <c:pt idx="1348">
                  <c:v>1.76270802910157</c:v>
                </c:pt>
                <c:pt idx="1349">
                  <c:v>1.76891409979655</c:v>
                </c:pt>
                <c:pt idx="1350">
                  <c:v>1.7751202070712699</c:v>
                </c:pt>
                <c:pt idx="1351">
                  <c:v>1.78132635054341</c:v>
                </c:pt>
                <c:pt idx="1352">
                  <c:v>1.7875325298359399</c:v>
                </c:pt>
                <c:pt idx="1353">
                  <c:v>1.7937387445774999</c:v>
                </c:pt>
                <c:pt idx="1354">
                  <c:v>1.7999449944005199</c:v>
                </c:pt>
                <c:pt idx="1355">
                  <c:v>1.8061512789438099</c:v>
                </c:pt>
                <c:pt idx="1356">
                  <c:v>1.8123575978506601</c:v>
                </c:pt>
                <c:pt idx="1357">
                  <c:v>1.8185639507700899</c:v>
                </c:pt>
                <c:pt idx="1358">
                  <c:v>1.82477033735303</c:v>
                </c:pt>
                <c:pt idx="1359">
                  <c:v>1.8309767572587199</c:v>
                </c:pt>
                <c:pt idx="1360">
                  <c:v>1.8371832101490699</c:v>
                </c:pt>
                <c:pt idx="1361">
                  <c:v>1.8433896956909099</c:v>
                </c:pt>
                <c:pt idx="1362">
                  <c:v>1.84959621355601</c:v>
                </c:pt>
                <c:pt idx="1363">
                  <c:v>1.8558027634191601</c:v>
                </c:pt>
                <c:pt idx="1364">
                  <c:v>1.8620093449608299</c:v>
                </c:pt>
                <c:pt idx="1365">
                  <c:v>1.8682159578653099</c:v>
                </c:pt>
                <c:pt idx="1366">
                  <c:v>1.8744226018218499</c:v>
                </c:pt>
                <c:pt idx="1367">
                  <c:v>1.88062927652102</c:v>
                </c:pt>
                <c:pt idx="1368">
                  <c:v>1.8868359816609801</c:v>
                </c:pt>
                <c:pt idx="1369">
                  <c:v>1.8930427169419499</c:v>
                </c:pt>
                <c:pt idx="1370">
                  <c:v>1.89924948206843</c:v>
                </c:pt>
                <c:pt idx="1371">
                  <c:v>1.90545627674959</c:v>
                </c:pt>
                <c:pt idx="1372">
                  <c:v>1.91166310069554</c:v>
                </c:pt>
                <c:pt idx="1373">
                  <c:v>1.9178699536237001</c:v>
                </c:pt>
                <c:pt idx="1374">
                  <c:v>1.92407683525324</c:v>
                </c:pt>
                <c:pt idx="1375">
                  <c:v>1.9302837453081001</c:v>
                </c:pt>
                <c:pt idx="1376">
                  <c:v>1.93649068351331</c:v>
                </c:pt>
                <c:pt idx="1377">
                  <c:v>1.9426976495995001</c:v>
                </c:pt>
                <c:pt idx="1378">
                  <c:v>1.94890464330102</c:v>
                </c:pt>
                <c:pt idx="1379">
                  <c:v>1.9551116643544799</c:v>
                </c:pt>
                <c:pt idx="1380">
                  <c:v>1.9613187125010201</c:v>
                </c:pt>
                <c:pt idx="1381">
                  <c:v>1.9675257874822201</c:v>
                </c:pt>
                <c:pt idx="1382">
                  <c:v>1.97373288904646</c:v>
                </c:pt>
                <c:pt idx="1383">
                  <c:v>1.9799400169433601</c:v>
                </c:pt>
                <c:pt idx="1384">
                  <c:v>1.9861471709268499</c:v>
                </c:pt>
                <c:pt idx="1385">
                  <c:v>1.99235435075148</c:v>
                </c:pt>
                <c:pt idx="1386">
                  <c:v>1.9985615561769201</c:v>
                </c:pt>
                <c:pt idx="1387">
                  <c:v>2.0047687869661202</c:v>
                </c:pt>
                <c:pt idx="1388">
                  <c:v>2.0109760428846499</c:v>
                </c:pt>
                <c:pt idx="1389">
                  <c:v>2.0171833236988999</c:v>
                </c:pt>
                <c:pt idx="1390">
                  <c:v>2.0233906291805601</c:v>
                </c:pt>
                <c:pt idx="1391">
                  <c:v>2.0295979591029298</c:v>
                </c:pt>
                <c:pt idx="1392">
                  <c:v>2.0358053132431801</c:v>
                </c:pt>
                <c:pt idx="1393">
                  <c:v>2.0420126913809198</c:v>
                </c:pt>
                <c:pt idx="1394">
                  <c:v>2.0482200932963299</c:v>
                </c:pt>
                <c:pt idx="1395">
                  <c:v>2.0544275187746899</c:v>
                </c:pt>
                <c:pt idx="1396">
                  <c:v>2.0606349676026801</c:v>
                </c:pt>
                <c:pt idx="1397">
                  <c:v>2.0668424395714902</c:v>
                </c:pt>
                <c:pt idx="1398">
                  <c:v>2.0730499344712299</c:v>
                </c:pt>
                <c:pt idx="1399">
                  <c:v>2.0792574520973499</c:v>
                </c:pt>
                <c:pt idx="1400">
                  <c:v>2.08546499224654</c:v>
                </c:pt>
                <c:pt idx="1401">
                  <c:v>2.091672554719</c:v>
                </c:pt>
                <c:pt idx="1402">
                  <c:v>2.0978801393170201</c:v>
                </c:pt>
                <c:pt idx="1403">
                  <c:v>2.10408774584314</c:v>
                </c:pt>
                <c:pt idx="1404">
                  <c:v>2.1102953741046799</c:v>
                </c:pt>
                <c:pt idx="1405">
                  <c:v>2.11650302391</c:v>
                </c:pt>
                <c:pt idx="1406">
                  <c:v>2.1227106950716599</c:v>
                </c:pt>
                <c:pt idx="1407">
                  <c:v>2.1289183874008502</c:v>
                </c:pt>
                <c:pt idx="1408">
                  <c:v>2.1351261007137401</c:v>
                </c:pt>
                <c:pt idx="1409">
                  <c:v>2.1413338348278401</c:v>
                </c:pt>
                <c:pt idx="1410">
                  <c:v>2.1475415895624002</c:v>
                </c:pt>
                <c:pt idx="1411">
                  <c:v>2.1537493647406598</c:v>
                </c:pt>
                <c:pt idx="1412">
                  <c:v>2.1599571601843701</c:v>
                </c:pt>
                <c:pt idx="1413">
                  <c:v>2.1661649757201098</c:v>
                </c:pt>
                <c:pt idx="1414">
                  <c:v>2.1723728111756202</c:v>
                </c:pt>
                <c:pt idx="1415">
                  <c:v>2.1785806663810701</c:v>
                </c:pt>
                <c:pt idx="1416">
                  <c:v>2.1847885411672299</c:v>
                </c:pt>
                <c:pt idx="1417">
                  <c:v>2.1909964353681</c:v>
                </c:pt>
                <c:pt idx="1418">
                  <c:v>2.1972043488191102</c:v>
                </c:pt>
                <c:pt idx="1419">
                  <c:v>2.2034122813571799</c:v>
                </c:pt>
                <c:pt idx="1420">
                  <c:v>2.2096202328230099</c:v>
                </c:pt>
                <c:pt idx="1421">
                  <c:v>2.2158282030555001</c:v>
                </c:pt>
                <c:pt idx="1422">
                  <c:v>2.2220361918981801</c:v>
                </c:pt>
                <c:pt idx="1423">
                  <c:v>2.2282441991955002</c:v>
                </c:pt>
                <c:pt idx="1424">
                  <c:v>2.2344522247940701</c:v>
                </c:pt>
                <c:pt idx="1425">
                  <c:v>2.2406602685409198</c:v>
                </c:pt>
                <c:pt idx="1426">
                  <c:v>2.2468683302860399</c:v>
                </c:pt>
                <c:pt idx="1427">
                  <c:v>2.2530764098806499</c:v>
                </c:pt>
                <c:pt idx="1428">
                  <c:v>2.25928450717762</c:v>
                </c:pt>
                <c:pt idx="1429">
                  <c:v>2.2654926220318599</c:v>
                </c:pt>
                <c:pt idx="1430">
                  <c:v>2.2717007542985499</c:v>
                </c:pt>
                <c:pt idx="1431">
                  <c:v>2.2779089038357601</c:v>
                </c:pt>
                <c:pt idx="1432">
                  <c:v>2.2841170705026701</c:v>
                </c:pt>
                <c:pt idx="1433">
                  <c:v>2.2903252541607899</c:v>
                </c:pt>
                <c:pt idx="1434">
                  <c:v>2.2965334546703402</c:v>
                </c:pt>
                <c:pt idx="1435">
                  <c:v>2.3027416718965701</c:v>
                </c:pt>
                <c:pt idx="1436">
                  <c:v>2.3089499057042699</c:v>
                </c:pt>
                <c:pt idx="1437">
                  <c:v>2.31515815596005</c:v>
                </c:pt>
                <c:pt idx="1438">
                  <c:v>2.32136642253238</c:v>
                </c:pt>
                <c:pt idx="1439">
                  <c:v>2.3275747052898299</c:v>
                </c:pt>
                <c:pt idx="1440">
                  <c:v>2.33378300410366</c:v>
                </c:pt>
                <c:pt idx="1441">
                  <c:v>2.3399913188460699</c:v>
                </c:pt>
                <c:pt idx="1442">
                  <c:v>2.3461996493914299</c:v>
                </c:pt>
                <c:pt idx="1443">
                  <c:v>2.3524079956126398</c:v>
                </c:pt>
                <c:pt idx="1444">
                  <c:v>2.3586163573874499</c:v>
                </c:pt>
                <c:pt idx="1445">
                  <c:v>2.36482473459299</c:v>
                </c:pt>
                <c:pt idx="1446">
                  <c:v>2.3710331271080598</c:v>
                </c:pt>
                <c:pt idx="1447">
                  <c:v>2.3772415348135199</c:v>
                </c:pt>
                <c:pt idx="1448">
                  <c:v>2.3834499575886698</c:v>
                </c:pt>
                <c:pt idx="1449">
                  <c:v>2.38965839531761</c:v>
                </c:pt>
                <c:pt idx="1450">
                  <c:v>2.3958668478837102</c:v>
                </c:pt>
                <c:pt idx="1451">
                  <c:v>2.4020753151727501</c:v>
                </c:pt>
                <c:pt idx="1452">
                  <c:v>2.4082837970692399</c:v>
                </c:pt>
                <c:pt idx="1453">
                  <c:v>2.4144922934609401</c:v>
                </c:pt>
                <c:pt idx="1454">
                  <c:v>2.4207008042370401</c:v>
                </c:pt>
                <c:pt idx="1455">
                  <c:v>2.4269093292867998</c:v>
                </c:pt>
                <c:pt idx="1456">
                  <c:v>2.43311786850176</c:v>
                </c:pt>
                <c:pt idx="1457">
                  <c:v>2.4393264217717601</c:v>
                </c:pt>
                <c:pt idx="1458">
                  <c:v>2.4455349889913101</c:v>
                </c:pt>
                <c:pt idx="1459">
                  <c:v>2.4517435700540799</c:v>
                </c:pt>
                <c:pt idx="1460">
                  <c:v>2.4579521648559499</c:v>
                </c:pt>
                <c:pt idx="1461">
                  <c:v>2.4641607732914799</c:v>
                </c:pt>
                <c:pt idx="1462">
                  <c:v>2.4703693952583001</c:v>
                </c:pt>
                <c:pt idx="1463">
                  <c:v>2.4765780306553902</c:v>
                </c:pt>
                <c:pt idx="1464">
                  <c:v>2.48278667938242</c:v>
                </c:pt>
                <c:pt idx="1465">
                  <c:v>2.4889953413380499</c:v>
                </c:pt>
                <c:pt idx="1466">
                  <c:v>2.4952040164243199</c:v>
                </c:pt>
                <c:pt idx="1467">
                  <c:v>2.5014127045430898</c:v>
                </c:pt>
                <c:pt idx="1468">
                  <c:v>2.5076214055982899</c:v>
                </c:pt>
                <c:pt idx="1469">
                  <c:v>2.5138301194945201</c:v>
                </c:pt>
                <c:pt idx="1470">
                  <c:v>2.5200388461352499</c:v>
                </c:pt>
                <c:pt idx="1471">
                  <c:v>2.5262475854273201</c:v>
                </c:pt>
                <c:pt idx="1472">
                  <c:v>2.5324563372773001</c:v>
                </c:pt>
                <c:pt idx="1473">
                  <c:v>2.53866510159461</c:v>
                </c:pt>
                <c:pt idx="1474">
                  <c:v>2.5448738782860199</c:v>
                </c:pt>
                <c:pt idx="1475">
                  <c:v>2.55108266726198</c:v>
                </c:pt>
                <c:pt idx="1476">
                  <c:v>2.55729146843264</c:v>
                </c:pt>
                <c:pt idx="1477">
                  <c:v>2.56350028171014</c:v>
                </c:pt>
                <c:pt idx="1478">
                  <c:v>2.5697091070071698</c:v>
                </c:pt>
                <c:pt idx="1479">
                  <c:v>2.57591794423519</c:v>
                </c:pt>
                <c:pt idx="1480">
                  <c:v>2.5821267933089498</c:v>
                </c:pt>
                <c:pt idx="1481">
                  <c:v>2.5883356541428202</c:v>
                </c:pt>
                <c:pt idx="1482">
                  <c:v>2.5945445266539302</c:v>
                </c:pt>
                <c:pt idx="1483">
                  <c:v>2.6007534107566701</c:v>
                </c:pt>
                <c:pt idx="1484">
                  <c:v>2.6069623063690202</c:v>
                </c:pt>
                <c:pt idx="1485">
                  <c:v>2.61317121340893</c:v>
                </c:pt>
                <c:pt idx="1486">
                  <c:v>2.61938013179478</c:v>
                </c:pt>
                <c:pt idx="1487">
                  <c:v>2.6255890614476098</c:v>
                </c:pt>
                <c:pt idx="1488">
                  <c:v>2.6317980022857101</c:v>
                </c:pt>
                <c:pt idx="1489">
                  <c:v>2.6380069542308999</c:v>
                </c:pt>
                <c:pt idx="1490">
                  <c:v>2.64421591720494</c:v>
                </c:pt>
                <c:pt idx="1491">
                  <c:v>2.65042489113074</c:v>
                </c:pt>
                <c:pt idx="1492">
                  <c:v>2.65663387593067</c:v>
                </c:pt>
                <c:pt idx="1493">
                  <c:v>2.6628428715290902</c:v>
                </c:pt>
                <c:pt idx="1494">
                  <c:v>2.66905187785063</c:v>
                </c:pt>
                <c:pt idx="1495">
                  <c:v>2.6752608948202501</c:v>
                </c:pt>
                <c:pt idx="1496">
                  <c:v>2.6814699223655398</c:v>
                </c:pt>
                <c:pt idx="1497">
                  <c:v>2.6876789604112301</c:v>
                </c:pt>
                <c:pt idx="1498">
                  <c:v>2.6938880088855202</c:v>
                </c:pt>
                <c:pt idx="1499">
                  <c:v>2.7000970677164502</c:v>
                </c:pt>
                <c:pt idx="1500">
                  <c:v>2.70630613683318</c:v>
                </c:pt>
                <c:pt idx="1501">
                  <c:v>2.7125152161642099</c:v>
                </c:pt>
                <c:pt idx="1502">
                  <c:v>2.7187243056399901</c:v>
                </c:pt>
                <c:pt idx="1503">
                  <c:v>2.72493340519117</c:v>
                </c:pt>
                <c:pt idx="1504">
                  <c:v>2.73114251474904</c:v>
                </c:pt>
                <c:pt idx="1505">
                  <c:v>2.7373516342459099</c:v>
                </c:pt>
                <c:pt idx="1506">
                  <c:v>2.74356076361348</c:v>
                </c:pt>
                <c:pt idx="1507">
                  <c:v>2.74976990278528</c:v>
                </c:pt>
                <c:pt idx="1508">
                  <c:v>2.7559790516950602</c:v>
                </c:pt>
                <c:pt idx="1509">
                  <c:v>2.7621882102779498</c:v>
                </c:pt>
                <c:pt idx="1510">
                  <c:v>2.7683973784668798</c:v>
                </c:pt>
                <c:pt idx="1511">
                  <c:v>2.7746065561989202</c:v>
                </c:pt>
                <c:pt idx="1512">
                  <c:v>2.78081574340976</c:v>
                </c:pt>
                <c:pt idx="1513">
                  <c:v>2.7870249400360501</c:v>
                </c:pt>
                <c:pt idx="1514">
                  <c:v>2.7932341460154202</c:v>
                </c:pt>
                <c:pt idx="1515">
                  <c:v>2.7994433612847902</c:v>
                </c:pt>
                <c:pt idx="1516">
                  <c:v>2.80565258578291</c:v>
                </c:pt>
                <c:pt idx="1517">
                  <c:v>2.81186181944864</c:v>
                </c:pt>
                <c:pt idx="1518">
                  <c:v>2.8180710622221801</c:v>
                </c:pt>
                <c:pt idx="1519">
                  <c:v>2.8242803140414798</c:v>
                </c:pt>
                <c:pt idx="1520">
                  <c:v>2.8304895748485599</c:v>
                </c:pt>
                <c:pt idx="1521">
                  <c:v>2.83669884458403</c:v>
                </c:pt>
                <c:pt idx="1522">
                  <c:v>2.84290812318938</c:v>
                </c:pt>
                <c:pt idx="1523">
                  <c:v>2.8491174106074202</c:v>
                </c:pt>
                <c:pt idx="1524">
                  <c:v>2.85532670677869</c:v>
                </c:pt>
                <c:pt idx="1525">
                  <c:v>2.86153601164775</c:v>
                </c:pt>
                <c:pt idx="1526">
                  <c:v>2.8677453251577298</c:v>
                </c:pt>
                <c:pt idx="1527">
                  <c:v>2.8739546472534201</c:v>
                </c:pt>
                <c:pt idx="1528">
                  <c:v>2.8801639778777002</c:v>
                </c:pt>
                <c:pt idx="1529">
                  <c:v>2.8863733169759498</c:v>
                </c:pt>
                <c:pt idx="1530">
                  <c:v>2.8925826644943302</c:v>
                </c:pt>
                <c:pt idx="1531">
                  <c:v>2.8987920203783801</c:v>
                </c:pt>
                <c:pt idx="1532">
                  <c:v>2.90500138457524</c:v>
                </c:pt>
                <c:pt idx="1533">
                  <c:v>2.9112107570297598</c:v>
                </c:pt>
                <c:pt idx="1534">
                  <c:v>2.91742013769074</c:v>
                </c:pt>
                <c:pt idx="1535">
                  <c:v>2.9236295265055401</c:v>
                </c:pt>
                <c:pt idx="1536">
                  <c:v>2.9298389234231101</c:v>
                </c:pt>
                <c:pt idx="1537">
                  <c:v>2.93604832839043</c:v>
                </c:pt>
                <c:pt idx="1538">
                  <c:v>2.9422577413569799</c:v>
                </c:pt>
                <c:pt idx="1539">
                  <c:v>2.9484671622729501</c:v>
                </c:pt>
                <c:pt idx="1540">
                  <c:v>2.9546765910886599</c:v>
                </c:pt>
                <c:pt idx="1541">
                  <c:v>2.9608860277528102</c:v>
                </c:pt>
                <c:pt idx="1542">
                  <c:v>2.9670954722169101</c:v>
                </c:pt>
                <c:pt idx="1543">
                  <c:v>2.9733049244317402</c:v>
                </c:pt>
                <c:pt idx="1544">
                  <c:v>2.9795143843495699</c:v>
                </c:pt>
                <c:pt idx="1545">
                  <c:v>2.9857238519227698</c:v>
                </c:pt>
                <c:pt idx="1546">
                  <c:v>2.9919333271020898</c:v>
                </c:pt>
                <c:pt idx="1547">
                  <c:v>2.9981428098410601</c:v>
                </c:pt>
                <c:pt idx="1548">
                  <c:v>3.0043523000924299</c:v>
                </c:pt>
                <c:pt idx="1549">
                  <c:v>3.0105617978112602</c:v>
                </c:pt>
                <c:pt idx="1550">
                  <c:v>3.01677130294948</c:v>
                </c:pt>
                <c:pt idx="1551">
                  <c:v>3.02298081546216</c:v>
                </c:pt>
                <c:pt idx="1552">
                  <c:v>3.0291903353039502</c:v>
                </c:pt>
                <c:pt idx="1553">
                  <c:v>3.03539986242949</c:v>
                </c:pt>
                <c:pt idx="1554">
                  <c:v>3.0416093967957201</c:v>
                </c:pt>
                <c:pt idx="1555">
                  <c:v>3.0478189383564298</c:v>
                </c:pt>
                <c:pt idx="1556">
                  <c:v>3.0540284870685102</c:v>
                </c:pt>
                <c:pt idx="1557">
                  <c:v>3.06023804288807</c:v>
                </c:pt>
                <c:pt idx="1558">
                  <c:v>3.0664476057734702</c:v>
                </c:pt>
                <c:pt idx="1559">
                  <c:v>3.0726571756798999</c:v>
                </c:pt>
                <c:pt idx="1560">
                  <c:v>3.0788667525656899</c:v>
                </c:pt>
                <c:pt idx="1561">
                  <c:v>3.08507633638868</c:v>
                </c:pt>
                <c:pt idx="1562">
                  <c:v>3.0912859271066999</c:v>
                </c:pt>
                <c:pt idx="1563">
                  <c:v>3.0974955246798199</c:v>
                </c:pt>
                <c:pt idx="1564">
                  <c:v>3.1037051290649398</c:v>
                </c:pt>
                <c:pt idx="1565">
                  <c:v>3.10991474022204</c:v>
                </c:pt>
                <c:pt idx="1566">
                  <c:v>3.1161243581106399</c:v>
                </c:pt>
                <c:pt idx="1567">
                  <c:v>3.1223339826910101</c:v>
                </c:pt>
                <c:pt idx="1568">
                  <c:v>3.1285436139224401</c:v>
                </c:pt>
                <c:pt idx="1569">
                  <c:v>3.1347532517658401</c:v>
                </c:pt>
                <c:pt idx="1570">
                  <c:v>3.14096289618199</c:v>
                </c:pt>
                <c:pt idx="1571">
                  <c:v>3.1471725471319898</c:v>
                </c:pt>
                <c:pt idx="1572">
                  <c:v>3.1533822045776501</c:v>
                </c:pt>
                <c:pt idx="1573">
                  <c:v>3.1595918684798399</c:v>
                </c:pt>
                <c:pt idx="1574">
                  <c:v>3.1658015388009799</c:v>
                </c:pt>
                <c:pt idx="1575">
                  <c:v>3.1720112155033799</c:v>
                </c:pt>
                <c:pt idx="1576">
                  <c:v>3.1782208985500602</c:v>
                </c:pt>
                <c:pt idx="1577">
                  <c:v>3.1844305879030501</c:v>
                </c:pt>
                <c:pt idx="1578">
                  <c:v>3.1906402835259602</c:v>
                </c:pt>
                <c:pt idx="1579">
                  <c:v>3.1968499853822498</c:v>
                </c:pt>
                <c:pt idx="1580">
                  <c:v>3.2030596934356699</c:v>
                </c:pt>
                <c:pt idx="1581">
                  <c:v>3.2092694076506598</c:v>
                </c:pt>
                <c:pt idx="1582">
                  <c:v>3.2154791279906898</c:v>
                </c:pt>
                <c:pt idx="1583">
                  <c:v>3.22168885442077</c:v>
                </c:pt>
                <c:pt idx="1584">
                  <c:v>3.2278985869057299</c:v>
                </c:pt>
                <c:pt idx="1585">
                  <c:v>3.2341083254115</c:v>
                </c:pt>
                <c:pt idx="1586">
                  <c:v>3.2403180699015102</c:v>
                </c:pt>
                <c:pt idx="1587">
                  <c:v>3.2465278203429402</c:v>
                </c:pt>
                <c:pt idx="1588">
                  <c:v>3.2527375767013602</c:v>
                </c:pt>
                <c:pt idx="1589">
                  <c:v>3.25894733894292</c:v>
                </c:pt>
                <c:pt idx="1590">
                  <c:v>3.2651571070348702</c:v>
                </c:pt>
                <c:pt idx="1591">
                  <c:v>3.2713668809419199</c:v>
                </c:pt>
                <c:pt idx="1592">
                  <c:v>3.27757666063256</c:v>
                </c:pt>
                <c:pt idx="1593">
                  <c:v>3.2837864460736101</c:v>
                </c:pt>
                <c:pt idx="1594">
                  <c:v>3.2899962372333</c:v>
                </c:pt>
                <c:pt idx="1595">
                  <c:v>3.2962060340773398</c:v>
                </c:pt>
                <c:pt idx="1596">
                  <c:v>3.3024158365752201</c:v>
                </c:pt>
                <c:pt idx="1597">
                  <c:v>3.30862564469472</c:v>
                </c:pt>
                <c:pt idx="1598">
                  <c:v>3.3148354584042501</c:v>
                </c:pt>
                <c:pt idx="1599">
                  <c:v>3.32104527767325</c:v>
                </c:pt>
                <c:pt idx="1600">
                  <c:v>3.3272551024686301</c:v>
                </c:pt>
                <c:pt idx="1601">
                  <c:v>3.3334649327610402</c:v>
                </c:pt>
                <c:pt idx="1602">
                  <c:v>3.3396747685194499</c:v>
                </c:pt>
                <c:pt idx="1603">
                  <c:v>3.3458846097142199</c:v>
                </c:pt>
                <c:pt idx="1604">
                  <c:v>3.3520944563135502</c:v>
                </c:pt>
                <c:pt idx="1605">
                  <c:v>3.3583043082878699</c:v>
                </c:pt>
                <c:pt idx="1606">
                  <c:v>3.3645141656081701</c:v>
                </c:pt>
                <c:pt idx="1607">
                  <c:v>3.3707240282445299</c:v>
                </c:pt>
                <c:pt idx="1608">
                  <c:v>3.3769338961684299</c:v>
                </c:pt>
                <c:pt idx="1609">
                  <c:v>3.38314376934914</c:v>
                </c:pt>
                <c:pt idx="1610">
                  <c:v>3.38935364775821</c:v>
                </c:pt>
                <c:pt idx="1611">
                  <c:v>3.39556353136769</c:v>
                </c:pt>
                <c:pt idx="1612">
                  <c:v>3.40177342014952</c:v>
                </c:pt>
                <c:pt idx="1613">
                  <c:v>3.40798331407384</c:v>
                </c:pt>
                <c:pt idx="1614">
                  <c:v>3.4141932131130099</c:v>
                </c:pt>
                <c:pt idx="1615">
                  <c:v>3.4204031172399199</c:v>
                </c:pt>
                <c:pt idx="1616">
                  <c:v>3.4266130264273298</c:v>
                </c:pt>
                <c:pt idx="1617">
                  <c:v>3.4328229406461799</c:v>
                </c:pt>
                <c:pt idx="1618">
                  <c:v>3.4390328598700299</c:v>
                </c:pt>
                <c:pt idx="1619">
                  <c:v>3.4452427840714099</c:v>
                </c:pt>
                <c:pt idx="1620">
                  <c:v>3.4514527132242301</c:v>
                </c:pt>
                <c:pt idx="1621">
                  <c:v>3.4576626473022198</c:v>
                </c:pt>
                <c:pt idx="1622">
                  <c:v>3.4638725862772999</c:v>
                </c:pt>
                <c:pt idx="1623">
                  <c:v>3.4700825301239702</c:v>
                </c:pt>
                <c:pt idx="1624">
                  <c:v>3.4762924788157599</c:v>
                </c:pt>
                <c:pt idx="1625">
                  <c:v>3.4825024323282898</c:v>
                </c:pt>
                <c:pt idx="1626">
                  <c:v>3.4887123906338502</c:v>
                </c:pt>
                <c:pt idx="1627">
                  <c:v>3.4949223537076901</c:v>
                </c:pt>
                <c:pt idx="1628">
                  <c:v>3.5011323215244299</c:v>
                </c:pt>
                <c:pt idx="1629">
                  <c:v>3.5073422940585099</c:v>
                </c:pt>
                <c:pt idx="1630">
                  <c:v>3.51355227128645</c:v>
                </c:pt>
                <c:pt idx="1631">
                  <c:v>3.5197622531814599</c:v>
                </c:pt>
                <c:pt idx="1632">
                  <c:v>3.52597223971966</c:v>
                </c:pt>
                <c:pt idx="1633">
                  <c:v>3.5321822308761899</c:v>
                </c:pt>
                <c:pt idx="1634">
                  <c:v>3.5383922266282801</c:v>
                </c:pt>
                <c:pt idx="1635">
                  <c:v>3.5446022269498099</c:v>
                </c:pt>
                <c:pt idx="1636">
                  <c:v>3.5508122318176101</c:v>
                </c:pt>
                <c:pt idx="1637">
                  <c:v>3.55702224120785</c:v>
                </c:pt>
                <c:pt idx="1638">
                  <c:v>3.5632322550965299</c:v>
                </c:pt>
                <c:pt idx="1639">
                  <c:v>3.5694422734616902</c:v>
                </c:pt>
                <c:pt idx="1640">
                  <c:v>3.5756522962780699</c:v>
                </c:pt>
                <c:pt idx="1641">
                  <c:v>3.5818623235232998</c:v>
                </c:pt>
                <c:pt idx="1642">
                  <c:v>3.5880723551743898</c:v>
                </c:pt>
                <c:pt idx="1643">
                  <c:v>3.5942823912089099</c:v>
                </c:pt>
                <c:pt idx="1644">
                  <c:v>3.60049243160335</c:v>
                </c:pt>
                <c:pt idx="1645">
                  <c:v>3.6067024763356099</c:v>
                </c:pt>
                <c:pt idx="1646">
                  <c:v>3.6129125253833099</c:v>
                </c:pt>
                <c:pt idx="1647">
                  <c:v>3.6191225787242498</c:v>
                </c:pt>
                <c:pt idx="1648">
                  <c:v>3.6253326363367799</c:v>
                </c:pt>
                <c:pt idx="1649">
                  <c:v>3.63154269819815</c:v>
                </c:pt>
                <c:pt idx="1650">
                  <c:v>3.63775276428701</c:v>
                </c:pt>
                <c:pt idx="1651">
                  <c:v>3.6439628345817701</c:v>
                </c:pt>
                <c:pt idx="1652">
                  <c:v>3.6501729090613502</c:v>
                </c:pt>
                <c:pt idx="1653">
                  <c:v>3.6563829877036098</c:v>
                </c:pt>
                <c:pt idx="1654">
                  <c:v>3.6625930704877998</c:v>
                </c:pt>
                <c:pt idx="1655">
                  <c:v>3.6688031573928699</c:v>
                </c:pt>
                <c:pt idx="1656">
                  <c:v>3.6750132483979399</c:v>
                </c:pt>
                <c:pt idx="1657">
                  <c:v>3.68122334348267</c:v>
                </c:pt>
                <c:pt idx="1658">
                  <c:v>3.6874334426256299</c:v>
                </c:pt>
                <c:pt idx="1659">
                  <c:v>3.6936435458067498</c:v>
                </c:pt>
                <c:pt idx="1660">
                  <c:v>3.6998536530056998</c:v>
                </c:pt>
                <c:pt idx="1661">
                  <c:v>3.70606376420309</c:v>
                </c:pt>
                <c:pt idx="1662">
                  <c:v>3.7122738793768701</c:v>
                </c:pt>
                <c:pt idx="1663">
                  <c:v>3.71848399850867</c:v>
                </c:pt>
                <c:pt idx="1664">
                  <c:v>3.72469412157833</c:v>
                </c:pt>
                <c:pt idx="1665">
                  <c:v>3.7309042485661701</c:v>
                </c:pt>
                <c:pt idx="1666">
                  <c:v>3.73711437945345</c:v>
                </c:pt>
                <c:pt idx="1667">
                  <c:v>3.7433245142188101</c:v>
                </c:pt>
                <c:pt idx="1668">
                  <c:v>3.7495346528445199</c:v>
                </c:pt>
                <c:pt idx="1669">
                  <c:v>3.7557447953110601</c:v>
                </c:pt>
                <c:pt idx="1670">
                  <c:v>3.7619549416001998</c:v>
                </c:pt>
                <c:pt idx="1671">
                  <c:v>3.7681650916910701</c:v>
                </c:pt>
                <c:pt idx="1672">
                  <c:v>3.7743752455664601</c:v>
                </c:pt>
                <c:pt idx="1673">
                  <c:v>3.7805854032073398</c:v>
                </c:pt>
                <c:pt idx="1674">
                  <c:v>3.7867955645951801</c:v>
                </c:pt>
                <c:pt idx="1675">
                  <c:v>3.7930057297123798</c:v>
                </c:pt>
                <c:pt idx="1676">
                  <c:v>3.7992158985386801</c:v>
                </c:pt>
                <c:pt idx="1677">
                  <c:v>3.8054260710574699</c:v>
                </c:pt>
                <c:pt idx="1678">
                  <c:v>3.81163624725033</c:v>
                </c:pt>
                <c:pt idx="1679">
                  <c:v>3.8178464271001098</c:v>
                </c:pt>
                <c:pt idx="1680">
                  <c:v>3.8240566105874301</c:v>
                </c:pt>
                <c:pt idx="1681">
                  <c:v>3.8302667976949998</c:v>
                </c:pt>
                <c:pt idx="1682">
                  <c:v>3.8364769884059799</c:v>
                </c:pt>
                <c:pt idx="1683">
                  <c:v>3.8426871827025502</c:v>
                </c:pt>
                <c:pt idx="1684">
                  <c:v>3.8488973805681201</c:v>
                </c:pt>
                <c:pt idx="1685">
                  <c:v>3.85510758198388</c:v>
                </c:pt>
                <c:pt idx="1686">
                  <c:v>3.8613177869331001</c:v>
                </c:pt>
                <c:pt idx="1687">
                  <c:v>3.8675279953995201</c:v>
                </c:pt>
                <c:pt idx="1688">
                  <c:v>3.8737382073666402</c:v>
                </c:pt>
                <c:pt idx="1689">
                  <c:v>3.8799484228160601</c:v>
                </c:pt>
                <c:pt idx="1690">
                  <c:v>3.8861586417315102</c:v>
                </c:pt>
                <c:pt idx="1691">
                  <c:v>3.8923688640971399</c:v>
                </c:pt>
                <c:pt idx="1692">
                  <c:v>3.8985790898968902</c:v>
                </c:pt>
                <c:pt idx="1693">
                  <c:v>3.90478931911279</c:v>
                </c:pt>
                <c:pt idx="1694">
                  <c:v>3.9109995517293501</c:v>
                </c:pt>
                <c:pt idx="1695">
                  <c:v>3.9172097877300298</c:v>
                </c:pt>
                <c:pt idx="1696">
                  <c:v>3.9234200270995001</c:v>
                </c:pt>
                <c:pt idx="1697">
                  <c:v>3.9296302698222201</c:v>
                </c:pt>
                <c:pt idx="1698">
                  <c:v>3.9358405158807201</c:v>
                </c:pt>
                <c:pt idx="1699">
                  <c:v>3.9420507652600398</c:v>
                </c:pt>
                <c:pt idx="1700">
                  <c:v>3.9482610179441102</c:v>
                </c:pt>
                <c:pt idx="1701">
                  <c:v>3.9544712739189301</c:v>
                </c:pt>
                <c:pt idx="1702">
                  <c:v>3.9606815331670502</c:v>
                </c:pt>
                <c:pt idx="1703">
                  <c:v>3.9668917956738898</c:v>
                </c:pt>
                <c:pt idx="1704">
                  <c:v>3.9731020614241599</c:v>
                </c:pt>
                <c:pt idx="1705">
                  <c:v>3.9793123304023101</c:v>
                </c:pt>
                <c:pt idx="1706">
                  <c:v>3.9855226025947901</c:v>
                </c:pt>
                <c:pt idx="1707">
                  <c:v>3.9917328779846502</c:v>
                </c:pt>
                <c:pt idx="1708">
                  <c:v>3.9979431565577599</c:v>
                </c:pt>
                <c:pt idx="1709">
                  <c:v>4.0041534382989497</c:v>
                </c:pt>
                <c:pt idx="1710">
                  <c:v>4.01036372319503</c:v>
                </c:pt>
                <c:pt idx="1711">
                  <c:v>4.0165740112294301</c:v>
                </c:pt>
                <c:pt idx="1712">
                  <c:v>4.0227843023883798</c:v>
                </c:pt>
                <c:pt idx="1713">
                  <c:v>4.0289945966574496</c:v>
                </c:pt>
                <c:pt idx="1714">
                  <c:v>4.0352048940219003</c:v>
                </c:pt>
                <c:pt idx="1715">
                  <c:v>4.0414151944689998</c:v>
                </c:pt>
                <c:pt idx="1716">
                  <c:v>4.0476254979826098</c:v>
                </c:pt>
                <c:pt idx="1717">
                  <c:v>4.0538358045494203</c:v>
                </c:pt>
                <c:pt idx="1718">
                  <c:v>4.06004611415542</c:v>
                </c:pt>
                <c:pt idx="1719">
                  <c:v>4.0662564267871</c:v>
                </c:pt>
                <c:pt idx="1720">
                  <c:v>4.0724667424297998</c:v>
                </c:pt>
                <c:pt idx="1721">
                  <c:v>4.0786770610701701</c:v>
                </c:pt>
                <c:pt idx="1722">
                  <c:v>4.0848873826945296</c:v>
                </c:pt>
                <c:pt idx="1723">
                  <c:v>4.0910977072892996</c:v>
                </c:pt>
                <c:pt idx="1724">
                  <c:v>4.0973080348413902</c:v>
                </c:pt>
                <c:pt idx="1725">
                  <c:v>4.1035183653365497</c:v>
                </c:pt>
                <c:pt idx="1726">
                  <c:v>4.1097286987618302</c:v>
                </c:pt>
                <c:pt idx="1727">
                  <c:v>4.11593903510399</c:v>
                </c:pt>
                <c:pt idx="1728">
                  <c:v>4.1221493743502498</c:v>
                </c:pt>
                <c:pt idx="1729">
                  <c:v>4.1283597164866697</c:v>
                </c:pt>
                <c:pt idx="1730">
                  <c:v>4.1345700615006598</c:v>
                </c:pt>
                <c:pt idx="1731">
                  <c:v>4.14078040937925</c:v>
                </c:pt>
                <c:pt idx="1732">
                  <c:v>4.1469907601095803</c:v>
                </c:pt>
                <c:pt idx="1733">
                  <c:v>4.1532011136792697</c:v>
                </c:pt>
                <c:pt idx="1734">
                  <c:v>4.1594114700747804</c:v>
                </c:pt>
                <c:pt idx="1735">
                  <c:v>4.1656218292838796</c:v>
                </c:pt>
                <c:pt idx="1736">
                  <c:v>4.1718321912940102</c:v>
                </c:pt>
                <c:pt idx="1737">
                  <c:v>4.1780425560934598</c:v>
                </c:pt>
                <c:pt idx="1738">
                  <c:v>4.1842529236678603</c:v>
                </c:pt>
                <c:pt idx="1739">
                  <c:v>4.1904632940064097</c:v>
                </c:pt>
                <c:pt idx="1740">
                  <c:v>4.1966736670964702</c:v>
                </c:pt>
                <c:pt idx="1741">
                  <c:v>4.2028840429258398</c:v>
                </c:pt>
                <c:pt idx="1742">
                  <c:v>4.2090944214831802</c:v>
                </c:pt>
                <c:pt idx="1743">
                  <c:v>4.2153048027544804</c:v>
                </c:pt>
                <c:pt idx="1744">
                  <c:v>4.2215151867293104</c:v>
                </c:pt>
                <c:pt idx="1745">
                  <c:v>4.2277255733953698</c:v>
                </c:pt>
                <c:pt idx="1746">
                  <c:v>4.2339359627416098</c:v>
                </c:pt>
                <c:pt idx="1747">
                  <c:v>4.2401463547542999</c:v>
                </c:pt>
                <c:pt idx="1748">
                  <c:v>4.2463567494232803</c:v>
                </c:pt>
                <c:pt idx="1749">
                  <c:v>4.2525671467365402</c:v>
                </c:pt>
                <c:pt idx="1750">
                  <c:v>4.2587775466825102</c:v>
                </c:pt>
                <c:pt idx="1751">
                  <c:v>4.2649879492504699</c:v>
                </c:pt>
                <c:pt idx="1752">
                  <c:v>4.2711983544270504</c:v>
                </c:pt>
                <c:pt idx="1753">
                  <c:v>4.27740876220241</c:v>
                </c:pt>
                <c:pt idx="1754">
                  <c:v>4.2836191725648698</c:v>
                </c:pt>
                <c:pt idx="1755">
                  <c:v>4.2898295855040001</c:v>
                </c:pt>
                <c:pt idx="1756">
                  <c:v>4.2960400010070297</c:v>
                </c:pt>
                <c:pt idx="1757">
                  <c:v>4.30225041906328</c:v>
                </c:pt>
                <c:pt idx="1758">
                  <c:v>4.30846083966245</c:v>
                </c:pt>
                <c:pt idx="1759">
                  <c:v>4.3146712627932002</c:v>
                </c:pt>
                <c:pt idx="1760">
                  <c:v>4.3208816884453896</c:v>
                </c:pt>
                <c:pt idx="1761">
                  <c:v>4.3270921166065897</c:v>
                </c:pt>
                <c:pt idx="1762">
                  <c:v>4.3333025472664204</c:v>
                </c:pt>
                <c:pt idx="1763">
                  <c:v>4.33951298041492</c:v>
                </c:pt>
                <c:pt idx="1764">
                  <c:v>4.3457234160418103</c:v>
                </c:pt>
                <c:pt idx="1765">
                  <c:v>4.35193385413492</c:v>
                </c:pt>
                <c:pt idx="1766">
                  <c:v>4.3581442946841102</c:v>
                </c:pt>
                <c:pt idx="1767">
                  <c:v>4.3643547376796601</c:v>
                </c:pt>
                <c:pt idx="1768">
                  <c:v>4.3705651831115304</c:v>
                </c:pt>
                <c:pt idx="1769">
                  <c:v>4.3767756309678001</c:v>
                </c:pt>
                <c:pt idx="1770">
                  <c:v>4.3829860812389398</c:v>
                </c:pt>
                <c:pt idx="1771">
                  <c:v>4.3891965339143102</c:v>
                </c:pt>
                <c:pt idx="1772">
                  <c:v>4.3954069889844902</c:v>
                </c:pt>
                <c:pt idx="1773">
                  <c:v>4.4016174464397499</c:v>
                </c:pt>
                <c:pt idx="1774">
                  <c:v>4.4078279062684302</c:v>
                </c:pt>
                <c:pt idx="1775">
                  <c:v>4.4140383684613003</c:v>
                </c:pt>
                <c:pt idx="1776">
                  <c:v>4.4202488330080296</c:v>
                </c:pt>
                <c:pt idx="1777">
                  <c:v>4.4264592999002303</c:v>
                </c:pt>
                <c:pt idx="1778">
                  <c:v>4.4326697691261101</c:v>
                </c:pt>
                <c:pt idx="1779">
                  <c:v>4.4388802406766503</c:v>
                </c:pt>
                <c:pt idx="1780">
                  <c:v>4.4450907145421104</c:v>
                </c:pt>
                <c:pt idx="1781">
                  <c:v>4.4513011907124298</c:v>
                </c:pt>
                <c:pt idx="1782">
                  <c:v>4.4575116691794996</c:v>
                </c:pt>
                <c:pt idx="1783">
                  <c:v>4.4637221499318098</c:v>
                </c:pt>
                <c:pt idx="1784">
                  <c:v>4.4699326329606004</c:v>
                </c:pt>
                <c:pt idx="1785">
                  <c:v>4.4761431182560196</c:v>
                </c:pt>
                <c:pt idx="1786">
                  <c:v>4.4823536058102</c:v>
                </c:pt>
                <c:pt idx="1787">
                  <c:v>4.4885640956117996</c:v>
                </c:pt>
                <c:pt idx="1788">
                  <c:v>4.4947745876522998</c:v>
                </c:pt>
                <c:pt idx="1789">
                  <c:v>4.5009850819224297</c:v>
                </c:pt>
                <c:pt idx="1790">
                  <c:v>4.5071955784125901</c:v>
                </c:pt>
                <c:pt idx="1791">
                  <c:v>4.5134060771151701</c:v>
                </c:pt>
                <c:pt idx="1792">
                  <c:v>4.5196165780190896</c:v>
                </c:pt>
                <c:pt idx="1793">
                  <c:v>4.5258270811160699</c:v>
                </c:pt>
                <c:pt idx="1794">
                  <c:v>4.5320375863970996</c:v>
                </c:pt>
                <c:pt idx="1795">
                  <c:v>4.53824809385363</c:v>
                </c:pt>
                <c:pt idx="1796">
                  <c:v>4.5444586034759098</c:v>
                </c:pt>
                <c:pt idx="1797">
                  <c:v>4.5506691152554897</c:v>
                </c:pt>
                <c:pt idx="1798">
                  <c:v>4.5568796291835501</c:v>
                </c:pt>
                <c:pt idx="1799">
                  <c:v>4.5630901452513104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101104"/>
        <c:axId val="208101664"/>
      </c:lineChart>
      <c:catAx>
        <c:axId val="2081011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101664"/>
        <c:crosses val="autoZero"/>
        <c:auto val="1"/>
        <c:lblAlgn val="ctr"/>
        <c:lblOffset val="100"/>
        <c:noMultiLvlLbl val="0"/>
      </c:catAx>
      <c:valAx>
        <c:axId val="208101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10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'좌현교차(충돌)'!$G$2</c:f>
              <c:strCache>
                <c:ptCount val="1"/>
                <c:pt idx="0">
                  <c:v>rel_brg_now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'좌현교차(충돌)'!$G$3:$G$1802</c:f>
              <c:numCache>
                <c:formatCode>General</c:formatCode>
                <c:ptCount val="1800"/>
                <c:pt idx="0">
                  <c:v>-68.3025503158172</c:v>
                </c:pt>
                <c:pt idx="1">
                  <c:v>-68.303041609604804</c:v>
                </c:pt>
                <c:pt idx="2">
                  <c:v>-68.303533873148595</c:v>
                </c:pt>
                <c:pt idx="3">
                  <c:v>-68.304027109197705</c:v>
                </c:pt>
                <c:pt idx="4">
                  <c:v>-68.304521320473896</c:v>
                </c:pt>
                <c:pt idx="5">
                  <c:v>-68.305016509746196</c:v>
                </c:pt>
                <c:pt idx="6">
                  <c:v>-68.305512679783106</c:v>
                </c:pt>
                <c:pt idx="7">
                  <c:v>-68.306009833372499</c:v>
                </c:pt>
                <c:pt idx="8">
                  <c:v>-68.306507973279395</c:v>
                </c:pt>
                <c:pt idx="9">
                  <c:v>-68.307007102315694</c:v>
                </c:pt>
                <c:pt idx="10">
                  <c:v>-68.307507223287104</c:v>
                </c:pt>
                <c:pt idx="11">
                  <c:v>-68.3080083390185</c:v>
                </c:pt>
                <c:pt idx="12">
                  <c:v>-68.308510452349694</c:v>
                </c:pt>
                <c:pt idx="13">
                  <c:v>-68.309013566096098</c:v>
                </c:pt>
                <c:pt idx="14">
                  <c:v>-68.3095176831266</c:v>
                </c:pt>
                <c:pt idx="15">
                  <c:v>-68.310022806301006</c:v>
                </c:pt>
                <c:pt idx="16">
                  <c:v>-68.310528938506394</c:v>
                </c:pt>
                <c:pt idx="17">
                  <c:v>-68.311036082604005</c:v>
                </c:pt>
                <c:pt idx="18">
                  <c:v>-68.311544241500201</c:v>
                </c:pt>
                <c:pt idx="19">
                  <c:v>-68.312053418101797</c:v>
                </c:pt>
                <c:pt idx="20">
                  <c:v>-68.312563615331698</c:v>
                </c:pt>
                <c:pt idx="21">
                  <c:v>-68.313074836124798</c:v>
                </c:pt>
                <c:pt idx="22">
                  <c:v>-68.313587083403306</c:v>
                </c:pt>
                <c:pt idx="23">
                  <c:v>-68.314100360124101</c:v>
                </c:pt>
                <c:pt idx="24">
                  <c:v>-68.314614669257395</c:v>
                </c:pt>
                <c:pt idx="25">
                  <c:v>-68.315130013784398</c:v>
                </c:pt>
                <c:pt idx="26">
                  <c:v>-68.315646396670303</c:v>
                </c:pt>
                <c:pt idx="27">
                  <c:v>-68.316163820924501</c:v>
                </c:pt>
                <c:pt idx="28">
                  <c:v>-68.316682289553896</c:v>
                </c:pt>
                <c:pt idx="29">
                  <c:v>-68.3172018055796</c:v>
                </c:pt>
                <c:pt idx="30">
                  <c:v>-68.317722372047001</c:v>
                </c:pt>
                <c:pt idx="31">
                  <c:v>-68.3182439919768</c:v>
                </c:pt>
                <c:pt idx="32">
                  <c:v>-68.318766668432602</c:v>
                </c:pt>
                <c:pt idx="33">
                  <c:v>-68.319290404485997</c:v>
                </c:pt>
                <c:pt idx="34">
                  <c:v>-68.319815203225502</c:v>
                </c:pt>
                <c:pt idx="35">
                  <c:v>-68.320341067721202</c:v>
                </c:pt>
                <c:pt idx="36">
                  <c:v>-68.3208680010884</c:v>
                </c:pt>
                <c:pt idx="37">
                  <c:v>-68.321396006441006</c:v>
                </c:pt>
                <c:pt idx="38">
                  <c:v>-68.321925086916195</c:v>
                </c:pt>
                <c:pt idx="39">
                  <c:v>-68.322455245633904</c:v>
                </c:pt>
                <c:pt idx="40">
                  <c:v>-68.322986485756999</c:v>
                </c:pt>
                <c:pt idx="41">
                  <c:v>-68.323518810451503</c:v>
                </c:pt>
                <c:pt idx="42">
                  <c:v>-68.324052222888696</c:v>
                </c:pt>
                <c:pt idx="43">
                  <c:v>-68.324586726275598</c:v>
                </c:pt>
                <c:pt idx="44">
                  <c:v>-68.325122323784996</c:v>
                </c:pt>
                <c:pt idx="45">
                  <c:v>-68.325659018645496</c:v>
                </c:pt>
                <c:pt idx="46">
                  <c:v>-68.326196814085094</c:v>
                </c:pt>
                <c:pt idx="47">
                  <c:v>-68.326735713351795</c:v>
                </c:pt>
                <c:pt idx="48">
                  <c:v>-68.327275719674702</c:v>
                </c:pt>
                <c:pt idx="49">
                  <c:v>-68.327816836330697</c:v>
                </c:pt>
                <c:pt idx="50">
                  <c:v>-68.328359066601394</c:v>
                </c:pt>
                <c:pt idx="51">
                  <c:v>-68.328902413769498</c:v>
                </c:pt>
                <c:pt idx="52">
                  <c:v>-68.329446881157196</c:v>
                </c:pt>
                <c:pt idx="53">
                  <c:v>-68.329992472053306</c:v>
                </c:pt>
                <c:pt idx="54">
                  <c:v>-68.330539189802494</c:v>
                </c:pt>
                <c:pt idx="55">
                  <c:v>-68.331087037746698</c:v>
                </c:pt>
                <c:pt idx="56">
                  <c:v>-68.331636019252599</c:v>
                </c:pt>
                <c:pt idx="57">
                  <c:v>-68.332186137667506</c:v>
                </c:pt>
                <c:pt idx="58">
                  <c:v>-68.332737396384402</c:v>
                </c:pt>
                <c:pt idx="59">
                  <c:v>-68.333289798800095</c:v>
                </c:pt>
                <c:pt idx="60">
                  <c:v>-68.333843348327093</c:v>
                </c:pt>
                <c:pt idx="61">
                  <c:v>-68.334398048397404</c:v>
                </c:pt>
                <c:pt idx="62">
                  <c:v>-68.334953902424104</c:v>
                </c:pt>
                <c:pt idx="63">
                  <c:v>-68.335510913870095</c:v>
                </c:pt>
                <c:pt idx="64">
                  <c:v>-68.336069086199501</c:v>
                </c:pt>
                <c:pt idx="65">
                  <c:v>-68.336628422907197</c:v>
                </c:pt>
                <c:pt idx="66">
                  <c:v>-68.337188927455003</c:v>
                </c:pt>
                <c:pt idx="67">
                  <c:v>-68.337750603364199</c:v>
                </c:pt>
                <c:pt idx="68">
                  <c:v>-68.338313454153294</c:v>
                </c:pt>
                <c:pt idx="69">
                  <c:v>-68.338877483359497</c:v>
                </c:pt>
                <c:pt idx="70">
                  <c:v>-68.339442694540196</c:v>
                </c:pt>
                <c:pt idx="71">
                  <c:v>-68.340009091236496</c:v>
                </c:pt>
                <c:pt idx="72">
                  <c:v>-68.340576677033994</c:v>
                </c:pt>
                <c:pt idx="73">
                  <c:v>-68.341145455529499</c:v>
                </c:pt>
                <c:pt idx="74">
                  <c:v>-68.341715430337899</c:v>
                </c:pt>
                <c:pt idx="75">
                  <c:v>-68.342286605055506</c:v>
                </c:pt>
                <c:pt idx="76">
                  <c:v>-68.342858983327702</c:v>
                </c:pt>
                <c:pt idx="77">
                  <c:v>-68.343432568808495</c:v>
                </c:pt>
                <c:pt idx="78">
                  <c:v>-68.344007365160394</c:v>
                </c:pt>
                <c:pt idx="79">
                  <c:v>-68.344583376076599</c:v>
                </c:pt>
                <c:pt idx="80">
                  <c:v>-68.345160605225203</c:v>
                </c:pt>
                <c:pt idx="81">
                  <c:v>-68.345739056327204</c:v>
                </c:pt>
                <c:pt idx="82">
                  <c:v>-68.346318733107694</c:v>
                </c:pt>
                <c:pt idx="83">
                  <c:v>-68.346899639320199</c:v>
                </c:pt>
                <c:pt idx="84">
                  <c:v>-68.347481778695794</c:v>
                </c:pt>
                <c:pt idx="85">
                  <c:v>-68.348065155010204</c:v>
                </c:pt>
                <c:pt idx="86">
                  <c:v>-68.348649772057897</c:v>
                </c:pt>
                <c:pt idx="87">
                  <c:v>-68.349235633633498</c:v>
                </c:pt>
                <c:pt idx="88">
                  <c:v>-68.3498227435704</c:v>
                </c:pt>
                <c:pt idx="89">
                  <c:v>-68.350411105671895</c:v>
                </c:pt>
                <c:pt idx="90">
                  <c:v>-68.351000723800496</c:v>
                </c:pt>
                <c:pt idx="91">
                  <c:v>-68.351591601819905</c:v>
                </c:pt>
                <c:pt idx="92">
                  <c:v>-68.352183743621296</c:v>
                </c:pt>
                <c:pt idx="93">
                  <c:v>-68.352777153076303</c:v>
                </c:pt>
                <c:pt idx="94">
                  <c:v>-68.353371834108202</c:v>
                </c:pt>
                <c:pt idx="95">
                  <c:v>-68.3539677906425</c:v>
                </c:pt>
                <c:pt idx="96">
                  <c:v>-68.354565026626403</c:v>
                </c:pt>
                <c:pt idx="97">
                  <c:v>-68.355163546032699</c:v>
                </c:pt>
                <c:pt idx="98">
                  <c:v>-68.355763352809205</c:v>
                </c:pt>
                <c:pt idx="99">
                  <c:v>-68.356364450963795</c:v>
                </c:pt>
                <c:pt idx="100">
                  <c:v>-68.356966844505706</c:v>
                </c:pt>
                <c:pt idx="101">
                  <c:v>-68.357570537472299</c:v>
                </c:pt>
                <c:pt idx="102">
                  <c:v>-68.358175533881294</c:v>
                </c:pt>
                <c:pt idx="103">
                  <c:v>-68.358781837807697</c:v>
                </c:pt>
                <c:pt idx="104">
                  <c:v>-68.359389453323701</c:v>
                </c:pt>
                <c:pt idx="105">
                  <c:v>-68.359998384524502</c:v>
                </c:pt>
                <c:pt idx="106">
                  <c:v>-68.360608635532003</c:v>
                </c:pt>
                <c:pt idx="107">
                  <c:v>-68.361220210454206</c:v>
                </c:pt>
                <c:pt idx="108">
                  <c:v>-68.361833113438806</c:v>
                </c:pt>
                <c:pt idx="109">
                  <c:v>-68.362447348656204</c:v>
                </c:pt>
                <c:pt idx="110">
                  <c:v>-68.363062920293203</c:v>
                </c:pt>
                <c:pt idx="111">
                  <c:v>-68.363679832523601</c:v>
                </c:pt>
                <c:pt idx="112">
                  <c:v>-68.364298089577602</c:v>
                </c:pt>
                <c:pt idx="113">
                  <c:v>-68.364917695679793</c:v>
                </c:pt>
                <c:pt idx="114">
                  <c:v>-68.365538655101503</c:v>
                </c:pt>
                <c:pt idx="115">
                  <c:v>-68.366160972077495</c:v>
                </c:pt>
                <c:pt idx="116">
                  <c:v>-68.366784650912905</c:v>
                </c:pt>
                <c:pt idx="117">
                  <c:v>-68.367409695907398</c:v>
                </c:pt>
                <c:pt idx="118">
                  <c:v>-68.368036111385095</c:v>
                </c:pt>
                <c:pt idx="119">
                  <c:v>-68.368663901698596</c:v>
                </c:pt>
                <c:pt idx="120">
                  <c:v>-68.369293071180394</c:v>
                </c:pt>
                <c:pt idx="121">
                  <c:v>-68.369923624219993</c:v>
                </c:pt>
                <c:pt idx="122">
                  <c:v>-68.370555565217103</c:v>
                </c:pt>
                <c:pt idx="123">
                  <c:v>-68.371188898592706</c:v>
                </c:pt>
                <c:pt idx="124">
                  <c:v>-68.371823628759998</c:v>
                </c:pt>
                <c:pt idx="125">
                  <c:v>-68.372459760176</c:v>
                </c:pt>
                <c:pt idx="126">
                  <c:v>-68.373097297321493</c:v>
                </c:pt>
                <c:pt idx="127">
                  <c:v>-68.373736244677801</c:v>
                </c:pt>
                <c:pt idx="128">
                  <c:v>-68.374376606773396</c:v>
                </c:pt>
                <c:pt idx="129">
                  <c:v>-68.375018388104294</c:v>
                </c:pt>
                <c:pt idx="130">
                  <c:v>-68.375661593236202</c:v>
                </c:pt>
                <c:pt idx="131">
                  <c:v>-68.376306226736205</c:v>
                </c:pt>
                <c:pt idx="132">
                  <c:v>-68.376952293197505</c:v>
                </c:pt>
                <c:pt idx="133">
                  <c:v>-68.3775997972092</c:v>
                </c:pt>
                <c:pt idx="134">
                  <c:v>-68.378248743401798</c:v>
                </c:pt>
                <c:pt idx="135">
                  <c:v>-68.378899136427705</c:v>
                </c:pt>
                <c:pt idx="136">
                  <c:v>-68.379550980949702</c:v>
                </c:pt>
                <c:pt idx="137">
                  <c:v>-68.380204281667702</c:v>
                </c:pt>
                <c:pt idx="138">
                  <c:v>-68.380859043261097</c:v>
                </c:pt>
                <c:pt idx="139">
                  <c:v>-68.381515270469095</c:v>
                </c:pt>
                <c:pt idx="140">
                  <c:v>-68.382172968039697</c:v>
                </c:pt>
                <c:pt idx="141">
                  <c:v>-68.382832140754203</c:v>
                </c:pt>
                <c:pt idx="142">
                  <c:v>-68.383492793372596</c:v>
                </c:pt>
                <c:pt idx="143">
                  <c:v>-68.384154930715397</c:v>
                </c:pt>
                <c:pt idx="144">
                  <c:v>-68.384818557614196</c:v>
                </c:pt>
                <c:pt idx="145">
                  <c:v>-68.385483678921105</c:v>
                </c:pt>
                <c:pt idx="146">
                  <c:v>-68.3861502995195</c:v>
                </c:pt>
                <c:pt idx="147">
                  <c:v>-68.386818424273201</c:v>
                </c:pt>
                <c:pt idx="148">
                  <c:v>-68.387488058113405</c:v>
                </c:pt>
                <c:pt idx="149">
                  <c:v>-68.388159205972698</c:v>
                </c:pt>
                <c:pt idx="150">
                  <c:v>-68.388831872826003</c:v>
                </c:pt>
                <c:pt idx="151">
                  <c:v>-68.389506063619194</c:v>
                </c:pt>
                <c:pt idx="152">
                  <c:v>-68.390181783371403</c:v>
                </c:pt>
                <c:pt idx="153">
                  <c:v>-68.390859037101393</c:v>
                </c:pt>
                <c:pt idx="154">
                  <c:v>-68.391537829856503</c:v>
                </c:pt>
                <c:pt idx="155">
                  <c:v>-68.392218166717001</c:v>
                </c:pt>
                <c:pt idx="156">
                  <c:v>-68.392900052742206</c:v>
                </c:pt>
                <c:pt idx="157">
                  <c:v>-68.3935834930585</c:v>
                </c:pt>
                <c:pt idx="158">
                  <c:v>-68.394268492800293</c:v>
                </c:pt>
                <c:pt idx="159">
                  <c:v>-68.394955057134695</c:v>
                </c:pt>
                <c:pt idx="160">
                  <c:v>-68.395643191218696</c:v>
                </c:pt>
                <c:pt idx="161">
                  <c:v>-68.396332900262806</c:v>
                </c:pt>
                <c:pt idx="162">
                  <c:v>-68.397024189495696</c:v>
                </c:pt>
                <c:pt idx="163">
                  <c:v>-68.397717064163999</c:v>
                </c:pt>
                <c:pt idx="164">
                  <c:v>-68.398411529554494</c:v>
                </c:pt>
                <c:pt idx="165">
                  <c:v>-68.399107590933795</c:v>
                </c:pt>
                <c:pt idx="166">
                  <c:v>-68.399805253630802</c:v>
                </c:pt>
                <c:pt idx="167">
                  <c:v>-68.400504522993799</c:v>
                </c:pt>
                <c:pt idx="168">
                  <c:v>-68.401205404394602</c:v>
                </c:pt>
                <c:pt idx="169">
                  <c:v>-68.401907903202897</c:v>
                </c:pt>
                <c:pt idx="170">
                  <c:v>-68.402612024842597</c:v>
                </c:pt>
                <c:pt idx="171">
                  <c:v>-68.403317774754598</c:v>
                </c:pt>
                <c:pt idx="172">
                  <c:v>-68.4040251583952</c:v>
                </c:pt>
                <c:pt idx="173">
                  <c:v>-68.404734181271706</c:v>
                </c:pt>
                <c:pt idx="174">
                  <c:v>-68.405444848864803</c:v>
                </c:pt>
                <c:pt idx="175">
                  <c:v>-68.406157166724995</c:v>
                </c:pt>
                <c:pt idx="176">
                  <c:v>-68.406871140411198</c:v>
                </c:pt>
                <c:pt idx="177">
                  <c:v>-68.407586775526894</c:v>
                </c:pt>
                <c:pt idx="178">
                  <c:v>-68.408304077653199</c:v>
                </c:pt>
                <c:pt idx="179">
                  <c:v>-68.409023052442606</c:v>
                </c:pt>
                <c:pt idx="180">
                  <c:v>-68.409743705554703</c:v>
                </c:pt>
                <c:pt idx="181">
                  <c:v>-68.410466042675495</c:v>
                </c:pt>
                <c:pt idx="182">
                  <c:v>-68.411190069537994</c:v>
                </c:pt>
                <c:pt idx="183">
                  <c:v>-68.411915791846695</c:v>
                </c:pt>
                <c:pt idx="184">
                  <c:v>-68.412643215386396</c:v>
                </c:pt>
                <c:pt idx="185">
                  <c:v>-68.413372345943202</c:v>
                </c:pt>
                <c:pt idx="186">
                  <c:v>-68.414103189352502</c:v>
                </c:pt>
                <c:pt idx="187">
                  <c:v>-68.414835751428498</c:v>
                </c:pt>
                <c:pt idx="188">
                  <c:v>-68.415570038058306</c:v>
                </c:pt>
                <c:pt idx="189">
                  <c:v>-68.416306055136104</c:v>
                </c:pt>
                <c:pt idx="190">
                  <c:v>-68.417043808602699</c:v>
                </c:pt>
                <c:pt idx="191">
                  <c:v>-68.417783304378005</c:v>
                </c:pt>
                <c:pt idx="192">
                  <c:v>-68.418524548460297</c:v>
                </c:pt>
                <c:pt idx="193">
                  <c:v>-68.4192675468517</c:v>
                </c:pt>
                <c:pt idx="194">
                  <c:v>-68.420012305587093</c:v>
                </c:pt>
                <c:pt idx="195">
                  <c:v>-68.420758830740496</c:v>
                </c:pt>
                <c:pt idx="196">
                  <c:v>-68.421507128373406</c:v>
                </c:pt>
                <c:pt idx="197">
                  <c:v>-68.422257204617694</c:v>
                </c:pt>
                <c:pt idx="198">
                  <c:v>-68.423009065620406</c:v>
                </c:pt>
                <c:pt idx="199">
                  <c:v>-68.423762717567797</c:v>
                </c:pt>
                <c:pt idx="200">
                  <c:v>-68.424518166631103</c:v>
                </c:pt>
                <c:pt idx="201">
                  <c:v>-68.42527541906</c:v>
                </c:pt>
                <c:pt idx="202">
                  <c:v>-68.4260344811088</c:v>
                </c:pt>
                <c:pt idx="203">
                  <c:v>-68.426795359072202</c:v>
                </c:pt>
                <c:pt idx="204">
                  <c:v>-68.427558059277203</c:v>
                </c:pt>
                <c:pt idx="205">
                  <c:v>-68.428322588045802</c:v>
                </c:pt>
                <c:pt idx="206">
                  <c:v>-68.429088951767795</c:v>
                </c:pt>
                <c:pt idx="207">
                  <c:v>-68.429857156852293</c:v>
                </c:pt>
                <c:pt idx="208">
                  <c:v>-68.430627209744003</c:v>
                </c:pt>
                <c:pt idx="209">
                  <c:v>-68.431399116885501</c:v>
                </c:pt>
                <c:pt idx="210">
                  <c:v>-68.432172884784805</c:v>
                </c:pt>
                <c:pt idx="211">
                  <c:v>-68.432948519970097</c:v>
                </c:pt>
                <c:pt idx="212">
                  <c:v>-68.433726029001093</c:v>
                </c:pt>
                <c:pt idx="213">
                  <c:v>-68.434505418477499</c:v>
                </c:pt>
                <c:pt idx="214">
                  <c:v>-68.435286694987497</c:v>
                </c:pt>
                <c:pt idx="215">
                  <c:v>-68.436069865201404</c:v>
                </c:pt>
                <c:pt idx="216">
                  <c:v>-68.436854935797498</c:v>
                </c:pt>
                <c:pt idx="217">
                  <c:v>-68.437641913503995</c:v>
                </c:pt>
                <c:pt idx="218">
                  <c:v>-68.438430805034699</c:v>
                </c:pt>
                <c:pt idx="219">
                  <c:v>-68.439221617181403</c:v>
                </c:pt>
                <c:pt idx="220">
                  <c:v>-68.440014356755</c:v>
                </c:pt>
                <c:pt idx="221">
                  <c:v>-68.440809030591097</c:v>
                </c:pt>
                <c:pt idx="222">
                  <c:v>-68.441605645585497</c:v>
                </c:pt>
                <c:pt idx="223">
                  <c:v>-68.442404208606703</c:v>
                </c:pt>
                <c:pt idx="224">
                  <c:v>-68.443204726611597</c:v>
                </c:pt>
                <c:pt idx="225">
                  <c:v>-68.444007206570902</c:v>
                </c:pt>
                <c:pt idx="226">
                  <c:v>-68.444811655504793</c:v>
                </c:pt>
                <c:pt idx="227">
                  <c:v>-68.4456180804209</c:v>
                </c:pt>
                <c:pt idx="228">
                  <c:v>-68.446426488407198</c:v>
                </c:pt>
                <c:pt idx="229">
                  <c:v>-68.447236886564994</c:v>
                </c:pt>
                <c:pt idx="230">
                  <c:v>-68.448049282038596</c:v>
                </c:pt>
                <c:pt idx="231">
                  <c:v>-68.448863682017802</c:v>
                </c:pt>
                <c:pt idx="232">
                  <c:v>-68.4496800936722</c:v>
                </c:pt>
                <c:pt idx="233">
                  <c:v>-68.4504985242678</c:v>
                </c:pt>
                <c:pt idx="234">
                  <c:v>-68.451318981076497</c:v>
                </c:pt>
                <c:pt idx="235">
                  <c:v>-68.452141471431204</c:v>
                </c:pt>
                <c:pt idx="236">
                  <c:v>-68.452966002643905</c:v>
                </c:pt>
                <c:pt idx="237">
                  <c:v>-68.453792582119803</c:v>
                </c:pt>
                <c:pt idx="238">
                  <c:v>-68.454621217266293</c:v>
                </c:pt>
                <c:pt idx="239">
                  <c:v>-68.455451915549403</c:v>
                </c:pt>
                <c:pt idx="240">
                  <c:v>-68.456284684468002</c:v>
                </c:pt>
                <c:pt idx="241">
                  <c:v>-68.457119531525706</c:v>
                </c:pt>
                <c:pt idx="242">
                  <c:v>-68.457956464293702</c:v>
                </c:pt>
                <c:pt idx="243">
                  <c:v>-68.458795490374598</c:v>
                </c:pt>
                <c:pt idx="244">
                  <c:v>-68.459636617421296</c:v>
                </c:pt>
                <c:pt idx="245">
                  <c:v>-68.460479853081495</c:v>
                </c:pt>
                <c:pt idx="246">
                  <c:v>-68.461325205076307</c:v>
                </c:pt>
                <c:pt idx="247">
                  <c:v>-68.462172681158506</c:v>
                </c:pt>
                <c:pt idx="248">
                  <c:v>-68.463022289114406</c:v>
                </c:pt>
                <c:pt idx="249">
                  <c:v>-68.463874036786393</c:v>
                </c:pt>
                <c:pt idx="250">
                  <c:v>-68.464727932007904</c:v>
                </c:pt>
                <c:pt idx="251">
                  <c:v>-68.465583982691598</c:v>
                </c:pt>
                <c:pt idx="252">
                  <c:v>-68.466442196786005</c:v>
                </c:pt>
                <c:pt idx="253">
                  <c:v>-68.467302582281704</c:v>
                </c:pt>
                <c:pt idx="254">
                  <c:v>-68.468165147170296</c:v>
                </c:pt>
                <c:pt idx="255">
                  <c:v>-68.469029899525097</c:v>
                </c:pt>
                <c:pt idx="256">
                  <c:v>-68.469896847443493</c:v>
                </c:pt>
                <c:pt idx="257">
                  <c:v>-68.470765999068405</c:v>
                </c:pt>
                <c:pt idx="258">
                  <c:v>-68.471637362590201</c:v>
                </c:pt>
                <c:pt idx="259">
                  <c:v>-68.472510946200401</c:v>
                </c:pt>
                <c:pt idx="260">
                  <c:v>-68.473386758177398</c:v>
                </c:pt>
                <c:pt idx="261">
                  <c:v>-68.474264806815199</c:v>
                </c:pt>
                <c:pt idx="262">
                  <c:v>-68.475145100480105</c:v>
                </c:pt>
                <c:pt idx="263">
                  <c:v>-68.476027647520993</c:v>
                </c:pt>
                <c:pt idx="264">
                  <c:v>-68.476912456383303</c:v>
                </c:pt>
                <c:pt idx="265">
                  <c:v>-68.477799535531901</c:v>
                </c:pt>
                <c:pt idx="266">
                  <c:v>-68.478688893491295</c:v>
                </c:pt>
                <c:pt idx="267">
                  <c:v>-68.479580538787701</c:v>
                </c:pt>
                <c:pt idx="268">
                  <c:v>-68.480474480029997</c:v>
                </c:pt>
                <c:pt idx="269">
                  <c:v>-68.4813707258633</c:v>
                </c:pt>
                <c:pt idx="270">
                  <c:v>-68.482269284960694</c:v>
                </c:pt>
                <c:pt idx="271">
                  <c:v>-68.483170166069897</c:v>
                </c:pt>
                <c:pt idx="272">
                  <c:v>-68.484073377928198</c:v>
                </c:pt>
                <c:pt idx="273">
                  <c:v>-68.484978929367102</c:v>
                </c:pt>
                <c:pt idx="274">
                  <c:v>-68.485886829244606</c:v>
                </c:pt>
                <c:pt idx="275">
                  <c:v>-68.486797086479996</c:v>
                </c:pt>
                <c:pt idx="276">
                  <c:v>-68.487709709990497</c:v>
                </c:pt>
                <c:pt idx="277">
                  <c:v>-68.4886247087843</c:v>
                </c:pt>
                <c:pt idx="278">
                  <c:v>-68.489542091903502</c:v>
                </c:pt>
                <c:pt idx="279">
                  <c:v>-68.490461868436199</c:v>
                </c:pt>
                <c:pt idx="280">
                  <c:v>-68.491384047525699</c:v>
                </c:pt>
                <c:pt idx="281">
                  <c:v>-68.492308638319599</c:v>
                </c:pt>
                <c:pt idx="282">
                  <c:v>-68.493235650055595</c:v>
                </c:pt>
                <c:pt idx="283">
                  <c:v>-68.494165092017596</c:v>
                </c:pt>
                <c:pt idx="284">
                  <c:v>-68.495096973529201</c:v>
                </c:pt>
                <c:pt idx="285">
                  <c:v>-68.496031303930394</c:v>
                </c:pt>
                <c:pt idx="286">
                  <c:v>-68.496968092652395</c:v>
                </c:pt>
                <c:pt idx="287">
                  <c:v>-68.497907349157202</c:v>
                </c:pt>
                <c:pt idx="288">
                  <c:v>-68.498849082963105</c:v>
                </c:pt>
                <c:pt idx="289">
                  <c:v>-68.499793303640402</c:v>
                </c:pt>
                <c:pt idx="290">
                  <c:v>-68.500740020773094</c:v>
                </c:pt>
                <c:pt idx="291">
                  <c:v>-68.501689244030999</c:v>
                </c:pt>
                <c:pt idx="292">
                  <c:v>-68.502640983131201</c:v>
                </c:pt>
                <c:pt idx="293">
                  <c:v>-68.503595247847301</c:v>
                </c:pt>
                <c:pt idx="294">
                  <c:v>-68.504552047956494</c:v>
                </c:pt>
                <c:pt idx="295">
                  <c:v>-68.505511393336405</c:v>
                </c:pt>
                <c:pt idx="296">
                  <c:v>-68.506473293905003</c:v>
                </c:pt>
                <c:pt idx="297">
                  <c:v>-68.507437759621695</c:v>
                </c:pt>
                <c:pt idx="298">
                  <c:v>-68.508404800524005</c:v>
                </c:pt>
                <c:pt idx="299">
                  <c:v>-68.509374426642296</c:v>
                </c:pt>
                <c:pt idx="300">
                  <c:v>-68.510346648117107</c:v>
                </c:pt>
                <c:pt idx="301">
                  <c:v>-68.511321475121605</c:v>
                </c:pt>
                <c:pt idx="302">
                  <c:v>-68.512298917900196</c:v>
                </c:pt>
                <c:pt idx="303">
                  <c:v>-68.513278986701096</c:v>
                </c:pt>
                <c:pt idx="304">
                  <c:v>-68.514261691872804</c:v>
                </c:pt>
                <c:pt idx="305">
                  <c:v>-68.515247043811399</c:v>
                </c:pt>
                <c:pt idx="306">
                  <c:v>-68.516235052950805</c:v>
                </c:pt>
                <c:pt idx="307">
                  <c:v>-68.517225729817696</c:v>
                </c:pt>
                <c:pt idx="308">
                  <c:v>-68.518219084921995</c:v>
                </c:pt>
                <c:pt idx="309">
                  <c:v>-68.519215128896207</c:v>
                </c:pt>
                <c:pt idx="310">
                  <c:v>-68.520213872406998</c:v>
                </c:pt>
                <c:pt idx="311">
                  <c:v>-68.521215326192404</c:v>
                </c:pt>
                <c:pt idx="312">
                  <c:v>-68.5222195009964</c:v>
                </c:pt>
                <c:pt idx="313">
                  <c:v>-68.523226407677996</c:v>
                </c:pt>
                <c:pt idx="314">
                  <c:v>-68.524236057123503</c:v>
                </c:pt>
                <c:pt idx="315">
                  <c:v>-68.525248460291294</c:v>
                </c:pt>
                <c:pt idx="316">
                  <c:v>-68.526263628206607</c:v>
                </c:pt>
                <c:pt idx="317">
                  <c:v>-68.527281571905803</c:v>
                </c:pt>
                <c:pt idx="318">
                  <c:v>-68.528302302533902</c:v>
                </c:pt>
                <c:pt idx="319">
                  <c:v>-68.529325831278996</c:v>
                </c:pt>
                <c:pt idx="320">
                  <c:v>-68.530352169406598</c:v>
                </c:pt>
                <c:pt idx="321">
                  <c:v>-68.531381328192793</c:v>
                </c:pt>
                <c:pt idx="322">
                  <c:v>-68.532413319019795</c:v>
                </c:pt>
                <c:pt idx="323">
                  <c:v>-68.533448153318801</c:v>
                </c:pt>
                <c:pt idx="324">
                  <c:v>-68.534485842584601</c:v>
                </c:pt>
                <c:pt idx="325">
                  <c:v>-68.535526398385002</c:v>
                </c:pt>
                <c:pt idx="326">
                  <c:v>-68.536569832309397</c:v>
                </c:pt>
                <c:pt idx="327">
                  <c:v>-68.537616156045502</c:v>
                </c:pt>
                <c:pt idx="328">
                  <c:v>-68.538665381340394</c:v>
                </c:pt>
                <c:pt idx="329">
                  <c:v>-68.539717520014307</c:v>
                </c:pt>
                <c:pt idx="330">
                  <c:v>-68.540772583908605</c:v>
                </c:pt>
                <c:pt idx="331">
                  <c:v>-68.541830584972303</c:v>
                </c:pt>
                <c:pt idx="332">
                  <c:v>-68.542891535206095</c:v>
                </c:pt>
                <c:pt idx="333">
                  <c:v>-68.543955446672697</c:v>
                </c:pt>
                <c:pt idx="334">
                  <c:v>-68.545022331524095</c:v>
                </c:pt>
                <c:pt idx="335">
                  <c:v>-68.546092201923003</c:v>
                </c:pt>
                <c:pt idx="336">
                  <c:v>-68.547165070151806</c:v>
                </c:pt>
                <c:pt idx="337">
                  <c:v>-68.548240948542102</c:v>
                </c:pt>
                <c:pt idx="338">
                  <c:v>-68.549319849504997</c:v>
                </c:pt>
                <c:pt idx="339">
                  <c:v>-68.550401785480403</c:v>
                </c:pt>
                <c:pt idx="340">
                  <c:v>-68.551486769020698</c:v>
                </c:pt>
                <c:pt idx="341">
                  <c:v>-68.552574812731294</c:v>
                </c:pt>
                <c:pt idx="342">
                  <c:v>-68.553665929302596</c:v>
                </c:pt>
                <c:pt idx="343">
                  <c:v>-68.554760131447196</c:v>
                </c:pt>
                <c:pt idx="344">
                  <c:v>-68.555857431995307</c:v>
                </c:pt>
                <c:pt idx="345">
                  <c:v>-68.5569578438419</c:v>
                </c:pt>
                <c:pt idx="346">
                  <c:v>-68.558061379935197</c:v>
                </c:pt>
                <c:pt idx="347">
                  <c:v>-68.559168053328406</c:v>
                </c:pt>
                <c:pt idx="348">
                  <c:v>-68.560277877087998</c:v>
                </c:pt>
                <c:pt idx="349">
                  <c:v>-68.5613908644074</c:v>
                </c:pt>
                <c:pt idx="350">
                  <c:v>-68.562507028542697</c:v>
                </c:pt>
                <c:pt idx="351">
                  <c:v>-68.563626382824495</c:v>
                </c:pt>
                <c:pt idx="352">
                  <c:v>-68.564748940620404</c:v>
                </c:pt>
                <c:pt idx="353">
                  <c:v>-68.565874715424599</c:v>
                </c:pt>
                <c:pt idx="354">
                  <c:v>-68.567003720783504</c:v>
                </c:pt>
                <c:pt idx="355">
                  <c:v>-68.568135970325201</c:v>
                </c:pt>
                <c:pt idx="356">
                  <c:v>-68.569271477763607</c:v>
                </c:pt>
                <c:pt idx="357">
                  <c:v>-68.570410256848504</c:v>
                </c:pt>
                <c:pt idx="358">
                  <c:v>-68.571552321451804</c:v>
                </c:pt>
                <c:pt idx="359">
                  <c:v>-68.572697685509596</c:v>
                </c:pt>
                <c:pt idx="360">
                  <c:v>-68.573846363054997</c:v>
                </c:pt>
                <c:pt idx="361">
                  <c:v>-68.574998368144804</c:v>
                </c:pt>
                <c:pt idx="362">
                  <c:v>-68.576153714971198</c:v>
                </c:pt>
                <c:pt idx="363">
                  <c:v>-68.577312417787894</c:v>
                </c:pt>
                <c:pt idx="364">
                  <c:v>-68.578474490936102</c:v>
                </c:pt>
                <c:pt idx="365">
                  <c:v>-68.579639948843393</c:v>
                </c:pt>
                <c:pt idx="366">
                  <c:v>-68.580808805979999</c:v>
                </c:pt>
                <c:pt idx="367">
                  <c:v>-68.581981076940394</c:v>
                </c:pt>
                <c:pt idx="368">
                  <c:v>-68.583156776397502</c:v>
                </c:pt>
                <c:pt idx="369">
                  <c:v>-68.584335919119596</c:v>
                </c:pt>
                <c:pt idx="370">
                  <c:v>-68.585518519896496</c:v>
                </c:pt>
                <c:pt idx="371">
                  <c:v>-68.586704593677993</c:v>
                </c:pt>
                <c:pt idx="372">
                  <c:v>-68.587894155461797</c:v>
                </c:pt>
                <c:pt idx="373">
                  <c:v>-68.589087220348503</c:v>
                </c:pt>
                <c:pt idx="374">
                  <c:v>-68.590283803532401</c:v>
                </c:pt>
                <c:pt idx="375">
                  <c:v>-68.591483920245693</c:v>
                </c:pt>
                <c:pt idx="376">
                  <c:v>-68.592687585860602</c:v>
                </c:pt>
                <c:pt idx="377">
                  <c:v>-68.593894815828705</c:v>
                </c:pt>
                <c:pt idx="378">
                  <c:v>-68.595105625699404</c:v>
                </c:pt>
                <c:pt idx="379">
                  <c:v>-68.596320031063399</c:v>
                </c:pt>
                <c:pt idx="380">
                  <c:v>-68.597538047654396</c:v>
                </c:pt>
                <c:pt idx="381">
                  <c:v>-68.598759691284897</c:v>
                </c:pt>
                <c:pt idx="382">
                  <c:v>-68.599984977848905</c:v>
                </c:pt>
                <c:pt idx="383">
                  <c:v>-68.601213923365606</c:v>
                </c:pt>
                <c:pt idx="384">
                  <c:v>-68.602446543884298</c:v>
                </c:pt>
                <c:pt idx="385">
                  <c:v>-68.603682855599502</c:v>
                </c:pt>
                <c:pt idx="386">
                  <c:v>-68.604922874800394</c:v>
                </c:pt>
                <c:pt idx="387">
                  <c:v>-68.6061666178677</c:v>
                </c:pt>
                <c:pt idx="388">
                  <c:v>-68.607414101244203</c:v>
                </c:pt>
                <c:pt idx="389">
                  <c:v>-68.608665341505599</c:v>
                </c:pt>
                <c:pt idx="390">
                  <c:v>-68.609920355322501</c:v>
                </c:pt>
                <c:pt idx="391">
                  <c:v>-68.611179159456896</c:v>
                </c:pt>
                <c:pt idx="392">
                  <c:v>-68.612441770792998</c:v>
                </c:pt>
                <c:pt idx="393">
                  <c:v>-68.613708206257499</c:v>
                </c:pt>
                <c:pt idx="394">
                  <c:v>-68.614978482929004</c:v>
                </c:pt>
                <c:pt idx="395">
                  <c:v>-68.616252617974396</c:v>
                </c:pt>
                <c:pt idx="396">
                  <c:v>-68.617530628685302</c:v>
                </c:pt>
                <c:pt idx="397">
                  <c:v>-68.618812532391402</c:v>
                </c:pt>
                <c:pt idx="398">
                  <c:v>-68.620098346586701</c:v>
                </c:pt>
                <c:pt idx="399">
                  <c:v>-68.621388088854303</c:v>
                </c:pt>
                <c:pt idx="400">
                  <c:v>-68.622681776877897</c:v>
                </c:pt>
                <c:pt idx="401">
                  <c:v>-68.623979428469497</c:v>
                </c:pt>
                <c:pt idx="402">
                  <c:v>-68.625281061495699</c:v>
                </c:pt>
                <c:pt idx="403">
                  <c:v>-68.626586693973394</c:v>
                </c:pt>
                <c:pt idx="404">
                  <c:v>-68.627896344022503</c:v>
                </c:pt>
                <c:pt idx="405">
                  <c:v>-68.629210029887105</c:v>
                </c:pt>
                <c:pt idx="406">
                  <c:v>-68.630527769866703</c:v>
                </c:pt>
                <c:pt idx="407">
                  <c:v>-68.631849582428103</c:v>
                </c:pt>
                <c:pt idx="408">
                  <c:v>-68.633175486125296</c:v>
                </c:pt>
                <c:pt idx="409">
                  <c:v>-68.634505499637498</c:v>
                </c:pt>
                <c:pt idx="410">
                  <c:v>-68.635839641763496</c:v>
                </c:pt>
                <c:pt idx="411">
                  <c:v>-68.637177931373103</c:v>
                </c:pt>
                <c:pt idx="412">
                  <c:v>-68.638520387495106</c:v>
                </c:pt>
                <c:pt idx="413">
                  <c:v>-68.639867029264195</c:v>
                </c:pt>
                <c:pt idx="414">
                  <c:v>-68.641217875948101</c:v>
                </c:pt>
                <c:pt idx="415">
                  <c:v>-68.642572946878801</c:v>
                </c:pt>
                <c:pt idx="416">
                  <c:v>-68.643932261563705</c:v>
                </c:pt>
                <c:pt idx="417">
                  <c:v>-68.645295839605694</c:v>
                </c:pt>
                <c:pt idx="418">
                  <c:v>-68.646663700757202</c:v>
                </c:pt>
                <c:pt idx="419">
                  <c:v>-68.648035864826099</c:v>
                </c:pt>
                <c:pt idx="420">
                  <c:v>-68.649412351806205</c:v>
                </c:pt>
                <c:pt idx="421">
                  <c:v>-68.650793181793404</c:v>
                </c:pt>
                <c:pt idx="422">
                  <c:v>-68.652178375012099</c:v>
                </c:pt>
                <c:pt idx="423">
                  <c:v>-68.653567951826801</c:v>
                </c:pt>
                <c:pt idx="424">
                  <c:v>-68.654961932671597</c:v>
                </c:pt>
                <c:pt idx="425">
                  <c:v>-68.656360338166493</c:v>
                </c:pt>
                <c:pt idx="426">
                  <c:v>-68.657763189050002</c:v>
                </c:pt>
                <c:pt idx="427">
                  <c:v>-68.659170506191003</c:v>
                </c:pt>
                <c:pt idx="428">
                  <c:v>-68.660582310547596</c:v>
                </c:pt>
                <c:pt idx="429">
                  <c:v>-68.661998623258498</c:v>
                </c:pt>
                <c:pt idx="430">
                  <c:v>-68.663419465581995</c:v>
                </c:pt>
                <c:pt idx="431">
                  <c:v>-68.664844858905994</c:v>
                </c:pt>
                <c:pt idx="432">
                  <c:v>-68.666274824775002</c:v>
                </c:pt>
                <c:pt idx="433">
                  <c:v>-68.667709384805306</c:v>
                </c:pt>
                <c:pt idx="434">
                  <c:v>-68.669148560819707</c:v>
                </c:pt>
                <c:pt idx="435">
                  <c:v>-68.670592374750996</c:v>
                </c:pt>
                <c:pt idx="436">
                  <c:v>-68.672040848688596</c:v>
                </c:pt>
                <c:pt idx="437">
                  <c:v>-68.673494004812895</c:v>
                </c:pt>
                <c:pt idx="438">
                  <c:v>-68.674951865496098</c:v>
                </c:pt>
                <c:pt idx="439">
                  <c:v>-68.676414453239602</c:v>
                </c:pt>
                <c:pt idx="440">
                  <c:v>-68.677881790685404</c:v>
                </c:pt>
                <c:pt idx="441">
                  <c:v>-68.679353900637196</c:v>
                </c:pt>
                <c:pt idx="442">
                  <c:v>-68.680830805988904</c:v>
                </c:pt>
                <c:pt idx="443">
                  <c:v>-68.6823125298436</c:v>
                </c:pt>
                <c:pt idx="444">
                  <c:v>-68.683799095424206</c:v>
                </c:pt>
                <c:pt idx="445">
                  <c:v>-68.685290526137095</c:v>
                </c:pt>
                <c:pt idx="446">
                  <c:v>-68.686786845458997</c:v>
                </c:pt>
                <c:pt idx="447">
                  <c:v>-68.688288077104303</c:v>
                </c:pt>
                <c:pt idx="448">
                  <c:v>-68.6897942448918</c:v>
                </c:pt>
                <c:pt idx="449">
                  <c:v>-68.691305372823393</c:v>
                </c:pt>
                <c:pt idx="450">
                  <c:v>-68.692821485058701</c:v>
                </c:pt>
                <c:pt idx="451">
                  <c:v>-68.694342605852896</c:v>
                </c:pt>
                <c:pt idx="452">
                  <c:v>-68.695868759688196</c:v>
                </c:pt>
                <c:pt idx="453">
                  <c:v>-68.697399971187195</c:v>
                </c:pt>
                <c:pt idx="454">
                  <c:v>-68.698936265146401</c:v>
                </c:pt>
                <c:pt idx="455">
                  <c:v>-68.700477666465403</c:v>
                </c:pt>
                <c:pt idx="456">
                  <c:v>-68.702024200269193</c:v>
                </c:pt>
                <c:pt idx="457">
                  <c:v>-68.703575891829701</c:v>
                </c:pt>
                <c:pt idx="458">
                  <c:v>-68.705132766582494</c:v>
                </c:pt>
                <c:pt idx="459">
                  <c:v>-68.706694850149205</c:v>
                </c:pt>
                <c:pt idx="460">
                  <c:v>-68.708262168264298</c:v>
                </c:pt>
                <c:pt idx="461">
                  <c:v>-68.709834746886301</c:v>
                </c:pt>
                <c:pt idx="462">
                  <c:v>-68.711412612136897</c:v>
                </c:pt>
                <c:pt idx="463">
                  <c:v>-68.712995790315304</c:v>
                </c:pt>
                <c:pt idx="464">
                  <c:v>-68.714584307849805</c:v>
                </c:pt>
                <c:pt idx="465">
                  <c:v>-68.716178191394306</c:v>
                </c:pt>
                <c:pt idx="466">
                  <c:v>-68.717777467765103</c:v>
                </c:pt>
                <c:pt idx="467">
                  <c:v>-68.719382163953398</c:v>
                </c:pt>
                <c:pt idx="468">
                  <c:v>-68.720992307162007</c:v>
                </c:pt>
                <c:pt idx="469">
                  <c:v>-68.722607924706494</c:v>
                </c:pt>
                <c:pt idx="470">
                  <c:v>-68.724229044136294</c:v>
                </c:pt>
                <c:pt idx="471">
                  <c:v>-68.725855693188905</c:v>
                </c:pt>
                <c:pt idx="472">
                  <c:v>-68.7274878997857</c:v>
                </c:pt>
                <c:pt idx="473">
                  <c:v>-68.729125691999499</c:v>
                </c:pt>
                <c:pt idx="474">
                  <c:v>-68.730769098127297</c:v>
                </c:pt>
                <c:pt idx="475">
                  <c:v>-68.732418146658901</c:v>
                </c:pt>
                <c:pt idx="476">
                  <c:v>-68.734072866260604</c:v>
                </c:pt>
                <c:pt idx="477">
                  <c:v>-68.735733285830804</c:v>
                </c:pt>
                <c:pt idx="478">
                  <c:v>-68.737399434383207</c:v>
                </c:pt>
                <c:pt idx="479">
                  <c:v>-68.739071341215293</c:v>
                </c:pt>
                <c:pt idx="480">
                  <c:v>-68.740749035772197</c:v>
                </c:pt>
                <c:pt idx="481">
                  <c:v>-68.742432547751406</c:v>
                </c:pt>
                <c:pt idx="482">
                  <c:v>-68.744121906969198</c:v>
                </c:pt>
                <c:pt idx="483">
                  <c:v>-68.745817143528399</c:v>
                </c:pt>
                <c:pt idx="484">
                  <c:v>-68.747518287696806</c:v>
                </c:pt>
                <c:pt idx="485">
                  <c:v>-68.749225369966595</c:v>
                </c:pt>
                <c:pt idx="486">
                  <c:v>-68.7509384210543</c:v>
                </c:pt>
                <c:pt idx="487">
                  <c:v>-68.752657471827803</c:v>
                </c:pt>
                <c:pt idx="488">
                  <c:v>-68.754382553429494</c:v>
                </c:pt>
                <c:pt idx="489">
                  <c:v>-68.756113697190102</c:v>
                </c:pt>
                <c:pt idx="490">
                  <c:v>-68.757850934696904</c:v>
                </c:pt>
                <c:pt idx="491">
                  <c:v>-68.7595942976766</c:v>
                </c:pt>
                <c:pt idx="492">
                  <c:v>-68.761343818149996</c:v>
                </c:pt>
                <c:pt idx="493">
                  <c:v>-68.763099528327103</c:v>
                </c:pt>
                <c:pt idx="494">
                  <c:v>-68.764861460686205</c:v>
                </c:pt>
                <c:pt idx="495">
                  <c:v>-68.766629647846202</c:v>
                </c:pt>
                <c:pt idx="496">
                  <c:v>-68.768404122734907</c:v>
                </c:pt>
                <c:pt idx="497">
                  <c:v>-68.770184918480396</c:v>
                </c:pt>
                <c:pt idx="498">
                  <c:v>-68.771972068447297</c:v>
                </c:pt>
                <c:pt idx="499">
                  <c:v>-68.773765606257598</c:v>
                </c:pt>
                <c:pt idx="500">
                  <c:v>-68.775565565710394</c:v>
                </c:pt>
                <c:pt idx="501">
                  <c:v>-68.7773719808972</c:v>
                </c:pt>
                <c:pt idx="502">
                  <c:v>-68.779184886144293</c:v>
                </c:pt>
                <c:pt idx="503">
                  <c:v>-68.781004316027406</c:v>
                </c:pt>
                <c:pt idx="504">
                  <c:v>-68.782830305308593</c:v>
                </c:pt>
                <c:pt idx="505">
                  <c:v>-68.784662889074994</c:v>
                </c:pt>
                <c:pt idx="506">
                  <c:v>-68.786502102623004</c:v>
                </c:pt>
                <c:pt idx="507">
                  <c:v>-68.788347981523799</c:v>
                </c:pt>
                <c:pt idx="508">
                  <c:v>-68.790200561597203</c:v>
                </c:pt>
                <c:pt idx="509">
                  <c:v>-68.7920598788794</c:v>
                </c:pt>
                <c:pt idx="510">
                  <c:v>-68.7939259697159</c:v>
                </c:pt>
                <c:pt idx="511">
                  <c:v>-68.795798870702498</c:v>
                </c:pt>
                <c:pt idx="512">
                  <c:v>-68.797678618713903</c:v>
                </c:pt>
                <c:pt idx="513">
                  <c:v>-68.799565250830298</c:v>
                </c:pt>
                <c:pt idx="514">
                  <c:v>-68.801458804455805</c:v>
                </c:pt>
                <c:pt idx="515">
                  <c:v>-68.803359317258895</c:v>
                </c:pt>
                <c:pt idx="516">
                  <c:v>-68.805266827177107</c:v>
                </c:pt>
                <c:pt idx="517">
                  <c:v>-68.807181372439302</c:v>
                </c:pt>
                <c:pt idx="518">
                  <c:v>-68.809102991487904</c:v>
                </c:pt>
                <c:pt idx="519">
                  <c:v>-68.811031723124998</c:v>
                </c:pt>
                <c:pt idx="520">
                  <c:v>-68.812967606398402</c:v>
                </c:pt>
                <c:pt idx="521">
                  <c:v>-68.814910680677201</c:v>
                </c:pt>
                <c:pt idx="522">
                  <c:v>-68.816860985543798</c:v>
                </c:pt>
                <c:pt idx="523">
                  <c:v>-68.818818560942006</c:v>
                </c:pt>
                <c:pt idx="524">
                  <c:v>-68.820783447092197</c:v>
                </c:pt>
                <c:pt idx="525">
                  <c:v>-68.822755684504102</c:v>
                </c:pt>
                <c:pt idx="526">
                  <c:v>-68.8247353140207</c:v>
                </c:pt>
                <c:pt idx="527">
                  <c:v>-68.826722376704893</c:v>
                </c:pt>
                <c:pt idx="528">
                  <c:v>-68.828716914007401</c:v>
                </c:pt>
                <c:pt idx="529">
                  <c:v>-68.830718967650995</c:v>
                </c:pt>
                <c:pt idx="530">
                  <c:v>-68.832728579711102</c:v>
                </c:pt>
                <c:pt idx="531">
                  <c:v>-68.834745792490295</c:v>
                </c:pt>
                <c:pt idx="532">
                  <c:v>-68.836770648680599</c:v>
                </c:pt>
                <c:pt idx="533">
                  <c:v>-68.838803191280206</c:v>
                </c:pt>
                <c:pt idx="534">
                  <c:v>-68.840843463604699</c:v>
                </c:pt>
                <c:pt idx="535">
                  <c:v>-68.842891509319699</c:v>
                </c:pt>
                <c:pt idx="536">
                  <c:v>-68.844947372339306</c:v>
                </c:pt>
                <c:pt idx="537">
                  <c:v>-68.847011096999196</c:v>
                </c:pt>
                <c:pt idx="538">
                  <c:v>-68.849082727934999</c:v>
                </c:pt>
                <c:pt idx="539">
                  <c:v>-68.851162310149306</c:v>
                </c:pt>
                <c:pt idx="540">
                  <c:v>-68.853249888907101</c:v>
                </c:pt>
                <c:pt idx="541">
                  <c:v>-68.855345509901397</c:v>
                </c:pt>
                <c:pt idx="542">
                  <c:v>-68.857449219139994</c:v>
                </c:pt>
                <c:pt idx="543">
                  <c:v>-68.859561062991304</c:v>
                </c:pt>
                <c:pt idx="544">
                  <c:v>-68.861681088188305</c:v>
                </c:pt>
                <c:pt idx="545">
                  <c:v>-68.863809341772793</c:v>
                </c:pt>
                <c:pt idx="546">
                  <c:v>-68.865945871195606</c:v>
                </c:pt>
                <c:pt idx="547">
                  <c:v>-68.868090724266594</c:v>
                </c:pt>
                <c:pt idx="548">
                  <c:v>-68.870243949181202</c:v>
                </c:pt>
                <c:pt idx="549">
                  <c:v>-68.872405594436501</c:v>
                </c:pt>
                <c:pt idx="550">
                  <c:v>-68.874575708978597</c:v>
                </c:pt>
                <c:pt idx="551">
                  <c:v>-68.876754342109507</c:v>
                </c:pt>
                <c:pt idx="552">
                  <c:v>-68.878941543504197</c:v>
                </c:pt>
                <c:pt idx="553">
                  <c:v>-68.881137363268095</c:v>
                </c:pt>
                <c:pt idx="554">
                  <c:v>-68.883341851814805</c:v>
                </c:pt>
                <c:pt idx="555">
                  <c:v>-68.885555060017396</c:v>
                </c:pt>
                <c:pt idx="556">
                  <c:v>-68.887777039136097</c:v>
                </c:pt>
                <c:pt idx="557">
                  <c:v>-68.890007840851496</c:v>
                </c:pt>
                <c:pt idx="558">
                  <c:v>-68.892247517184103</c:v>
                </c:pt>
                <c:pt idx="559">
                  <c:v>-68.894496120627394</c:v>
                </c:pt>
                <c:pt idx="560">
                  <c:v>-68.8967537040715</c:v>
                </c:pt>
                <c:pt idx="561">
                  <c:v>-68.89902032082</c:v>
                </c:pt>
                <c:pt idx="562">
                  <c:v>-68.9012960246353</c:v>
                </c:pt>
                <c:pt idx="563">
                  <c:v>-68.903580869621393</c:v>
                </c:pt>
                <c:pt idx="564">
                  <c:v>-68.905874910393706</c:v>
                </c:pt>
                <c:pt idx="565">
                  <c:v>-68.9081782019678</c:v>
                </c:pt>
                <c:pt idx="566">
                  <c:v>-68.910490799845206</c:v>
                </c:pt>
                <c:pt idx="567">
                  <c:v>-68.912812759869496</c:v>
                </c:pt>
                <c:pt idx="568">
                  <c:v>-68.915144138434798</c:v>
                </c:pt>
                <c:pt idx="569">
                  <c:v>-68.917484992345393</c:v>
                </c:pt>
                <c:pt idx="570">
                  <c:v>-68.919835378892202</c:v>
                </c:pt>
                <c:pt idx="571">
                  <c:v>-68.922195355757296</c:v>
                </c:pt>
                <c:pt idx="572">
                  <c:v>-68.924564981157104</c:v>
                </c:pt>
                <c:pt idx="573">
                  <c:v>-68.926944313771699</c:v>
                </c:pt>
                <c:pt idx="574">
                  <c:v>-68.929333412732802</c:v>
                </c:pt>
                <c:pt idx="575">
                  <c:v>-68.931732337698605</c:v>
                </c:pt>
                <c:pt idx="576">
                  <c:v>-68.934141148729793</c:v>
                </c:pt>
                <c:pt idx="577">
                  <c:v>-68.936559906456907</c:v>
                </c:pt>
                <c:pt idx="578">
                  <c:v>-68.938988671981207</c:v>
                </c:pt>
                <c:pt idx="579">
                  <c:v>-68.941427506927297</c:v>
                </c:pt>
                <c:pt idx="580">
                  <c:v>-68.943876473353598</c:v>
                </c:pt>
                <c:pt idx="581">
                  <c:v>-68.9463356339039</c:v>
                </c:pt>
                <c:pt idx="582">
                  <c:v>-68.948805051716505</c:v>
                </c:pt>
                <c:pt idx="583">
                  <c:v>-68.951284790457393</c:v>
                </c:pt>
                <c:pt idx="584">
                  <c:v>-68.953774914324697</c:v>
                </c:pt>
                <c:pt idx="585">
                  <c:v>-68.9562754880006</c:v>
                </c:pt>
                <c:pt idx="586">
                  <c:v>-68.958786576764595</c:v>
                </c:pt>
                <c:pt idx="587">
                  <c:v>-68.961308246420401</c:v>
                </c:pt>
                <c:pt idx="588">
                  <c:v>-68.963840563350402</c:v>
                </c:pt>
                <c:pt idx="589">
                  <c:v>-68.9663835944081</c:v>
                </c:pt>
                <c:pt idx="590">
                  <c:v>-68.968937407095098</c:v>
                </c:pt>
                <c:pt idx="591">
                  <c:v>-68.971502069447496</c:v>
                </c:pt>
                <c:pt idx="592">
                  <c:v>-68.974077650084993</c:v>
                </c:pt>
                <c:pt idx="593">
                  <c:v>-68.976664218212093</c:v>
                </c:pt>
                <c:pt idx="594">
                  <c:v>-68.979261843569802</c:v>
                </c:pt>
                <c:pt idx="595">
                  <c:v>-68.981870596540503</c:v>
                </c:pt>
                <c:pt idx="596">
                  <c:v>-68.984490548109306</c:v>
                </c:pt>
                <c:pt idx="597">
                  <c:v>-68.987121769860394</c:v>
                </c:pt>
                <c:pt idx="598">
                  <c:v>-68.989764333936407</c:v>
                </c:pt>
                <c:pt idx="599">
                  <c:v>-68.992418313152896</c:v>
                </c:pt>
                <c:pt idx="600">
                  <c:v>-68.995083780952996</c:v>
                </c:pt>
                <c:pt idx="601">
                  <c:v>-68.997760811379806</c:v>
                </c:pt>
                <c:pt idx="602">
                  <c:v>-69.000449479166306</c:v>
                </c:pt>
                <c:pt idx="603">
                  <c:v>-69.003149859587296</c:v>
                </c:pt>
                <c:pt idx="604">
                  <c:v>-69.005862028669398</c:v>
                </c:pt>
                <c:pt idx="605">
                  <c:v>-69.008586063058004</c:v>
                </c:pt>
                <c:pt idx="606">
                  <c:v>-69.011322040101902</c:v>
                </c:pt>
                <c:pt idx="607">
                  <c:v>-69.014070037737199</c:v>
                </c:pt>
                <c:pt idx="608">
                  <c:v>-69.016830134646099</c:v>
                </c:pt>
                <c:pt idx="609">
                  <c:v>-69.019602410198502</c:v>
                </c:pt>
                <c:pt idx="610">
                  <c:v>-69.022386944439802</c:v>
                </c:pt>
                <c:pt idx="611">
                  <c:v>-69.025183818160201</c:v>
                </c:pt>
                <c:pt idx="612">
                  <c:v>-69.0279931127683</c:v>
                </c:pt>
                <c:pt idx="613">
                  <c:v>-69.030814910478</c:v>
                </c:pt>
                <c:pt idx="614">
                  <c:v>-69.0336492941979</c:v>
                </c:pt>
                <c:pt idx="615">
                  <c:v>-69.0364963476014</c:v>
                </c:pt>
                <c:pt idx="616">
                  <c:v>-69.039356155028301</c:v>
                </c:pt>
                <c:pt idx="617">
                  <c:v>-69.042228801642807</c:v>
                </c:pt>
                <c:pt idx="618">
                  <c:v>-69.0451143733398</c:v>
                </c:pt>
                <c:pt idx="619">
                  <c:v>-69.048012956791993</c:v>
                </c:pt>
                <c:pt idx="620">
                  <c:v>-69.050924639467993</c:v>
                </c:pt>
                <c:pt idx="621">
                  <c:v>-69.053849509544804</c:v>
                </c:pt>
                <c:pt idx="622">
                  <c:v>-69.056787656070298</c:v>
                </c:pt>
                <c:pt idx="623">
                  <c:v>-69.059739168859295</c:v>
                </c:pt>
                <c:pt idx="624">
                  <c:v>-69.062704138599898</c:v>
                </c:pt>
                <c:pt idx="625">
                  <c:v>-69.065682656676799</c:v>
                </c:pt>
                <c:pt idx="626">
                  <c:v>-69.068674815417694</c:v>
                </c:pt>
                <c:pt idx="627">
                  <c:v>-69.071680707944395</c:v>
                </c:pt>
                <c:pt idx="628">
                  <c:v>-69.074700428241698</c:v>
                </c:pt>
                <c:pt idx="629">
                  <c:v>-69.077734071171704</c:v>
                </c:pt>
                <c:pt idx="630">
                  <c:v>-69.080781732391998</c:v>
                </c:pt>
                <c:pt idx="631">
                  <c:v>-69.083843508508394</c:v>
                </c:pt>
                <c:pt idx="632">
                  <c:v>-69.086919497000807</c:v>
                </c:pt>
                <c:pt idx="633">
                  <c:v>-69.090009796271204</c:v>
                </c:pt>
                <c:pt idx="634">
                  <c:v>-69.093114505552904</c:v>
                </c:pt>
                <c:pt idx="635">
                  <c:v>-69.096233725072295</c:v>
                </c:pt>
                <c:pt idx="636">
                  <c:v>-69.099367555972805</c:v>
                </c:pt>
                <c:pt idx="637">
                  <c:v>-69.102516100323697</c:v>
                </c:pt>
                <c:pt idx="638">
                  <c:v>-69.105679461190903</c:v>
                </c:pt>
                <c:pt idx="639">
                  <c:v>-69.108857742511304</c:v>
                </c:pt>
                <c:pt idx="640">
                  <c:v>-69.112051049287203</c:v>
                </c:pt>
                <c:pt idx="641">
                  <c:v>-69.1152594874698</c:v>
                </c:pt>
                <c:pt idx="642">
                  <c:v>-69.118483164042402</c:v>
                </c:pt>
                <c:pt idx="643">
                  <c:v>-69.121722186922696</c:v>
                </c:pt>
                <c:pt idx="644">
                  <c:v>-69.124976665117202</c:v>
                </c:pt>
                <c:pt idx="645">
                  <c:v>-69.128246708657201</c:v>
                </c:pt>
                <c:pt idx="646">
                  <c:v>-69.131532428633605</c:v>
                </c:pt>
                <c:pt idx="647">
                  <c:v>-69.134833937119296</c:v>
                </c:pt>
                <c:pt idx="648">
                  <c:v>-69.138151347338905</c:v>
                </c:pt>
                <c:pt idx="649">
                  <c:v>-69.141484773587194</c:v>
                </c:pt>
                <c:pt idx="650">
                  <c:v>-69.144834331234804</c:v>
                </c:pt>
                <c:pt idx="651">
                  <c:v>-69.148200136811894</c:v>
                </c:pt>
                <c:pt idx="652">
                  <c:v>-69.151582307863904</c:v>
                </c:pt>
                <c:pt idx="653">
                  <c:v>-69.154980963189104</c:v>
                </c:pt>
                <c:pt idx="654">
                  <c:v>-69.158396222688395</c:v>
                </c:pt>
                <c:pt idx="655">
                  <c:v>-69.1618282074554</c:v>
                </c:pt>
                <c:pt idx="656">
                  <c:v>-69.165277039689997</c:v>
                </c:pt>
                <c:pt idx="657">
                  <c:v>-69.168742842862599</c:v>
                </c:pt>
                <c:pt idx="658">
                  <c:v>-69.1722257416302</c:v>
                </c:pt>
                <c:pt idx="659">
                  <c:v>-69.175725861869793</c:v>
                </c:pt>
                <c:pt idx="660">
                  <c:v>-69.179243330729705</c:v>
                </c:pt>
                <c:pt idx="661">
                  <c:v>-69.182778276507094</c:v>
                </c:pt>
                <c:pt idx="662">
                  <c:v>-69.186330828893901</c:v>
                </c:pt>
                <c:pt idx="663">
                  <c:v>-69.189901118790303</c:v>
                </c:pt>
                <c:pt idx="664">
                  <c:v>-69.193489278471702</c:v>
                </c:pt>
                <c:pt idx="665">
                  <c:v>-69.197095441403903</c:v>
                </c:pt>
                <c:pt idx="666">
                  <c:v>-69.200719742502201</c:v>
                </c:pt>
                <c:pt idx="667">
                  <c:v>-69.204362317991098</c:v>
                </c:pt>
                <c:pt idx="668">
                  <c:v>-69.208023305469297</c:v>
                </c:pt>
                <c:pt idx="669">
                  <c:v>-69.211702843938198</c:v>
                </c:pt>
                <c:pt idx="670">
                  <c:v>-69.215401073718596</c:v>
                </c:pt>
                <c:pt idx="671">
                  <c:v>-69.219118136644894</c:v>
                </c:pt>
                <c:pt idx="672">
                  <c:v>-69.222854175947703</c:v>
                </c:pt>
                <c:pt idx="673">
                  <c:v>-69.226609336365499</c:v>
                </c:pt>
                <c:pt idx="674">
                  <c:v>-69.230383763986197</c:v>
                </c:pt>
                <c:pt idx="675">
                  <c:v>-69.234177606517207</c:v>
                </c:pt>
                <c:pt idx="676">
                  <c:v>-69.237991013117494</c:v>
                </c:pt>
                <c:pt idx="677">
                  <c:v>-69.241824134505194</c:v>
                </c:pt>
                <c:pt idx="678">
                  <c:v>-69.2456771229661</c:v>
                </c:pt>
                <c:pt idx="679">
                  <c:v>-69.249550132259401</c:v>
                </c:pt>
                <c:pt idx="680">
                  <c:v>-69.253443317845495</c:v>
                </c:pt>
                <c:pt idx="681">
                  <c:v>-69.257356836750404</c:v>
                </c:pt>
                <c:pt idx="682">
                  <c:v>-69.261290847672697</c:v>
                </c:pt>
                <c:pt idx="683">
                  <c:v>-69.265245510880007</c:v>
                </c:pt>
                <c:pt idx="684">
                  <c:v>-69.269220988385101</c:v>
                </c:pt>
                <c:pt idx="685">
                  <c:v>-69.2732174438936</c:v>
                </c:pt>
                <c:pt idx="686">
                  <c:v>-69.277235042814794</c:v>
                </c:pt>
                <c:pt idx="687">
                  <c:v>-69.281273952357907</c:v>
                </c:pt>
                <c:pt idx="688">
                  <c:v>-69.285334341364404</c:v>
                </c:pt>
                <c:pt idx="689">
                  <c:v>-69.289416380590893</c:v>
                </c:pt>
                <c:pt idx="690">
                  <c:v>-69.293520242564597</c:v>
                </c:pt>
                <c:pt idx="691">
                  <c:v>-69.297646101686794</c:v>
                </c:pt>
                <c:pt idx="692">
                  <c:v>-69.301794134121593</c:v>
                </c:pt>
                <c:pt idx="693">
                  <c:v>-69.305964518008906</c:v>
                </c:pt>
                <c:pt idx="694">
                  <c:v>-69.310157433388994</c:v>
                </c:pt>
                <c:pt idx="695">
                  <c:v>-69.3143730622173</c:v>
                </c:pt>
                <c:pt idx="696">
                  <c:v>-69.318611588466496</c:v>
                </c:pt>
                <c:pt idx="697">
                  <c:v>-69.322873197986894</c:v>
                </c:pt>
                <c:pt idx="698">
                  <c:v>-69.327158078750998</c:v>
                </c:pt>
                <c:pt idx="699">
                  <c:v>-69.331466420739304</c:v>
                </c:pt>
                <c:pt idx="700">
                  <c:v>-69.335798416049997</c:v>
                </c:pt>
                <c:pt idx="701">
                  <c:v>-69.340154258770397</c:v>
                </c:pt>
                <c:pt idx="702">
                  <c:v>-69.344534145228593</c:v>
                </c:pt>
                <c:pt idx="703">
                  <c:v>-69.3489382738627</c:v>
                </c:pt>
                <c:pt idx="704">
                  <c:v>-69.353366845319201</c:v>
                </c:pt>
                <c:pt idx="705">
                  <c:v>-69.357820062486596</c:v>
                </c:pt>
                <c:pt idx="706">
                  <c:v>-69.362298130412896</c:v>
                </c:pt>
                <c:pt idx="707">
                  <c:v>-69.366801256511195</c:v>
                </c:pt>
                <c:pt idx="708">
                  <c:v>-69.371329650484697</c:v>
                </c:pt>
                <c:pt idx="709">
                  <c:v>-69.375883524420601</c:v>
                </c:pt>
                <c:pt idx="710">
                  <c:v>-69.380463092678596</c:v>
                </c:pt>
                <c:pt idx="711">
                  <c:v>-69.385068572136802</c:v>
                </c:pt>
                <c:pt idx="712">
                  <c:v>-69.3897001820702</c:v>
                </c:pt>
                <c:pt idx="713">
                  <c:v>-69.394358144289697</c:v>
                </c:pt>
                <c:pt idx="714">
                  <c:v>-69.399042683003699</c:v>
                </c:pt>
                <c:pt idx="715">
                  <c:v>-69.403754025081398</c:v>
                </c:pt>
                <c:pt idx="716">
                  <c:v>-69.408492399950504</c:v>
                </c:pt>
                <c:pt idx="717">
                  <c:v>-69.413258039658302</c:v>
                </c:pt>
                <c:pt idx="718">
                  <c:v>-69.418051178935897</c:v>
                </c:pt>
                <c:pt idx="719">
                  <c:v>-69.422872055142705</c:v>
                </c:pt>
                <c:pt idx="720">
                  <c:v>-69.4277209084471</c:v>
                </c:pt>
                <c:pt idx="721">
                  <c:v>-69.432597981803298</c:v>
                </c:pt>
                <c:pt idx="722">
                  <c:v>-69.437503520972001</c:v>
                </c:pt>
                <c:pt idx="723">
                  <c:v>-69.442437774506899</c:v>
                </c:pt>
                <c:pt idx="724">
                  <c:v>-69.447400993954304</c:v>
                </c:pt>
                <c:pt idx="725">
                  <c:v>-69.4523934337805</c:v>
                </c:pt>
                <c:pt idx="726">
                  <c:v>-69.457415351425695</c:v>
                </c:pt>
                <c:pt idx="727">
                  <c:v>-69.462467007402196</c:v>
                </c:pt>
                <c:pt idx="728">
                  <c:v>-69.467548665199104</c:v>
                </c:pt>
                <c:pt idx="729">
                  <c:v>-69.472660591538201</c:v>
                </c:pt>
                <c:pt idx="730">
                  <c:v>-69.477803056262104</c:v>
                </c:pt>
                <c:pt idx="731">
                  <c:v>-69.482976332469093</c:v>
                </c:pt>
                <c:pt idx="732">
                  <c:v>-69.488180696421097</c:v>
                </c:pt>
                <c:pt idx="733">
                  <c:v>-69.493416427789896</c:v>
                </c:pt>
                <c:pt idx="734">
                  <c:v>-69.498683809588101</c:v>
                </c:pt>
                <c:pt idx="735">
                  <c:v>-69.5039831282363</c:v>
                </c:pt>
                <c:pt idx="736">
                  <c:v>-69.509314673644795</c:v>
                </c:pt>
                <c:pt idx="737">
                  <c:v>-69.514678739151293</c:v>
                </c:pt>
                <c:pt idx="738">
                  <c:v>-69.520075621759005</c:v>
                </c:pt>
                <c:pt idx="739">
                  <c:v>-69.525505622072401</c:v>
                </c:pt>
                <c:pt idx="740">
                  <c:v>-69.530969044415997</c:v>
                </c:pt>
                <c:pt idx="741">
                  <c:v>-69.536466196717498</c:v>
                </c:pt>
                <c:pt idx="742">
                  <c:v>-69.541997390834297</c:v>
                </c:pt>
                <c:pt idx="743">
                  <c:v>-69.547562942431696</c:v>
                </c:pt>
                <c:pt idx="744">
                  <c:v>-69.553163171098504</c:v>
                </c:pt>
                <c:pt idx="745">
                  <c:v>-69.558798400425104</c:v>
                </c:pt>
                <c:pt idx="746">
                  <c:v>-69.5644689579199</c:v>
                </c:pt>
                <c:pt idx="747">
                  <c:v>-69.570175175322902</c:v>
                </c:pt>
                <c:pt idx="748">
                  <c:v>-69.575917388479397</c:v>
                </c:pt>
                <c:pt idx="749">
                  <c:v>-69.581695937525694</c:v>
                </c:pt>
                <c:pt idx="750">
                  <c:v>-69.587511166753998</c:v>
                </c:pt>
                <c:pt idx="751">
                  <c:v>-69.593363424956607</c:v>
                </c:pt>
                <c:pt idx="752">
                  <c:v>-69.599253065302094</c:v>
                </c:pt>
                <c:pt idx="753">
                  <c:v>-69.605180445487406</c:v>
                </c:pt>
                <c:pt idx="754">
                  <c:v>-69.611145927797395</c:v>
                </c:pt>
                <c:pt idx="755">
                  <c:v>-69.617149879074802</c:v>
                </c:pt>
                <c:pt idx="756">
                  <c:v>-69.623192670982405</c:v>
                </c:pt>
                <c:pt idx="757">
                  <c:v>-69.629274679955699</c:v>
                </c:pt>
                <c:pt idx="758">
                  <c:v>-69.635396287349096</c:v>
                </c:pt>
                <c:pt idx="759">
                  <c:v>-69.641557879357705</c:v>
                </c:pt>
                <c:pt idx="760">
                  <c:v>-69.647759847321595</c:v>
                </c:pt>
                <c:pt idx="761">
                  <c:v>-69.654002587665303</c:v>
                </c:pt>
                <c:pt idx="762">
                  <c:v>-69.660286502030999</c:v>
                </c:pt>
                <c:pt idx="763">
                  <c:v>-69.666611997388003</c:v>
                </c:pt>
                <c:pt idx="764">
                  <c:v>-69.672979485950094</c:v>
                </c:pt>
                <c:pt idx="765">
                  <c:v>-69.679389385518803</c:v>
                </c:pt>
                <c:pt idx="766">
                  <c:v>-69.685842119444104</c:v>
                </c:pt>
                <c:pt idx="767">
                  <c:v>-69.692338116717906</c:v>
                </c:pt>
                <c:pt idx="768">
                  <c:v>-69.698877812004497</c:v>
                </c:pt>
                <c:pt idx="769">
                  <c:v>-69.705461645892697</c:v>
                </c:pt>
                <c:pt idx="770">
                  <c:v>-69.712090064897296</c:v>
                </c:pt>
                <c:pt idx="771">
                  <c:v>-69.718763521552006</c:v>
                </c:pt>
                <c:pt idx="772">
                  <c:v>-69.725482474601506</c:v>
                </c:pt>
                <c:pt idx="773">
                  <c:v>-69.732247388887103</c:v>
                </c:pt>
                <c:pt idx="774">
                  <c:v>-69.739058735733295</c:v>
                </c:pt>
                <c:pt idx="775">
                  <c:v>-69.745916992906899</c:v>
                </c:pt>
                <c:pt idx="776">
                  <c:v>-69.752822644761494</c:v>
                </c:pt>
                <c:pt idx="777">
                  <c:v>-69.759776182237204</c:v>
                </c:pt>
                <c:pt idx="778">
                  <c:v>-69.766778103186795</c:v>
                </c:pt>
                <c:pt idx="779">
                  <c:v>-69.773828912348193</c:v>
                </c:pt>
                <c:pt idx="780">
                  <c:v>-69.780929121507796</c:v>
                </c:pt>
                <c:pt idx="781">
                  <c:v>-69.788079249641598</c:v>
                </c:pt>
                <c:pt idx="782">
                  <c:v>-69.795279822915703</c:v>
                </c:pt>
                <c:pt idx="783">
                  <c:v>-69.802531375023193</c:v>
                </c:pt>
                <c:pt idx="784">
                  <c:v>-69.809834447159204</c:v>
                </c:pt>
                <c:pt idx="785">
                  <c:v>-69.817189588274999</c:v>
                </c:pt>
                <c:pt idx="786">
                  <c:v>-69.8245973549854</c:v>
                </c:pt>
                <c:pt idx="787">
                  <c:v>-69.832058312024103</c:v>
                </c:pt>
                <c:pt idx="788">
                  <c:v>-69.8395730321418</c:v>
                </c:pt>
                <c:pt idx="789">
                  <c:v>-69.847142096431398</c:v>
                </c:pt>
                <c:pt idx="790">
                  <c:v>-69.8547660942222</c:v>
                </c:pt>
                <c:pt idx="791">
                  <c:v>-69.862445623543493</c:v>
                </c:pt>
                <c:pt idx="792">
                  <c:v>-69.870181291074502</c:v>
                </c:pt>
                <c:pt idx="793">
                  <c:v>-69.8779737123578</c:v>
                </c:pt>
                <c:pt idx="794">
                  <c:v>-69.885823512030498</c:v>
                </c:pt>
                <c:pt idx="795">
                  <c:v>-69.893731323763205</c:v>
                </c:pt>
                <c:pt idx="796">
                  <c:v>-69.901697790743896</c:v>
                </c:pt>
                <c:pt idx="797">
                  <c:v>-69.909723565640505</c:v>
                </c:pt>
                <c:pt idx="798">
                  <c:v>-69.917809310886895</c:v>
                </c:pt>
                <c:pt idx="799">
                  <c:v>-69.925955698672894</c:v>
                </c:pt>
                <c:pt idx="800">
                  <c:v>-69.934163411414303</c:v>
                </c:pt>
                <c:pt idx="801">
                  <c:v>-69.942433141744004</c:v>
                </c:pt>
                <c:pt idx="802">
                  <c:v>-69.950765592762494</c:v>
                </c:pt>
                <c:pt idx="803">
                  <c:v>-69.959161478275803</c:v>
                </c:pt>
                <c:pt idx="804">
                  <c:v>-69.967621522827699</c:v>
                </c:pt>
                <c:pt idx="805">
                  <c:v>-69.976146462161196</c:v>
                </c:pt>
                <c:pt idx="806">
                  <c:v>-69.984737043276596</c:v>
                </c:pt>
                <c:pt idx="807">
                  <c:v>-69.9933940246963</c:v>
                </c:pt>
                <c:pt idx="808">
                  <c:v>-70.002118176551804</c:v>
                </c:pt>
                <c:pt idx="809">
                  <c:v>-70.010910281054507</c:v>
                </c:pt>
                <c:pt idx="810">
                  <c:v>-70.019771132559697</c:v>
                </c:pt>
                <c:pt idx="811">
                  <c:v>-70.028701537847894</c:v>
                </c:pt>
                <c:pt idx="812">
                  <c:v>-70.037702316391105</c:v>
                </c:pt>
                <c:pt idx="813">
                  <c:v>-70.046774300481104</c:v>
                </c:pt>
                <c:pt idx="814">
                  <c:v>-70.055918335664799</c:v>
                </c:pt>
                <c:pt idx="815">
                  <c:v>-70.065135280926398</c:v>
                </c:pt>
                <c:pt idx="816">
                  <c:v>-70.074426008979003</c:v>
                </c:pt>
                <c:pt idx="817">
                  <c:v>-70.083791406344801</c:v>
                </c:pt>
                <c:pt idx="818">
                  <c:v>-70.093232373973706</c:v>
                </c:pt>
                <c:pt idx="819">
                  <c:v>-70.102749827308102</c:v>
                </c:pt>
                <c:pt idx="820">
                  <c:v>-70.112344696610407</c:v>
                </c:pt>
                <c:pt idx="821">
                  <c:v>-70.122017927352701</c:v>
                </c:pt>
                <c:pt idx="822">
                  <c:v>-70.1317704802767</c:v>
                </c:pt>
                <c:pt idx="823">
                  <c:v>-70.141603332071696</c:v>
                </c:pt>
                <c:pt idx="824">
                  <c:v>-70.151517475444606</c:v>
                </c:pt>
                <c:pt idx="825">
                  <c:v>-70.1615139195887</c:v>
                </c:pt>
                <c:pt idx="826">
                  <c:v>-70.171593690283004</c:v>
                </c:pt>
                <c:pt idx="827">
                  <c:v>-70.181757830588595</c:v>
                </c:pt>
                <c:pt idx="828">
                  <c:v>-70.192007400989596</c:v>
                </c:pt>
                <c:pt idx="829">
                  <c:v>-70.202343479791097</c:v>
                </c:pt>
                <c:pt idx="830">
                  <c:v>-70.212767163584601</c:v>
                </c:pt>
                <c:pt idx="831">
                  <c:v>-70.223279567370298</c:v>
                </c:pt>
                <c:pt idx="832">
                  <c:v>-70.233881825332801</c:v>
                </c:pt>
                <c:pt idx="833">
                  <c:v>-70.244575090986004</c:v>
                </c:pt>
                <c:pt idx="834">
                  <c:v>-70.255360537727398</c:v>
                </c:pt>
                <c:pt idx="835">
                  <c:v>-70.2662393590237</c:v>
                </c:pt>
                <c:pt idx="836">
                  <c:v>-70.2772127691875</c:v>
                </c:pt>
                <c:pt idx="837">
                  <c:v>-70.288282003614597</c:v>
                </c:pt>
                <c:pt idx="838">
                  <c:v>-70.299448319301803</c:v>
                </c:pt>
                <c:pt idx="839">
                  <c:v>-70.310712995335606</c:v>
                </c:pt>
                <c:pt idx="840">
                  <c:v>-70.322077333229601</c:v>
                </c:pt>
                <c:pt idx="841">
                  <c:v>-70.333542657684603</c:v>
                </c:pt>
                <c:pt idx="842">
                  <c:v>-70.345110316931795</c:v>
                </c:pt>
                <c:pt idx="843">
                  <c:v>-70.356781683320904</c:v>
                </c:pt>
                <c:pt idx="844">
                  <c:v>-70.368558153709202</c:v>
                </c:pt>
                <c:pt idx="845">
                  <c:v>-70.380441150246298</c:v>
                </c:pt>
                <c:pt idx="846">
                  <c:v>-70.3924321208153</c:v>
                </c:pt>
                <c:pt idx="847">
                  <c:v>-70.404532539644293</c:v>
                </c:pt>
                <c:pt idx="848">
                  <c:v>-70.416743907942504</c:v>
                </c:pt>
                <c:pt idx="849">
                  <c:v>-70.429067754322006</c:v>
                </c:pt>
                <c:pt idx="850">
                  <c:v>-70.441505635726102</c:v>
                </c:pt>
                <c:pt idx="851">
                  <c:v>-70.454059137928397</c:v>
                </c:pt>
                <c:pt idx="852">
                  <c:v>-70.466729876243704</c:v>
                </c:pt>
                <c:pt idx="853">
                  <c:v>-70.479519496041803</c:v>
                </c:pt>
                <c:pt idx="854">
                  <c:v>-70.492429673776897</c:v>
                </c:pt>
                <c:pt idx="855">
                  <c:v>-70.505462117464901</c:v>
                </c:pt>
                <c:pt idx="856">
                  <c:v>-70.518618567537402</c:v>
                </c:pt>
                <c:pt idx="857">
                  <c:v>-70.531900797652696</c:v>
                </c:pt>
                <c:pt idx="858">
                  <c:v>-70.545310615228701</c:v>
                </c:pt>
                <c:pt idx="859">
                  <c:v>-70.558849862661503</c:v>
                </c:pt>
                <c:pt idx="860">
                  <c:v>-70.572520417856197</c:v>
                </c:pt>
                <c:pt idx="861">
                  <c:v>-70.586324195295504</c:v>
                </c:pt>
                <c:pt idx="862">
                  <c:v>-70.600263146630198</c:v>
                </c:pt>
                <c:pt idx="863">
                  <c:v>-70.614339261982906</c:v>
                </c:pt>
                <c:pt idx="864">
                  <c:v>-70.628554570615293</c:v>
                </c:pt>
                <c:pt idx="865">
                  <c:v>-70.642911142058693</c:v>
                </c:pt>
                <c:pt idx="866">
                  <c:v>-70.657411086856399</c:v>
                </c:pt>
                <c:pt idx="867">
                  <c:v>-70.672056557953596</c:v>
                </c:pt>
                <c:pt idx="868">
                  <c:v>-70.686849751527205</c:v>
                </c:pt>
                <c:pt idx="869">
                  <c:v>-70.701792908094703</c:v>
                </c:pt>
                <c:pt idx="870">
                  <c:v>-70.716888313770198</c:v>
                </c:pt>
                <c:pt idx="871">
                  <c:v>-70.732138301113196</c:v>
                </c:pt>
                <c:pt idx="872">
                  <c:v>-70.747545250760098</c:v>
                </c:pt>
                <c:pt idx="873">
                  <c:v>-70.763111592330404</c:v>
                </c:pt>
                <c:pt idx="874">
                  <c:v>-70.778839805893696</c:v>
                </c:pt>
                <c:pt idx="875">
                  <c:v>-70.794732422972601</c:v>
                </c:pt>
                <c:pt idx="876">
                  <c:v>-70.810792028322496</c:v>
                </c:pt>
                <c:pt idx="877">
                  <c:v>-70.827021261027596</c:v>
                </c:pt>
                <c:pt idx="878">
                  <c:v>-70.843422816053902</c:v>
                </c:pt>
                <c:pt idx="879">
                  <c:v>-70.859999445728207</c:v>
                </c:pt>
                <c:pt idx="880">
                  <c:v>-70.876753961050696</c:v>
                </c:pt>
                <c:pt idx="881">
                  <c:v>-70.893689233700798</c:v>
                </c:pt>
                <c:pt idx="882">
                  <c:v>-70.910808197350093</c:v>
                </c:pt>
                <c:pt idx="883">
                  <c:v>-70.928113849475594</c:v>
                </c:pt>
                <c:pt idx="884">
                  <c:v>-70.945609252877404</c:v>
                </c:pt>
                <c:pt idx="885">
                  <c:v>-70.9632975378872</c:v>
                </c:pt>
                <c:pt idx="886">
                  <c:v>-70.981181903862606</c:v>
                </c:pt>
                <c:pt idx="887">
                  <c:v>-70.999265621285502</c:v>
                </c:pt>
                <c:pt idx="888">
                  <c:v>-71.017552033743101</c:v>
                </c:pt>
                <c:pt idx="889">
                  <c:v>-71.036044559733995</c:v>
                </c:pt>
                <c:pt idx="890">
                  <c:v>-71.054746695176505</c:v>
                </c:pt>
                <c:pt idx="891">
                  <c:v>-71.073662015344198</c:v>
                </c:pt>
                <c:pt idx="892">
                  <c:v>-71.092794177264196</c:v>
                </c:pt>
                <c:pt idx="893">
                  <c:v>-71.112146921754004</c:v>
                </c:pt>
                <c:pt idx="894">
                  <c:v>-71.131724076322797</c:v>
                </c:pt>
                <c:pt idx="895">
                  <c:v>-71.151529557338094</c:v>
                </c:pt>
                <c:pt idx="896">
                  <c:v>-71.171567372754595</c:v>
                </c:pt>
                <c:pt idx="897">
                  <c:v>-71.191841624805306</c:v>
                </c:pt>
                <c:pt idx="898">
                  <c:v>-71.212356512551693</c:v>
                </c:pt>
                <c:pt idx="899">
                  <c:v>-71.2331163351664</c:v>
                </c:pt>
                <c:pt idx="900">
                  <c:v>-71.254125494663597</c:v>
                </c:pt>
                <c:pt idx="901">
                  <c:v>-71.275388499075703</c:v>
                </c:pt>
                <c:pt idx="902">
                  <c:v>-71.2969099654334</c:v>
                </c:pt>
                <c:pt idx="903">
                  <c:v>-71.318694623488199</c:v>
                </c:pt>
                <c:pt idx="904">
                  <c:v>-71.340747318879906</c:v>
                </c:pt>
                <c:pt idx="905">
                  <c:v>-71.363073016750604</c:v>
                </c:pt>
                <c:pt idx="906">
                  <c:v>-71.385676805591601</c:v>
                </c:pt>
                <c:pt idx="907">
                  <c:v>-71.408563900661903</c:v>
                </c:pt>
                <c:pt idx="908">
                  <c:v>-71.431739648578599</c:v>
                </c:pt>
                <c:pt idx="909">
                  <c:v>-71.455209531013097</c:v>
                </c:pt>
                <c:pt idx="910">
                  <c:v>-71.478979169242805</c:v>
                </c:pt>
                <c:pt idx="911">
                  <c:v>-71.503054328238903</c:v>
                </c:pt>
                <c:pt idx="912">
                  <c:v>-71.527440921761496</c:v>
                </c:pt>
                <c:pt idx="913">
                  <c:v>-71.552145016903594</c:v>
                </c:pt>
                <c:pt idx="914">
                  <c:v>-71.577172839116699</c:v>
                </c:pt>
                <c:pt idx="915">
                  <c:v>-71.602530777541304</c:v>
                </c:pt>
                <c:pt idx="916">
                  <c:v>-71.628225390016198</c:v>
                </c:pt>
                <c:pt idx="917">
                  <c:v>-71.654263409230197</c:v>
                </c:pt>
                <c:pt idx="918">
                  <c:v>-71.680651748198699</c:v>
                </c:pt>
                <c:pt idx="919">
                  <c:v>-71.707397506561307</c:v>
                </c:pt>
                <c:pt idx="920">
                  <c:v>-71.734507976499003</c:v>
                </c:pt>
                <c:pt idx="921">
                  <c:v>-71.761990649866704</c:v>
                </c:pt>
                <c:pt idx="922">
                  <c:v>-71.789853224675198</c:v>
                </c:pt>
                <c:pt idx="923">
                  <c:v>-71.818103612366102</c:v>
                </c:pt>
                <c:pt idx="924">
                  <c:v>-71.8467499452276</c:v>
                </c:pt>
                <c:pt idx="925">
                  <c:v>-71.875800583926207</c:v>
                </c:pt>
                <c:pt idx="926">
                  <c:v>-71.9052641259767</c:v>
                </c:pt>
                <c:pt idx="927">
                  <c:v>-71.9351494139202</c:v>
                </c:pt>
                <c:pt idx="928">
                  <c:v>-71.965465544157496</c:v>
                </c:pt>
                <c:pt idx="929">
                  <c:v>-71.996221875857003</c:v>
                </c:pt>
                <c:pt idx="930">
                  <c:v>-72.027428041022503</c:v>
                </c:pt>
                <c:pt idx="931">
                  <c:v>-72.059093954023993</c:v>
                </c:pt>
                <c:pt idx="932">
                  <c:v>-72.091229822240095</c:v>
                </c:pt>
                <c:pt idx="933">
                  <c:v>-72.1238461569273</c:v>
                </c:pt>
                <c:pt idx="934">
                  <c:v>-72.156953784243498</c:v>
                </c:pt>
                <c:pt idx="935">
                  <c:v>-72.190563857685802</c:v>
                </c:pt>
                <c:pt idx="936">
                  <c:v>-72.224687870147804</c:v>
                </c:pt>
                <c:pt idx="937">
                  <c:v>-72.259337667056897</c:v>
                </c:pt>
                <c:pt idx="938">
                  <c:v>-72.294525459650899</c:v>
                </c:pt>
                <c:pt idx="939">
                  <c:v>-72.330263839688797</c:v>
                </c:pt>
                <c:pt idx="940">
                  <c:v>-72.3665657940019</c:v>
                </c:pt>
                <c:pt idx="941">
                  <c:v>-72.403444720254299</c:v>
                </c:pt>
                <c:pt idx="942">
                  <c:v>-72.440914442922605</c:v>
                </c:pt>
                <c:pt idx="943">
                  <c:v>-72.478989230935497</c:v>
                </c:pt>
                <c:pt idx="944">
                  <c:v>-72.517683815279199</c:v>
                </c:pt>
                <c:pt idx="945">
                  <c:v>-72.557013407856005</c:v>
                </c:pt>
                <c:pt idx="946">
                  <c:v>-72.596993721375497</c:v>
                </c:pt>
                <c:pt idx="947">
                  <c:v>-72.637640989660895</c:v>
                </c:pt>
                <c:pt idx="948">
                  <c:v>-72.678971989984007</c:v>
                </c:pt>
                <c:pt idx="949">
                  <c:v>-72.721004065552705</c:v>
                </c:pt>
                <c:pt idx="950">
                  <c:v>-72.763755149638698</c:v>
                </c:pt>
                <c:pt idx="951">
                  <c:v>-72.807243790520701</c:v>
                </c:pt>
                <c:pt idx="952">
                  <c:v>-72.851489178545705</c:v>
                </c:pt>
                <c:pt idx="953">
                  <c:v>-72.896511173705406</c:v>
                </c:pt>
                <c:pt idx="954">
                  <c:v>-72.942330335068505</c:v>
                </c:pt>
                <c:pt idx="955">
                  <c:v>-72.988967951922007</c:v>
                </c:pt>
                <c:pt idx="956">
                  <c:v>-73.036446075800498</c:v>
                </c:pt>
                <c:pt idx="957">
                  <c:v>-73.084787555664704</c:v>
                </c:pt>
                <c:pt idx="958">
                  <c:v>-73.134016073563203</c:v>
                </c:pt>
                <c:pt idx="959">
                  <c:v>-73.184156183110105</c:v>
                </c:pt>
                <c:pt idx="960">
                  <c:v>-73.235233349356093</c:v>
                </c:pt>
                <c:pt idx="961">
                  <c:v>-73.287273992078596</c:v>
                </c:pt>
                <c:pt idx="962">
                  <c:v>-73.340305530258803</c:v>
                </c:pt>
                <c:pt idx="963">
                  <c:v>-73.394356429811793</c:v>
                </c:pt>
                <c:pt idx="964">
                  <c:v>-73.449456253884307</c:v>
                </c:pt>
                <c:pt idx="965">
                  <c:v>-73.505635715625701</c:v>
                </c:pt>
                <c:pt idx="966">
                  <c:v>-73.562926735228103</c:v>
                </c:pt>
                <c:pt idx="967">
                  <c:v>-73.621362498983899</c:v>
                </c:pt>
                <c:pt idx="968">
                  <c:v>-73.680977522872297</c:v>
                </c:pt>
                <c:pt idx="969">
                  <c:v>-73.741807718829705</c:v>
                </c:pt>
                <c:pt idx="970">
                  <c:v>-73.803890466803907</c:v>
                </c:pt>
                <c:pt idx="971">
                  <c:v>-73.867264689509099</c:v>
                </c:pt>
                <c:pt idx="972">
                  <c:v>-73.931970932776807</c:v>
                </c:pt>
                <c:pt idx="973">
                  <c:v>-73.998051450797604</c:v>
                </c:pt>
                <c:pt idx="974">
                  <c:v>-74.065550296088404</c:v>
                </c:pt>
                <c:pt idx="975">
                  <c:v>-74.134513416657597</c:v>
                </c:pt>
                <c:pt idx="976">
                  <c:v>-74.204988758058207</c:v>
                </c:pt>
                <c:pt idx="977">
                  <c:v>-74.277026372849903</c:v>
                </c:pt>
                <c:pt idx="978">
                  <c:v>-74.350678536540897</c:v>
                </c:pt>
                <c:pt idx="979">
                  <c:v>-74.425999872714996</c:v>
                </c:pt>
                <c:pt idx="980">
                  <c:v>-74.503047485060506</c:v>
                </c:pt>
                <c:pt idx="981">
                  <c:v>-74.581881099229804</c:v>
                </c:pt>
                <c:pt idx="982">
                  <c:v>-74.662563214414803</c:v>
                </c:pt>
                <c:pt idx="983">
                  <c:v>-74.745159264798303</c:v>
                </c:pt>
                <c:pt idx="984">
                  <c:v>-74.829737793836102</c:v>
                </c:pt>
                <c:pt idx="985">
                  <c:v>-74.916370639667505</c:v>
                </c:pt>
                <c:pt idx="986">
                  <c:v>-75.0051331343887</c:v>
                </c:pt>
                <c:pt idx="987">
                  <c:v>-75.096104317465105</c:v>
                </c:pt>
                <c:pt idx="988">
                  <c:v>-75.189367166086001</c:v>
                </c:pt>
                <c:pt idx="989">
                  <c:v>-75.285008841398195</c:v>
                </c:pt>
                <c:pt idx="990">
                  <c:v>-75.383120954023994</c:v>
                </c:pt>
                <c:pt idx="991">
                  <c:v>-75.483799849978496</c:v>
                </c:pt>
                <c:pt idx="992">
                  <c:v>-75.587146917917096</c:v>
                </c:pt>
                <c:pt idx="993">
                  <c:v>-75.693268922193596</c:v>
                </c:pt>
                <c:pt idx="994">
                  <c:v>-75.802278360673995</c:v>
                </c:pt>
                <c:pt idx="995">
                  <c:v>-75.914293852474202</c:v>
                </c:pt>
                <c:pt idx="996">
                  <c:v>-76.029440556014293</c:v>
                </c:pt>
                <c:pt idx="997">
                  <c:v>-76.147850623705096</c:v>
                </c:pt>
                <c:pt idx="998">
                  <c:v>-76.269663692734198</c:v>
                </c:pt>
                <c:pt idx="999">
                  <c:v>-76.395027418294404</c:v>
                </c:pt>
                <c:pt idx="1000">
                  <c:v>-76.524098052879694</c:v>
                </c:pt>
                <c:pt idx="1001">
                  <c:v>-76.657041074847996</c:v>
                </c:pt>
                <c:pt idx="1002">
                  <c:v>-76.794031874685103</c:v>
                </c:pt>
                <c:pt idx="1003">
                  <c:v>-76.935256500486204</c:v>
                </c:pt>
                <c:pt idx="1004">
                  <c:v>-77.080912472712896</c:v>
                </c:pt>
                <c:pt idx="1005">
                  <c:v>-77.231209672426502</c:v>
                </c:pt>
                <c:pt idx="1006">
                  <c:v>-77.386371314826803</c:v>
                </c:pt>
                <c:pt idx="1007">
                  <c:v>-77.546635012879193</c:v>
                </c:pt>
                <c:pt idx="1008">
                  <c:v>-77.712253944592106</c:v>
                </c:pt>
                <c:pt idx="1009">
                  <c:v>-77.883498133905505</c:v>
                </c:pt>
                <c:pt idx="1010">
                  <c:v>-78.060655857869605</c:v>
                </c:pt>
                <c:pt idx="1011">
                  <c:v>-78.2440351974696</c:v>
                </c:pt>
                <c:pt idx="1012">
                  <c:v>-78.433965744762403</c:v>
                </c:pt>
                <c:pt idx="1013">
                  <c:v>-78.630800488787003</c:v>
                </c:pt>
                <c:pt idx="1014">
                  <c:v>-78.834917898616695</c:v>
                </c:pt>
                <c:pt idx="1015">
                  <c:v>-79.046724232473395</c:v>
                </c:pt>
                <c:pt idx="1016">
                  <c:v>-79.266656095351394</c:v>
                </c:pt>
                <c:pt idx="1017">
                  <c:v>-79.495183281601598</c:v>
                </c:pt>
                <c:pt idx="1018">
                  <c:v>-79.732811935349105</c:v>
                </c:pt>
                <c:pt idx="1019">
                  <c:v>-79.980088075283206</c:v>
                </c:pt>
                <c:pt idx="1020">
                  <c:v>-80.237601526365196</c:v>
                </c:pt>
                <c:pt idx="1021">
                  <c:v>-80.505990317995597</c:v>
                </c:pt>
                <c:pt idx="1022">
                  <c:v>-80.785945610988307</c:v>
                </c:pt>
                <c:pt idx="1023">
                  <c:v>-81.078217225942595</c:v>
                </c:pt>
                <c:pt idx="1024">
                  <c:v>-81.383619862318398</c:v>
                </c:pt>
                <c:pt idx="1025">
                  <c:v>-81.703040102044895</c:v>
                </c:pt>
                <c:pt idx="1026">
                  <c:v>-82.037444316684599</c:v>
                </c:pt>
                <c:pt idx="1027">
                  <c:v>-82.387887609144997</c:v>
                </c:pt>
                <c:pt idx="1028">
                  <c:v>-82.755523950267005</c:v>
                </c:pt>
                <c:pt idx="1029">
                  <c:v>-83.141617687130406</c:v>
                </c:pt>
                <c:pt idx="1030">
                  <c:v>-83.547556640088203</c:v>
                </c:pt>
                <c:pt idx="1031">
                  <c:v>-83.974867037178797</c:v>
                </c:pt>
                <c:pt idx="1032">
                  <c:v>-84.425230576626603</c:v>
                </c:pt>
                <c:pt idx="1033">
                  <c:v>-84.900503965553099</c:v>
                </c:pt>
                <c:pt idx="1034">
                  <c:v>-85.402741331305293</c:v>
                </c:pt>
                <c:pt idx="1035">
                  <c:v>-85.934219983264796</c:v>
                </c:pt>
                <c:pt idx="1036">
                  <c:v>-86.497470075735805</c:v>
                </c:pt>
                <c:pt idx="1037">
                  <c:v>-87.095308826827093</c:v>
                </c:pt>
                <c:pt idx="1038">
                  <c:v>-87.730880044127701</c:v>
                </c:pt>
                <c:pt idx="1039">
                  <c:v>-88.407699844326004</c:v>
                </c:pt>
                <c:pt idx="1040">
                  <c:v>-89.129709583814005</c:v>
                </c:pt>
                <c:pt idx="1041">
                  <c:v>-89.901337163701101</c:v>
                </c:pt>
                <c:pt idx="1042">
                  <c:v>269.27243196745599</c:v>
                </c:pt>
                <c:pt idx="1043">
                  <c:v>268.38597266748297</c:v>
                </c:pt>
                <c:pt idx="1044">
                  <c:v>267.43292524597598</c:v>
                </c:pt>
                <c:pt idx="1045">
                  <c:v>266.40608632689202</c:v>
                </c:pt>
                <c:pt idx="1046">
                  <c:v>265.29728396762101</c:v>
                </c:pt>
                <c:pt idx="1047">
                  <c:v>264.09723598636702</c:v>
                </c:pt>
                <c:pt idx="1048">
                  <c:v>262.79539127305202</c:v>
                </c:pt>
                <c:pt idx="1049">
                  <c:v>261.37975544365599</c:v>
                </c:pt>
                <c:pt idx="1050">
                  <c:v>259.83670493754602</c:v>
                </c:pt>
                <c:pt idx="1051">
                  <c:v>258.15079819498601</c:v>
                </c:pt>
                <c:pt idx="1052">
                  <c:v>256.304599858046</c:v>
                </c:pt>
                <c:pt idx="1053">
                  <c:v>254.27854519971501</c:v>
                </c:pt>
                <c:pt idx="1054">
                  <c:v>252.05088886704701</c:v>
                </c:pt>
                <c:pt idx="1055">
                  <c:v>249.597806117831</c:v>
                </c:pt>
                <c:pt idx="1056">
                  <c:v>246.89374717365601</c:v>
                </c:pt>
                <c:pt idx="1057">
                  <c:v>243.912184822515</c:v>
                </c:pt>
                <c:pt idx="1058">
                  <c:v>240.626935485378</c:v>
                </c:pt>
                <c:pt idx="1059">
                  <c:v>237.014257494443</c:v>
                </c:pt>
                <c:pt idx="1060">
                  <c:v>233.05590369173399</c:v>
                </c:pt>
                <c:pt idx="1061">
                  <c:v>228.743176146873</c:v>
                </c:pt>
                <c:pt idx="1062">
                  <c:v>224.08173984457801</c:v>
                </c:pt>
                <c:pt idx="1063">
                  <c:v>219.09647876681399</c:v>
                </c:pt>
                <c:pt idx="1064">
                  <c:v>213.835118901616</c:v>
                </c:pt>
                <c:pt idx="1065">
                  <c:v>208.36898441384301</c:v>
                </c:pt>
                <c:pt idx="1066">
                  <c:v>202.78951061903899</c:v>
                </c:pt>
                <c:pt idx="1067">
                  <c:v>197.20026088974799</c:v>
                </c:pt>
                <c:pt idx="1068">
                  <c:v>191.70587871945099</c:v>
                </c:pt>
                <c:pt idx="1069">
                  <c:v>186.40075458406901</c:v>
                </c:pt>
                <c:pt idx="1070">
                  <c:v>181.360319673851</c:v>
                </c:pt>
                <c:pt idx="1071">
                  <c:v>176.63670296433</c:v>
                </c:pt>
                <c:pt idx="1072">
                  <c:v>172.258787436619</c:v>
                </c:pt>
                <c:pt idx="1073">
                  <c:v>168.235430731561</c:v>
                </c:pt>
                <c:pt idx="1074">
                  <c:v>164.56020551372501</c:v>
                </c:pt>
                <c:pt idx="1075">
                  <c:v>161.21629137163299</c:v>
                </c:pt>
                <c:pt idx="1076">
                  <c:v>158.18069937050399</c:v>
                </c:pt>
                <c:pt idx="1077">
                  <c:v>155.42751186323801</c:v>
                </c:pt>
                <c:pt idx="1078">
                  <c:v>152.93014539429501</c:v>
                </c:pt>
                <c:pt idx="1079">
                  <c:v>150.662799521442</c:v>
                </c:pt>
                <c:pt idx="1080">
                  <c:v>148.601295479371</c:v>
                </c:pt>
                <c:pt idx="1081">
                  <c:v>146.72349121009401</c:v>
                </c:pt>
                <c:pt idx="1082">
                  <c:v>145.00942059154201</c:v>
                </c:pt>
                <c:pt idx="1083">
                  <c:v>143.441264300559</c:v>
                </c:pt>
                <c:pt idx="1084">
                  <c:v>142.00322586040701</c:v>
                </c:pt>
                <c:pt idx="1085">
                  <c:v>140.681360791434</c:v>
                </c:pt>
                <c:pt idx="1086">
                  <c:v>139.46338871916501</c:v>
                </c:pt>
                <c:pt idx="1087">
                  <c:v>138.33850611316799</c:v>
                </c:pt>
                <c:pt idx="1088">
                  <c:v>137.297209395138</c:v>
                </c:pt>
                <c:pt idx="1089">
                  <c:v>136.33113320278201</c:v>
                </c:pt>
                <c:pt idx="1090">
                  <c:v>135.43290555946501</c:v>
                </c:pt>
                <c:pt idx="1091">
                  <c:v>134.59601996632401</c:v>
                </c:pt>
                <c:pt idx="1092">
                  <c:v>133.81472346165</c:v>
                </c:pt>
                <c:pt idx="1093">
                  <c:v>133.08391925490599</c:v>
                </c:pt>
                <c:pt idx="1094">
                  <c:v>132.399082354162</c:v>
                </c:pt>
                <c:pt idx="1095">
                  <c:v>131.75618662770299</c:v>
                </c:pt>
                <c:pt idx="1096">
                  <c:v>131.15164181259101</c:v>
                </c:pt>
                <c:pt idx="1097">
                  <c:v>130.58223913320799</c:v>
                </c:pt>
                <c:pt idx="1098">
                  <c:v>130.04510433566901</c:v>
                </c:pt>
                <c:pt idx="1099">
                  <c:v>129.53765708686601</c:v>
                </c:pt>
                <c:pt idx="1100">
                  <c:v>129.057575843141</c:v>
                </c:pt>
                <c:pt idx="1101">
                  <c:v>128.60276739671201</c:v>
                </c:pt>
                <c:pt idx="1102">
                  <c:v>128.17134044053699</c:v>
                </c:pt>
                <c:pt idx="1103">
                  <c:v>127.761582575323</c:v>
                </c:pt>
                <c:pt idx="1104">
                  <c:v>127.37194027689399</c:v>
                </c:pt>
                <c:pt idx="1105">
                  <c:v>127.0010014026</c:v>
                </c:pt>
                <c:pt idx="1106">
                  <c:v>126.64747988921199</c:v>
                </c:pt>
                <c:pt idx="1107">
                  <c:v>126.310202336814</c:v>
                </c:pt>
                <c:pt idx="1108">
                  <c:v>125.98809622368501</c:v>
                </c:pt>
                <c:pt idx="1109">
                  <c:v>125.68017953393201</c:v>
                </c:pt>
                <c:pt idx="1110">
                  <c:v>125.385551606417</c:v>
                </c:pt>
                <c:pt idx="1111">
                  <c:v>125.10338504830899</c:v>
                </c:pt>
                <c:pt idx="1112">
                  <c:v>124.832918572544</c:v>
                </c:pt>
                <c:pt idx="1113">
                  <c:v>124.573450644438</c:v>
                </c:pt>
                <c:pt idx="1114">
                  <c:v>124.324333831743</c:v>
                </c:pt>
                <c:pt idx="1115">
                  <c:v>124.08496977240701</c:v>
                </c:pt>
                <c:pt idx="1116">
                  <c:v>123.85480468470401</c:v>
                </c:pt>
                <c:pt idx="1117">
                  <c:v>123.633325352634</c:v>
                </c:pt>
                <c:pt idx="1118">
                  <c:v>123.420055531903</c:v>
                </c:pt>
                <c:pt idx="1119">
                  <c:v>123.21455272461399</c:v>
                </c:pt>
                <c:pt idx="1120">
                  <c:v>123.01640528127901</c:v>
                </c:pt>
                <c:pt idx="1121">
                  <c:v>122.82522979209401</c:v>
                </c:pt>
                <c:pt idx="1122">
                  <c:v>122.640668736142</c:v>
                </c:pt>
                <c:pt idx="1123">
                  <c:v>122.462388357531</c:v>
                </c:pt>
                <c:pt idx="1124">
                  <c:v>122.29007674505399</c:v>
                </c:pt>
                <c:pt idx="1125">
                  <c:v>122.123442093344</c:v>
                </c:pt>
                <c:pt idx="1126">
                  <c:v>121.962211124566</c:v>
                </c:pt>
                <c:pt idx="1127">
                  <c:v>121.80612765672601</c:v>
                </c:pt>
                <c:pt idx="1128">
                  <c:v>121.654951299659</c:v>
                </c:pt>
                <c:pt idx="1129">
                  <c:v>121.50845626850101</c:v>
                </c:pt>
                <c:pt idx="1130">
                  <c:v>121.36643030015701</c:v>
                </c:pt>
                <c:pt idx="1131">
                  <c:v>121.22867366597799</c:v>
                </c:pt>
                <c:pt idx="1132">
                  <c:v>121.09499826731</c:v>
                </c:pt>
                <c:pt idx="1133">
                  <c:v>120.965226808042</c:v>
                </c:pt>
                <c:pt idx="1134">
                  <c:v>120.83919203652501</c:v>
                </c:pt>
                <c:pt idx="1135">
                  <c:v>120.716736048801</c:v>
                </c:pt>
                <c:pt idx="1136">
                  <c:v>120.59770965071399</c:v>
                </c:pt>
                <c:pt idx="1137">
                  <c:v>120.48197176898501</c:v>
                </c:pt>
                <c:pt idx="1138">
                  <c:v>120.36938891053801</c:v>
                </c:pt>
                <c:pt idx="1139">
                  <c:v>120.259834662705</c:v>
                </c:pt>
                <c:pt idx="1140">
                  <c:v>120.153189234145</c:v>
                </c:pt>
                <c:pt idx="1141">
                  <c:v>120.04933902911699</c:v>
                </c:pt>
                <c:pt idx="1142">
                  <c:v>119.948176254724</c:v>
                </c:pt>
                <c:pt idx="1143">
                  <c:v>119.84959855733</c:v>
                </c:pt>
                <c:pt idx="1144">
                  <c:v>119.753508685379</c:v>
                </c:pt>
                <c:pt idx="1145">
                  <c:v>119.659814177968</c:v>
                </c:pt>
                <c:pt idx="1146">
                  <c:v>119.56842707457901</c:v>
                </c:pt>
                <c:pt idx="1147">
                  <c:v>119.47926364643099</c:v>
                </c:pt>
                <c:pt idx="1148">
                  <c:v>119.392244145779</c:v>
                </c:pt>
                <c:pt idx="1149">
                  <c:v>119.307292573987</c:v>
                </c:pt>
                <c:pt idx="1150">
                  <c:v>119.22433646463099</c:v>
                </c:pt>
                <c:pt idx="1151">
                  <c:v>119.143306681602</c:v>
                </c:pt>
                <c:pt idx="1152">
                  <c:v>119.064137231065</c:v>
                </c:pt>
                <c:pt idx="1153">
                  <c:v>118.98676508540601</c:v>
                </c:pt>
                <c:pt idx="1154">
                  <c:v>118.911130019662</c:v>
                </c:pt>
                <c:pt idx="1155">
                  <c:v>118.837174457998</c:v>
                </c:pt>
                <c:pt idx="1156">
                  <c:v>118.76484333029499</c:v>
                </c:pt>
                <c:pt idx="1157">
                  <c:v>118.69408393749301</c:v>
                </c:pt>
                <c:pt idx="1158">
                  <c:v>118.624845826593</c:v>
                </c:pt>
                <c:pt idx="1159">
                  <c:v>118.55708067224001</c:v>
                </c:pt>
                <c:pt idx="1160">
                  <c:v>118.490742166347</c:v>
                </c:pt>
                <c:pt idx="1161">
                  <c:v>118.425785914497</c:v>
                </c:pt>
                <c:pt idx="1162">
                  <c:v>118.36216933788501</c:v>
                </c:pt>
                <c:pt idx="1163">
                  <c:v>118.299851582667</c:v>
                </c:pt>
                <c:pt idx="1164">
                  <c:v>118.238793433128</c:v>
                </c:pt>
                <c:pt idx="1165">
                  <c:v>118.17895723110099</c:v>
                </c:pt>
                <c:pt idx="1166">
                  <c:v>118.120306799201</c:v>
                </c:pt>
                <c:pt idx="1167">
                  <c:v>118.06280736953801</c:v>
                </c:pt>
                <c:pt idx="1168">
                  <c:v>118.00642551570201</c:v>
                </c:pt>
                <c:pt idx="1169">
                  <c:v>117.951129088979</c:v>
                </c:pt>
                <c:pt idx="1170">
                  <c:v>117.896887157759</c:v>
                </c:pt>
                <c:pt idx="1171">
                  <c:v>117.843669951235</c:v>
                </c:pt>
                <c:pt idx="1172">
                  <c:v>117.791448805209</c:v>
                </c:pt>
                <c:pt idx="1173">
                  <c:v>117.740196111397</c:v>
                </c:pt>
                <c:pt idx="1174">
                  <c:v>117.689885269603</c:v>
                </c:pt>
                <c:pt idx="1175">
                  <c:v>117.640490641724</c:v>
                </c:pt>
                <c:pt idx="1176">
                  <c:v>117.59198750946901</c:v>
                </c:pt>
                <c:pt idx="1177">
                  <c:v>117.544352033123</c:v>
                </c:pt>
                <c:pt idx="1178">
                  <c:v>117.497561213227</c:v>
                </c:pt>
                <c:pt idx="1179">
                  <c:v>117.451592853522</c:v>
                </c:pt>
                <c:pt idx="1180">
                  <c:v>117.406425526992</c:v>
                </c:pt>
                <c:pt idx="1181">
                  <c:v>117.362038542338</c:v>
                </c:pt>
                <c:pt idx="1182">
                  <c:v>117.31841191308899</c:v>
                </c:pt>
                <c:pt idx="1183">
                  <c:v>117.27552632774299</c:v>
                </c:pt>
                <c:pt idx="1184">
                  <c:v>117.23336312143999</c:v>
                </c:pt>
                <c:pt idx="1185">
                  <c:v>117.191904249684</c:v>
                </c:pt>
                <c:pt idx="1186">
                  <c:v>117.15113226235501</c:v>
                </c:pt>
                <c:pt idx="1187">
                  <c:v>117.111030279863</c:v>
                </c:pt>
                <c:pt idx="1188">
                  <c:v>117.071581969563</c:v>
                </c:pt>
                <c:pt idx="1189">
                  <c:v>117.03277152444799</c:v>
                </c:pt>
                <c:pt idx="1190">
                  <c:v>116.994583641871</c:v>
                </c:pt>
                <c:pt idx="1191">
                  <c:v>116.95700350369</c:v>
                </c:pt>
                <c:pt idx="1192">
                  <c:v>116.92001675732401</c:v>
                </c:pt>
                <c:pt idx="1193">
                  <c:v>116.883609497458</c:v>
                </c:pt>
                <c:pt idx="1194">
                  <c:v>116.84776824908801</c:v>
                </c:pt>
                <c:pt idx="1195">
                  <c:v>116.81247995096599</c:v>
                </c:pt>
                <c:pt idx="1196">
                  <c:v>116.777731939809</c:v>
                </c:pt>
                <c:pt idx="1197">
                  <c:v>116.743511935052</c:v>
                </c:pt>
                <c:pt idx="1198">
                  <c:v>116.709808024982</c:v>
                </c:pt>
                <c:pt idx="1199">
                  <c:v>116.67660865280899</c:v>
                </c:pt>
                <c:pt idx="1200">
                  <c:v>116.64390260351</c:v>
                </c:pt>
                <c:pt idx="1201">
                  <c:v>116.611678991484</c:v>
                </c:pt>
                <c:pt idx="1202">
                  <c:v>116.57992724815701</c:v>
                </c:pt>
                <c:pt idx="1203">
                  <c:v>116.548637111104</c:v>
                </c:pt>
                <c:pt idx="1204">
                  <c:v>116.51779861275099</c:v>
                </c:pt>
                <c:pt idx="1205">
                  <c:v>116.487402070001</c:v>
                </c:pt>
                <c:pt idx="1206">
                  <c:v>116.457438073866</c:v>
                </c:pt>
                <c:pt idx="1207">
                  <c:v>116.42789748028299</c:v>
                </c:pt>
                <c:pt idx="1208">
                  <c:v>116.398771400675</c:v>
                </c:pt>
                <c:pt idx="1209">
                  <c:v>116.370051193074</c:v>
                </c:pt>
                <c:pt idx="1210">
                  <c:v>116.341728453774</c:v>
                </c:pt>
                <c:pt idx="1211">
                  <c:v>116.313795008813</c:v>
                </c:pt>
                <c:pt idx="1212">
                  <c:v>116.286242906769</c:v>
                </c:pt>
                <c:pt idx="1213">
                  <c:v>116.25906441081599</c:v>
                </c:pt>
                <c:pt idx="1214">
                  <c:v>116.232251991824</c:v>
                </c:pt>
                <c:pt idx="1215">
                  <c:v>116.20579832101301</c:v>
                </c:pt>
                <c:pt idx="1216">
                  <c:v>116.179696263842</c:v>
                </c:pt>
                <c:pt idx="1217">
                  <c:v>116.153938873443</c:v>
                </c:pt>
                <c:pt idx="1218">
                  <c:v>116.128519384364</c:v>
                </c:pt>
                <c:pt idx="1219">
                  <c:v>116.103431206959</c:v>
                </c:pt>
                <c:pt idx="1220">
                  <c:v>116.078667921293</c:v>
                </c:pt>
                <c:pt idx="1221">
                  <c:v>116.054223272236</c:v>
                </c:pt>
                <c:pt idx="1222">
                  <c:v>116.030091163902</c:v>
                </c:pt>
                <c:pt idx="1223">
                  <c:v>116.006265654784</c:v>
                </c:pt>
                <c:pt idx="1224">
                  <c:v>115.98274095256799</c:v>
                </c:pt>
                <c:pt idx="1225">
                  <c:v>115.959511409985</c:v>
                </c:pt>
                <c:pt idx="1226">
                  <c:v>115.93657151993401</c:v>
                </c:pt>
                <c:pt idx="1227">
                  <c:v>115.913915911331</c:v>
                </c:pt>
                <c:pt idx="1228">
                  <c:v>115.891539344949</c:v>
                </c:pt>
                <c:pt idx="1229">
                  <c:v>115.869436709147</c:v>
                </c:pt>
                <c:pt idx="1230">
                  <c:v>115.8476030164</c:v>
                </c:pt>
                <c:pt idx="1231">
                  <c:v>115.826033399336</c:v>
                </c:pt>
                <c:pt idx="1232">
                  <c:v>115.80472310723</c:v>
                </c:pt>
                <c:pt idx="1233">
                  <c:v>115.783667502295</c:v>
                </c:pt>
                <c:pt idx="1234">
                  <c:v>115.76286205676401</c:v>
                </c:pt>
                <c:pt idx="1235">
                  <c:v>115.742302349319</c:v>
                </c:pt>
                <c:pt idx="1236">
                  <c:v>115.72198406214601</c:v>
                </c:pt>
                <c:pt idx="1237">
                  <c:v>115.701902977901</c:v>
                </c:pt>
                <c:pt idx="1238">
                  <c:v>115.682054976629</c:v>
                </c:pt>
                <c:pt idx="1239">
                  <c:v>115.662436033296</c:v>
                </c:pt>
                <c:pt idx="1240">
                  <c:v>115.643042214847</c:v>
                </c:pt>
                <c:pt idx="1241">
                  <c:v>115.623869677719</c:v>
                </c:pt>
                <c:pt idx="1242">
                  <c:v>115.604914665064</c:v>
                </c:pt>
                <c:pt idx="1243">
                  <c:v>115.586173504671</c:v>
                </c:pt>
                <c:pt idx="1244">
                  <c:v>115.567642606446</c:v>
                </c:pt>
                <c:pt idx="1245">
                  <c:v>115.54931846007401</c:v>
                </c:pt>
                <c:pt idx="1246">
                  <c:v>115.531197632755</c:v>
                </c:pt>
                <c:pt idx="1247">
                  <c:v>115.513276767329</c:v>
                </c:pt>
                <c:pt idx="1248">
                  <c:v>115.495552580062</c:v>
                </c:pt>
                <c:pt idx="1249">
                  <c:v>115.47802185856401</c:v>
                </c:pt>
                <c:pt idx="1250">
                  <c:v>115.460681460082</c:v>
                </c:pt>
                <c:pt idx="1251">
                  <c:v>115.443528309299</c:v>
                </c:pt>
                <c:pt idx="1252">
                  <c:v>115.426559396882</c:v>
                </c:pt>
                <c:pt idx="1253">
                  <c:v>115.40977177758199</c:v>
                </c:pt>
                <c:pt idx="1254">
                  <c:v>115.393162568534</c:v>
                </c:pt>
                <c:pt idx="1255">
                  <c:v>115.376728947442</c:v>
                </c:pt>
                <c:pt idx="1256">
                  <c:v>115.36046815136901</c:v>
                </c:pt>
                <c:pt idx="1257">
                  <c:v>115.34437747491999</c:v>
                </c:pt>
                <c:pt idx="1258">
                  <c:v>115.32845426882599</c:v>
                </c:pt>
                <c:pt idx="1259">
                  <c:v>115.312695938544</c:v>
                </c:pt>
                <c:pt idx="1260">
                  <c:v>115.297099942599</c:v>
                </c:pt>
                <c:pt idx="1261">
                  <c:v>115.281663791668</c:v>
                </c:pt>
                <c:pt idx="1262">
                  <c:v>115.26638504691201</c:v>
                </c:pt>
                <c:pt idx="1263">
                  <c:v>115.251261318913</c:v>
                </c:pt>
                <c:pt idx="1264">
                  <c:v>115.236290266079</c:v>
                </c:pt>
                <c:pt idx="1265">
                  <c:v>115.221469593976</c:v>
                </c:pt>
                <c:pt idx="1266">
                  <c:v>115.206797053727</c:v>
                </c:pt>
                <c:pt idx="1267">
                  <c:v>115.192270441101</c:v>
                </c:pt>
                <c:pt idx="1268">
                  <c:v>115.177887595358</c:v>
                </c:pt>
                <c:pt idx="1269">
                  <c:v>115.16364639802001</c:v>
                </c:pt>
                <c:pt idx="1270">
                  <c:v>115.149544772178</c:v>
                </c:pt>
                <c:pt idx="1271">
                  <c:v>115.135580681199</c:v>
                </c:pt>
                <c:pt idx="1272">
                  <c:v>115.121752127967</c:v>
                </c:pt>
                <c:pt idx="1273">
                  <c:v>115.10805715356599</c:v>
                </c:pt>
                <c:pt idx="1274">
                  <c:v>115.09449383686901</c:v>
                </c:pt>
                <c:pt idx="1275">
                  <c:v>115.081060293254</c:v>
                </c:pt>
                <c:pt idx="1276">
                  <c:v>115.067754673927</c:v>
                </c:pt>
                <c:pt idx="1277">
                  <c:v>115.05457516505</c:v>
                </c:pt>
                <c:pt idx="1278">
                  <c:v>115.04151998671399</c:v>
                </c:pt>
                <c:pt idx="1279">
                  <c:v>115.028587392501</c:v>
                </c:pt>
                <c:pt idx="1280">
                  <c:v>115.01577566847401</c:v>
                </c:pt>
                <c:pt idx="1281">
                  <c:v>115.00308313250299</c:v>
                </c:pt>
                <c:pt idx="1282">
                  <c:v>114.990508133388</c:v>
                </c:pt>
                <c:pt idx="1283">
                  <c:v>114.978049050377</c:v>
                </c:pt>
                <c:pt idx="1284">
                  <c:v>114.965704292326</c:v>
                </c:pt>
                <c:pt idx="1285">
                  <c:v>114.953472297085</c:v>
                </c:pt>
                <c:pt idx="1286">
                  <c:v>114.94135153082</c:v>
                </c:pt>
                <c:pt idx="1287">
                  <c:v>114.929340487247</c:v>
                </c:pt>
                <c:pt idx="1288">
                  <c:v>114.917437687272</c:v>
                </c:pt>
                <c:pt idx="1289">
                  <c:v>114.90564167823</c:v>
                </c:pt>
                <c:pt idx="1290">
                  <c:v>114.893951033326</c:v>
                </c:pt>
                <c:pt idx="1291">
                  <c:v>114.88236435093999</c:v>
                </c:pt>
                <c:pt idx="1292">
                  <c:v>114.870880254287</c:v>
                </c:pt>
                <c:pt idx="1293">
                  <c:v>114.85949739077699</c:v>
                </c:pt>
                <c:pt idx="1294">
                  <c:v>114.848214431423</c:v>
                </c:pt>
                <c:pt idx="1295">
                  <c:v>114.83703007048101</c:v>
                </c:pt>
                <c:pt idx="1296">
                  <c:v>114.82594302467299</c:v>
                </c:pt>
                <c:pt idx="1297">
                  <c:v>114.81495203303901</c:v>
                </c:pt>
                <c:pt idx="1298">
                  <c:v>114.804055856218</c:v>
                </c:pt>
                <c:pt idx="1299">
                  <c:v>114.79325327616201</c:v>
                </c:pt>
                <c:pt idx="1300">
                  <c:v>114.78254309540399</c:v>
                </c:pt>
                <c:pt idx="1301">
                  <c:v>114.771924136972</c:v>
                </c:pt>
                <c:pt idx="1302">
                  <c:v>114.761395243713</c:v>
                </c:pt>
                <c:pt idx="1303">
                  <c:v>114.750955277963</c:v>
                </c:pt>
                <c:pt idx="1304">
                  <c:v>114.740603121186</c:v>
                </c:pt>
                <c:pt idx="1305">
                  <c:v>114.73033767335799</c:v>
                </c:pt>
                <c:pt idx="1306">
                  <c:v>114.72015785288301</c:v>
                </c:pt>
                <c:pt idx="1307">
                  <c:v>114.710062596027</c:v>
                </c:pt>
                <c:pt idx="1308">
                  <c:v>114.700050856639</c:v>
                </c:pt>
                <c:pt idx="1309">
                  <c:v>114.69012160560401</c:v>
                </c:pt>
                <c:pt idx="1310">
                  <c:v>114.68027383078299</c:v>
                </c:pt>
                <c:pt idx="1311">
                  <c:v>114.67050653643599</c:v>
                </c:pt>
                <c:pt idx="1312">
                  <c:v>114.66081874302699</c:v>
                </c:pt>
                <c:pt idx="1313">
                  <c:v>114.65120948684</c:v>
                </c:pt>
                <c:pt idx="1314">
                  <c:v>114.64167781956399</c:v>
                </c:pt>
                <c:pt idx="1315">
                  <c:v>114.632222808208</c:v>
                </c:pt>
                <c:pt idx="1316">
                  <c:v>114.62284353461401</c:v>
                </c:pt>
                <c:pt idx="1317">
                  <c:v>114.613539095275</c:v>
                </c:pt>
                <c:pt idx="1318">
                  <c:v>114.604308600872</c:v>
                </c:pt>
                <c:pt idx="1319">
                  <c:v>114.595151176214</c:v>
                </c:pt>
                <c:pt idx="1320">
                  <c:v>114.586065959859</c:v>
                </c:pt>
                <c:pt idx="1321">
                  <c:v>114.577052103849</c:v>
                </c:pt>
                <c:pt idx="1322">
                  <c:v>114.568108773322</c:v>
                </c:pt>
                <c:pt idx="1323">
                  <c:v>114.55923514653701</c:v>
                </c:pt>
                <c:pt idx="1324">
                  <c:v>114.550430414396</c:v>
                </c:pt>
                <c:pt idx="1325">
                  <c:v>114.541693780275</c:v>
                </c:pt>
                <c:pt idx="1326">
                  <c:v>114.533024459807</c:v>
                </c:pt>
                <c:pt idx="1327">
                  <c:v>114.524421680529</c:v>
                </c:pt>
                <c:pt idx="1328">
                  <c:v>114.51588468182599</c:v>
                </c:pt>
                <c:pt idx="1329">
                  <c:v>114.50741271463301</c:v>
                </c:pt>
                <c:pt idx="1330">
                  <c:v>114.49900504120301</c:v>
                </c:pt>
                <c:pt idx="1331">
                  <c:v>114.49066093481299</c:v>
                </c:pt>
                <c:pt idx="1332">
                  <c:v>114.482379679731</c:v>
                </c:pt>
                <c:pt idx="1333">
                  <c:v>114.474160570934</c:v>
                </c:pt>
                <c:pt idx="1334">
                  <c:v>114.466002913869</c:v>
                </c:pt>
                <c:pt idx="1335">
                  <c:v>114.45790602432101</c:v>
                </c:pt>
                <c:pt idx="1336">
                  <c:v>114.449869228078</c:v>
                </c:pt>
                <c:pt idx="1337">
                  <c:v>114.44189186099599</c:v>
                </c:pt>
                <c:pt idx="1338">
                  <c:v>114.43397326862301</c:v>
                </c:pt>
                <c:pt idx="1339">
                  <c:v>114.426112806126</c:v>
                </c:pt>
                <c:pt idx="1340">
                  <c:v>114.418309837929</c:v>
                </c:pt>
                <c:pt idx="1341">
                  <c:v>114.410563737809</c:v>
                </c:pt>
                <c:pt idx="1342">
                  <c:v>114.40287388858</c:v>
                </c:pt>
                <c:pt idx="1343">
                  <c:v>114.39523968192999</c:v>
                </c:pt>
                <c:pt idx="1344">
                  <c:v>114.38766051833601</c:v>
                </c:pt>
                <c:pt idx="1345">
                  <c:v>114.380135806704</c:v>
                </c:pt>
                <c:pt idx="1346">
                  <c:v>114.372664964536</c:v>
                </c:pt>
                <c:pt idx="1347">
                  <c:v>114.365247417525</c:v>
                </c:pt>
                <c:pt idx="1348">
                  <c:v>114.357882599587</c:v>
                </c:pt>
                <c:pt idx="1349">
                  <c:v>114.350569952424</c:v>
                </c:pt>
                <c:pt idx="1350">
                  <c:v>114.34330892579899</c:v>
                </c:pt>
                <c:pt idx="1351">
                  <c:v>114.336098977067</c:v>
                </c:pt>
                <c:pt idx="1352">
                  <c:v>114.32893957121</c:v>
                </c:pt>
                <c:pt idx="1353">
                  <c:v>114.32183018067801</c:v>
                </c:pt>
                <c:pt idx="1354">
                  <c:v>114.314770285092</c:v>
                </c:pt>
                <c:pt idx="1355">
                  <c:v>114.30775937141701</c:v>
                </c:pt>
                <c:pt idx="1356">
                  <c:v>114.30079693360901</c:v>
                </c:pt>
                <c:pt idx="1357">
                  <c:v>114.293882472645</c:v>
                </c:pt>
                <c:pt idx="1358">
                  <c:v>114.287015496178</c:v>
                </c:pt>
                <c:pt idx="1359">
                  <c:v>114.280195518702</c:v>
                </c:pt>
                <c:pt idx="1360">
                  <c:v>114.273422061251</c:v>
                </c:pt>
                <c:pt idx="1361">
                  <c:v>114.266694651367</c:v>
                </c:pt>
                <c:pt idx="1362">
                  <c:v>114.260012822991</c:v>
                </c:pt>
                <c:pt idx="1363">
                  <c:v>114.253376116204</c:v>
                </c:pt>
                <c:pt idx="1364">
                  <c:v>114.24678407738099</c:v>
                </c:pt>
                <c:pt idx="1365">
                  <c:v>114.24023625890899</c:v>
                </c:pt>
                <c:pt idx="1366">
                  <c:v>114.23373221918099</c:v>
                </c:pt>
                <c:pt idx="1367">
                  <c:v>114.22727152233701</c:v>
                </c:pt>
                <c:pt idx="1368">
                  <c:v>114.220853738369</c:v>
                </c:pt>
                <c:pt idx="1369">
                  <c:v>114.214478442919</c:v>
                </c:pt>
                <c:pt idx="1370">
                  <c:v>114.208145217206</c:v>
                </c:pt>
                <c:pt idx="1371">
                  <c:v>114.201853647958</c:v>
                </c:pt>
                <c:pt idx="1372">
                  <c:v>114.195603327206</c:v>
                </c:pt>
                <c:pt idx="1373">
                  <c:v>114.189393852368</c:v>
                </c:pt>
                <c:pt idx="1374">
                  <c:v>114.183224826071</c:v>
                </c:pt>
                <c:pt idx="1375">
                  <c:v>114.177095856104</c:v>
                </c:pt>
                <c:pt idx="1376">
                  <c:v>114.171006555208</c:v>
                </c:pt>
                <c:pt idx="1377">
                  <c:v>114.164956541189</c:v>
                </c:pt>
                <c:pt idx="1378">
                  <c:v>114.158945436724</c:v>
                </c:pt>
                <c:pt idx="1379">
                  <c:v>114.152972869298</c:v>
                </c:pt>
                <c:pt idx="1380">
                  <c:v>114.147038471191</c:v>
                </c:pt>
                <c:pt idx="1381">
                  <c:v>114.14114187920001</c:v>
                </c:pt>
                <c:pt idx="1382">
                  <c:v>114.13528273484999</c:v>
                </c:pt>
                <c:pt idx="1383">
                  <c:v>114.129460684129</c:v>
                </c:pt>
                <c:pt idx="1384">
                  <c:v>114.123675377531</c:v>
                </c:pt>
                <c:pt idx="1385">
                  <c:v>114.11792646979001</c:v>
                </c:pt>
                <c:pt idx="1386">
                  <c:v>114.112213620082</c:v>
                </c:pt>
                <c:pt idx="1387">
                  <c:v>114.106536491768</c:v>
                </c:pt>
                <c:pt idx="1388">
                  <c:v>114.100894752426</c:v>
                </c:pt>
                <c:pt idx="1389">
                  <c:v>114.095288073657</c:v>
                </c:pt>
                <c:pt idx="1390">
                  <c:v>114.089716131187</c:v>
                </c:pt>
                <c:pt idx="1391">
                  <c:v>114.084178604721</c:v>
                </c:pt>
                <c:pt idx="1392">
                  <c:v>114.078675177858</c:v>
                </c:pt>
                <c:pt idx="1393">
                  <c:v>114.073205538133</c:v>
                </c:pt>
                <c:pt idx="1394">
                  <c:v>114.067769376748</c:v>
                </c:pt>
                <c:pt idx="1395">
                  <c:v>114.062366388774</c:v>
                </c:pt>
                <c:pt idx="1396">
                  <c:v>114.05699627295</c:v>
                </c:pt>
                <c:pt idx="1397">
                  <c:v>114.051658731663</c:v>
                </c:pt>
                <c:pt idx="1398">
                  <c:v>114.046353470787</c:v>
                </c:pt>
                <c:pt idx="1399">
                  <c:v>114.041080199836</c:v>
                </c:pt>
                <c:pt idx="1400">
                  <c:v>114.035838631752</c:v>
                </c:pt>
                <c:pt idx="1401">
                  <c:v>114.03062848290701</c:v>
                </c:pt>
                <c:pt idx="1402">
                  <c:v>114.025449473072</c:v>
                </c:pt>
                <c:pt idx="1403">
                  <c:v>114.02030132524</c:v>
                </c:pt>
                <c:pt idx="1404">
                  <c:v>114.01518376579401</c:v>
                </c:pt>
                <c:pt idx="1405">
                  <c:v>114.010096524292</c:v>
                </c:pt>
                <c:pt idx="1406">
                  <c:v>114.00503933350799</c:v>
                </c:pt>
                <c:pt idx="1407">
                  <c:v>114.000011929235</c:v>
                </c:pt>
                <c:pt idx="1408">
                  <c:v>113.995014050474</c:v>
                </c:pt>
                <c:pt idx="1409">
                  <c:v>113.990045439216</c:v>
                </c:pt>
                <c:pt idx="1410">
                  <c:v>113.98510584047099</c:v>
                </c:pt>
                <c:pt idx="1411">
                  <c:v>113.98019500219699</c:v>
                </c:pt>
                <c:pt idx="1412">
                  <c:v>113.975312675203</c:v>
                </c:pt>
                <c:pt idx="1413">
                  <c:v>113.97045861322501</c:v>
                </c:pt>
                <c:pt idx="1414">
                  <c:v>113.965632572834</c:v>
                </c:pt>
                <c:pt idx="1415">
                  <c:v>113.960834313406</c:v>
                </c:pt>
                <c:pt idx="1416">
                  <c:v>113.95606359694899</c:v>
                </c:pt>
                <c:pt idx="1417">
                  <c:v>113.95132018829</c:v>
                </c:pt>
                <c:pt idx="1418">
                  <c:v>113.946603854909</c:v>
                </c:pt>
                <c:pt idx="1419">
                  <c:v>113.941914366896</c:v>
                </c:pt>
                <c:pt idx="1420">
                  <c:v>113.93725149696201</c:v>
                </c:pt>
                <c:pt idx="1421">
                  <c:v>113.93261502031</c:v>
                </c:pt>
                <c:pt idx="1422">
                  <c:v>113.928004714732</c:v>
                </c:pt>
                <c:pt idx="1423">
                  <c:v>113.923420360493</c:v>
                </c:pt>
                <c:pt idx="1424">
                  <c:v>113.918861740344</c:v>
                </c:pt>
                <c:pt idx="1425">
                  <c:v>113.91432863934</c:v>
                </c:pt>
                <c:pt idx="1426">
                  <c:v>113.90982084503101</c:v>
                </c:pt>
                <c:pt idx="1427">
                  <c:v>113.905338147286</c:v>
                </c:pt>
                <c:pt idx="1428">
                  <c:v>113.90088033828999</c:v>
                </c:pt>
                <c:pt idx="1429">
                  <c:v>113.89644721255701</c:v>
                </c:pt>
                <c:pt idx="1430">
                  <c:v>113.892038566739</c:v>
                </c:pt>
                <c:pt idx="1431">
                  <c:v>113.887654199834</c:v>
                </c:pt>
                <c:pt idx="1432">
                  <c:v>113.883293912979</c:v>
                </c:pt>
                <c:pt idx="1433">
                  <c:v>113.878957509541</c:v>
                </c:pt>
                <c:pt idx="1434">
                  <c:v>113.874644794894</c:v>
                </c:pt>
                <c:pt idx="1435">
                  <c:v>113.870355576628</c:v>
                </c:pt>
                <c:pt idx="1436">
                  <c:v>113.86608966437601</c:v>
                </c:pt>
                <c:pt idx="1437">
                  <c:v>113.86184686983199</c:v>
                </c:pt>
                <c:pt idx="1438">
                  <c:v>113.857627006741</c:v>
                </c:pt>
                <c:pt idx="1439">
                  <c:v>113.85342989072799</c:v>
                </c:pt>
                <c:pt idx="1440">
                  <c:v>113.849255339507</c:v>
                </c:pt>
                <c:pt idx="1441">
                  <c:v>113.845103172696</c:v>
                </c:pt>
                <c:pt idx="1442">
                  <c:v>113.840973211863</c:v>
                </c:pt>
                <c:pt idx="1443">
                  <c:v>113.83686528036201</c:v>
                </c:pt>
                <c:pt idx="1444">
                  <c:v>113.83277920353</c:v>
                </c:pt>
                <c:pt idx="1445">
                  <c:v>113.82871480848</c:v>
                </c:pt>
                <c:pt idx="1446">
                  <c:v>113.824671924184</c:v>
                </c:pt>
                <c:pt idx="1447">
                  <c:v>113.820650381409</c:v>
                </c:pt>
                <c:pt idx="1448">
                  <c:v>113.816650012618</c:v>
                </c:pt>
                <c:pt idx="1449">
                  <c:v>113.812670652094</c:v>
                </c:pt>
                <c:pt idx="1450">
                  <c:v>113.808712135839</c:v>
                </c:pt>
                <c:pt idx="1451">
                  <c:v>113.80477430156</c:v>
                </c:pt>
                <c:pt idx="1452">
                  <c:v>113.80085698858601</c:v>
                </c:pt>
                <c:pt idx="1453">
                  <c:v>113.79696003797</c:v>
                </c:pt>
                <c:pt idx="1454">
                  <c:v>113.793083292369</c:v>
                </c:pt>
                <c:pt idx="1455">
                  <c:v>113.789226596077</c:v>
                </c:pt>
                <c:pt idx="1456">
                  <c:v>113.785389795002</c:v>
                </c:pt>
                <c:pt idx="1457">
                  <c:v>113.78157273655</c:v>
                </c:pt>
                <c:pt idx="1458">
                  <c:v>113.777775269741</c:v>
                </c:pt>
                <c:pt idx="1459">
                  <c:v>113.773997245137</c:v>
                </c:pt>
                <c:pt idx="1460">
                  <c:v>113.770238514821</c:v>
                </c:pt>
                <c:pt idx="1461">
                  <c:v>113.766498932294</c:v>
                </c:pt>
                <c:pt idx="1462">
                  <c:v>113.762778352617</c:v>
                </c:pt>
                <c:pt idx="1463">
                  <c:v>113.75907663229999</c:v>
                </c:pt>
                <c:pt idx="1464">
                  <c:v>113.75539362928799</c:v>
                </c:pt>
                <c:pt idx="1465">
                  <c:v>113.75172920289999</c:v>
                </c:pt>
                <c:pt idx="1466">
                  <c:v>113.748083213917</c:v>
                </c:pt>
                <c:pt idx="1467">
                  <c:v>113.744455524508</c:v>
                </c:pt>
                <c:pt idx="1468">
                  <c:v>113.740845998178</c:v>
                </c:pt>
                <c:pt idx="1469">
                  <c:v>113.737254499842</c:v>
                </c:pt>
                <c:pt idx="1470">
                  <c:v>113.73368089564499</c:v>
                </c:pt>
                <c:pt idx="1471">
                  <c:v>113.730125053165</c:v>
                </c:pt>
                <c:pt idx="1472">
                  <c:v>113.726586841231</c:v>
                </c:pt>
                <c:pt idx="1473">
                  <c:v>113.72306612999201</c:v>
                </c:pt>
                <c:pt idx="1474">
                  <c:v>113.719562790795</c:v>
                </c:pt>
                <c:pt idx="1475">
                  <c:v>113.71607669632</c:v>
                </c:pt>
                <c:pt idx="1476">
                  <c:v>113.712607720466</c:v>
                </c:pt>
                <c:pt idx="1477">
                  <c:v>113.709155738341</c:v>
                </c:pt>
                <c:pt idx="1478">
                  <c:v>113.70572062633001</c:v>
                </c:pt>
                <c:pt idx="1479">
                  <c:v>113.70230226188301</c:v>
                </c:pt>
                <c:pt idx="1480">
                  <c:v>113.69890052376</c:v>
                </c:pt>
                <c:pt idx="1481">
                  <c:v>113.695515291831</c:v>
                </c:pt>
                <c:pt idx="1482">
                  <c:v>113.692146447162</c:v>
                </c:pt>
                <c:pt idx="1483">
                  <c:v>113.688793871865</c:v>
                </c:pt>
                <c:pt idx="1484">
                  <c:v>113.685457449279</c:v>
                </c:pt>
                <c:pt idx="1485">
                  <c:v>113.682137063808</c:v>
                </c:pt>
                <c:pt idx="1486">
                  <c:v>113.67883260098201</c:v>
                </c:pt>
                <c:pt idx="1487">
                  <c:v>113.67554394742</c:v>
                </c:pt>
                <c:pt idx="1488">
                  <c:v>113.672270990736</c:v>
                </c:pt>
                <c:pt idx="1489">
                  <c:v>113.66901361970901</c:v>
                </c:pt>
                <c:pt idx="1490">
                  <c:v>113.66577172411</c:v>
                </c:pt>
                <c:pt idx="1491">
                  <c:v>113.662545194811</c:v>
                </c:pt>
                <c:pt idx="1492">
                  <c:v>113.659333923576</c:v>
                </c:pt>
                <c:pt idx="1493">
                  <c:v>113.65613780331</c:v>
                </c:pt>
                <c:pt idx="1494">
                  <c:v>113.652956727866</c:v>
                </c:pt>
                <c:pt idx="1495">
                  <c:v>113.649790592095</c:v>
                </c:pt>
                <c:pt idx="1496">
                  <c:v>113.64663929184999</c:v>
                </c:pt>
                <c:pt idx="1497">
                  <c:v>113.643502723865</c:v>
                </c:pt>
                <c:pt idx="1498">
                  <c:v>113.640380785918</c:v>
                </c:pt>
                <c:pt idx="1499">
                  <c:v>113.63727337670301</c:v>
                </c:pt>
                <c:pt idx="1500">
                  <c:v>113.63418039586401</c:v>
                </c:pt>
                <c:pt idx="1501">
                  <c:v>113.63110174389701</c:v>
                </c:pt>
                <c:pt idx="1502">
                  <c:v>113.628037322284</c:v>
                </c:pt>
                <c:pt idx="1503">
                  <c:v>113.624987033395</c:v>
                </c:pt>
                <c:pt idx="1504">
                  <c:v>113.62195078046101</c:v>
                </c:pt>
                <c:pt idx="1505">
                  <c:v>113.618928467665</c:v>
                </c:pt>
                <c:pt idx="1506">
                  <c:v>113.61591999994</c:v>
                </c:pt>
                <c:pt idx="1507">
                  <c:v>113.61292528317</c:v>
                </c:pt>
                <c:pt idx="1508">
                  <c:v>113.60994422409</c:v>
                </c:pt>
                <c:pt idx="1509">
                  <c:v>113.60697673026201</c:v>
                </c:pt>
                <c:pt idx="1510">
                  <c:v>113.604022710043</c:v>
                </c:pt>
                <c:pt idx="1511">
                  <c:v>113.60108207265</c:v>
                </c:pt>
                <c:pt idx="1512">
                  <c:v>113.59815472812301</c:v>
                </c:pt>
                <c:pt idx="1513">
                  <c:v>113.595240587281</c:v>
                </c:pt>
                <c:pt idx="1514">
                  <c:v>113.592339561793</c:v>
                </c:pt>
                <c:pt idx="1515">
                  <c:v>113.589451564001</c:v>
                </c:pt>
                <c:pt idx="1516">
                  <c:v>113.58657650713</c:v>
                </c:pt>
                <c:pt idx="1517">
                  <c:v>113.583714305136</c:v>
                </c:pt>
                <c:pt idx="1518">
                  <c:v>113.580864872772</c:v>
                </c:pt>
                <c:pt idx="1519">
                  <c:v>113.57802812545999</c:v>
                </c:pt>
                <c:pt idx="1520">
                  <c:v>113.575203979431</c:v>
                </c:pt>
                <c:pt idx="1521">
                  <c:v>113.572392351649</c:v>
                </c:pt>
                <c:pt idx="1522">
                  <c:v>113.569593159796</c:v>
                </c:pt>
                <c:pt idx="1523">
                  <c:v>113.566806322293</c:v>
                </c:pt>
                <c:pt idx="1524">
                  <c:v>113.564031758211</c:v>
                </c:pt>
                <c:pt idx="1525">
                  <c:v>113.56126938738601</c:v>
                </c:pt>
                <c:pt idx="1526">
                  <c:v>113.558519130337</c:v>
                </c:pt>
                <c:pt idx="1527">
                  <c:v>113.555780908296</c:v>
                </c:pt>
                <c:pt idx="1528">
                  <c:v>113.553054643091</c:v>
                </c:pt>
                <c:pt idx="1529">
                  <c:v>113.55034025731899</c:v>
                </c:pt>
                <c:pt idx="1530">
                  <c:v>113.54763767419701</c:v>
                </c:pt>
                <c:pt idx="1531">
                  <c:v>113.544946817618</c:v>
                </c:pt>
                <c:pt idx="1532">
                  <c:v>113.542267612145</c:v>
                </c:pt>
                <c:pt idx="1533">
                  <c:v>113.539599982925</c:v>
                </c:pt>
                <c:pt idx="1534">
                  <c:v>113.536943855789</c:v>
                </c:pt>
                <c:pt idx="1535">
                  <c:v>113.53429915721399</c:v>
                </c:pt>
                <c:pt idx="1536">
                  <c:v>113.53166581429799</c:v>
                </c:pt>
                <c:pt idx="1537">
                  <c:v>113.529043754696</c:v>
                </c:pt>
                <c:pt idx="1538">
                  <c:v>113.526432906753</c:v>
                </c:pt>
                <c:pt idx="1539">
                  <c:v>113.52383319937699</c:v>
                </c:pt>
                <c:pt idx="1540">
                  <c:v>113.521244562124</c:v>
                </c:pt>
                <c:pt idx="1541">
                  <c:v>113.51866692504601</c:v>
                </c:pt>
                <c:pt idx="1542">
                  <c:v>113.516100218885</c:v>
                </c:pt>
                <c:pt idx="1543">
                  <c:v>113.51354437491</c:v>
                </c:pt>
                <c:pt idx="1544">
                  <c:v>113.510999324976</c:v>
                </c:pt>
                <c:pt idx="1545">
                  <c:v>113.508465001532</c:v>
                </c:pt>
                <c:pt idx="1546">
                  <c:v>113.505941337522</c:v>
                </c:pt>
                <c:pt idx="1547">
                  <c:v>113.50342826651401</c:v>
                </c:pt>
                <c:pt idx="1548">
                  <c:v>113.500925722605</c:v>
                </c:pt>
                <c:pt idx="1549">
                  <c:v>113.498433640446</c:v>
                </c:pt>
                <c:pt idx="1550">
                  <c:v>113.495951955184</c:v>
                </c:pt>
                <c:pt idx="1551">
                  <c:v>113.49348060254999</c:v>
                </c:pt>
                <c:pt idx="1552">
                  <c:v>113.49101951879599</c:v>
                </c:pt>
                <c:pt idx="1553">
                  <c:v>113.488568640682</c:v>
                </c:pt>
                <c:pt idx="1554">
                  <c:v>113.486127905521</c:v>
                </c:pt>
                <c:pt idx="1555">
                  <c:v>113.483697251058</c:v>
                </c:pt>
                <c:pt idx="1556">
                  <c:v>113.481276615628</c:v>
                </c:pt>
                <c:pt idx="1557">
                  <c:v>113.478865938041</c:v>
                </c:pt>
                <c:pt idx="1558">
                  <c:v>113.476465157614</c:v>
                </c:pt>
                <c:pt idx="1559">
                  <c:v>113.474074214106</c:v>
                </c:pt>
                <c:pt idx="1560">
                  <c:v>113.471693047822</c:v>
                </c:pt>
                <c:pt idx="1561">
                  <c:v>113.46932159953001</c:v>
                </c:pt>
                <c:pt idx="1562">
                  <c:v>113.46695981047399</c:v>
                </c:pt>
                <c:pt idx="1563">
                  <c:v>113.464607622397</c:v>
                </c:pt>
                <c:pt idx="1564">
                  <c:v>113.46226497742801</c:v>
                </c:pt>
                <c:pt idx="1565">
                  <c:v>113.45993181824799</c:v>
                </c:pt>
                <c:pt idx="1566">
                  <c:v>113.457608087954</c:v>
                </c:pt>
                <c:pt idx="1567">
                  <c:v>113.455293730143</c:v>
                </c:pt>
                <c:pt idx="1568">
                  <c:v>113.45298868876201</c:v>
                </c:pt>
                <c:pt idx="1569">
                  <c:v>113.45069290830099</c:v>
                </c:pt>
                <c:pt idx="1570">
                  <c:v>113.44840633365099</c:v>
                </c:pt>
                <c:pt idx="1571">
                  <c:v>113.446128910147</c:v>
                </c:pt>
                <c:pt idx="1572">
                  <c:v>113.443860583576</c:v>
                </c:pt>
                <c:pt idx="1573">
                  <c:v>113.441601300074</c:v>
                </c:pt>
                <c:pt idx="1574">
                  <c:v>113.43935100629299</c:v>
                </c:pt>
                <c:pt idx="1575">
                  <c:v>113.437109649251</c:v>
                </c:pt>
                <c:pt idx="1576">
                  <c:v>113.43487717644101</c:v>
                </c:pt>
                <c:pt idx="1577">
                  <c:v>113.43265353565999</c:v>
                </c:pt>
                <c:pt idx="1578">
                  <c:v>113.430438675202</c:v>
                </c:pt>
                <c:pt idx="1579">
                  <c:v>113.428232543745</c:v>
                </c:pt>
                <c:pt idx="1580">
                  <c:v>113.42603509035099</c:v>
                </c:pt>
                <c:pt idx="1581">
                  <c:v>113.423846264519</c:v>
                </c:pt>
                <c:pt idx="1582">
                  <c:v>113.42166601604799</c:v>
                </c:pt>
                <c:pt idx="1583">
                  <c:v>113.419494295212</c:v>
                </c:pt>
                <c:pt idx="1584">
                  <c:v>113.417331052644</c:v>
                </c:pt>
                <c:pt idx="1585">
                  <c:v>113.415176239364</c:v>
                </c:pt>
                <c:pt idx="1586">
                  <c:v>113.41302980672801</c:v>
                </c:pt>
                <c:pt idx="1587">
                  <c:v>113.410891706502</c:v>
                </c:pt>
                <c:pt idx="1588">
                  <c:v>113.408761890826</c:v>
                </c:pt>
                <c:pt idx="1589">
                  <c:v>113.406640312184</c:v>
                </c:pt>
                <c:pt idx="1590">
                  <c:v>113.404526923468</c:v>
                </c:pt>
                <c:pt idx="1591">
                  <c:v>113.402421677845</c:v>
                </c:pt>
                <c:pt idx="1592">
                  <c:v>113.400324528902</c:v>
                </c:pt>
                <c:pt idx="1593">
                  <c:v>113.39823543056799</c:v>
                </c:pt>
                <c:pt idx="1594">
                  <c:v>113.396154337135</c:v>
                </c:pt>
                <c:pt idx="1595">
                  <c:v>113.394081203185</c:v>
                </c:pt>
                <c:pt idx="1596">
                  <c:v>113.392015983687</c:v>
                </c:pt>
                <c:pt idx="1597">
                  <c:v>113.389958633954</c:v>
                </c:pt>
                <c:pt idx="1598">
                  <c:v>113.387909109611</c:v>
                </c:pt>
                <c:pt idx="1599">
                  <c:v>113.385867366658</c:v>
                </c:pt>
                <c:pt idx="1600">
                  <c:v>113.383833361347</c:v>
                </c:pt>
                <c:pt idx="1601">
                  <c:v>113.381807050319</c:v>
                </c:pt>
                <c:pt idx="1602">
                  <c:v>113.379788390526</c:v>
                </c:pt>
                <c:pt idx="1603">
                  <c:v>113.37777733925699</c:v>
                </c:pt>
                <c:pt idx="1604">
                  <c:v>113.375773854057</c:v>
                </c:pt>
                <c:pt idx="1605">
                  <c:v>113.373777892853</c:v>
                </c:pt>
                <c:pt idx="1606">
                  <c:v>113.371789413851</c:v>
                </c:pt>
                <c:pt idx="1607">
                  <c:v>113.36980837557</c:v>
                </c:pt>
                <c:pt idx="1608">
                  <c:v>113.36783473686801</c:v>
                </c:pt>
                <c:pt idx="1609">
                  <c:v>113.365868456825</c:v>
                </c:pt>
                <c:pt idx="1610">
                  <c:v>113.363909494903</c:v>
                </c:pt>
                <c:pt idx="1611">
                  <c:v>113.36195781081901</c:v>
                </c:pt>
                <c:pt idx="1612">
                  <c:v>113.360013364626</c:v>
                </c:pt>
                <c:pt idx="1613">
                  <c:v>113.358076116592</c:v>
                </c:pt>
                <c:pt idx="1614">
                  <c:v>113.35614602734999</c:v>
                </c:pt>
                <c:pt idx="1615">
                  <c:v>113.354223057788</c:v>
                </c:pt>
                <c:pt idx="1616">
                  <c:v>113.352307169103</c:v>
                </c:pt>
                <c:pt idx="1617">
                  <c:v>113.350398322714</c:v>
                </c:pt>
                <c:pt idx="1618">
                  <c:v>113.34849648037699</c:v>
                </c:pt>
                <c:pt idx="1619">
                  <c:v>113.34660160411001</c:v>
                </c:pt>
                <c:pt idx="1620">
                  <c:v>113.34471365619601</c:v>
                </c:pt>
                <c:pt idx="1621">
                  <c:v>113.34283259922</c:v>
                </c:pt>
                <c:pt idx="1622">
                  <c:v>113.340958395968</c:v>
                </c:pt>
                <c:pt idx="1623">
                  <c:v>113.33909100955501</c:v>
                </c:pt>
                <c:pt idx="1624">
                  <c:v>113.337230403348</c:v>
                </c:pt>
                <c:pt idx="1625">
                  <c:v>113.33537654098799</c:v>
                </c:pt>
                <c:pt idx="1626">
                  <c:v>113.333529386308</c:v>
                </c:pt>
                <c:pt idx="1627">
                  <c:v>113.331688903475</c:v>
                </c:pt>
                <c:pt idx="1628">
                  <c:v>113.329855056882</c:v>
                </c:pt>
                <c:pt idx="1629">
                  <c:v>113.328027811184</c:v>
                </c:pt>
                <c:pt idx="1630">
                  <c:v>113.326207131289</c:v>
                </c:pt>
                <c:pt idx="1631">
                  <c:v>113.32439298231</c:v>
                </c:pt>
                <c:pt idx="1632">
                  <c:v>113.32258532965299</c:v>
                </c:pt>
                <c:pt idx="1633">
                  <c:v>113.320784138966</c:v>
                </c:pt>
                <c:pt idx="1634">
                  <c:v>113.318989376141</c:v>
                </c:pt>
                <c:pt idx="1635">
                  <c:v>113.31720100725801</c:v>
                </c:pt>
                <c:pt idx="1636">
                  <c:v>113.315418998689</c:v>
                </c:pt>
                <c:pt idx="1637">
                  <c:v>113.313643317033</c:v>
                </c:pt>
                <c:pt idx="1638">
                  <c:v>113.311873929117</c:v>
                </c:pt>
                <c:pt idx="1639">
                  <c:v>113.31011080200901</c:v>
                </c:pt>
                <c:pt idx="1640">
                  <c:v>113.308353902962</c:v>
                </c:pt>
                <c:pt idx="1641">
                  <c:v>113.306603199508</c:v>
                </c:pt>
                <c:pt idx="1642">
                  <c:v>113.30485865938699</c:v>
                </c:pt>
                <c:pt idx="1643">
                  <c:v>113.303120250582</c:v>
                </c:pt>
                <c:pt idx="1644">
                  <c:v>113.301387941237</c:v>
                </c:pt>
                <c:pt idx="1645">
                  <c:v>113.29966169977401</c:v>
                </c:pt>
                <c:pt idx="1646">
                  <c:v>113.297941494822</c:v>
                </c:pt>
                <c:pt idx="1647">
                  <c:v>113.296227295215</c:v>
                </c:pt>
                <c:pt idx="1648">
                  <c:v>113.29451907003001</c:v>
                </c:pt>
                <c:pt idx="1649">
                  <c:v>113.29281678848101</c:v>
                </c:pt>
                <c:pt idx="1650">
                  <c:v>113.291120420075</c:v>
                </c:pt>
                <c:pt idx="1651">
                  <c:v>113.28942993448401</c:v>
                </c:pt>
                <c:pt idx="1652">
                  <c:v>113.28774530163101</c:v>
                </c:pt>
                <c:pt idx="1653">
                  <c:v>113.286066491558</c:v>
                </c:pt>
                <c:pt idx="1654">
                  <c:v>113.284393474596</c:v>
                </c:pt>
                <c:pt idx="1655">
                  <c:v>113.282726221237</c:v>
                </c:pt>
                <c:pt idx="1656">
                  <c:v>113.281064702188</c:v>
                </c:pt>
                <c:pt idx="1657">
                  <c:v>113.27940888836901</c:v>
                </c:pt>
                <c:pt idx="1658">
                  <c:v>113.277758750823</c:v>
                </c:pt>
                <c:pt idx="1659">
                  <c:v>113.276114260873</c:v>
                </c:pt>
                <c:pt idx="1660">
                  <c:v>113.274475389996</c:v>
                </c:pt>
                <c:pt idx="1661">
                  <c:v>113.27284210988999</c:v>
                </c:pt>
                <c:pt idx="1662">
                  <c:v>113.27121439237899</c:v>
                </c:pt>
                <c:pt idx="1663">
                  <c:v>113.269592209538</c:v>
                </c:pt>
                <c:pt idx="1664">
                  <c:v>113.267975533604</c:v>
                </c:pt>
                <c:pt idx="1665">
                  <c:v>113.266364337007</c:v>
                </c:pt>
                <c:pt idx="1666">
                  <c:v>113.264758592373</c:v>
                </c:pt>
                <c:pt idx="1667">
                  <c:v>113.263158272461</c:v>
                </c:pt>
                <c:pt idx="1668">
                  <c:v>113.261563350251</c:v>
                </c:pt>
                <c:pt idx="1669">
                  <c:v>113.259973798906</c:v>
                </c:pt>
                <c:pt idx="1670">
                  <c:v>113.258389591767</c:v>
                </c:pt>
                <c:pt idx="1671">
                  <c:v>113.25681070231199</c:v>
                </c:pt>
                <c:pt idx="1672">
                  <c:v>113.255237104226</c:v>
                </c:pt>
                <c:pt idx="1673">
                  <c:v>113.253668771375</c:v>
                </c:pt>
                <c:pt idx="1674">
                  <c:v>113.252105677776</c:v>
                </c:pt>
                <c:pt idx="1675">
                  <c:v>113.250547797655</c:v>
                </c:pt>
                <c:pt idx="1676">
                  <c:v>113.248995105334</c:v>
                </c:pt>
                <c:pt idx="1677">
                  <c:v>113.247447575359</c:v>
                </c:pt>
                <c:pt idx="1678">
                  <c:v>113.245905182439</c:v>
                </c:pt>
                <c:pt idx="1679">
                  <c:v>113.24436790145501</c:v>
                </c:pt>
                <c:pt idx="1680">
                  <c:v>113.242835707398</c:v>
                </c:pt>
                <c:pt idx="1681">
                  <c:v>113.24130857547701</c:v>
                </c:pt>
                <c:pt idx="1682">
                  <c:v>113.239786481045</c:v>
                </c:pt>
                <c:pt idx="1683">
                  <c:v>113.238269399608</c:v>
                </c:pt>
                <c:pt idx="1684">
                  <c:v>113.23675730686401</c:v>
                </c:pt>
                <c:pt idx="1685">
                  <c:v>113.235250178596</c:v>
                </c:pt>
                <c:pt idx="1686">
                  <c:v>113.233747990813</c:v>
                </c:pt>
                <c:pt idx="1687">
                  <c:v>113.232250719642</c:v>
                </c:pt>
                <c:pt idx="1688">
                  <c:v>113.230758341406</c:v>
                </c:pt>
                <c:pt idx="1689">
                  <c:v>113.229270832499</c:v>
                </c:pt>
                <c:pt idx="1690">
                  <c:v>113.227788169544</c:v>
                </c:pt>
                <c:pt idx="1691">
                  <c:v>113.226310329279</c:v>
                </c:pt>
                <c:pt idx="1692">
                  <c:v>113.22483728861501</c:v>
                </c:pt>
                <c:pt idx="1693">
                  <c:v>113.223369024558</c:v>
                </c:pt>
                <c:pt idx="1694">
                  <c:v>113.221905514309</c:v>
                </c:pt>
                <c:pt idx="1695">
                  <c:v>113.220446735208</c:v>
                </c:pt>
                <c:pt idx="1696">
                  <c:v>113.21899266472001</c:v>
                </c:pt>
                <c:pt idx="1697">
                  <c:v>113.217543280489</c:v>
                </c:pt>
                <c:pt idx="1698">
                  <c:v>113.21609856022999</c:v>
                </c:pt>
                <c:pt idx="1699">
                  <c:v>113.214658481867</c:v>
                </c:pt>
                <c:pt idx="1700">
                  <c:v>113.21322302343999</c:v>
                </c:pt>
                <c:pt idx="1701">
                  <c:v>113.211792163144</c:v>
                </c:pt>
                <c:pt idx="1702">
                  <c:v>113.21036587925499</c:v>
                </c:pt>
                <c:pt idx="1703">
                  <c:v>113.20894415024399</c:v>
                </c:pt>
                <c:pt idx="1704">
                  <c:v>113.207526954695</c:v>
                </c:pt>
                <c:pt idx="1705">
                  <c:v>113.206114271339</c:v>
                </c:pt>
                <c:pt idx="1706">
                  <c:v>113.20470607902899</c:v>
                </c:pt>
                <c:pt idx="1707">
                  <c:v>113.20330235673001</c:v>
                </c:pt>
                <c:pt idx="1708">
                  <c:v>113.201903083565</c:v>
                </c:pt>
                <c:pt idx="1709">
                  <c:v>113.200508238788</c:v>
                </c:pt>
                <c:pt idx="1710">
                  <c:v>113.199117801789</c:v>
                </c:pt>
                <c:pt idx="1711">
                  <c:v>113.197731752027</c:v>
                </c:pt>
                <c:pt idx="1712">
                  <c:v>113.196350069163</c:v>
                </c:pt>
                <c:pt idx="1713">
                  <c:v>113.19497273294</c:v>
                </c:pt>
                <c:pt idx="1714">
                  <c:v>113.19359972324899</c:v>
                </c:pt>
                <c:pt idx="1715">
                  <c:v>113.192231020105</c:v>
                </c:pt>
                <c:pt idx="1716">
                  <c:v>113.19086660360099</c:v>
                </c:pt>
                <c:pt idx="1717">
                  <c:v>113.18950645400299</c:v>
                </c:pt>
                <c:pt idx="1718">
                  <c:v>113.18815055168599</c:v>
                </c:pt>
                <c:pt idx="1719">
                  <c:v>113.186798877157</c:v>
                </c:pt>
                <c:pt idx="1720">
                  <c:v>113.185451410985</c:v>
                </c:pt>
                <c:pt idx="1721">
                  <c:v>113.184108133921</c:v>
                </c:pt>
                <c:pt idx="1722">
                  <c:v>113.18276902681001</c:v>
                </c:pt>
                <c:pt idx="1723">
                  <c:v>113.18143407061601</c:v>
                </c:pt>
                <c:pt idx="1724">
                  <c:v>113.180103246436</c:v>
                </c:pt>
                <c:pt idx="1725">
                  <c:v>113.17877653542099</c:v>
                </c:pt>
                <c:pt idx="1726">
                  <c:v>113.17745391890099</c:v>
                </c:pt>
                <c:pt idx="1727">
                  <c:v>113.17613537829401</c:v>
                </c:pt>
                <c:pt idx="1728">
                  <c:v>113.174820895149</c:v>
                </c:pt>
                <c:pt idx="1729">
                  <c:v>113.17351045108001</c:v>
                </c:pt>
                <c:pt idx="1730">
                  <c:v>113.17220402785</c:v>
                </c:pt>
                <c:pt idx="1731">
                  <c:v>113.17090160732999</c:v>
                </c:pt>
                <c:pt idx="1732">
                  <c:v>113.169603171487</c:v>
                </c:pt>
                <c:pt idx="1733">
                  <c:v>113.168308702427</c:v>
                </c:pt>
                <c:pt idx="1734">
                  <c:v>113.167018182296</c:v>
                </c:pt>
                <c:pt idx="1735">
                  <c:v>113.16573159341</c:v>
                </c:pt>
                <c:pt idx="1736">
                  <c:v>113.164448918166</c:v>
                </c:pt>
                <c:pt idx="1737">
                  <c:v>113.163170139093</c:v>
                </c:pt>
                <c:pt idx="1738">
                  <c:v>113.161895238759</c:v>
                </c:pt>
                <c:pt idx="1739">
                  <c:v>113.160624199898</c:v>
                </c:pt>
                <c:pt idx="1740">
                  <c:v>113.15935700532</c:v>
                </c:pt>
                <c:pt idx="1741">
                  <c:v>113.158093637946</c:v>
                </c:pt>
                <c:pt idx="1742">
                  <c:v>113.156834080812</c:v>
                </c:pt>
                <c:pt idx="1743">
                  <c:v>113.15557831700499</c:v>
                </c:pt>
                <c:pt idx="1744">
                  <c:v>113.154326329753</c:v>
                </c:pt>
                <c:pt idx="1745">
                  <c:v>113.153078102373</c:v>
                </c:pt>
                <c:pt idx="1746">
                  <c:v>113.151833618304</c:v>
                </c:pt>
                <c:pt idx="1747">
                  <c:v>113.15059286102</c:v>
                </c:pt>
                <c:pt idx="1748">
                  <c:v>113.14935581414299</c:v>
                </c:pt>
                <c:pt idx="1749">
                  <c:v>113.14812246138401</c:v>
                </c:pt>
                <c:pt idx="1750">
                  <c:v>113.14689278653999</c:v>
                </c:pt>
                <c:pt idx="1751">
                  <c:v>113.145666773524</c:v>
                </c:pt>
                <c:pt idx="1752">
                  <c:v>113.144444406296</c:v>
                </c:pt>
                <c:pt idx="1753">
                  <c:v>113.14322566894501</c:v>
                </c:pt>
                <c:pt idx="1754">
                  <c:v>113.14201054564801</c:v>
                </c:pt>
                <c:pt idx="1755">
                  <c:v>113.140799020692</c:v>
                </c:pt>
                <c:pt idx="1756">
                  <c:v>113.139591078401</c:v>
                </c:pt>
                <c:pt idx="1757">
                  <c:v>113.138386703238</c:v>
                </c:pt>
                <c:pt idx="1758">
                  <c:v>113.13718587973599</c:v>
                </c:pt>
                <c:pt idx="1759">
                  <c:v>113.135988592529</c:v>
                </c:pt>
                <c:pt idx="1760">
                  <c:v>113.134794826346</c:v>
                </c:pt>
                <c:pt idx="1761">
                  <c:v>113.13360456596</c:v>
                </c:pt>
                <c:pt idx="1762">
                  <c:v>113.13241779627501</c:v>
                </c:pt>
                <c:pt idx="1763">
                  <c:v>113.131234502273</c:v>
                </c:pt>
                <c:pt idx="1764">
                  <c:v>113.13005466903201</c:v>
                </c:pt>
                <c:pt idx="1765">
                  <c:v>113.128878281664</c:v>
                </c:pt>
                <c:pt idx="1766">
                  <c:v>113.12770532542601</c:v>
                </c:pt>
                <c:pt idx="1767">
                  <c:v>113.126535785633</c:v>
                </c:pt>
                <c:pt idx="1768">
                  <c:v>113.125369647703</c:v>
                </c:pt>
                <c:pt idx="1769">
                  <c:v>113.12420689709</c:v>
                </c:pt>
                <c:pt idx="1770">
                  <c:v>113.12304751937501</c:v>
                </c:pt>
                <c:pt idx="1771">
                  <c:v>113.12189150021101</c:v>
                </c:pt>
                <c:pt idx="1772">
                  <c:v>113.120738825323</c:v>
                </c:pt>
                <c:pt idx="1773">
                  <c:v>113.119589480546</c:v>
                </c:pt>
                <c:pt idx="1774">
                  <c:v>113.11844345173201</c:v>
                </c:pt>
                <c:pt idx="1775">
                  <c:v>113.117300724873</c:v>
                </c:pt>
                <c:pt idx="1776">
                  <c:v>113.116161286018</c:v>
                </c:pt>
                <c:pt idx="1777">
                  <c:v>113.11502512130799</c:v>
                </c:pt>
                <c:pt idx="1778">
                  <c:v>113.113892216919</c:v>
                </c:pt>
                <c:pt idx="1779">
                  <c:v>113.11276255915099</c:v>
                </c:pt>
                <c:pt idx="1780">
                  <c:v>113.111636134367</c:v>
                </c:pt>
                <c:pt idx="1781">
                  <c:v>113.110512929002</c:v>
                </c:pt>
                <c:pt idx="1782">
                  <c:v>113.109392929584</c:v>
                </c:pt>
                <c:pt idx="1783">
                  <c:v>113.108276122669</c:v>
                </c:pt>
                <c:pt idx="1784">
                  <c:v>113.10716249493601</c:v>
                </c:pt>
                <c:pt idx="1785">
                  <c:v>113.10605203311999</c:v>
                </c:pt>
                <c:pt idx="1786">
                  <c:v>113.10494472405099</c:v>
                </c:pt>
                <c:pt idx="1787">
                  <c:v>113.103840554576</c:v>
                </c:pt>
                <c:pt idx="1788">
                  <c:v>113.102739511672</c:v>
                </c:pt>
                <c:pt idx="1789">
                  <c:v>113.101641582361</c:v>
                </c:pt>
                <c:pt idx="1790">
                  <c:v>113.100546753754</c:v>
                </c:pt>
                <c:pt idx="1791">
                  <c:v>113.09945501302499</c:v>
                </c:pt>
                <c:pt idx="1792">
                  <c:v>113.098366347392</c:v>
                </c:pt>
                <c:pt idx="1793">
                  <c:v>113.09728074418101</c:v>
                </c:pt>
                <c:pt idx="1794">
                  <c:v>113.09619819077299</c:v>
                </c:pt>
                <c:pt idx="1795">
                  <c:v>113.095118674639</c:v>
                </c:pt>
                <c:pt idx="1796">
                  <c:v>113.094042183258</c:v>
                </c:pt>
                <c:pt idx="1797">
                  <c:v>113.09296870424301</c:v>
                </c:pt>
                <c:pt idx="1798">
                  <c:v>113.091898225241</c:v>
                </c:pt>
                <c:pt idx="1799">
                  <c:v>113.090830733985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'좌현교차(충돌)'!$H$2</c:f>
              <c:strCache>
                <c:ptCount val="1"/>
                <c:pt idx="0">
                  <c:v>rel_brg_tcpa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'좌현교차(충돌)'!$H$3:$H$1802</c:f>
              <c:numCache>
                <c:formatCode>General</c:formatCode>
                <c:ptCount val="1800"/>
                <c:pt idx="0">
                  <c:v>211.39975458124499</c:v>
                </c:pt>
                <c:pt idx="1">
                  <c:v>211.39975458124499</c:v>
                </c:pt>
                <c:pt idx="2">
                  <c:v>211.39975458124499</c:v>
                </c:pt>
                <c:pt idx="3">
                  <c:v>211.39975458124499</c:v>
                </c:pt>
                <c:pt idx="4">
                  <c:v>211.39975458124499</c:v>
                </c:pt>
                <c:pt idx="5">
                  <c:v>211.39975458124499</c:v>
                </c:pt>
                <c:pt idx="6">
                  <c:v>211.39975458124499</c:v>
                </c:pt>
                <c:pt idx="7">
                  <c:v>211.39975458124499</c:v>
                </c:pt>
                <c:pt idx="8">
                  <c:v>211.39975458124499</c:v>
                </c:pt>
                <c:pt idx="9">
                  <c:v>211.39975458124499</c:v>
                </c:pt>
                <c:pt idx="10">
                  <c:v>211.39975458124499</c:v>
                </c:pt>
                <c:pt idx="11">
                  <c:v>211.39975458124499</c:v>
                </c:pt>
                <c:pt idx="12">
                  <c:v>211.39975458124499</c:v>
                </c:pt>
                <c:pt idx="13">
                  <c:v>211.39975458124499</c:v>
                </c:pt>
                <c:pt idx="14">
                  <c:v>211.39975458124499</c:v>
                </c:pt>
                <c:pt idx="15">
                  <c:v>211.39975458124499</c:v>
                </c:pt>
                <c:pt idx="16">
                  <c:v>211.39975458124499</c:v>
                </c:pt>
                <c:pt idx="17">
                  <c:v>211.39975458124499</c:v>
                </c:pt>
                <c:pt idx="18">
                  <c:v>211.39975458124499</c:v>
                </c:pt>
                <c:pt idx="19">
                  <c:v>211.39975458124499</c:v>
                </c:pt>
                <c:pt idx="20">
                  <c:v>211.39975458124499</c:v>
                </c:pt>
                <c:pt idx="21">
                  <c:v>211.39975458124499</c:v>
                </c:pt>
                <c:pt idx="22">
                  <c:v>211.39975458124499</c:v>
                </c:pt>
                <c:pt idx="23">
                  <c:v>211.39975458124499</c:v>
                </c:pt>
                <c:pt idx="24">
                  <c:v>211.39975458124499</c:v>
                </c:pt>
                <c:pt idx="25">
                  <c:v>211.39975458124499</c:v>
                </c:pt>
                <c:pt idx="26">
                  <c:v>211.39975458124499</c:v>
                </c:pt>
                <c:pt idx="27">
                  <c:v>211.39975458124499</c:v>
                </c:pt>
                <c:pt idx="28">
                  <c:v>211.39975458124499</c:v>
                </c:pt>
                <c:pt idx="29">
                  <c:v>211.39975458124499</c:v>
                </c:pt>
                <c:pt idx="30">
                  <c:v>211.39975458124499</c:v>
                </c:pt>
                <c:pt idx="31">
                  <c:v>211.39975458124499</c:v>
                </c:pt>
                <c:pt idx="32">
                  <c:v>211.39975458124499</c:v>
                </c:pt>
                <c:pt idx="33">
                  <c:v>211.39975458124499</c:v>
                </c:pt>
                <c:pt idx="34">
                  <c:v>211.39975458124499</c:v>
                </c:pt>
                <c:pt idx="35">
                  <c:v>211.39975458124499</c:v>
                </c:pt>
                <c:pt idx="36">
                  <c:v>211.39975458124499</c:v>
                </c:pt>
                <c:pt idx="37">
                  <c:v>211.39975458124499</c:v>
                </c:pt>
                <c:pt idx="38">
                  <c:v>211.39975458124499</c:v>
                </c:pt>
                <c:pt idx="39">
                  <c:v>211.39975458124499</c:v>
                </c:pt>
                <c:pt idx="40">
                  <c:v>211.39975458124499</c:v>
                </c:pt>
                <c:pt idx="41">
                  <c:v>211.39975458124499</c:v>
                </c:pt>
                <c:pt idx="42">
                  <c:v>211.39975458124499</c:v>
                </c:pt>
                <c:pt idx="43">
                  <c:v>211.39975458124499</c:v>
                </c:pt>
                <c:pt idx="44">
                  <c:v>211.39975458124499</c:v>
                </c:pt>
                <c:pt idx="45">
                  <c:v>211.39975458124499</c:v>
                </c:pt>
                <c:pt idx="46">
                  <c:v>211.39975458124499</c:v>
                </c:pt>
                <c:pt idx="47">
                  <c:v>211.39975458124499</c:v>
                </c:pt>
                <c:pt idx="48">
                  <c:v>211.39975458124499</c:v>
                </c:pt>
                <c:pt idx="49">
                  <c:v>211.39975458124499</c:v>
                </c:pt>
                <c:pt idx="50">
                  <c:v>211.39975458124499</c:v>
                </c:pt>
                <c:pt idx="51">
                  <c:v>211.39975458124499</c:v>
                </c:pt>
                <c:pt idx="52">
                  <c:v>211.39975458124499</c:v>
                </c:pt>
                <c:pt idx="53">
                  <c:v>211.39975458124499</c:v>
                </c:pt>
                <c:pt idx="54">
                  <c:v>211.39975458124499</c:v>
                </c:pt>
                <c:pt idx="55">
                  <c:v>211.39975458124499</c:v>
                </c:pt>
                <c:pt idx="56">
                  <c:v>211.39975458124499</c:v>
                </c:pt>
                <c:pt idx="57">
                  <c:v>211.39975458124499</c:v>
                </c:pt>
                <c:pt idx="58">
                  <c:v>211.39975458124499</c:v>
                </c:pt>
                <c:pt idx="59">
                  <c:v>211.39975458124499</c:v>
                </c:pt>
                <c:pt idx="60">
                  <c:v>211.39975458124499</c:v>
                </c:pt>
                <c:pt idx="61">
                  <c:v>211.39975458124499</c:v>
                </c:pt>
                <c:pt idx="62">
                  <c:v>211.39975458124499</c:v>
                </c:pt>
                <c:pt idx="63">
                  <c:v>211.39975458124499</c:v>
                </c:pt>
                <c:pt idx="64">
                  <c:v>211.39975458124499</c:v>
                </c:pt>
                <c:pt idx="65">
                  <c:v>211.39975458124499</c:v>
                </c:pt>
                <c:pt idx="66">
                  <c:v>211.39975458124499</c:v>
                </c:pt>
                <c:pt idx="67">
                  <c:v>211.39975458124499</c:v>
                </c:pt>
                <c:pt idx="68">
                  <c:v>211.39975458124499</c:v>
                </c:pt>
                <c:pt idx="69">
                  <c:v>211.39975458124499</c:v>
                </c:pt>
                <c:pt idx="70">
                  <c:v>211.39975458124499</c:v>
                </c:pt>
                <c:pt idx="71">
                  <c:v>211.39975458124499</c:v>
                </c:pt>
                <c:pt idx="72">
                  <c:v>211.39975458124499</c:v>
                </c:pt>
                <c:pt idx="73">
                  <c:v>211.39975458124499</c:v>
                </c:pt>
                <c:pt idx="74">
                  <c:v>211.39975458124499</c:v>
                </c:pt>
                <c:pt idx="75">
                  <c:v>211.39975458124499</c:v>
                </c:pt>
                <c:pt idx="76">
                  <c:v>211.39975458124499</c:v>
                </c:pt>
                <c:pt idx="77">
                  <c:v>211.39975458124499</c:v>
                </c:pt>
                <c:pt idx="78">
                  <c:v>211.39975458124499</c:v>
                </c:pt>
                <c:pt idx="79">
                  <c:v>211.39975458124499</c:v>
                </c:pt>
                <c:pt idx="80">
                  <c:v>211.39975458124499</c:v>
                </c:pt>
                <c:pt idx="81">
                  <c:v>211.39975458124499</c:v>
                </c:pt>
                <c:pt idx="82">
                  <c:v>211.39975458124499</c:v>
                </c:pt>
                <c:pt idx="83">
                  <c:v>211.39975458124499</c:v>
                </c:pt>
                <c:pt idx="84">
                  <c:v>211.39975458124499</c:v>
                </c:pt>
                <c:pt idx="85">
                  <c:v>211.39975458124499</c:v>
                </c:pt>
                <c:pt idx="86">
                  <c:v>211.39975458124499</c:v>
                </c:pt>
                <c:pt idx="87">
                  <c:v>211.39975458124499</c:v>
                </c:pt>
                <c:pt idx="88">
                  <c:v>211.39975458124499</c:v>
                </c:pt>
                <c:pt idx="89">
                  <c:v>211.39975458124499</c:v>
                </c:pt>
                <c:pt idx="90">
                  <c:v>211.39975458124499</c:v>
                </c:pt>
                <c:pt idx="91">
                  <c:v>211.39975458124499</c:v>
                </c:pt>
                <c:pt idx="92">
                  <c:v>211.39975458124499</c:v>
                </c:pt>
                <c:pt idx="93">
                  <c:v>211.39975458124499</c:v>
                </c:pt>
                <c:pt idx="94">
                  <c:v>211.39975458124499</c:v>
                </c:pt>
                <c:pt idx="95">
                  <c:v>211.39975458124499</c:v>
                </c:pt>
                <c:pt idx="96">
                  <c:v>211.39975458124499</c:v>
                </c:pt>
                <c:pt idx="97">
                  <c:v>211.39975458124499</c:v>
                </c:pt>
                <c:pt idx="98">
                  <c:v>211.39975458124499</c:v>
                </c:pt>
                <c:pt idx="99">
                  <c:v>211.39975458124499</c:v>
                </c:pt>
                <c:pt idx="100">
                  <c:v>211.39975458124499</c:v>
                </c:pt>
                <c:pt idx="101">
                  <c:v>211.39975458124499</c:v>
                </c:pt>
                <c:pt idx="102">
                  <c:v>211.39975458124499</c:v>
                </c:pt>
                <c:pt idx="103">
                  <c:v>211.39975458124499</c:v>
                </c:pt>
                <c:pt idx="104">
                  <c:v>211.39975458124499</c:v>
                </c:pt>
                <c:pt idx="105">
                  <c:v>211.39975458124499</c:v>
                </c:pt>
                <c:pt idx="106">
                  <c:v>211.39975458124499</c:v>
                </c:pt>
                <c:pt idx="107">
                  <c:v>211.39975458124499</c:v>
                </c:pt>
                <c:pt idx="108">
                  <c:v>211.39975458124499</c:v>
                </c:pt>
                <c:pt idx="109">
                  <c:v>211.39975458124499</c:v>
                </c:pt>
                <c:pt idx="110">
                  <c:v>211.39975458124499</c:v>
                </c:pt>
                <c:pt idx="111">
                  <c:v>211.39975458124499</c:v>
                </c:pt>
                <c:pt idx="112">
                  <c:v>211.39975458124499</c:v>
                </c:pt>
                <c:pt idx="113">
                  <c:v>211.39975458124499</c:v>
                </c:pt>
                <c:pt idx="114">
                  <c:v>211.39975458124499</c:v>
                </c:pt>
                <c:pt idx="115">
                  <c:v>211.39975458124499</c:v>
                </c:pt>
                <c:pt idx="116">
                  <c:v>211.39975458124499</c:v>
                </c:pt>
                <c:pt idx="117">
                  <c:v>211.39975458124499</c:v>
                </c:pt>
                <c:pt idx="118">
                  <c:v>211.39975458124499</c:v>
                </c:pt>
                <c:pt idx="119">
                  <c:v>211.39975458124499</c:v>
                </c:pt>
                <c:pt idx="120">
                  <c:v>211.39975458124499</c:v>
                </c:pt>
                <c:pt idx="121">
                  <c:v>211.39975458124499</c:v>
                </c:pt>
                <c:pt idx="122">
                  <c:v>211.39975458124499</c:v>
                </c:pt>
                <c:pt idx="123">
                  <c:v>211.39975458124499</c:v>
                </c:pt>
                <c:pt idx="124">
                  <c:v>211.39975458124499</c:v>
                </c:pt>
                <c:pt idx="125">
                  <c:v>211.39975458124499</c:v>
                </c:pt>
                <c:pt idx="126">
                  <c:v>211.39975458124499</c:v>
                </c:pt>
                <c:pt idx="127">
                  <c:v>211.39975458124499</c:v>
                </c:pt>
                <c:pt idx="128">
                  <c:v>211.39975458124499</c:v>
                </c:pt>
                <c:pt idx="129">
                  <c:v>211.39975458124499</c:v>
                </c:pt>
                <c:pt idx="130">
                  <c:v>211.39975458124499</c:v>
                </c:pt>
                <c:pt idx="131">
                  <c:v>211.39975458124499</c:v>
                </c:pt>
                <c:pt idx="132">
                  <c:v>211.39975458124499</c:v>
                </c:pt>
                <c:pt idx="133">
                  <c:v>211.39975458124499</c:v>
                </c:pt>
                <c:pt idx="134">
                  <c:v>211.39975458124499</c:v>
                </c:pt>
                <c:pt idx="135">
                  <c:v>211.39975458124499</c:v>
                </c:pt>
                <c:pt idx="136">
                  <c:v>211.39975458124499</c:v>
                </c:pt>
                <c:pt idx="137">
                  <c:v>211.39975458124499</c:v>
                </c:pt>
                <c:pt idx="138">
                  <c:v>211.39975458124499</c:v>
                </c:pt>
                <c:pt idx="139">
                  <c:v>211.39975458124499</c:v>
                </c:pt>
                <c:pt idx="140">
                  <c:v>211.39975458124499</c:v>
                </c:pt>
                <c:pt idx="141">
                  <c:v>211.39975458124499</c:v>
                </c:pt>
                <c:pt idx="142">
                  <c:v>211.39975458124499</c:v>
                </c:pt>
                <c:pt idx="143">
                  <c:v>211.39975458124499</c:v>
                </c:pt>
                <c:pt idx="144">
                  <c:v>211.39975458124499</c:v>
                </c:pt>
                <c:pt idx="145">
                  <c:v>211.39975458124499</c:v>
                </c:pt>
                <c:pt idx="146">
                  <c:v>211.39975458124499</c:v>
                </c:pt>
                <c:pt idx="147">
                  <c:v>211.39975458124499</c:v>
                </c:pt>
                <c:pt idx="148">
                  <c:v>211.39975458124499</c:v>
                </c:pt>
                <c:pt idx="149">
                  <c:v>211.39975458124499</c:v>
                </c:pt>
                <c:pt idx="150">
                  <c:v>211.39975458124499</c:v>
                </c:pt>
                <c:pt idx="151">
                  <c:v>211.39975458124499</c:v>
                </c:pt>
                <c:pt idx="152">
                  <c:v>211.39975458124499</c:v>
                </c:pt>
                <c:pt idx="153">
                  <c:v>211.39975458124499</c:v>
                </c:pt>
                <c:pt idx="154">
                  <c:v>211.39975458124499</c:v>
                </c:pt>
                <c:pt idx="155">
                  <c:v>211.39975458124499</c:v>
                </c:pt>
                <c:pt idx="156">
                  <c:v>211.39975458124499</c:v>
                </c:pt>
                <c:pt idx="157">
                  <c:v>211.39975458124499</c:v>
                </c:pt>
                <c:pt idx="158">
                  <c:v>211.39975458124499</c:v>
                </c:pt>
                <c:pt idx="159">
                  <c:v>211.39975458124499</c:v>
                </c:pt>
                <c:pt idx="160">
                  <c:v>211.39975458124499</c:v>
                </c:pt>
                <c:pt idx="161">
                  <c:v>211.39975458124499</c:v>
                </c:pt>
                <c:pt idx="162">
                  <c:v>211.39975458124499</c:v>
                </c:pt>
                <c:pt idx="163">
                  <c:v>211.39975458124499</c:v>
                </c:pt>
                <c:pt idx="164">
                  <c:v>211.39975458124499</c:v>
                </c:pt>
                <c:pt idx="165">
                  <c:v>211.39975458124499</c:v>
                </c:pt>
                <c:pt idx="166">
                  <c:v>211.39975458124499</c:v>
                </c:pt>
                <c:pt idx="167">
                  <c:v>211.39975458124499</c:v>
                </c:pt>
                <c:pt idx="168">
                  <c:v>211.39975458124499</c:v>
                </c:pt>
                <c:pt idx="169">
                  <c:v>211.39975458124499</c:v>
                </c:pt>
                <c:pt idx="170">
                  <c:v>211.39975458124499</c:v>
                </c:pt>
                <c:pt idx="171">
                  <c:v>211.39975458124499</c:v>
                </c:pt>
                <c:pt idx="172">
                  <c:v>211.39975458124499</c:v>
                </c:pt>
                <c:pt idx="173">
                  <c:v>211.39975458124499</c:v>
                </c:pt>
                <c:pt idx="174">
                  <c:v>211.39975458124499</c:v>
                </c:pt>
                <c:pt idx="175">
                  <c:v>211.39975458124499</c:v>
                </c:pt>
                <c:pt idx="176">
                  <c:v>211.39975458124499</c:v>
                </c:pt>
                <c:pt idx="177">
                  <c:v>211.39975458124499</c:v>
                </c:pt>
                <c:pt idx="178">
                  <c:v>211.39975458124499</c:v>
                </c:pt>
                <c:pt idx="179">
                  <c:v>211.39975458124499</c:v>
                </c:pt>
                <c:pt idx="180">
                  <c:v>211.39975458124499</c:v>
                </c:pt>
                <c:pt idx="181">
                  <c:v>211.39975458124499</c:v>
                </c:pt>
                <c:pt idx="182">
                  <c:v>211.39975458124499</c:v>
                </c:pt>
                <c:pt idx="183">
                  <c:v>211.39975458124499</c:v>
                </c:pt>
                <c:pt idx="184">
                  <c:v>211.39975458124499</c:v>
                </c:pt>
                <c:pt idx="185">
                  <c:v>211.39975458124499</c:v>
                </c:pt>
                <c:pt idx="186">
                  <c:v>211.39975458124499</c:v>
                </c:pt>
                <c:pt idx="187">
                  <c:v>211.39975458124499</c:v>
                </c:pt>
                <c:pt idx="188">
                  <c:v>211.39975458124499</c:v>
                </c:pt>
                <c:pt idx="189">
                  <c:v>211.39975458124499</c:v>
                </c:pt>
                <c:pt idx="190">
                  <c:v>211.39975458124499</c:v>
                </c:pt>
                <c:pt idx="191">
                  <c:v>211.39975458124499</c:v>
                </c:pt>
                <c:pt idx="192">
                  <c:v>211.39975458124499</c:v>
                </c:pt>
                <c:pt idx="193">
                  <c:v>211.39975458124499</c:v>
                </c:pt>
                <c:pt idx="194">
                  <c:v>211.39975458124499</c:v>
                </c:pt>
                <c:pt idx="195">
                  <c:v>211.39975458124499</c:v>
                </c:pt>
                <c:pt idx="196">
                  <c:v>211.39975458124499</c:v>
                </c:pt>
                <c:pt idx="197">
                  <c:v>211.39975458124499</c:v>
                </c:pt>
                <c:pt idx="198">
                  <c:v>211.39975458124499</c:v>
                </c:pt>
                <c:pt idx="199">
                  <c:v>211.39975458124499</c:v>
                </c:pt>
                <c:pt idx="200">
                  <c:v>211.39975458124499</c:v>
                </c:pt>
                <c:pt idx="201">
                  <c:v>211.39975458124499</c:v>
                </c:pt>
                <c:pt idx="202">
                  <c:v>211.39975458124499</c:v>
                </c:pt>
                <c:pt idx="203">
                  <c:v>211.39975458124499</c:v>
                </c:pt>
                <c:pt idx="204">
                  <c:v>211.39975458124499</c:v>
                </c:pt>
                <c:pt idx="205">
                  <c:v>211.39975458124499</c:v>
                </c:pt>
                <c:pt idx="206">
                  <c:v>211.39975458124499</c:v>
                </c:pt>
                <c:pt idx="207">
                  <c:v>211.39975458124499</c:v>
                </c:pt>
                <c:pt idx="208">
                  <c:v>211.39975458124499</c:v>
                </c:pt>
                <c:pt idx="209">
                  <c:v>211.39975458124499</c:v>
                </c:pt>
                <c:pt idx="210">
                  <c:v>211.39975458124499</c:v>
                </c:pt>
                <c:pt idx="211">
                  <c:v>211.39975458124499</c:v>
                </c:pt>
                <c:pt idx="212">
                  <c:v>211.39975458124499</c:v>
                </c:pt>
                <c:pt idx="213">
                  <c:v>211.39975458124499</c:v>
                </c:pt>
                <c:pt idx="214">
                  <c:v>211.39975458124499</c:v>
                </c:pt>
                <c:pt idx="215">
                  <c:v>211.39975458124499</c:v>
                </c:pt>
                <c:pt idx="216">
                  <c:v>211.39975458124499</c:v>
                </c:pt>
                <c:pt idx="217">
                  <c:v>211.39975458124499</c:v>
                </c:pt>
                <c:pt idx="218">
                  <c:v>211.39975458124499</c:v>
                </c:pt>
                <c:pt idx="219">
                  <c:v>211.39975458124499</c:v>
                </c:pt>
                <c:pt idx="220">
                  <c:v>211.39975458124499</c:v>
                </c:pt>
                <c:pt idx="221">
                  <c:v>211.39975458124499</c:v>
                </c:pt>
                <c:pt idx="222">
                  <c:v>211.39975458124499</c:v>
                </c:pt>
                <c:pt idx="223">
                  <c:v>211.39975458124499</c:v>
                </c:pt>
                <c:pt idx="224">
                  <c:v>211.39975458124499</c:v>
                </c:pt>
                <c:pt idx="225">
                  <c:v>211.39975458124499</c:v>
                </c:pt>
                <c:pt idx="226">
                  <c:v>211.39975458124499</c:v>
                </c:pt>
                <c:pt idx="227">
                  <c:v>211.39975458124499</c:v>
                </c:pt>
                <c:pt idx="228">
                  <c:v>211.39975458124499</c:v>
                </c:pt>
                <c:pt idx="229">
                  <c:v>211.39975458124499</c:v>
                </c:pt>
                <c:pt idx="230">
                  <c:v>211.39975458124499</c:v>
                </c:pt>
                <c:pt idx="231">
                  <c:v>211.39975458124499</c:v>
                </c:pt>
                <c:pt idx="232">
                  <c:v>211.39975458124499</c:v>
                </c:pt>
                <c:pt idx="233">
                  <c:v>211.39975458124499</c:v>
                </c:pt>
                <c:pt idx="234">
                  <c:v>211.39975458124499</c:v>
                </c:pt>
                <c:pt idx="235">
                  <c:v>211.39975458124499</c:v>
                </c:pt>
                <c:pt idx="236">
                  <c:v>211.39975458124499</c:v>
                </c:pt>
                <c:pt idx="237">
                  <c:v>211.39975458124499</c:v>
                </c:pt>
                <c:pt idx="238">
                  <c:v>211.39975458124499</c:v>
                </c:pt>
                <c:pt idx="239">
                  <c:v>211.39975458124499</c:v>
                </c:pt>
                <c:pt idx="240">
                  <c:v>211.39975458124499</c:v>
                </c:pt>
                <c:pt idx="241">
                  <c:v>211.39975458124499</c:v>
                </c:pt>
                <c:pt idx="242">
                  <c:v>211.39975458124499</c:v>
                </c:pt>
                <c:pt idx="243">
                  <c:v>211.39975458124499</c:v>
                </c:pt>
                <c:pt idx="244">
                  <c:v>211.39975458124499</c:v>
                </c:pt>
                <c:pt idx="245">
                  <c:v>211.39975458124499</c:v>
                </c:pt>
                <c:pt idx="246">
                  <c:v>211.39975458124499</c:v>
                </c:pt>
                <c:pt idx="247">
                  <c:v>211.39975458124499</c:v>
                </c:pt>
                <c:pt idx="248">
                  <c:v>211.39975458124499</c:v>
                </c:pt>
                <c:pt idx="249">
                  <c:v>211.39975458124499</c:v>
                </c:pt>
                <c:pt idx="250">
                  <c:v>211.39975458124499</c:v>
                </c:pt>
                <c:pt idx="251">
                  <c:v>211.39975458124499</c:v>
                </c:pt>
                <c:pt idx="252">
                  <c:v>211.39975458124499</c:v>
                </c:pt>
                <c:pt idx="253">
                  <c:v>211.39975458124499</c:v>
                </c:pt>
                <c:pt idx="254">
                  <c:v>211.39975458124499</c:v>
                </c:pt>
                <c:pt idx="255">
                  <c:v>211.39975458124499</c:v>
                </c:pt>
                <c:pt idx="256">
                  <c:v>211.39975458124499</c:v>
                </c:pt>
                <c:pt idx="257">
                  <c:v>211.39975458124499</c:v>
                </c:pt>
                <c:pt idx="258">
                  <c:v>211.39975458124499</c:v>
                </c:pt>
                <c:pt idx="259">
                  <c:v>211.39975458124499</c:v>
                </c:pt>
                <c:pt idx="260">
                  <c:v>211.39975458124499</c:v>
                </c:pt>
                <c:pt idx="261">
                  <c:v>211.39975458124499</c:v>
                </c:pt>
                <c:pt idx="262">
                  <c:v>211.39975458124499</c:v>
                </c:pt>
                <c:pt idx="263">
                  <c:v>211.39975458124499</c:v>
                </c:pt>
                <c:pt idx="264">
                  <c:v>211.39975458124499</c:v>
                </c:pt>
                <c:pt idx="265">
                  <c:v>211.39975458124499</c:v>
                </c:pt>
                <c:pt idx="266">
                  <c:v>211.39975458124499</c:v>
                </c:pt>
                <c:pt idx="267">
                  <c:v>211.39975458124499</c:v>
                </c:pt>
                <c:pt idx="268">
                  <c:v>211.39975458124499</c:v>
                </c:pt>
                <c:pt idx="269">
                  <c:v>211.39975458124499</c:v>
                </c:pt>
                <c:pt idx="270">
                  <c:v>211.39975458124499</c:v>
                </c:pt>
                <c:pt idx="271">
                  <c:v>211.39975458124499</c:v>
                </c:pt>
                <c:pt idx="272">
                  <c:v>211.39975458124499</c:v>
                </c:pt>
                <c:pt idx="273">
                  <c:v>211.39975458124499</c:v>
                </c:pt>
                <c:pt idx="274">
                  <c:v>211.39975458124499</c:v>
                </c:pt>
                <c:pt idx="275">
                  <c:v>211.39975458124499</c:v>
                </c:pt>
                <c:pt idx="276">
                  <c:v>211.39975458124499</c:v>
                </c:pt>
                <c:pt idx="277">
                  <c:v>211.39975458124499</c:v>
                </c:pt>
                <c:pt idx="278">
                  <c:v>211.39975458124499</c:v>
                </c:pt>
                <c:pt idx="279">
                  <c:v>211.39975458124499</c:v>
                </c:pt>
                <c:pt idx="280">
                  <c:v>211.39975458124499</c:v>
                </c:pt>
                <c:pt idx="281">
                  <c:v>211.39975458124499</c:v>
                </c:pt>
                <c:pt idx="282">
                  <c:v>211.39975458124499</c:v>
                </c:pt>
                <c:pt idx="283">
                  <c:v>211.39975458124499</c:v>
                </c:pt>
                <c:pt idx="284">
                  <c:v>211.39975458124499</c:v>
                </c:pt>
                <c:pt idx="285">
                  <c:v>211.39975458124499</c:v>
                </c:pt>
                <c:pt idx="286">
                  <c:v>211.39975458124499</c:v>
                </c:pt>
                <c:pt idx="287">
                  <c:v>211.39975458124499</c:v>
                </c:pt>
                <c:pt idx="288">
                  <c:v>211.39975458124499</c:v>
                </c:pt>
                <c:pt idx="289">
                  <c:v>211.39975458124499</c:v>
                </c:pt>
                <c:pt idx="290">
                  <c:v>211.39975458124499</c:v>
                </c:pt>
                <c:pt idx="291">
                  <c:v>211.39975458124499</c:v>
                </c:pt>
                <c:pt idx="292">
                  <c:v>211.39975458124499</c:v>
                </c:pt>
                <c:pt idx="293">
                  <c:v>211.39975458124499</c:v>
                </c:pt>
                <c:pt idx="294">
                  <c:v>211.39975458124499</c:v>
                </c:pt>
                <c:pt idx="295">
                  <c:v>211.39975458124499</c:v>
                </c:pt>
                <c:pt idx="296">
                  <c:v>211.39975458124499</c:v>
                </c:pt>
                <c:pt idx="297">
                  <c:v>211.39975458124499</c:v>
                </c:pt>
                <c:pt idx="298">
                  <c:v>211.39975458124499</c:v>
                </c:pt>
                <c:pt idx="299">
                  <c:v>211.39975458124499</c:v>
                </c:pt>
                <c:pt idx="300">
                  <c:v>211.39975458124499</c:v>
                </c:pt>
                <c:pt idx="301">
                  <c:v>211.39975458124499</c:v>
                </c:pt>
                <c:pt idx="302">
                  <c:v>211.39975458124499</c:v>
                </c:pt>
                <c:pt idx="303">
                  <c:v>211.39975458124499</c:v>
                </c:pt>
                <c:pt idx="304">
                  <c:v>211.39975458124499</c:v>
                </c:pt>
                <c:pt idx="305">
                  <c:v>211.39975458124499</c:v>
                </c:pt>
                <c:pt idx="306">
                  <c:v>211.39975458124499</c:v>
                </c:pt>
                <c:pt idx="307">
                  <c:v>211.39975458124499</c:v>
                </c:pt>
                <c:pt idx="308">
                  <c:v>211.39975458124499</c:v>
                </c:pt>
                <c:pt idx="309">
                  <c:v>211.39975458124499</c:v>
                </c:pt>
                <c:pt idx="310">
                  <c:v>211.39975458124499</c:v>
                </c:pt>
                <c:pt idx="311">
                  <c:v>211.39975458124499</c:v>
                </c:pt>
                <c:pt idx="312">
                  <c:v>211.39975458124499</c:v>
                </c:pt>
                <c:pt idx="313">
                  <c:v>211.39975458124499</c:v>
                </c:pt>
                <c:pt idx="314">
                  <c:v>211.39975458124499</c:v>
                </c:pt>
                <c:pt idx="315">
                  <c:v>211.39975458124499</c:v>
                </c:pt>
                <c:pt idx="316">
                  <c:v>211.39975458124499</c:v>
                </c:pt>
                <c:pt idx="317">
                  <c:v>211.39975458124499</c:v>
                </c:pt>
                <c:pt idx="318">
                  <c:v>211.39975458124499</c:v>
                </c:pt>
                <c:pt idx="319">
                  <c:v>211.39975458124499</c:v>
                </c:pt>
                <c:pt idx="320">
                  <c:v>211.39975458124499</c:v>
                </c:pt>
                <c:pt idx="321">
                  <c:v>211.39975458124499</c:v>
                </c:pt>
                <c:pt idx="322">
                  <c:v>211.39975458124499</c:v>
                </c:pt>
                <c:pt idx="323">
                  <c:v>211.39975458124499</c:v>
                </c:pt>
                <c:pt idx="324">
                  <c:v>211.39975458124499</c:v>
                </c:pt>
                <c:pt idx="325">
                  <c:v>211.39975458124499</c:v>
                </c:pt>
                <c:pt idx="326">
                  <c:v>211.39975458124499</c:v>
                </c:pt>
                <c:pt idx="327">
                  <c:v>211.39975458124499</c:v>
                </c:pt>
                <c:pt idx="328">
                  <c:v>211.39975458124499</c:v>
                </c:pt>
                <c:pt idx="329">
                  <c:v>211.39975458124499</c:v>
                </c:pt>
                <c:pt idx="330">
                  <c:v>211.39975458124499</c:v>
                </c:pt>
                <c:pt idx="331">
                  <c:v>211.39975458124499</c:v>
                </c:pt>
                <c:pt idx="332">
                  <c:v>211.39975458124499</c:v>
                </c:pt>
                <c:pt idx="333">
                  <c:v>211.39975458124499</c:v>
                </c:pt>
                <c:pt idx="334">
                  <c:v>211.39975458124499</c:v>
                </c:pt>
                <c:pt idx="335">
                  <c:v>211.39975458124499</c:v>
                </c:pt>
                <c:pt idx="336">
                  <c:v>211.39975458124499</c:v>
                </c:pt>
                <c:pt idx="337">
                  <c:v>211.39975458124499</c:v>
                </c:pt>
                <c:pt idx="338">
                  <c:v>211.39975458124499</c:v>
                </c:pt>
                <c:pt idx="339">
                  <c:v>211.39975458124499</c:v>
                </c:pt>
                <c:pt idx="340">
                  <c:v>211.39975458124499</c:v>
                </c:pt>
                <c:pt idx="341">
                  <c:v>211.39975458124499</c:v>
                </c:pt>
                <c:pt idx="342">
                  <c:v>211.39975458124499</c:v>
                </c:pt>
                <c:pt idx="343">
                  <c:v>211.39975458124499</c:v>
                </c:pt>
                <c:pt idx="344">
                  <c:v>211.39975458124499</c:v>
                </c:pt>
                <c:pt idx="345">
                  <c:v>211.39975458124499</c:v>
                </c:pt>
                <c:pt idx="346">
                  <c:v>211.39975458124499</c:v>
                </c:pt>
                <c:pt idx="347">
                  <c:v>211.39975458124499</c:v>
                </c:pt>
                <c:pt idx="348">
                  <c:v>211.39975458124499</c:v>
                </c:pt>
                <c:pt idx="349">
                  <c:v>211.39975458124499</c:v>
                </c:pt>
                <c:pt idx="350">
                  <c:v>211.39975458124499</c:v>
                </c:pt>
                <c:pt idx="351">
                  <c:v>211.39975458124499</c:v>
                </c:pt>
                <c:pt idx="352">
                  <c:v>211.39975458124499</c:v>
                </c:pt>
                <c:pt idx="353">
                  <c:v>211.39975458124499</c:v>
                </c:pt>
                <c:pt idx="354">
                  <c:v>211.39975458124499</c:v>
                </c:pt>
                <c:pt idx="355">
                  <c:v>211.39975458124499</c:v>
                </c:pt>
                <c:pt idx="356">
                  <c:v>211.39975458124499</c:v>
                </c:pt>
                <c:pt idx="357">
                  <c:v>211.39975458124499</c:v>
                </c:pt>
                <c:pt idx="358">
                  <c:v>211.39975458124499</c:v>
                </c:pt>
                <c:pt idx="359">
                  <c:v>211.39975458124499</c:v>
                </c:pt>
                <c:pt idx="360">
                  <c:v>211.39975458124499</c:v>
                </c:pt>
                <c:pt idx="361">
                  <c:v>211.39975458124499</c:v>
                </c:pt>
                <c:pt idx="362">
                  <c:v>211.39975458124499</c:v>
                </c:pt>
                <c:pt idx="363">
                  <c:v>211.39975458124499</c:v>
                </c:pt>
                <c:pt idx="364">
                  <c:v>211.39975458124499</c:v>
                </c:pt>
                <c:pt idx="365">
                  <c:v>211.39975458124499</c:v>
                </c:pt>
                <c:pt idx="366">
                  <c:v>211.39975458124499</c:v>
                </c:pt>
                <c:pt idx="367">
                  <c:v>211.39975458124499</c:v>
                </c:pt>
                <c:pt idx="368">
                  <c:v>211.39975458124499</c:v>
                </c:pt>
                <c:pt idx="369">
                  <c:v>211.39975458124499</c:v>
                </c:pt>
                <c:pt idx="370">
                  <c:v>211.39975458124499</c:v>
                </c:pt>
                <c:pt idx="371">
                  <c:v>211.39975458124499</c:v>
                </c:pt>
                <c:pt idx="372">
                  <c:v>211.39975458124499</c:v>
                </c:pt>
                <c:pt idx="373">
                  <c:v>211.39975458124499</c:v>
                </c:pt>
                <c:pt idx="374">
                  <c:v>211.39975458124499</c:v>
                </c:pt>
                <c:pt idx="375">
                  <c:v>211.39975458124499</c:v>
                </c:pt>
                <c:pt idx="376">
                  <c:v>211.39975458124499</c:v>
                </c:pt>
                <c:pt idx="377">
                  <c:v>211.39975458124499</c:v>
                </c:pt>
                <c:pt idx="378">
                  <c:v>211.39975458124499</c:v>
                </c:pt>
                <c:pt idx="379">
                  <c:v>211.39975458124499</c:v>
                </c:pt>
                <c:pt idx="380">
                  <c:v>211.39975458124499</c:v>
                </c:pt>
                <c:pt idx="381">
                  <c:v>211.39975458124499</c:v>
                </c:pt>
                <c:pt idx="382">
                  <c:v>211.39975458124499</c:v>
                </c:pt>
                <c:pt idx="383">
                  <c:v>211.39975458124499</c:v>
                </c:pt>
                <c:pt idx="384">
                  <c:v>211.39975458124499</c:v>
                </c:pt>
                <c:pt idx="385">
                  <c:v>211.39975458124499</c:v>
                </c:pt>
                <c:pt idx="386">
                  <c:v>211.39975458124499</c:v>
                </c:pt>
                <c:pt idx="387">
                  <c:v>211.39975458124499</c:v>
                </c:pt>
                <c:pt idx="388">
                  <c:v>211.39975458124499</c:v>
                </c:pt>
                <c:pt idx="389">
                  <c:v>211.39975458124499</c:v>
                </c:pt>
                <c:pt idx="390">
                  <c:v>211.39975458124499</c:v>
                </c:pt>
                <c:pt idx="391">
                  <c:v>211.39975458124499</c:v>
                </c:pt>
                <c:pt idx="392">
                  <c:v>211.39975458124499</c:v>
                </c:pt>
                <c:pt idx="393">
                  <c:v>211.39975458124499</c:v>
                </c:pt>
                <c:pt idx="394">
                  <c:v>211.39975458124499</c:v>
                </c:pt>
                <c:pt idx="395">
                  <c:v>211.39975458124499</c:v>
                </c:pt>
                <c:pt idx="396">
                  <c:v>211.39975458124499</c:v>
                </c:pt>
                <c:pt idx="397">
                  <c:v>211.39975458124499</c:v>
                </c:pt>
                <c:pt idx="398">
                  <c:v>211.39975458124499</c:v>
                </c:pt>
                <c:pt idx="399">
                  <c:v>211.39975458124499</c:v>
                </c:pt>
                <c:pt idx="400">
                  <c:v>211.39975458124499</c:v>
                </c:pt>
                <c:pt idx="401">
                  <c:v>211.39975458124499</c:v>
                </c:pt>
                <c:pt idx="402">
                  <c:v>211.39975458124499</c:v>
                </c:pt>
                <c:pt idx="403">
                  <c:v>211.39975458124499</c:v>
                </c:pt>
                <c:pt idx="404">
                  <c:v>211.39975458124499</c:v>
                </c:pt>
                <c:pt idx="405">
                  <c:v>211.39975458124499</c:v>
                </c:pt>
                <c:pt idx="406">
                  <c:v>211.39975458124499</c:v>
                </c:pt>
                <c:pt idx="407">
                  <c:v>211.39975458124499</c:v>
                </c:pt>
                <c:pt idx="408">
                  <c:v>211.39975458124499</c:v>
                </c:pt>
                <c:pt idx="409">
                  <c:v>211.39975458124499</c:v>
                </c:pt>
                <c:pt idx="410">
                  <c:v>211.39975458124499</c:v>
                </c:pt>
                <c:pt idx="411">
                  <c:v>211.39975458124499</c:v>
                </c:pt>
                <c:pt idx="412">
                  <c:v>211.39975458124499</c:v>
                </c:pt>
                <c:pt idx="413">
                  <c:v>211.39975458124499</c:v>
                </c:pt>
                <c:pt idx="414">
                  <c:v>211.39975458124499</c:v>
                </c:pt>
                <c:pt idx="415">
                  <c:v>211.39975458124499</c:v>
                </c:pt>
                <c:pt idx="416">
                  <c:v>211.39975458124499</c:v>
                </c:pt>
                <c:pt idx="417">
                  <c:v>211.39975458124499</c:v>
                </c:pt>
                <c:pt idx="418">
                  <c:v>211.39975458124499</c:v>
                </c:pt>
                <c:pt idx="419">
                  <c:v>211.39975458124499</c:v>
                </c:pt>
                <c:pt idx="420">
                  <c:v>211.39975458124499</c:v>
                </c:pt>
                <c:pt idx="421">
                  <c:v>211.39975458124499</c:v>
                </c:pt>
                <c:pt idx="422">
                  <c:v>211.39975458124499</c:v>
                </c:pt>
                <c:pt idx="423">
                  <c:v>211.39975458124499</c:v>
                </c:pt>
                <c:pt idx="424">
                  <c:v>211.39975458124499</c:v>
                </c:pt>
                <c:pt idx="425">
                  <c:v>211.39975458124499</c:v>
                </c:pt>
                <c:pt idx="426">
                  <c:v>211.39975458124499</c:v>
                </c:pt>
                <c:pt idx="427">
                  <c:v>211.39975458124499</c:v>
                </c:pt>
                <c:pt idx="428">
                  <c:v>211.39975458124499</c:v>
                </c:pt>
                <c:pt idx="429">
                  <c:v>211.39975458124499</c:v>
                </c:pt>
                <c:pt idx="430">
                  <c:v>211.39975458124499</c:v>
                </c:pt>
                <c:pt idx="431">
                  <c:v>211.39975458124499</c:v>
                </c:pt>
                <c:pt idx="432">
                  <c:v>211.39975458124499</c:v>
                </c:pt>
                <c:pt idx="433">
                  <c:v>211.39975458124499</c:v>
                </c:pt>
                <c:pt idx="434">
                  <c:v>211.39975458124499</c:v>
                </c:pt>
                <c:pt idx="435">
                  <c:v>211.39975458124499</c:v>
                </c:pt>
                <c:pt idx="436">
                  <c:v>211.39975458124499</c:v>
                </c:pt>
                <c:pt idx="437">
                  <c:v>211.39975458124499</c:v>
                </c:pt>
                <c:pt idx="438">
                  <c:v>211.39975458124499</c:v>
                </c:pt>
                <c:pt idx="439">
                  <c:v>211.39975458124499</c:v>
                </c:pt>
                <c:pt idx="440">
                  <c:v>211.39975458124499</c:v>
                </c:pt>
                <c:pt idx="441">
                  <c:v>211.39975458124499</c:v>
                </c:pt>
                <c:pt idx="442">
                  <c:v>211.39975458124499</c:v>
                </c:pt>
                <c:pt idx="443">
                  <c:v>211.39975458124499</c:v>
                </c:pt>
                <c:pt idx="444">
                  <c:v>211.39975458124499</c:v>
                </c:pt>
                <c:pt idx="445">
                  <c:v>211.39975458124499</c:v>
                </c:pt>
                <c:pt idx="446">
                  <c:v>211.39975458124499</c:v>
                </c:pt>
                <c:pt idx="447">
                  <c:v>211.39975458124499</c:v>
                </c:pt>
                <c:pt idx="448">
                  <c:v>211.39975458124499</c:v>
                </c:pt>
                <c:pt idx="449">
                  <c:v>211.39975458124499</c:v>
                </c:pt>
                <c:pt idx="450">
                  <c:v>211.39975458124499</c:v>
                </c:pt>
                <c:pt idx="451">
                  <c:v>211.39975458124499</c:v>
                </c:pt>
                <c:pt idx="452">
                  <c:v>211.39975458124499</c:v>
                </c:pt>
                <c:pt idx="453">
                  <c:v>211.39975458124499</c:v>
                </c:pt>
                <c:pt idx="454">
                  <c:v>211.39975458124499</c:v>
                </c:pt>
                <c:pt idx="455">
                  <c:v>211.39975458124499</c:v>
                </c:pt>
                <c:pt idx="456">
                  <c:v>211.39975458124499</c:v>
                </c:pt>
                <c:pt idx="457">
                  <c:v>211.39975458124499</c:v>
                </c:pt>
                <c:pt idx="458">
                  <c:v>211.39975458124499</c:v>
                </c:pt>
                <c:pt idx="459">
                  <c:v>211.39975458124499</c:v>
                </c:pt>
                <c:pt idx="460">
                  <c:v>211.39975458124499</c:v>
                </c:pt>
                <c:pt idx="461">
                  <c:v>211.39975458124499</c:v>
                </c:pt>
                <c:pt idx="462">
                  <c:v>211.39975458124499</c:v>
                </c:pt>
                <c:pt idx="463">
                  <c:v>211.39975458124499</c:v>
                </c:pt>
                <c:pt idx="464">
                  <c:v>211.39975458124499</c:v>
                </c:pt>
                <c:pt idx="465">
                  <c:v>211.39975458124499</c:v>
                </c:pt>
                <c:pt idx="466">
                  <c:v>211.39975458124499</c:v>
                </c:pt>
                <c:pt idx="467">
                  <c:v>211.39975458124499</c:v>
                </c:pt>
                <c:pt idx="468">
                  <c:v>211.39975458124499</c:v>
                </c:pt>
                <c:pt idx="469">
                  <c:v>211.39975458124499</c:v>
                </c:pt>
                <c:pt idx="470">
                  <c:v>211.39975458124499</c:v>
                </c:pt>
                <c:pt idx="471">
                  <c:v>211.39975458124499</c:v>
                </c:pt>
                <c:pt idx="472">
                  <c:v>211.39975458124499</c:v>
                </c:pt>
                <c:pt idx="473">
                  <c:v>211.39975458124499</c:v>
                </c:pt>
                <c:pt idx="474">
                  <c:v>211.39975458124499</c:v>
                </c:pt>
                <c:pt idx="475">
                  <c:v>211.39975458124499</c:v>
                </c:pt>
                <c:pt idx="476">
                  <c:v>211.39975458124499</c:v>
                </c:pt>
                <c:pt idx="477">
                  <c:v>211.39975458124499</c:v>
                </c:pt>
                <c:pt idx="478">
                  <c:v>211.39975458124499</c:v>
                </c:pt>
                <c:pt idx="479">
                  <c:v>211.39975458124499</c:v>
                </c:pt>
                <c:pt idx="480">
                  <c:v>211.39975458124499</c:v>
                </c:pt>
                <c:pt idx="481">
                  <c:v>211.39975458124499</c:v>
                </c:pt>
                <c:pt idx="482">
                  <c:v>211.39975458124499</c:v>
                </c:pt>
                <c:pt idx="483">
                  <c:v>211.39975458124499</c:v>
                </c:pt>
                <c:pt idx="484">
                  <c:v>211.39975458124499</c:v>
                </c:pt>
                <c:pt idx="485">
                  <c:v>211.39975458124499</c:v>
                </c:pt>
                <c:pt idx="486">
                  <c:v>211.39975458124499</c:v>
                </c:pt>
                <c:pt idx="487">
                  <c:v>211.39975458124499</c:v>
                </c:pt>
                <c:pt idx="488">
                  <c:v>211.39975458124499</c:v>
                </c:pt>
                <c:pt idx="489">
                  <c:v>211.39975458124499</c:v>
                </c:pt>
                <c:pt idx="490">
                  <c:v>211.39975458124499</c:v>
                </c:pt>
                <c:pt idx="491">
                  <c:v>211.39975458124499</c:v>
                </c:pt>
                <c:pt idx="492">
                  <c:v>211.39975458124499</c:v>
                </c:pt>
                <c:pt idx="493">
                  <c:v>211.39975458124499</c:v>
                </c:pt>
                <c:pt idx="494">
                  <c:v>211.39975458124499</c:v>
                </c:pt>
                <c:pt idx="495">
                  <c:v>211.39975458124499</c:v>
                </c:pt>
                <c:pt idx="496">
                  <c:v>211.39975458124499</c:v>
                </c:pt>
                <c:pt idx="497">
                  <c:v>211.39975458124499</c:v>
                </c:pt>
                <c:pt idx="498">
                  <c:v>211.39975458124499</c:v>
                </c:pt>
                <c:pt idx="499">
                  <c:v>211.39975458124499</c:v>
                </c:pt>
                <c:pt idx="500">
                  <c:v>211.39975458124499</c:v>
                </c:pt>
                <c:pt idx="501">
                  <c:v>211.39975458124499</c:v>
                </c:pt>
                <c:pt idx="502">
                  <c:v>211.39975458124499</c:v>
                </c:pt>
                <c:pt idx="503">
                  <c:v>211.39975458124499</c:v>
                </c:pt>
                <c:pt idx="504">
                  <c:v>211.39975458124499</c:v>
                </c:pt>
                <c:pt idx="505">
                  <c:v>211.39975458124499</c:v>
                </c:pt>
                <c:pt idx="506">
                  <c:v>211.39975458124499</c:v>
                </c:pt>
                <c:pt idx="507">
                  <c:v>211.39975458124499</c:v>
                </c:pt>
                <c:pt idx="508">
                  <c:v>211.39975458124499</c:v>
                </c:pt>
                <c:pt idx="509">
                  <c:v>211.39975458124499</c:v>
                </c:pt>
                <c:pt idx="510">
                  <c:v>211.39975458124499</c:v>
                </c:pt>
                <c:pt idx="511">
                  <c:v>211.39975458124499</c:v>
                </c:pt>
                <c:pt idx="512">
                  <c:v>211.39975458124499</c:v>
                </c:pt>
                <c:pt idx="513">
                  <c:v>211.39975458124499</c:v>
                </c:pt>
                <c:pt idx="514">
                  <c:v>211.39975458124499</c:v>
                </c:pt>
                <c:pt idx="515">
                  <c:v>211.39975458124499</c:v>
                </c:pt>
                <c:pt idx="516">
                  <c:v>211.39975458124499</c:v>
                </c:pt>
                <c:pt idx="517">
                  <c:v>211.39975458124499</c:v>
                </c:pt>
                <c:pt idx="518">
                  <c:v>211.39975458124499</c:v>
                </c:pt>
                <c:pt idx="519">
                  <c:v>211.39975458124499</c:v>
                </c:pt>
                <c:pt idx="520">
                  <c:v>211.39975458124499</c:v>
                </c:pt>
                <c:pt idx="521">
                  <c:v>211.39975458124499</c:v>
                </c:pt>
                <c:pt idx="522">
                  <c:v>211.39975458124499</c:v>
                </c:pt>
                <c:pt idx="523">
                  <c:v>211.39975458124499</c:v>
                </c:pt>
                <c:pt idx="524">
                  <c:v>211.39975458124499</c:v>
                </c:pt>
                <c:pt idx="525">
                  <c:v>211.39975458124499</c:v>
                </c:pt>
                <c:pt idx="526">
                  <c:v>211.39975458124499</c:v>
                </c:pt>
                <c:pt idx="527">
                  <c:v>211.39975458124499</c:v>
                </c:pt>
                <c:pt idx="528">
                  <c:v>211.39975458124499</c:v>
                </c:pt>
                <c:pt idx="529">
                  <c:v>211.39975458124499</c:v>
                </c:pt>
                <c:pt idx="530">
                  <c:v>211.39975458124499</c:v>
                </c:pt>
                <c:pt idx="531">
                  <c:v>211.39975458124499</c:v>
                </c:pt>
                <c:pt idx="532">
                  <c:v>211.39975458124499</c:v>
                </c:pt>
                <c:pt idx="533">
                  <c:v>211.39975458124499</c:v>
                </c:pt>
                <c:pt idx="534">
                  <c:v>211.39975458124499</c:v>
                </c:pt>
                <c:pt idx="535">
                  <c:v>211.39975458124499</c:v>
                </c:pt>
                <c:pt idx="536">
                  <c:v>211.39975458124499</c:v>
                </c:pt>
                <c:pt idx="537">
                  <c:v>211.39975458124499</c:v>
                </c:pt>
                <c:pt idx="538">
                  <c:v>211.39975458124499</c:v>
                </c:pt>
                <c:pt idx="539">
                  <c:v>211.39975458124499</c:v>
                </c:pt>
                <c:pt idx="540">
                  <c:v>211.39975458124499</c:v>
                </c:pt>
                <c:pt idx="541">
                  <c:v>211.39975458124499</c:v>
                </c:pt>
                <c:pt idx="542">
                  <c:v>211.39975458124499</c:v>
                </c:pt>
                <c:pt idx="543">
                  <c:v>211.39975458124499</c:v>
                </c:pt>
                <c:pt idx="544">
                  <c:v>211.39975458124499</c:v>
                </c:pt>
                <c:pt idx="545">
                  <c:v>211.39975458124499</c:v>
                </c:pt>
                <c:pt idx="546">
                  <c:v>211.39975458124499</c:v>
                </c:pt>
                <c:pt idx="547">
                  <c:v>211.39975458124499</c:v>
                </c:pt>
                <c:pt idx="548">
                  <c:v>211.39975458124499</c:v>
                </c:pt>
                <c:pt idx="549">
                  <c:v>211.39975458124499</c:v>
                </c:pt>
                <c:pt idx="550">
                  <c:v>211.39975458124499</c:v>
                </c:pt>
                <c:pt idx="551">
                  <c:v>211.39975458124499</c:v>
                </c:pt>
                <c:pt idx="552">
                  <c:v>211.39975458124499</c:v>
                </c:pt>
                <c:pt idx="553">
                  <c:v>211.39975458124499</c:v>
                </c:pt>
                <c:pt idx="554">
                  <c:v>211.39975458124499</c:v>
                </c:pt>
                <c:pt idx="555">
                  <c:v>211.39975458124499</c:v>
                </c:pt>
                <c:pt idx="556">
                  <c:v>211.39975458124499</c:v>
                </c:pt>
                <c:pt idx="557">
                  <c:v>211.39975458124499</c:v>
                </c:pt>
                <c:pt idx="558">
                  <c:v>211.39975458124499</c:v>
                </c:pt>
                <c:pt idx="559">
                  <c:v>211.39975458124499</c:v>
                </c:pt>
                <c:pt idx="560">
                  <c:v>211.39975458124499</c:v>
                </c:pt>
                <c:pt idx="561">
                  <c:v>211.39975458124499</c:v>
                </c:pt>
                <c:pt idx="562">
                  <c:v>211.39975458124499</c:v>
                </c:pt>
                <c:pt idx="563">
                  <c:v>211.39975458124499</c:v>
                </c:pt>
                <c:pt idx="564">
                  <c:v>211.39975458124499</c:v>
                </c:pt>
                <c:pt idx="565">
                  <c:v>211.39975458124499</c:v>
                </c:pt>
                <c:pt idx="566">
                  <c:v>211.39975458124499</c:v>
                </c:pt>
                <c:pt idx="567">
                  <c:v>211.39975458124499</c:v>
                </c:pt>
                <c:pt idx="568">
                  <c:v>211.39975458124499</c:v>
                </c:pt>
                <c:pt idx="569">
                  <c:v>211.39975458124499</c:v>
                </c:pt>
                <c:pt idx="570">
                  <c:v>211.39975458124499</c:v>
                </c:pt>
                <c:pt idx="571">
                  <c:v>211.39975458124499</c:v>
                </c:pt>
                <c:pt idx="572">
                  <c:v>211.39975458124499</c:v>
                </c:pt>
                <c:pt idx="573">
                  <c:v>211.39975458124499</c:v>
                </c:pt>
                <c:pt idx="574">
                  <c:v>211.39975458124499</c:v>
                </c:pt>
                <c:pt idx="575">
                  <c:v>211.39975458124499</c:v>
                </c:pt>
                <c:pt idx="576">
                  <c:v>211.39975458124499</c:v>
                </c:pt>
                <c:pt idx="577">
                  <c:v>211.39975458124499</c:v>
                </c:pt>
                <c:pt idx="578">
                  <c:v>211.39975458124499</c:v>
                </c:pt>
                <c:pt idx="579">
                  <c:v>211.39975458124499</c:v>
                </c:pt>
                <c:pt idx="580">
                  <c:v>211.39975458124499</c:v>
                </c:pt>
                <c:pt idx="581">
                  <c:v>211.39975458124499</c:v>
                </c:pt>
                <c:pt idx="582">
                  <c:v>211.39975458124499</c:v>
                </c:pt>
                <c:pt idx="583">
                  <c:v>211.39975458124499</c:v>
                </c:pt>
                <c:pt idx="584">
                  <c:v>211.39975458124499</c:v>
                </c:pt>
                <c:pt idx="585">
                  <c:v>211.39975458124499</c:v>
                </c:pt>
                <c:pt idx="586">
                  <c:v>211.39975458124499</c:v>
                </c:pt>
                <c:pt idx="587">
                  <c:v>211.39975458124499</c:v>
                </c:pt>
                <c:pt idx="588">
                  <c:v>211.39975458124499</c:v>
                </c:pt>
                <c:pt idx="589">
                  <c:v>211.39975458124499</c:v>
                </c:pt>
                <c:pt idx="590">
                  <c:v>211.39975458124499</c:v>
                </c:pt>
                <c:pt idx="591">
                  <c:v>211.39975458124499</c:v>
                </c:pt>
                <c:pt idx="592">
                  <c:v>211.39975458124499</c:v>
                </c:pt>
                <c:pt idx="593">
                  <c:v>211.39975458124499</c:v>
                </c:pt>
                <c:pt idx="594">
                  <c:v>211.39975458124499</c:v>
                </c:pt>
                <c:pt idx="595">
                  <c:v>211.39975458124499</c:v>
                </c:pt>
                <c:pt idx="596">
                  <c:v>211.39975458124499</c:v>
                </c:pt>
                <c:pt idx="597">
                  <c:v>211.39975458124499</c:v>
                </c:pt>
                <c:pt idx="598">
                  <c:v>211.39975458124499</c:v>
                </c:pt>
                <c:pt idx="599">
                  <c:v>211.39975458124499</c:v>
                </c:pt>
                <c:pt idx="600">
                  <c:v>211.39975458124499</c:v>
                </c:pt>
                <c:pt idx="601">
                  <c:v>211.39975458124499</c:v>
                </c:pt>
                <c:pt idx="602">
                  <c:v>211.39975458124499</c:v>
                </c:pt>
                <c:pt idx="603">
                  <c:v>211.39975458124499</c:v>
                </c:pt>
                <c:pt idx="604">
                  <c:v>211.39975458124499</c:v>
                </c:pt>
                <c:pt idx="605">
                  <c:v>211.39975458124499</c:v>
                </c:pt>
                <c:pt idx="606">
                  <c:v>211.39975458124499</c:v>
                </c:pt>
                <c:pt idx="607">
                  <c:v>211.39975458124499</c:v>
                </c:pt>
                <c:pt idx="608">
                  <c:v>211.39975458124499</c:v>
                </c:pt>
                <c:pt idx="609">
                  <c:v>211.39975458124499</c:v>
                </c:pt>
                <c:pt idx="610">
                  <c:v>211.39975458124499</c:v>
                </c:pt>
                <c:pt idx="611">
                  <c:v>211.39975458124499</c:v>
                </c:pt>
                <c:pt idx="612">
                  <c:v>211.39975458124499</c:v>
                </c:pt>
                <c:pt idx="613">
                  <c:v>211.39975458124499</c:v>
                </c:pt>
                <c:pt idx="614">
                  <c:v>211.39975458124499</c:v>
                </c:pt>
                <c:pt idx="615">
                  <c:v>211.39975458124499</c:v>
                </c:pt>
                <c:pt idx="616">
                  <c:v>211.39975458124499</c:v>
                </c:pt>
                <c:pt idx="617">
                  <c:v>211.39975458124499</c:v>
                </c:pt>
                <c:pt idx="618">
                  <c:v>211.39975458124499</c:v>
                </c:pt>
                <c:pt idx="619">
                  <c:v>211.39975458124499</c:v>
                </c:pt>
                <c:pt idx="620">
                  <c:v>211.39975458124499</c:v>
                </c:pt>
                <c:pt idx="621">
                  <c:v>211.39975458124499</c:v>
                </c:pt>
                <c:pt idx="622">
                  <c:v>211.39975458124499</c:v>
                </c:pt>
                <c:pt idx="623">
                  <c:v>211.39975458124499</c:v>
                </c:pt>
                <c:pt idx="624">
                  <c:v>211.39975458124499</c:v>
                </c:pt>
                <c:pt idx="625">
                  <c:v>211.39975458124499</c:v>
                </c:pt>
                <c:pt idx="626">
                  <c:v>211.39975458124499</c:v>
                </c:pt>
                <c:pt idx="627">
                  <c:v>211.39975458124499</c:v>
                </c:pt>
                <c:pt idx="628">
                  <c:v>211.39975458124499</c:v>
                </c:pt>
                <c:pt idx="629">
                  <c:v>211.39975458124499</c:v>
                </c:pt>
                <c:pt idx="630">
                  <c:v>211.39975458124499</c:v>
                </c:pt>
                <c:pt idx="631">
                  <c:v>211.39975458124499</c:v>
                </c:pt>
                <c:pt idx="632">
                  <c:v>211.39975458124499</c:v>
                </c:pt>
                <c:pt idx="633">
                  <c:v>211.39975458124499</c:v>
                </c:pt>
                <c:pt idx="634">
                  <c:v>211.39975458124499</c:v>
                </c:pt>
                <c:pt idx="635">
                  <c:v>211.39975458124499</c:v>
                </c:pt>
                <c:pt idx="636">
                  <c:v>211.39975458124499</c:v>
                </c:pt>
                <c:pt idx="637">
                  <c:v>211.39975458124499</c:v>
                </c:pt>
                <c:pt idx="638">
                  <c:v>211.39975458124499</c:v>
                </c:pt>
                <c:pt idx="639">
                  <c:v>211.39975458124499</c:v>
                </c:pt>
                <c:pt idx="640">
                  <c:v>211.39975458124499</c:v>
                </c:pt>
                <c:pt idx="641">
                  <c:v>211.39975458124499</c:v>
                </c:pt>
                <c:pt idx="642">
                  <c:v>211.39975458124499</c:v>
                </c:pt>
                <c:pt idx="643">
                  <c:v>211.39975458124499</c:v>
                </c:pt>
                <c:pt idx="644">
                  <c:v>211.39975458124499</c:v>
                </c:pt>
                <c:pt idx="645">
                  <c:v>211.39975458124499</c:v>
                </c:pt>
                <c:pt idx="646">
                  <c:v>211.39975458124499</c:v>
                </c:pt>
                <c:pt idx="647">
                  <c:v>211.39975458124499</c:v>
                </c:pt>
                <c:pt idx="648">
                  <c:v>211.39975458124499</c:v>
                </c:pt>
                <c:pt idx="649">
                  <c:v>211.39975458124499</c:v>
                </c:pt>
                <c:pt idx="650">
                  <c:v>211.39975458124499</c:v>
                </c:pt>
                <c:pt idx="651">
                  <c:v>211.39975458124499</c:v>
                </c:pt>
                <c:pt idx="652">
                  <c:v>211.39975458124499</c:v>
                </c:pt>
                <c:pt idx="653">
                  <c:v>211.39975458124499</c:v>
                </c:pt>
                <c:pt idx="654">
                  <c:v>211.39975458124499</c:v>
                </c:pt>
                <c:pt idx="655">
                  <c:v>211.39975458124499</c:v>
                </c:pt>
                <c:pt idx="656">
                  <c:v>211.39975458124499</c:v>
                </c:pt>
                <c:pt idx="657">
                  <c:v>211.39975458124499</c:v>
                </c:pt>
                <c:pt idx="658">
                  <c:v>211.39975458124499</c:v>
                </c:pt>
                <c:pt idx="659">
                  <c:v>211.39975458124499</c:v>
                </c:pt>
                <c:pt idx="660">
                  <c:v>211.39975458124499</c:v>
                </c:pt>
                <c:pt idx="661">
                  <c:v>211.39975458124499</c:v>
                </c:pt>
                <c:pt idx="662">
                  <c:v>211.39975458124499</c:v>
                </c:pt>
                <c:pt idx="663">
                  <c:v>211.39975458124499</c:v>
                </c:pt>
                <c:pt idx="664">
                  <c:v>211.39975458124499</c:v>
                </c:pt>
                <c:pt idx="665">
                  <c:v>211.39975458124499</c:v>
                </c:pt>
                <c:pt idx="666">
                  <c:v>211.39975458124499</c:v>
                </c:pt>
                <c:pt idx="667">
                  <c:v>211.39975458124499</c:v>
                </c:pt>
                <c:pt idx="668">
                  <c:v>211.39975458124499</c:v>
                </c:pt>
                <c:pt idx="669">
                  <c:v>211.39975458124499</c:v>
                </c:pt>
                <c:pt idx="670">
                  <c:v>211.39975458124499</c:v>
                </c:pt>
                <c:pt idx="671">
                  <c:v>211.39975458124499</c:v>
                </c:pt>
                <c:pt idx="672">
                  <c:v>211.39975458124499</c:v>
                </c:pt>
                <c:pt idx="673">
                  <c:v>211.39975458124499</c:v>
                </c:pt>
                <c:pt idx="674">
                  <c:v>211.39975458124499</c:v>
                </c:pt>
                <c:pt idx="675">
                  <c:v>211.39975458124499</c:v>
                </c:pt>
                <c:pt idx="676">
                  <c:v>211.39975458124499</c:v>
                </c:pt>
                <c:pt idx="677">
                  <c:v>211.39975458124499</c:v>
                </c:pt>
                <c:pt idx="678">
                  <c:v>211.39975458124499</c:v>
                </c:pt>
                <c:pt idx="679">
                  <c:v>211.39975458124499</c:v>
                </c:pt>
                <c:pt idx="680">
                  <c:v>211.39975458124499</c:v>
                </c:pt>
                <c:pt idx="681">
                  <c:v>211.39975458124499</c:v>
                </c:pt>
                <c:pt idx="682">
                  <c:v>211.39975458124499</c:v>
                </c:pt>
                <c:pt idx="683">
                  <c:v>211.39975458124499</c:v>
                </c:pt>
                <c:pt idx="684">
                  <c:v>211.39975458124499</c:v>
                </c:pt>
                <c:pt idx="685">
                  <c:v>211.39975458124499</c:v>
                </c:pt>
                <c:pt idx="686">
                  <c:v>211.39975458124499</c:v>
                </c:pt>
                <c:pt idx="687">
                  <c:v>211.39975458124499</c:v>
                </c:pt>
                <c:pt idx="688">
                  <c:v>211.39975458124499</c:v>
                </c:pt>
                <c:pt idx="689">
                  <c:v>211.39975458124499</c:v>
                </c:pt>
                <c:pt idx="690">
                  <c:v>211.39975458124499</c:v>
                </c:pt>
                <c:pt idx="691">
                  <c:v>211.39975458124499</c:v>
                </c:pt>
                <c:pt idx="692">
                  <c:v>211.39975458124499</c:v>
                </c:pt>
                <c:pt idx="693">
                  <c:v>211.39975458124499</c:v>
                </c:pt>
                <c:pt idx="694">
                  <c:v>211.39975458124499</c:v>
                </c:pt>
                <c:pt idx="695">
                  <c:v>211.39975458124499</c:v>
                </c:pt>
                <c:pt idx="696">
                  <c:v>211.39975458124499</c:v>
                </c:pt>
                <c:pt idx="697">
                  <c:v>211.39975458124499</c:v>
                </c:pt>
                <c:pt idx="698">
                  <c:v>211.39975458124499</c:v>
                </c:pt>
                <c:pt idx="699">
                  <c:v>211.39975458124499</c:v>
                </c:pt>
                <c:pt idx="700">
                  <c:v>211.39975458124499</c:v>
                </c:pt>
                <c:pt idx="701">
                  <c:v>211.39975458124499</c:v>
                </c:pt>
                <c:pt idx="702">
                  <c:v>211.39975458124499</c:v>
                </c:pt>
                <c:pt idx="703">
                  <c:v>211.39975458124499</c:v>
                </c:pt>
                <c:pt idx="704">
                  <c:v>211.39975458124499</c:v>
                </c:pt>
                <c:pt idx="705">
                  <c:v>211.39975458124499</c:v>
                </c:pt>
                <c:pt idx="706">
                  <c:v>211.39975458124499</c:v>
                </c:pt>
                <c:pt idx="707">
                  <c:v>211.39975458124499</c:v>
                </c:pt>
                <c:pt idx="708">
                  <c:v>211.39975458124499</c:v>
                </c:pt>
                <c:pt idx="709">
                  <c:v>211.39975458124499</c:v>
                </c:pt>
                <c:pt idx="710">
                  <c:v>211.39975458124499</c:v>
                </c:pt>
                <c:pt idx="711">
                  <c:v>211.39975458124499</c:v>
                </c:pt>
                <c:pt idx="712">
                  <c:v>211.39975458124499</c:v>
                </c:pt>
                <c:pt idx="713">
                  <c:v>211.39975458124499</c:v>
                </c:pt>
                <c:pt idx="714">
                  <c:v>211.39975458124499</c:v>
                </c:pt>
                <c:pt idx="715">
                  <c:v>211.39975458124499</c:v>
                </c:pt>
                <c:pt idx="716">
                  <c:v>211.39975458124499</c:v>
                </c:pt>
                <c:pt idx="717">
                  <c:v>211.39975458124499</c:v>
                </c:pt>
                <c:pt idx="718">
                  <c:v>211.39975458124499</c:v>
                </c:pt>
                <c:pt idx="719">
                  <c:v>211.39975458124499</c:v>
                </c:pt>
                <c:pt idx="720">
                  <c:v>211.39975458124499</c:v>
                </c:pt>
                <c:pt idx="721">
                  <c:v>211.39975458124499</c:v>
                </c:pt>
                <c:pt idx="722">
                  <c:v>211.39975458124499</c:v>
                </c:pt>
                <c:pt idx="723">
                  <c:v>211.39975458124499</c:v>
                </c:pt>
                <c:pt idx="724">
                  <c:v>211.39975458124499</c:v>
                </c:pt>
                <c:pt idx="725">
                  <c:v>211.39975458124499</c:v>
                </c:pt>
                <c:pt idx="726">
                  <c:v>211.39975458124499</c:v>
                </c:pt>
                <c:pt idx="727">
                  <c:v>211.39975458124499</c:v>
                </c:pt>
                <c:pt idx="728">
                  <c:v>211.39975458124499</c:v>
                </c:pt>
                <c:pt idx="729">
                  <c:v>211.39975458124499</c:v>
                </c:pt>
                <c:pt idx="730">
                  <c:v>211.39975458124499</c:v>
                </c:pt>
                <c:pt idx="731">
                  <c:v>211.39975458124499</c:v>
                </c:pt>
                <c:pt idx="732">
                  <c:v>211.39975458124499</c:v>
                </c:pt>
                <c:pt idx="733">
                  <c:v>211.39975458124499</c:v>
                </c:pt>
                <c:pt idx="734">
                  <c:v>211.39975458124499</c:v>
                </c:pt>
                <c:pt idx="735">
                  <c:v>211.39975458124499</c:v>
                </c:pt>
                <c:pt idx="736">
                  <c:v>211.39975458124499</c:v>
                </c:pt>
                <c:pt idx="737">
                  <c:v>211.39975458124499</c:v>
                </c:pt>
                <c:pt idx="738">
                  <c:v>211.39975458124499</c:v>
                </c:pt>
                <c:pt idx="739">
                  <c:v>211.39975458124499</c:v>
                </c:pt>
                <c:pt idx="740">
                  <c:v>211.39975458124499</c:v>
                </c:pt>
                <c:pt idx="741">
                  <c:v>211.39975458124499</c:v>
                </c:pt>
                <c:pt idx="742">
                  <c:v>211.39975458124499</c:v>
                </c:pt>
                <c:pt idx="743">
                  <c:v>211.39975458124499</c:v>
                </c:pt>
                <c:pt idx="744">
                  <c:v>211.39975458124499</c:v>
                </c:pt>
                <c:pt idx="745">
                  <c:v>211.39975458124499</c:v>
                </c:pt>
                <c:pt idx="746">
                  <c:v>211.39975458124499</c:v>
                </c:pt>
                <c:pt idx="747">
                  <c:v>211.39975458124499</c:v>
                </c:pt>
                <c:pt idx="748">
                  <c:v>211.39975458124499</c:v>
                </c:pt>
                <c:pt idx="749">
                  <c:v>211.39975458124499</c:v>
                </c:pt>
                <c:pt idx="750">
                  <c:v>211.39975458124499</c:v>
                </c:pt>
                <c:pt idx="751">
                  <c:v>211.39975458124499</c:v>
                </c:pt>
                <c:pt idx="752">
                  <c:v>211.39975458124499</c:v>
                </c:pt>
                <c:pt idx="753">
                  <c:v>211.39975458124499</c:v>
                </c:pt>
                <c:pt idx="754">
                  <c:v>211.39975458124499</c:v>
                </c:pt>
                <c:pt idx="755">
                  <c:v>211.39975458124499</c:v>
                </c:pt>
                <c:pt idx="756">
                  <c:v>211.39975458124499</c:v>
                </c:pt>
                <c:pt idx="757">
                  <c:v>211.39975458124499</c:v>
                </c:pt>
                <c:pt idx="758">
                  <c:v>211.39975458124499</c:v>
                </c:pt>
                <c:pt idx="759">
                  <c:v>211.39975458124499</c:v>
                </c:pt>
                <c:pt idx="760">
                  <c:v>211.39975458124499</c:v>
                </c:pt>
                <c:pt idx="761">
                  <c:v>211.39975458124499</c:v>
                </c:pt>
                <c:pt idx="762">
                  <c:v>211.39975458124499</c:v>
                </c:pt>
                <c:pt idx="763">
                  <c:v>211.39975458124499</c:v>
                </c:pt>
                <c:pt idx="764">
                  <c:v>211.39975458124499</c:v>
                </c:pt>
                <c:pt idx="765">
                  <c:v>211.39975458124499</c:v>
                </c:pt>
                <c:pt idx="766">
                  <c:v>211.39975458124499</c:v>
                </c:pt>
                <c:pt idx="767">
                  <c:v>211.39975458124499</c:v>
                </c:pt>
                <c:pt idx="768">
                  <c:v>211.39975458124499</c:v>
                </c:pt>
                <c:pt idx="769">
                  <c:v>211.39975458124499</c:v>
                </c:pt>
                <c:pt idx="770">
                  <c:v>211.39975458124499</c:v>
                </c:pt>
                <c:pt idx="771">
                  <c:v>211.39975458124499</c:v>
                </c:pt>
                <c:pt idx="772">
                  <c:v>211.39975458124499</c:v>
                </c:pt>
                <c:pt idx="773">
                  <c:v>211.39975458124499</c:v>
                </c:pt>
                <c:pt idx="774">
                  <c:v>211.39975458124499</c:v>
                </c:pt>
                <c:pt idx="775">
                  <c:v>211.39975458124499</c:v>
                </c:pt>
                <c:pt idx="776">
                  <c:v>211.39975458124499</c:v>
                </c:pt>
                <c:pt idx="777">
                  <c:v>211.39975458124499</c:v>
                </c:pt>
                <c:pt idx="778">
                  <c:v>211.39975458124499</c:v>
                </c:pt>
                <c:pt idx="779">
                  <c:v>211.39975458124499</c:v>
                </c:pt>
                <c:pt idx="780">
                  <c:v>211.39975458124499</c:v>
                </c:pt>
                <c:pt idx="781">
                  <c:v>211.39975458124499</c:v>
                </c:pt>
                <c:pt idx="782">
                  <c:v>211.39975458124499</c:v>
                </c:pt>
                <c:pt idx="783">
                  <c:v>211.39975458124499</c:v>
                </c:pt>
                <c:pt idx="784">
                  <c:v>211.39975458124499</c:v>
                </c:pt>
                <c:pt idx="785">
                  <c:v>211.39975458124499</c:v>
                </c:pt>
                <c:pt idx="786">
                  <c:v>211.39975458124499</c:v>
                </c:pt>
                <c:pt idx="787">
                  <c:v>211.39975458124499</c:v>
                </c:pt>
                <c:pt idx="788">
                  <c:v>211.39975458124499</c:v>
                </c:pt>
                <c:pt idx="789">
                  <c:v>211.39975458124499</c:v>
                </c:pt>
                <c:pt idx="790">
                  <c:v>211.39975458124499</c:v>
                </c:pt>
                <c:pt idx="791">
                  <c:v>211.39975458124499</c:v>
                </c:pt>
                <c:pt idx="792">
                  <c:v>211.39975458124499</c:v>
                </c:pt>
                <c:pt idx="793">
                  <c:v>211.39975458124499</c:v>
                </c:pt>
                <c:pt idx="794">
                  <c:v>211.39975458124499</c:v>
                </c:pt>
                <c:pt idx="795">
                  <c:v>211.39975458124499</c:v>
                </c:pt>
                <c:pt idx="796">
                  <c:v>211.39975458124499</c:v>
                </c:pt>
                <c:pt idx="797">
                  <c:v>211.39975458124499</c:v>
                </c:pt>
                <c:pt idx="798">
                  <c:v>211.39975458124499</c:v>
                </c:pt>
                <c:pt idx="799">
                  <c:v>211.39975458124499</c:v>
                </c:pt>
                <c:pt idx="800">
                  <c:v>211.39975458124499</c:v>
                </c:pt>
                <c:pt idx="801">
                  <c:v>211.39975458124499</c:v>
                </c:pt>
                <c:pt idx="802">
                  <c:v>211.39975458124499</c:v>
                </c:pt>
                <c:pt idx="803">
                  <c:v>211.39975458124499</c:v>
                </c:pt>
                <c:pt idx="804">
                  <c:v>211.39975458124499</c:v>
                </c:pt>
                <c:pt idx="805">
                  <c:v>211.39975458124499</c:v>
                </c:pt>
                <c:pt idx="806">
                  <c:v>211.39975458124499</c:v>
                </c:pt>
                <c:pt idx="807">
                  <c:v>211.39975458124499</c:v>
                </c:pt>
                <c:pt idx="808">
                  <c:v>211.39975458124499</c:v>
                </c:pt>
                <c:pt idx="809">
                  <c:v>211.39975458124499</c:v>
                </c:pt>
                <c:pt idx="810">
                  <c:v>211.39975458124499</c:v>
                </c:pt>
                <c:pt idx="811">
                  <c:v>211.39975458124499</c:v>
                </c:pt>
                <c:pt idx="812">
                  <c:v>211.39975458124499</c:v>
                </c:pt>
                <c:pt idx="813">
                  <c:v>211.39975458124499</c:v>
                </c:pt>
                <c:pt idx="814">
                  <c:v>211.39975458124499</c:v>
                </c:pt>
                <c:pt idx="815">
                  <c:v>211.39975458124499</c:v>
                </c:pt>
                <c:pt idx="816">
                  <c:v>211.39975458124499</c:v>
                </c:pt>
                <c:pt idx="817">
                  <c:v>211.39975458124499</c:v>
                </c:pt>
                <c:pt idx="818">
                  <c:v>211.39975458124499</c:v>
                </c:pt>
                <c:pt idx="819">
                  <c:v>211.39975458124499</c:v>
                </c:pt>
                <c:pt idx="820">
                  <c:v>211.39975458124499</c:v>
                </c:pt>
                <c:pt idx="821">
                  <c:v>211.39975458124499</c:v>
                </c:pt>
                <c:pt idx="822">
                  <c:v>211.39975458124499</c:v>
                </c:pt>
                <c:pt idx="823">
                  <c:v>211.39975458124499</c:v>
                </c:pt>
                <c:pt idx="824">
                  <c:v>211.39975458124499</c:v>
                </c:pt>
                <c:pt idx="825">
                  <c:v>211.39975458124499</c:v>
                </c:pt>
                <c:pt idx="826">
                  <c:v>211.39975458124499</c:v>
                </c:pt>
                <c:pt idx="827">
                  <c:v>211.39975458124499</c:v>
                </c:pt>
                <c:pt idx="828">
                  <c:v>211.39975458124499</c:v>
                </c:pt>
                <c:pt idx="829">
                  <c:v>211.39975458124499</c:v>
                </c:pt>
                <c:pt idx="830">
                  <c:v>211.39975458124499</c:v>
                </c:pt>
                <c:pt idx="831">
                  <c:v>211.39975458124499</c:v>
                </c:pt>
                <c:pt idx="832">
                  <c:v>211.39975458124499</c:v>
                </c:pt>
                <c:pt idx="833">
                  <c:v>211.39975458124499</c:v>
                </c:pt>
                <c:pt idx="834">
                  <c:v>211.39975458124499</c:v>
                </c:pt>
                <c:pt idx="835">
                  <c:v>211.39975458124499</c:v>
                </c:pt>
                <c:pt idx="836">
                  <c:v>211.39975458124499</c:v>
                </c:pt>
                <c:pt idx="837">
                  <c:v>211.39975458124499</c:v>
                </c:pt>
                <c:pt idx="838">
                  <c:v>211.39975458124499</c:v>
                </c:pt>
                <c:pt idx="839">
                  <c:v>211.39975458124499</c:v>
                </c:pt>
                <c:pt idx="840">
                  <c:v>211.39975458124499</c:v>
                </c:pt>
                <c:pt idx="841">
                  <c:v>211.39975458124499</c:v>
                </c:pt>
                <c:pt idx="842">
                  <c:v>211.39975458124499</c:v>
                </c:pt>
                <c:pt idx="843">
                  <c:v>211.39975458124499</c:v>
                </c:pt>
                <c:pt idx="844">
                  <c:v>211.39975458124499</c:v>
                </c:pt>
                <c:pt idx="845">
                  <c:v>211.39975458124499</c:v>
                </c:pt>
                <c:pt idx="846">
                  <c:v>211.39975458124499</c:v>
                </c:pt>
                <c:pt idx="847">
                  <c:v>211.39975458124499</c:v>
                </c:pt>
                <c:pt idx="848">
                  <c:v>211.39975458124499</c:v>
                </c:pt>
                <c:pt idx="849">
                  <c:v>211.39975458124499</c:v>
                </c:pt>
                <c:pt idx="850">
                  <c:v>211.39975458124499</c:v>
                </c:pt>
                <c:pt idx="851">
                  <c:v>211.39975458124499</c:v>
                </c:pt>
                <c:pt idx="852">
                  <c:v>211.39975458124499</c:v>
                </c:pt>
                <c:pt idx="853">
                  <c:v>211.39975458124499</c:v>
                </c:pt>
                <c:pt idx="854">
                  <c:v>211.39975458124499</c:v>
                </c:pt>
                <c:pt idx="855">
                  <c:v>211.39975458124499</c:v>
                </c:pt>
                <c:pt idx="856">
                  <c:v>211.39975458124499</c:v>
                </c:pt>
                <c:pt idx="857">
                  <c:v>211.39975458124499</c:v>
                </c:pt>
                <c:pt idx="858">
                  <c:v>211.39975458124499</c:v>
                </c:pt>
                <c:pt idx="859">
                  <c:v>211.39975458124499</c:v>
                </c:pt>
                <c:pt idx="860">
                  <c:v>211.39975458124499</c:v>
                </c:pt>
                <c:pt idx="861">
                  <c:v>211.39975458124499</c:v>
                </c:pt>
                <c:pt idx="862">
                  <c:v>211.39975458124499</c:v>
                </c:pt>
                <c:pt idx="863">
                  <c:v>211.39975458124499</c:v>
                </c:pt>
                <c:pt idx="864">
                  <c:v>211.39975458124499</c:v>
                </c:pt>
                <c:pt idx="865">
                  <c:v>211.39975458124499</c:v>
                </c:pt>
                <c:pt idx="866">
                  <c:v>211.39975458124499</c:v>
                </c:pt>
                <c:pt idx="867">
                  <c:v>211.39975458124499</c:v>
                </c:pt>
                <c:pt idx="868">
                  <c:v>211.39975458124499</c:v>
                </c:pt>
                <c:pt idx="869">
                  <c:v>211.39975458124499</c:v>
                </c:pt>
                <c:pt idx="870">
                  <c:v>211.39975458124499</c:v>
                </c:pt>
                <c:pt idx="871">
                  <c:v>211.39975458124499</c:v>
                </c:pt>
                <c:pt idx="872">
                  <c:v>211.39975458124499</c:v>
                </c:pt>
                <c:pt idx="873">
                  <c:v>211.39975458124499</c:v>
                </c:pt>
                <c:pt idx="874">
                  <c:v>211.39975458124499</c:v>
                </c:pt>
                <c:pt idx="875">
                  <c:v>211.39975458124499</c:v>
                </c:pt>
                <c:pt idx="876">
                  <c:v>211.39975458124499</c:v>
                </c:pt>
                <c:pt idx="877">
                  <c:v>211.39975458124499</c:v>
                </c:pt>
                <c:pt idx="878">
                  <c:v>211.39975458124499</c:v>
                </c:pt>
                <c:pt idx="879">
                  <c:v>211.39975458124499</c:v>
                </c:pt>
                <c:pt idx="880">
                  <c:v>211.39975458124499</c:v>
                </c:pt>
                <c:pt idx="881">
                  <c:v>211.39975458124499</c:v>
                </c:pt>
                <c:pt idx="882">
                  <c:v>211.39975458124499</c:v>
                </c:pt>
                <c:pt idx="883">
                  <c:v>211.39975458124499</c:v>
                </c:pt>
                <c:pt idx="884">
                  <c:v>211.39975458124499</c:v>
                </c:pt>
                <c:pt idx="885">
                  <c:v>211.39975458124499</c:v>
                </c:pt>
                <c:pt idx="886">
                  <c:v>211.39975458124499</c:v>
                </c:pt>
                <c:pt idx="887">
                  <c:v>211.39975458124499</c:v>
                </c:pt>
                <c:pt idx="888">
                  <c:v>211.39975458124499</c:v>
                </c:pt>
                <c:pt idx="889">
                  <c:v>211.39975458124499</c:v>
                </c:pt>
                <c:pt idx="890">
                  <c:v>211.39975458124499</c:v>
                </c:pt>
                <c:pt idx="891">
                  <c:v>211.39975458124499</c:v>
                </c:pt>
                <c:pt idx="892">
                  <c:v>211.39975458124499</c:v>
                </c:pt>
                <c:pt idx="893">
                  <c:v>211.39975458124499</c:v>
                </c:pt>
                <c:pt idx="894">
                  <c:v>211.39975458124499</c:v>
                </c:pt>
                <c:pt idx="895">
                  <c:v>211.39975458124499</c:v>
                </c:pt>
                <c:pt idx="896">
                  <c:v>211.39975458124499</c:v>
                </c:pt>
                <c:pt idx="897">
                  <c:v>211.39975458124499</c:v>
                </c:pt>
                <c:pt idx="898">
                  <c:v>211.39975458124499</c:v>
                </c:pt>
                <c:pt idx="899">
                  <c:v>211.39975458124499</c:v>
                </c:pt>
                <c:pt idx="900">
                  <c:v>211.39975458124499</c:v>
                </c:pt>
                <c:pt idx="901">
                  <c:v>211.39975458124499</c:v>
                </c:pt>
                <c:pt idx="902">
                  <c:v>211.39975458124499</c:v>
                </c:pt>
                <c:pt idx="903">
                  <c:v>211.39975458124499</c:v>
                </c:pt>
                <c:pt idx="904">
                  <c:v>211.39975458124499</c:v>
                </c:pt>
                <c:pt idx="905">
                  <c:v>211.39975458124499</c:v>
                </c:pt>
                <c:pt idx="906">
                  <c:v>211.39975458124499</c:v>
                </c:pt>
                <c:pt idx="907">
                  <c:v>211.39975458124499</c:v>
                </c:pt>
                <c:pt idx="908">
                  <c:v>211.39975458124499</c:v>
                </c:pt>
                <c:pt idx="909">
                  <c:v>211.39975458124499</c:v>
                </c:pt>
                <c:pt idx="910">
                  <c:v>211.39975458124499</c:v>
                </c:pt>
                <c:pt idx="911">
                  <c:v>211.39975458124499</c:v>
                </c:pt>
                <c:pt idx="912">
                  <c:v>211.39975458124499</c:v>
                </c:pt>
                <c:pt idx="913">
                  <c:v>211.39975458124499</c:v>
                </c:pt>
                <c:pt idx="914">
                  <c:v>211.39975458124499</c:v>
                </c:pt>
                <c:pt idx="915">
                  <c:v>211.39975458124499</c:v>
                </c:pt>
                <c:pt idx="916">
                  <c:v>211.39975458124499</c:v>
                </c:pt>
                <c:pt idx="917">
                  <c:v>211.39975458124499</c:v>
                </c:pt>
                <c:pt idx="918">
                  <c:v>211.39975458124499</c:v>
                </c:pt>
                <c:pt idx="919">
                  <c:v>211.39975458124499</c:v>
                </c:pt>
                <c:pt idx="920">
                  <c:v>211.39975458124499</c:v>
                </c:pt>
                <c:pt idx="921">
                  <c:v>211.39975458124499</c:v>
                </c:pt>
                <c:pt idx="922">
                  <c:v>211.39975458124499</c:v>
                </c:pt>
                <c:pt idx="923">
                  <c:v>211.39975458124499</c:v>
                </c:pt>
                <c:pt idx="924">
                  <c:v>211.39975458124499</c:v>
                </c:pt>
                <c:pt idx="925">
                  <c:v>211.39975458124499</c:v>
                </c:pt>
                <c:pt idx="926">
                  <c:v>211.39975458124499</c:v>
                </c:pt>
                <c:pt idx="927">
                  <c:v>211.39975458124499</c:v>
                </c:pt>
                <c:pt idx="928">
                  <c:v>211.39975458124499</c:v>
                </c:pt>
                <c:pt idx="929">
                  <c:v>211.39975458124499</c:v>
                </c:pt>
                <c:pt idx="930">
                  <c:v>211.39975458124499</c:v>
                </c:pt>
                <c:pt idx="931">
                  <c:v>211.39975458124499</c:v>
                </c:pt>
                <c:pt idx="932">
                  <c:v>211.39975458124499</c:v>
                </c:pt>
                <c:pt idx="933">
                  <c:v>211.39975458124499</c:v>
                </c:pt>
                <c:pt idx="934">
                  <c:v>211.39975458124499</c:v>
                </c:pt>
                <c:pt idx="935">
                  <c:v>211.39975458124499</c:v>
                </c:pt>
                <c:pt idx="936">
                  <c:v>211.39975458124499</c:v>
                </c:pt>
                <c:pt idx="937">
                  <c:v>211.39975458124499</c:v>
                </c:pt>
                <c:pt idx="938">
                  <c:v>211.39975458124499</c:v>
                </c:pt>
                <c:pt idx="939">
                  <c:v>211.39975458124499</c:v>
                </c:pt>
                <c:pt idx="940">
                  <c:v>211.39975458124499</c:v>
                </c:pt>
                <c:pt idx="941">
                  <c:v>211.39975458124499</c:v>
                </c:pt>
                <c:pt idx="942">
                  <c:v>211.39975458124499</c:v>
                </c:pt>
                <c:pt idx="943">
                  <c:v>211.39975458124499</c:v>
                </c:pt>
                <c:pt idx="944">
                  <c:v>211.39975458124499</c:v>
                </c:pt>
                <c:pt idx="945">
                  <c:v>211.39975458124499</c:v>
                </c:pt>
                <c:pt idx="946">
                  <c:v>211.39975458124499</c:v>
                </c:pt>
                <c:pt idx="947">
                  <c:v>211.39975458124499</c:v>
                </c:pt>
                <c:pt idx="948">
                  <c:v>211.39975458124499</c:v>
                </c:pt>
                <c:pt idx="949">
                  <c:v>211.39975458124499</c:v>
                </c:pt>
                <c:pt idx="950">
                  <c:v>211.39975458124499</c:v>
                </c:pt>
                <c:pt idx="951">
                  <c:v>211.39975458124499</c:v>
                </c:pt>
                <c:pt idx="952">
                  <c:v>211.39975458124499</c:v>
                </c:pt>
                <c:pt idx="953">
                  <c:v>211.39975458124499</c:v>
                </c:pt>
                <c:pt idx="954">
                  <c:v>211.39975458124499</c:v>
                </c:pt>
                <c:pt idx="955">
                  <c:v>211.39975458124499</c:v>
                </c:pt>
                <c:pt idx="956">
                  <c:v>211.39975458124499</c:v>
                </c:pt>
                <c:pt idx="957">
                  <c:v>211.39975458124499</c:v>
                </c:pt>
                <c:pt idx="958">
                  <c:v>211.39975458124499</c:v>
                </c:pt>
                <c:pt idx="959">
                  <c:v>211.39975458124499</c:v>
                </c:pt>
                <c:pt idx="960">
                  <c:v>211.39975458124499</c:v>
                </c:pt>
                <c:pt idx="961">
                  <c:v>211.39975458124499</c:v>
                </c:pt>
                <c:pt idx="962">
                  <c:v>211.39975458124499</c:v>
                </c:pt>
                <c:pt idx="963">
                  <c:v>211.39975458124499</c:v>
                </c:pt>
                <c:pt idx="964">
                  <c:v>211.39975458124499</c:v>
                </c:pt>
                <c:pt idx="965">
                  <c:v>211.39975458124499</c:v>
                </c:pt>
                <c:pt idx="966">
                  <c:v>211.39975458124499</c:v>
                </c:pt>
                <c:pt idx="967">
                  <c:v>211.39975458124499</c:v>
                </c:pt>
                <c:pt idx="968">
                  <c:v>211.39975458124499</c:v>
                </c:pt>
                <c:pt idx="969">
                  <c:v>211.39975458124499</c:v>
                </c:pt>
                <c:pt idx="970">
                  <c:v>211.39975458124499</c:v>
                </c:pt>
                <c:pt idx="971">
                  <c:v>211.39975458124499</c:v>
                </c:pt>
                <c:pt idx="972">
                  <c:v>211.39975458124499</c:v>
                </c:pt>
                <c:pt idx="973">
                  <c:v>211.39975458124499</c:v>
                </c:pt>
                <c:pt idx="974">
                  <c:v>211.39975458124499</c:v>
                </c:pt>
                <c:pt idx="975">
                  <c:v>211.39975458124499</c:v>
                </c:pt>
                <c:pt idx="976">
                  <c:v>211.39975458124499</c:v>
                </c:pt>
                <c:pt idx="977">
                  <c:v>211.39975458124499</c:v>
                </c:pt>
                <c:pt idx="978">
                  <c:v>211.39975458124499</c:v>
                </c:pt>
                <c:pt idx="979">
                  <c:v>211.39975458124499</c:v>
                </c:pt>
                <c:pt idx="980">
                  <c:v>211.39975458124499</c:v>
                </c:pt>
                <c:pt idx="981">
                  <c:v>211.39975458124499</c:v>
                </c:pt>
                <c:pt idx="982">
                  <c:v>211.39975458124499</c:v>
                </c:pt>
                <c:pt idx="983">
                  <c:v>211.39975458124499</c:v>
                </c:pt>
                <c:pt idx="984">
                  <c:v>211.39975458124499</c:v>
                </c:pt>
                <c:pt idx="985">
                  <c:v>211.39975458124499</c:v>
                </c:pt>
                <c:pt idx="986">
                  <c:v>211.39975458124499</c:v>
                </c:pt>
                <c:pt idx="987">
                  <c:v>211.39975458124499</c:v>
                </c:pt>
                <c:pt idx="988">
                  <c:v>211.39975458124499</c:v>
                </c:pt>
                <c:pt idx="989">
                  <c:v>211.39975458124499</c:v>
                </c:pt>
                <c:pt idx="990">
                  <c:v>211.39975458124499</c:v>
                </c:pt>
                <c:pt idx="991">
                  <c:v>211.39975458124499</c:v>
                </c:pt>
                <c:pt idx="992">
                  <c:v>211.39975458124499</c:v>
                </c:pt>
                <c:pt idx="993">
                  <c:v>211.39975458124499</c:v>
                </c:pt>
                <c:pt idx="994">
                  <c:v>211.39975458124499</c:v>
                </c:pt>
                <c:pt idx="995">
                  <c:v>211.39975458124499</c:v>
                </c:pt>
                <c:pt idx="996">
                  <c:v>211.39975458124499</c:v>
                </c:pt>
                <c:pt idx="997">
                  <c:v>211.39975458124499</c:v>
                </c:pt>
                <c:pt idx="998">
                  <c:v>211.39975458124499</c:v>
                </c:pt>
                <c:pt idx="999">
                  <c:v>211.39975458124499</c:v>
                </c:pt>
                <c:pt idx="1000">
                  <c:v>211.39975458124499</c:v>
                </c:pt>
                <c:pt idx="1001">
                  <c:v>211.39975458124499</c:v>
                </c:pt>
                <c:pt idx="1002">
                  <c:v>211.39975458124499</c:v>
                </c:pt>
                <c:pt idx="1003">
                  <c:v>211.39975458124499</c:v>
                </c:pt>
                <c:pt idx="1004">
                  <c:v>211.39975458124499</c:v>
                </c:pt>
                <c:pt idx="1005">
                  <c:v>211.39975458124499</c:v>
                </c:pt>
                <c:pt idx="1006">
                  <c:v>211.39975458124499</c:v>
                </c:pt>
                <c:pt idx="1007">
                  <c:v>211.39975458124499</c:v>
                </c:pt>
                <c:pt idx="1008">
                  <c:v>211.39975458124499</c:v>
                </c:pt>
                <c:pt idx="1009">
                  <c:v>211.39975458124499</c:v>
                </c:pt>
                <c:pt idx="1010">
                  <c:v>211.39975458124499</c:v>
                </c:pt>
                <c:pt idx="1011">
                  <c:v>211.39975458124499</c:v>
                </c:pt>
                <c:pt idx="1012">
                  <c:v>211.39975458124499</c:v>
                </c:pt>
                <c:pt idx="1013">
                  <c:v>211.39975458124499</c:v>
                </c:pt>
                <c:pt idx="1014">
                  <c:v>211.39975458124499</c:v>
                </c:pt>
                <c:pt idx="1015">
                  <c:v>211.39975458124499</c:v>
                </c:pt>
                <c:pt idx="1016">
                  <c:v>211.39975458124499</c:v>
                </c:pt>
                <c:pt idx="1017">
                  <c:v>211.39975458124499</c:v>
                </c:pt>
                <c:pt idx="1018">
                  <c:v>211.39975458124499</c:v>
                </c:pt>
                <c:pt idx="1019">
                  <c:v>211.39975458124499</c:v>
                </c:pt>
                <c:pt idx="1020">
                  <c:v>211.39975458124499</c:v>
                </c:pt>
                <c:pt idx="1021">
                  <c:v>211.39975458124499</c:v>
                </c:pt>
                <c:pt idx="1022">
                  <c:v>211.39975458124499</c:v>
                </c:pt>
                <c:pt idx="1023">
                  <c:v>211.39975458124499</c:v>
                </c:pt>
                <c:pt idx="1024">
                  <c:v>211.39975458124499</c:v>
                </c:pt>
                <c:pt idx="1025">
                  <c:v>211.39975458124499</c:v>
                </c:pt>
                <c:pt idx="1026">
                  <c:v>211.39975458124499</c:v>
                </c:pt>
                <c:pt idx="1027">
                  <c:v>211.39975458124499</c:v>
                </c:pt>
                <c:pt idx="1028">
                  <c:v>211.39975458124499</c:v>
                </c:pt>
                <c:pt idx="1029">
                  <c:v>211.39975458124499</c:v>
                </c:pt>
                <c:pt idx="1030">
                  <c:v>211.39975458124499</c:v>
                </c:pt>
                <c:pt idx="1031">
                  <c:v>211.39975458124499</c:v>
                </c:pt>
                <c:pt idx="1032">
                  <c:v>211.39975458124499</c:v>
                </c:pt>
                <c:pt idx="1033">
                  <c:v>211.39975458124499</c:v>
                </c:pt>
                <c:pt idx="1034">
                  <c:v>211.39975458124499</c:v>
                </c:pt>
                <c:pt idx="1035">
                  <c:v>211.39975458124499</c:v>
                </c:pt>
                <c:pt idx="1036">
                  <c:v>211.39975458124499</c:v>
                </c:pt>
                <c:pt idx="1037">
                  <c:v>211.39975458124499</c:v>
                </c:pt>
                <c:pt idx="1038">
                  <c:v>211.39975458124499</c:v>
                </c:pt>
                <c:pt idx="1039">
                  <c:v>211.39975458124499</c:v>
                </c:pt>
                <c:pt idx="1040">
                  <c:v>211.39975458124499</c:v>
                </c:pt>
                <c:pt idx="1041">
                  <c:v>211.39975458124499</c:v>
                </c:pt>
                <c:pt idx="1042">
                  <c:v>211.39975458124499</c:v>
                </c:pt>
                <c:pt idx="1043">
                  <c:v>211.39975458124499</c:v>
                </c:pt>
                <c:pt idx="1044">
                  <c:v>211.39975458124499</c:v>
                </c:pt>
                <c:pt idx="1045">
                  <c:v>211.39975458124499</c:v>
                </c:pt>
                <c:pt idx="1046">
                  <c:v>211.39975458124499</c:v>
                </c:pt>
                <c:pt idx="1047">
                  <c:v>211.39975458124499</c:v>
                </c:pt>
                <c:pt idx="1048">
                  <c:v>211.39975458124499</c:v>
                </c:pt>
                <c:pt idx="1049">
                  <c:v>211.39975458124499</c:v>
                </c:pt>
                <c:pt idx="1050">
                  <c:v>211.39975458124499</c:v>
                </c:pt>
                <c:pt idx="1051">
                  <c:v>211.39975458124499</c:v>
                </c:pt>
                <c:pt idx="1052">
                  <c:v>211.39975458124499</c:v>
                </c:pt>
                <c:pt idx="1053">
                  <c:v>211.39975458124499</c:v>
                </c:pt>
                <c:pt idx="1054">
                  <c:v>211.39975458124499</c:v>
                </c:pt>
                <c:pt idx="1055">
                  <c:v>211.39975458124499</c:v>
                </c:pt>
                <c:pt idx="1056">
                  <c:v>211.39975458124499</c:v>
                </c:pt>
                <c:pt idx="1057">
                  <c:v>211.39975458124499</c:v>
                </c:pt>
                <c:pt idx="1058">
                  <c:v>211.39975458124499</c:v>
                </c:pt>
                <c:pt idx="1059">
                  <c:v>211.39975458124499</c:v>
                </c:pt>
                <c:pt idx="1060">
                  <c:v>211.39975458124499</c:v>
                </c:pt>
                <c:pt idx="1061">
                  <c:v>211.39975458124499</c:v>
                </c:pt>
                <c:pt idx="1062">
                  <c:v>211.39975458124499</c:v>
                </c:pt>
                <c:pt idx="1063">
                  <c:v>211.39975458124499</c:v>
                </c:pt>
                <c:pt idx="1064">
                  <c:v>211.39975458124499</c:v>
                </c:pt>
                <c:pt idx="1065">
                  <c:v>211.39975458124499</c:v>
                </c:pt>
                <c:pt idx="1066">
                  <c:v>211.39975458124499</c:v>
                </c:pt>
                <c:pt idx="1067">
                  <c:v>211.39975458124499</c:v>
                </c:pt>
                <c:pt idx="1068">
                  <c:v>211.39975458124499</c:v>
                </c:pt>
                <c:pt idx="1069">
                  <c:v>211.39975458124499</c:v>
                </c:pt>
                <c:pt idx="1070">
                  <c:v>211.39975458124499</c:v>
                </c:pt>
                <c:pt idx="1071">
                  <c:v>211.39975458124499</c:v>
                </c:pt>
                <c:pt idx="1072">
                  <c:v>211.39975458124499</c:v>
                </c:pt>
                <c:pt idx="1073">
                  <c:v>211.39975458124499</c:v>
                </c:pt>
                <c:pt idx="1074">
                  <c:v>211.39975458124499</c:v>
                </c:pt>
                <c:pt idx="1075">
                  <c:v>211.39975458124499</c:v>
                </c:pt>
                <c:pt idx="1076">
                  <c:v>211.39975458124499</c:v>
                </c:pt>
                <c:pt idx="1077">
                  <c:v>211.39975458124499</c:v>
                </c:pt>
                <c:pt idx="1078">
                  <c:v>211.39975458124499</c:v>
                </c:pt>
                <c:pt idx="1079">
                  <c:v>211.39975458124499</c:v>
                </c:pt>
                <c:pt idx="1080">
                  <c:v>211.39975458124499</c:v>
                </c:pt>
                <c:pt idx="1081">
                  <c:v>211.39975458124499</c:v>
                </c:pt>
                <c:pt idx="1082">
                  <c:v>211.39975458124499</c:v>
                </c:pt>
                <c:pt idx="1083">
                  <c:v>211.39975458124499</c:v>
                </c:pt>
                <c:pt idx="1084">
                  <c:v>211.39975458124499</c:v>
                </c:pt>
                <c:pt idx="1085">
                  <c:v>211.39975458124499</c:v>
                </c:pt>
                <c:pt idx="1086">
                  <c:v>211.39975458124499</c:v>
                </c:pt>
                <c:pt idx="1087">
                  <c:v>211.39975458124499</c:v>
                </c:pt>
                <c:pt idx="1088">
                  <c:v>211.39975458124499</c:v>
                </c:pt>
                <c:pt idx="1089">
                  <c:v>211.39975458124499</c:v>
                </c:pt>
                <c:pt idx="1090">
                  <c:v>211.39975458124499</c:v>
                </c:pt>
                <c:pt idx="1091">
                  <c:v>211.39975458124499</c:v>
                </c:pt>
                <c:pt idx="1092">
                  <c:v>211.39975458124499</c:v>
                </c:pt>
                <c:pt idx="1093">
                  <c:v>211.39975458124499</c:v>
                </c:pt>
                <c:pt idx="1094">
                  <c:v>211.39975458124499</c:v>
                </c:pt>
                <c:pt idx="1095">
                  <c:v>211.39975458124499</c:v>
                </c:pt>
                <c:pt idx="1096">
                  <c:v>211.39975458124499</c:v>
                </c:pt>
                <c:pt idx="1097">
                  <c:v>211.39975458124499</c:v>
                </c:pt>
                <c:pt idx="1098">
                  <c:v>211.39975458124499</c:v>
                </c:pt>
                <c:pt idx="1099">
                  <c:v>211.39975458124499</c:v>
                </c:pt>
                <c:pt idx="1100">
                  <c:v>211.39975458124499</c:v>
                </c:pt>
                <c:pt idx="1101">
                  <c:v>211.39975458124499</c:v>
                </c:pt>
                <c:pt idx="1102">
                  <c:v>211.39975458124499</c:v>
                </c:pt>
                <c:pt idx="1103">
                  <c:v>211.39975458124499</c:v>
                </c:pt>
                <c:pt idx="1104">
                  <c:v>211.39975458124499</c:v>
                </c:pt>
                <c:pt idx="1105">
                  <c:v>211.39975458124499</c:v>
                </c:pt>
                <c:pt idx="1106">
                  <c:v>211.39975458124499</c:v>
                </c:pt>
                <c:pt idx="1107">
                  <c:v>211.39975458124499</c:v>
                </c:pt>
                <c:pt idx="1108">
                  <c:v>211.39975458124499</c:v>
                </c:pt>
                <c:pt idx="1109">
                  <c:v>211.39975458124499</c:v>
                </c:pt>
                <c:pt idx="1110">
                  <c:v>211.39975458124499</c:v>
                </c:pt>
                <c:pt idx="1111">
                  <c:v>211.39975458124499</c:v>
                </c:pt>
                <c:pt idx="1112">
                  <c:v>211.39975458124499</c:v>
                </c:pt>
                <c:pt idx="1113">
                  <c:v>211.39975458124499</c:v>
                </c:pt>
                <c:pt idx="1114">
                  <c:v>211.39975458124499</c:v>
                </c:pt>
                <c:pt idx="1115">
                  <c:v>211.39975458124499</c:v>
                </c:pt>
                <c:pt idx="1116">
                  <c:v>211.39975458124499</c:v>
                </c:pt>
                <c:pt idx="1117">
                  <c:v>211.39975458124499</c:v>
                </c:pt>
                <c:pt idx="1118">
                  <c:v>211.39975458124499</c:v>
                </c:pt>
                <c:pt idx="1119">
                  <c:v>211.39975458124499</c:v>
                </c:pt>
                <c:pt idx="1120">
                  <c:v>211.39975458124499</c:v>
                </c:pt>
                <c:pt idx="1121">
                  <c:v>211.39975458124499</c:v>
                </c:pt>
                <c:pt idx="1122">
                  <c:v>211.39975458124499</c:v>
                </c:pt>
                <c:pt idx="1123">
                  <c:v>211.39975458124499</c:v>
                </c:pt>
                <c:pt idx="1124">
                  <c:v>211.39975458124499</c:v>
                </c:pt>
                <c:pt idx="1125">
                  <c:v>211.39975458124499</c:v>
                </c:pt>
                <c:pt idx="1126">
                  <c:v>211.39975458124499</c:v>
                </c:pt>
                <c:pt idx="1127">
                  <c:v>211.39975458124499</c:v>
                </c:pt>
                <c:pt idx="1128">
                  <c:v>211.39975458124499</c:v>
                </c:pt>
                <c:pt idx="1129">
                  <c:v>211.39975458124499</c:v>
                </c:pt>
                <c:pt idx="1130">
                  <c:v>211.39975458124499</c:v>
                </c:pt>
                <c:pt idx="1131">
                  <c:v>211.39975458124499</c:v>
                </c:pt>
                <c:pt idx="1132">
                  <c:v>211.39975458124499</c:v>
                </c:pt>
                <c:pt idx="1133">
                  <c:v>211.39975458124499</c:v>
                </c:pt>
                <c:pt idx="1134">
                  <c:v>211.39975458124499</c:v>
                </c:pt>
                <c:pt idx="1135">
                  <c:v>211.39975458124499</c:v>
                </c:pt>
                <c:pt idx="1136">
                  <c:v>211.39975458124499</c:v>
                </c:pt>
                <c:pt idx="1137">
                  <c:v>211.39975458124499</c:v>
                </c:pt>
                <c:pt idx="1138">
                  <c:v>211.39975458124499</c:v>
                </c:pt>
                <c:pt idx="1139">
                  <c:v>211.39975458124499</c:v>
                </c:pt>
                <c:pt idx="1140">
                  <c:v>211.39975458124499</c:v>
                </c:pt>
                <c:pt idx="1141">
                  <c:v>211.39975458124499</c:v>
                </c:pt>
                <c:pt idx="1142">
                  <c:v>211.39975458124499</c:v>
                </c:pt>
                <c:pt idx="1143">
                  <c:v>211.39975458124499</c:v>
                </c:pt>
                <c:pt idx="1144">
                  <c:v>211.39975458124499</c:v>
                </c:pt>
                <c:pt idx="1145">
                  <c:v>211.39975458124499</c:v>
                </c:pt>
                <c:pt idx="1146">
                  <c:v>211.39975458124499</c:v>
                </c:pt>
                <c:pt idx="1147">
                  <c:v>211.39975458124499</c:v>
                </c:pt>
                <c:pt idx="1148">
                  <c:v>211.39975458124499</c:v>
                </c:pt>
                <c:pt idx="1149">
                  <c:v>211.39975458124499</c:v>
                </c:pt>
                <c:pt idx="1150">
                  <c:v>211.39975458124499</c:v>
                </c:pt>
                <c:pt idx="1151">
                  <c:v>211.39975458124499</c:v>
                </c:pt>
                <c:pt idx="1152">
                  <c:v>211.39975458124499</c:v>
                </c:pt>
                <c:pt idx="1153">
                  <c:v>211.39975458124499</c:v>
                </c:pt>
                <c:pt idx="1154">
                  <c:v>211.39975458124499</c:v>
                </c:pt>
                <c:pt idx="1155">
                  <c:v>211.39975458124499</c:v>
                </c:pt>
                <c:pt idx="1156">
                  <c:v>211.39975458124499</c:v>
                </c:pt>
                <c:pt idx="1157">
                  <c:v>211.39975458124499</c:v>
                </c:pt>
                <c:pt idx="1158">
                  <c:v>211.39975458124499</c:v>
                </c:pt>
                <c:pt idx="1159">
                  <c:v>211.39975458124499</c:v>
                </c:pt>
                <c:pt idx="1160">
                  <c:v>211.39975458124499</c:v>
                </c:pt>
                <c:pt idx="1161">
                  <c:v>211.39975458124499</c:v>
                </c:pt>
                <c:pt idx="1162">
                  <c:v>211.39975458124499</c:v>
                </c:pt>
                <c:pt idx="1163">
                  <c:v>211.39975458124499</c:v>
                </c:pt>
                <c:pt idx="1164">
                  <c:v>211.39975458124499</c:v>
                </c:pt>
                <c:pt idx="1165">
                  <c:v>211.39975458124499</c:v>
                </c:pt>
                <c:pt idx="1166">
                  <c:v>211.39975458124499</c:v>
                </c:pt>
                <c:pt idx="1167">
                  <c:v>211.39975458124499</c:v>
                </c:pt>
                <c:pt idx="1168">
                  <c:v>211.39975458124499</c:v>
                </c:pt>
                <c:pt idx="1169">
                  <c:v>211.39975458124499</c:v>
                </c:pt>
                <c:pt idx="1170">
                  <c:v>211.39975458124499</c:v>
                </c:pt>
                <c:pt idx="1171">
                  <c:v>211.39975458124499</c:v>
                </c:pt>
                <c:pt idx="1172">
                  <c:v>211.39975458124499</c:v>
                </c:pt>
                <c:pt idx="1173">
                  <c:v>211.39975458124499</c:v>
                </c:pt>
                <c:pt idx="1174">
                  <c:v>211.39975458124499</c:v>
                </c:pt>
                <c:pt idx="1175">
                  <c:v>211.39975458124499</c:v>
                </c:pt>
                <c:pt idx="1176">
                  <c:v>211.39975458124499</c:v>
                </c:pt>
                <c:pt idx="1177">
                  <c:v>211.39975458124499</c:v>
                </c:pt>
                <c:pt idx="1178">
                  <c:v>211.39975458124499</c:v>
                </c:pt>
                <c:pt idx="1179">
                  <c:v>211.39975458124499</c:v>
                </c:pt>
                <c:pt idx="1180">
                  <c:v>211.39975458124499</c:v>
                </c:pt>
                <c:pt idx="1181">
                  <c:v>211.39975458124499</c:v>
                </c:pt>
                <c:pt idx="1182">
                  <c:v>211.39975458124499</c:v>
                </c:pt>
                <c:pt idx="1183">
                  <c:v>211.39975458124499</c:v>
                </c:pt>
                <c:pt idx="1184">
                  <c:v>211.39975458124499</c:v>
                </c:pt>
                <c:pt idx="1185">
                  <c:v>211.39975458124499</c:v>
                </c:pt>
                <c:pt idx="1186">
                  <c:v>211.39975458124499</c:v>
                </c:pt>
                <c:pt idx="1187">
                  <c:v>211.39975458124499</c:v>
                </c:pt>
                <c:pt idx="1188">
                  <c:v>211.39975458124499</c:v>
                </c:pt>
                <c:pt idx="1189">
                  <c:v>211.39975458124499</c:v>
                </c:pt>
                <c:pt idx="1190">
                  <c:v>211.39975458124499</c:v>
                </c:pt>
                <c:pt idx="1191">
                  <c:v>211.39975458124499</c:v>
                </c:pt>
                <c:pt idx="1192">
                  <c:v>211.39975458124499</c:v>
                </c:pt>
                <c:pt idx="1193">
                  <c:v>211.39975458124499</c:v>
                </c:pt>
                <c:pt idx="1194">
                  <c:v>211.39975458124499</c:v>
                </c:pt>
                <c:pt idx="1195">
                  <c:v>211.39975458124499</c:v>
                </c:pt>
                <c:pt idx="1196">
                  <c:v>211.39975458124499</c:v>
                </c:pt>
                <c:pt idx="1197">
                  <c:v>211.39975458124499</c:v>
                </c:pt>
                <c:pt idx="1198">
                  <c:v>211.39975458124499</c:v>
                </c:pt>
                <c:pt idx="1199">
                  <c:v>211.39975458124499</c:v>
                </c:pt>
                <c:pt idx="1200">
                  <c:v>211.39975458124499</c:v>
                </c:pt>
                <c:pt idx="1201">
                  <c:v>211.39975458124499</c:v>
                </c:pt>
                <c:pt idx="1202">
                  <c:v>211.39975458124499</c:v>
                </c:pt>
                <c:pt idx="1203">
                  <c:v>211.39975458124499</c:v>
                </c:pt>
                <c:pt idx="1204">
                  <c:v>211.39975458124499</c:v>
                </c:pt>
                <c:pt idx="1205">
                  <c:v>211.39975458124499</c:v>
                </c:pt>
                <c:pt idx="1206">
                  <c:v>211.39975458124499</c:v>
                </c:pt>
                <c:pt idx="1207">
                  <c:v>211.39975458124499</c:v>
                </c:pt>
                <c:pt idx="1208">
                  <c:v>211.39975458124499</c:v>
                </c:pt>
                <c:pt idx="1209">
                  <c:v>211.39975458124499</c:v>
                </c:pt>
                <c:pt idx="1210">
                  <c:v>211.39975458124499</c:v>
                </c:pt>
                <c:pt idx="1211">
                  <c:v>211.39975458124499</c:v>
                </c:pt>
                <c:pt idx="1212">
                  <c:v>211.39975458124499</c:v>
                </c:pt>
                <c:pt idx="1213">
                  <c:v>211.39975458124499</c:v>
                </c:pt>
                <c:pt idx="1214">
                  <c:v>211.39975458124499</c:v>
                </c:pt>
                <c:pt idx="1215">
                  <c:v>211.39975458124499</c:v>
                </c:pt>
                <c:pt idx="1216">
                  <c:v>211.39975458124499</c:v>
                </c:pt>
                <c:pt idx="1217">
                  <c:v>211.39975458124499</c:v>
                </c:pt>
                <c:pt idx="1218">
                  <c:v>211.39975458124499</c:v>
                </c:pt>
                <c:pt idx="1219">
                  <c:v>211.39975458124499</c:v>
                </c:pt>
                <c:pt idx="1220">
                  <c:v>211.39975458124499</c:v>
                </c:pt>
                <c:pt idx="1221">
                  <c:v>211.39975458124499</c:v>
                </c:pt>
                <c:pt idx="1222">
                  <c:v>211.39975458124499</c:v>
                </c:pt>
                <c:pt idx="1223">
                  <c:v>211.39975458124499</c:v>
                </c:pt>
                <c:pt idx="1224">
                  <c:v>211.39975458124499</c:v>
                </c:pt>
                <c:pt idx="1225">
                  <c:v>211.39975458124499</c:v>
                </c:pt>
                <c:pt idx="1226">
                  <c:v>211.39975458124499</c:v>
                </c:pt>
                <c:pt idx="1227">
                  <c:v>211.39975458124499</c:v>
                </c:pt>
                <c:pt idx="1228">
                  <c:v>211.39975458124499</c:v>
                </c:pt>
                <c:pt idx="1229">
                  <c:v>211.39975458124499</c:v>
                </c:pt>
                <c:pt idx="1230">
                  <c:v>211.39975458124499</c:v>
                </c:pt>
                <c:pt idx="1231">
                  <c:v>211.39975458124499</c:v>
                </c:pt>
                <c:pt idx="1232">
                  <c:v>211.39975458124499</c:v>
                </c:pt>
                <c:pt idx="1233">
                  <c:v>211.39975458124499</c:v>
                </c:pt>
                <c:pt idx="1234">
                  <c:v>211.39975458124499</c:v>
                </c:pt>
                <c:pt idx="1235">
                  <c:v>211.39975458124499</c:v>
                </c:pt>
                <c:pt idx="1236">
                  <c:v>211.39975458124499</c:v>
                </c:pt>
                <c:pt idx="1237">
                  <c:v>211.39975458124499</c:v>
                </c:pt>
                <c:pt idx="1238">
                  <c:v>211.39975458124499</c:v>
                </c:pt>
                <c:pt idx="1239">
                  <c:v>211.39975458124499</c:v>
                </c:pt>
                <c:pt idx="1240">
                  <c:v>211.39975458124499</c:v>
                </c:pt>
                <c:pt idx="1241">
                  <c:v>211.39975458124499</c:v>
                </c:pt>
                <c:pt idx="1242">
                  <c:v>211.39975458124499</c:v>
                </c:pt>
                <c:pt idx="1243">
                  <c:v>211.39975458124499</c:v>
                </c:pt>
                <c:pt idx="1244">
                  <c:v>211.39975458124499</c:v>
                </c:pt>
                <c:pt idx="1245">
                  <c:v>211.39975458124499</c:v>
                </c:pt>
                <c:pt idx="1246">
                  <c:v>211.39975458124499</c:v>
                </c:pt>
                <c:pt idx="1247">
                  <c:v>211.39975458124499</c:v>
                </c:pt>
                <c:pt idx="1248">
                  <c:v>211.39975458124499</c:v>
                </c:pt>
                <c:pt idx="1249">
                  <c:v>211.39975458124499</c:v>
                </c:pt>
                <c:pt idx="1250">
                  <c:v>211.39975458124499</c:v>
                </c:pt>
                <c:pt idx="1251">
                  <c:v>211.39975458124499</c:v>
                </c:pt>
                <c:pt idx="1252">
                  <c:v>211.39975458124499</c:v>
                </c:pt>
                <c:pt idx="1253">
                  <c:v>211.39975458124499</c:v>
                </c:pt>
                <c:pt idx="1254">
                  <c:v>211.39975458124499</c:v>
                </c:pt>
                <c:pt idx="1255">
                  <c:v>211.39975458124499</c:v>
                </c:pt>
                <c:pt idx="1256">
                  <c:v>211.39975458124499</c:v>
                </c:pt>
                <c:pt idx="1257">
                  <c:v>211.39975458124499</c:v>
                </c:pt>
                <c:pt idx="1258">
                  <c:v>211.39975458124499</c:v>
                </c:pt>
                <c:pt idx="1259">
                  <c:v>211.39975458124499</c:v>
                </c:pt>
                <c:pt idx="1260">
                  <c:v>211.39975458124499</c:v>
                </c:pt>
                <c:pt idx="1261">
                  <c:v>211.39975458124499</c:v>
                </c:pt>
                <c:pt idx="1262">
                  <c:v>211.39975458124499</c:v>
                </c:pt>
                <c:pt idx="1263">
                  <c:v>211.39975458124499</c:v>
                </c:pt>
                <c:pt idx="1264">
                  <c:v>211.39975458124499</c:v>
                </c:pt>
                <c:pt idx="1265">
                  <c:v>211.39975458124499</c:v>
                </c:pt>
                <c:pt idx="1266">
                  <c:v>211.39975458124499</c:v>
                </c:pt>
                <c:pt idx="1267">
                  <c:v>211.39975458124499</c:v>
                </c:pt>
                <c:pt idx="1268">
                  <c:v>211.39975458124499</c:v>
                </c:pt>
                <c:pt idx="1269">
                  <c:v>211.39975458124499</c:v>
                </c:pt>
                <c:pt idx="1270">
                  <c:v>211.39975458124499</c:v>
                </c:pt>
                <c:pt idx="1271">
                  <c:v>211.39975458124499</c:v>
                </c:pt>
                <c:pt idx="1272">
                  <c:v>211.39975458124499</c:v>
                </c:pt>
                <c:pt idx="1273">
                  <c:v>211.39975458124499</c:v>
                </c:pt>
                <c:pt idx="1274">
                  <c:v>211.39975458124499</c:v>
                </c:pt>
                <c:pt idx="1275">
                  <c:v>211.39975458124499</c:v>
                </c:pt>
                <c:pt idx="1276">
                  <c:v>211.39975458124499</c:v>
                </c:pt>
                <c:pt idx="1277">
                  <c:v>211.39975458124499</c:v>
                </c:pt>
                <c:pt idx="1278">
                  <c:v>211.39975458124499</c:v>
                </c:pt>
                <c:pt idx="1279">
                  <c:v>211.39975458124499</c:v>
                </c:pt>
                <c:pt idx="1280">
                  <c:v>211.39975458124499</c:v>
                </c:pt>
                <c:pt idx="1281">
                  <c:v>211.39975458124499</c:v>
                </c:pt>
                <c:pt idx="1282">
                  <c:v>211.39975458124499</c:v>
                </c:pt>
                <c:pt idx="1283">
                  <c:v>211.39975458124499</c:v>
                </c:pt>
                <c:pt idx="1284">
                  <c:v>211.39975458124499</c:v>
                </c:pt>
                <c:pt idx="1285">
                  <c:v>211.39975458124499</c:v>
                </c:pt>
                <c:pt idx="1286">
                  <c:v>211.39975458124499</c:v>
                </c:pt>
                <c:pt idx="1287">
                  <c:v>211.39975458124499</c:v>
                </c:pt>
                <c:pt idx="1288">
                  <c:v>211.39975458124499</c:v>
                </c:pt>
                <c:pt idx="1289">
                  <c:v>211.39975458124499</c:v>
                </c:pt>
                <c:pt idx="1290">
                  <c:v>211.39975458124499</c:v>
                </c:pt>
                <c:pt idx="1291">
                  <c:v>211.39975458124499</c:v>
                </c:pt>
                <c:pt idx="1292">
                  <c:v>211.39975458124499</c:v>
                </c:pt>
                <c:pt idx="1293">
                  <c:v>211.39975458124499</c:v>
                </c:pt>
                <c:pt idx="1294">
                  <c:v>211.39975458124499</c:v>
                </c:pt>
                <c:pt idx="1295">
                  <c:v>211.39975458124499</c:v>
                </c:pt>
                <c:pt idx="1296">
                  <c:v>211.39975458124499</c:v>
                </c:pt>
                <c:pt idx="1297">
                  <c:v>211.39975458124499</c:v>
                </c:pt>
                <c:pt idx="1298">
                  <c:v>211.39975458124499</c:v>
                </c:pt>
                <c:pt idx="1299">
                  <c:v>211.39975458124499</c:v>
                </c:pt>
                <c:pt idx="1300">
                  <c:v>211.39975458124499</c:v>
                </c:pt>
                <c:pt idx="1301">
                  <c:v>211.39975458124499</c:v>
                </c:pt>
                <c:pt idx="1302">
                  <c:v>211.39975458124499</c:v>
                </c:pt>
                <c:pt idx="1303">
                  <c:v>211.39975458124499</c:v>
                </c:pt>
                <c:pt idx="1304">
                  <c:v>211.39975458124499</c:v>
                </c:pt>
                <c:pt idx="1305">
                  <c:v>211.39975458124499</c:v>
                </c:pt>
                <c:pt idx="1306">
                  <c:v>211.39975458124499</c:v>
                </c:pt>
                <c:pt idx="1307">
                  <c:v>211.39975458124499</c:v>
                </c:pt>
                <c:pt idx="1308">
                  <c:v>211.39975458124499</c:v>
                </c:pt>
                <c:pt idx="1309">
                  <c:v>211.39975458124499</c:v>
                </c:pt>
                <c:pt idx="1310">
                  <c:v>211.39975458124499</c:v>
                </c:pt>
                <c:pt idx="1311">
                  <c:v>211.39975458124499</c:v>
                </c:pt>
                <c:pt idx="1312">
                  <c:v>211.39975458124499</c:v>
                </c:pt>
                <c:pt idx="1313">
                  <c:v>211.39975458124499</c:v>
                </c:pt>
                <c:pt idx="1314">
                  <c:v>211.39975458124499</c:v>
                </c:pt>
                <c:pt idx="1315">
                  <c:v>211.39975458124499</c:v>
                </c:pt>
                <c:pt idx="1316">
                  <c:v>211.39975458124499</c:v>
                </c:pt>
                <c:pt idx="1317">
                  <c:v>211.39975458124499</c:v>
                </c:pt>
                <c:pt idx="1318">
                  <c:v>211.39975458124499</c:v>
                </c:pt>
                <c:pt idx="1319">
                  <c:v>211.39975458124499</c:v>
                </c:pt>
                <c:pt idx="1320">
                  <c:v>211.39975458124499</c:v>
                </c:pt>
                <c:pt idx="1321">
                  <c:v>211.39975458124499</c:v>
                </c:pt>
                <c:pt idx="1322">
                  <c:v>211.39975458124499</c:v>
                </c:pt>
                <c:pt idx="1323">
                  <c:v>211.39975458124499</c:v>
                </c:pt>
                <c:pt idx="1324">
                  <c:v>211.39975458124499</c:v>
                </c:pt>
                <c:pt idx="1325">
                  <c:v>211.39975458124499</c:v>
                </c:pt>
                <c:pt idx="1326">
                  <c:v>211.39975458124499</c:v>
                </c:pt>
                <c:pt idx="1327">
                  <c:v>211.39975458124499</c:v>
                </c:pt>
                <c:pt idx="1328">
                  <c:v>211.39975458124499</c:v>
                </c:pt>
                <c:pt idx="1329">
                  <c:v>211.39975458124499</c:v>
                </c:pt>
                <c:pt idx="1330">
                  <c:v>211.39975458124499</c:v>
                </c:pt>
                <c:pt idx="1331">
                  <c:v>211.39975458124499</c:v>
                </c:pt>
                <c:pt idx="1332">
                  <c:v>211.39975458124499</c:v>
                </c:pt>
                <c:pt idx="1333">
                  <c:v>211.39975458124499</c:v>
                </c:pt>
                <c:pt idx="1334">
                  <c:v>211.39975458124499</c:v>
                </c:pt>
                <c:pt idx="1335">
                  <c:v>211.39975458124499</c:v>
                </c:pt>
                <c:pt idx="1336">
                  <c:v>211.39975458124499</c:v>
                </c:pt>
                <c:pt idx="1337">
                  <c:v>211.39975458124499</c:v>
                </c:pt>
                <c:pt idx="1338">
                  <c:v>211.39975458124499</c:v>
                </c:pt>
                <c:pt idx="1339">
                  <c:v>211.39975458124499</c:v>
                </c:pt>
                <c:pt idx="1340">
                  <c:v>211.39975458124499</c:v>
                </c:pt>
                <c:pt idx="1341">
                  <c:v>211.39975458124499</c:v>
                </c:pt>
                <c:pt idx="1342">
                  <c:v>211.39975458124499</c:v>
                </c:pt>
                <c:pt idx="1343">
                  <c:v>211.39975458124499</c:v>
                </c:pt>
                <c:pt idx="1344">
                  <c:v>211.39975458124499</c:v>
                </c:pt>
                <c:pt idx="1345">
                  <c:v>211.39975458124499</c:v>
                </c:pt>
                <c:pt idx="1346">
                  <c:v>211.39975458124499</c:v>
                </c:pt>
                <c:pt idx="1347">
                  <c:v>211.39975458124499</c:v>
                </c:pt>
                <c:pt idx="1348">
                  <c:v>211.39975458124499</c:v>
                </c:pt>
                <c:pt idx="1349">
                  <c:v>211.39975458124499</c:v>
                </c:pt>
                <c:pt idx="1350">
                  <c:v>211.39975458124499</c:v>
                </c:pt>
                <c:pt idx="1351">
                  <c:v>211.39975458124499</c:v>
                </c:pt>
                <c:pt idx="1352">
                  <c:v>211.39975458124499</c:v>
                </c:pt>
                <c:pt idx="1353">
                  <c:v>211.39975458124499</c:v>
                </c:pt>
                <c:pt idx="1354">
                  <c:v>211.39975458124499</c:v>
                </c:pt>
                <c:pt idx="1355">
                  <c:v>211.39975458124499</c:v>
                </c:pt>
                <c:pt idx="1356">
                  <c:v>211.39975458124499</c:v>
                </c:pt>
                <c:pt idx="1357">
                  <c:v>211.39975458124499</c:v>
                </c:pt>
                <c:pt idx="1358">
                  <c:v>211.39975458124499</c:v>
                </c:pt>
                <c:pt idx="1359">
                  <c:v>211.39975458124499</c:v>
                </c:pt>
                <c:pt idx="1360">
                  <c:v>211.39975458124499</c:v>
                </c:pt>
                <c:pt idx="1361">
                  <c:v>211.39975458124499</c:v>
                </c:pt>
                <c:pt idx="1362">
                  <c:v>211.39975458124499</c:v>
                </c:pt>
                <c:pt idx="1363">
                  <c:v>211.39975458124499</c:v>
                </c:pt>
                <c:pt idx="1364">
                  <c:v>211.39975458124499</c:v>
                </c:pt>
                <c:pt idx="1365">
                  <c:v>211.39975458124499</c:v>
                </c:pt>
                <c:pt idx="1366">
                  <c:v>211.39975458124499</c:v>
                </c:pt>
                <c:pt idx="1367">
                  <c:v>211.39975458124499</c:v>
                </c:pt>
                <c:pt idx="1368">
                  <c:v>211.39975458124499</c:v>
                </c:pt>
                <c:pt idx="1369">
                  <c:v>211.39975458124499</c:v>
                </c:pt>
                <c:pt idx="1370">
                  <c:v>211.39975458124499</c:v>
                </c:pt>
                <c:pt idx="1371">
                  <c:v>211.39975458124499</c:v>
                </c:pt>
                <c:pt idx="1372">
                  <c:v>211.39975458124499</c:v>
                </c:pt>
                <c:pt idx="1373">
                  <c:v>211.39975458124499</c:v>
                </c:pt>
                <c:pt idx="1374">
                  <c:v>211.39975458124499</c:v>
                </c:pt>
                <c:pt idx="1375">
                  <c:v>211.39975458124499</c:v>
                </c:pt>
                <c:pt idx="1376">
                  <c:v>211.39975458124499</c:v>
                </c:pt>
                <c:pt idx="1377">
                  <c:v>211.39975458124499</c:v>
                </c:pt>
                <c:pt idx="1378">
                  <c:v>211.39975458124499</c:v>
                </c:pt>
                <c:pt idx="1379">
                  <c:v>211.39975458124499</c:v>
                </c:pt>
                <c:pt idx="1380">
                  <c:v>211.39975458124499</c:v>
                </c:pt>
                <c:pt idx="1381">
                  <c:v>211.39975458124499</c:v>
                </c:pt>
                <c:pt idx="1382">
                  <c:v>211.39975458124499</c:v>
                </c:pt>
                <c:pt idx="1383">
                  <c:v>211.39975458124499</c:v>
                </c:pt>
                <c:pt idx="1384">
                  <c:v>211.39975458124499</c:v>
                </c:pt>
                <c:pt idx="1385">
                  <c:v>211.39975458124499</c:v>
                </c:pt>
                <c:pt idx="1386">
                  <c:v>211.39975458124499</c:v>
                </c:pt>
                <c:pt idx="1387">
                  <c:v>211.39975458124499</c:v>
                </c:pt>
                <c:pt idx="1388">
                  <c:v>211.39975458124499</c:v>
                </c:pt>
                <c:pt idx="1389">
                  <c:v>211.39975458124499</c:v>
                </c:pt>
                <c:pt idx="1390">
                  <c:v>211.39975458124499</c:v>
                </c:pt>
                <c:pt idx="1391">
                  <c:v>211.39975458124499</c:v>
                </c:pt>
                <c:pt idx="1392">
                  <c:v>211.39975458124499</c:v>
                </c:pt>
                <c:pt idx="1393">
                  <c:v>211.39975458124499</c:v>
                </c:pt>
                <c:pt idx="1394">
                  <c:v>211.39975458124499</c:v>
                </c:pt>
                <c:pt idx="1395">
                  <c:v>211.39975458124499</c:v>
                </c:pt>
                <c:pt idx="1396">
                  <c:v>211.39975458124499</c:v>
                </c:pt>
                <c:pt idx="1397">
                  <c:v>211.39975458124499</c:v>
                </c:pt>
                <c:pt idx="1398">
                  <c:v>211.39975458124499</c:v>
                </c:pt>
                <c:pt idx="1399">
                  <c:v>211.39975458124499</c:v>
                </c:pt>
                <c:pt idx="1400">
                  <c:v>211.39975458124499</c:v>
                </c:pt>
                <c:pt idx="1401">
                  <c:v>211.39975458124499</c:v>
                </c:pt>
                <c:pt idx="1402">
                  <c:v>211.39975458124499</c:v>
                </c:pt>
                <c:pt idx="1403">
                  <c:v>211.39975458124499</c:v>
                </c:pt>
                <c:pt idx="1404">
                  <c:v>211.39975458124499</c:v>
                </c:pt>
                <c:pt idx="1405">
                  <c:v>211.39975458124499</c:v>
                </c:pt>
                <c:pt idx="1406">
                  <c:v>211.39975458124499</c:v>
                </c:pt>
                <c:pt idx="1407">
                  <c:v>211.39975458124499</c:v>
                </c:pt>
                <c:pt idx="1408">
                  <c:v>211.39975458124499</c:v>
                </c:pt>
                <c:pt idx="1409">
                  <c:v>211.39975458124499</c:v>
                </c:pt>
                <c:pt idx="1410">
                  <c:v>211.39975458124499</c:v>
                </c:pt>
                <c:pt idx="1411">
                  <c:v>211.39975458124499</c:v>
                </c:pt>
                <c:pt idx="1412">
                  <c:v>211.39975458124499</c:v>
                </c:pt>
                <c:pt idx="1413">
                  <c:v>211.39975458124499</c:v>
                </c:pt>
                <c:pt idx="1414">
                  <c:v>211.39975458124499</c:v>
                </c:pt>
                <c:pt idx="1415">
                  <c:v>211.39975458124499</c:v>
                </c:pt>
                <c:pt idx="1416">
                  <c:v>211.39975458124499</c:v>
                </c:pt>
                <c:pt idx="1417">
                  <c:v>211.39975458124499</c:v>
                </c:pt>
                <c:pt idx="1418">
                  <c:v>211.39975458124499</c:v>
                </c:pt>
                <c:pt idx="1419">
                  <c:v>211.39975458124499</c:v>
                </c:pt>
                <c:pt idx="1420">
                  <c:v>211.39975458124499</c:v>
                </c:pt>
                <c:pt idx="1421">
                  <c:v>211.39975458124499</c:v>
                </c:pt>
                <c:pt idx="1422">
                  <c:v>211.39975458124499</c:v>
                </c:pt>
                <c:pt idx="1423">
                  <c:v>211.39975458124499</c:v>
                </c:pt>
                <c:pt idx="1424">
                  <c:v>211.39975458124499</c:v>
                </c:pt>
                <c:pt idx="1425">
                  <c:v>211.39975458124499</c:v>
                </c:pt>
                <c:pt idx="1426">
                  <c:v>211.39975458124499</c:v>
                </c:pt>
                <c:pt idx="1427">
                  <c:v>211.39975458124499</c:v>
                </c:pt>
                <c:pt idx="1428">
                  <c:v>211.39975458124499</c:v>
                </c:pt>
                <c:pt idx="1429">
                  <c:v>211.39975458124499</c:v>
                </c:pt>
                <c:pt idx="1430">
                  <c:v>211.39975458124499</c:v>
                </c:pt>
                <c:pt idx="1431">
                  <c:v>211.39975458124499</c:v>
                </c:pt>
                <c:pt idx="1432">
                  <c:v>211.39975458124499</c:v>
                </c:pt>
                <c:pt idx="1433">
                  <c:v>211.39975458124499</c:v>
                </c:pt>
                <c:pt idx="1434">
                  <c:v>211.39975458124499</c:v>
                </c:pt>
                <c:pt idx="1435">
                  <c:v>211.39975458124499</c:v>
                </c:pt>
                <c:pt idx="1436">
                  <c:v>211.39975458124499</c:v>
                </c:pt>
                <c:pt idx="1437">
                  <c:v>211.39975458124499</c:v>
                </c:pt>
                <c:pt idx="1438">
                  <c:v>211.39975458124499</c:v>
                </c:pt>
                <c:pt idx="1439">
                  <c:v>211.39975458124499</c:v>
                </c:pt>
                <c:pt idx="1440">
                  <c:v>211.39975458124499</c:v>
                </c:pt>
                <c:pt idx="1441">
                  <c:v>211.39975458124499</c:v>
                </c:pt>
                <c:pt idx="1442">
                  <c:v>211.39975458124499</c:v>
                </c:pt>
                <c:pt idx="1443">
                  <c:v>211.39975458124499</c:v>
                </c:pt>
                <c:pt idx="1444">
                  <c:v>211.39975458124499</c:v>
                </c:pt>
                <c:pt idx="1445">
                  <c:v>211.39975458124499</c:v>
                </c:pt>
                <c:pt idx="1446">
                  <c:v>211.39975458124499</c:v>
                </c:pt>
                <c:pt idx="1447">
                  <c:v>211.39975458124499</c:v>
                </c:pt>
                <c:pt idx="1448">
                  <c:v>211.39975458124499</c:v>
                </c:pt>
                <c:pt idx="1449">
                  <c:v>211.39975458124499</c:v>
                </c:pt>
                <c:pt idx="1450">
                  <c:v>211.39975458124499</c:v>
                </c:pt>
                <c:pt idx="1451">
                  <c:v>211.39975458124499</c:v>
                </c:pt>
                <c:pt idx="1452">
                  <c:v>211.39975458124499</c:v>
                </c:pt>
                <c:pt idx="1453">
                  <c:v>211.39975458124499</c:v>
                </c:pt>
                <c:pt idx="1454">
                  <c:v>211.39975458124499</c:v>
                </c:pt>
                <c:pt idx="1455">
                  <c:v>211.39975458124499</c:v>
                </c:pt>
                <c:pt idx="1456">
                  <c:v>211.39975458124499</c:v>
                </c:pt>
                <c:pt idx="1457">
                  <c:v>211.39975458124499</c:v>
                </c:pt>
                <c:pt idx="1458">
                  <c:v>211.39975458124499</c:v>
                </c:pt>
                <c:pt idx="1459">
                  <c:v>211.39975458124499</c:v>
                </c:pt>
                <c:pt idx="1460">
                  <c:v>211.39975458124499</c:v>
                </c:pt>
                <c:pt idx="1461">
                  <c:v>211.39975458124499</c:v>
                </c:pt>
                <c:pt idx="1462">
                  <c:v>211.39975458124499</c:v>
                </c:pt>
                <c:pt idx="1463">
                  <c:v>211.39975458124499</c:v>
                </c:pt>
                <c:pt idx="1464">
                  <c:v>211.39975458124499</c:v>
                </c:pt>
                <c:pt idx="1465">
                  <c:v>211.39975458124499</c:v>
                </c:pt>
                <c:pt idx="1466">
                  <c:v>211.39975458124499</c:v>
                </c:pt>
                <c:pt idx="1467">
                  <c:v>211.39975458124499</c:v>
                </c:pt>
                <c:pt idx="1468">
                  <c:v>211.39975458124499</c:v>
                </c:pt>
                <c:pt idx="1469">
                  <c:v>211.39975458124499</c:v>
                </c:pt>
                <c:pt idx="1470">
                  <c:v>211.39975458124499</c:v>
                </c:pt>
                <c:pt idx="1471">
                  <c:v>211.39975458124499</c:v>
                </c:pt>
                <c:pt idx="1472">
                  <c:v>211.39975458124499</c:v>
                </c:pt>
                <c:pt idx="1473">
                  <c:v>211.39975458124499</c:v>
                </c:pt>
                <c:pt idx="1474">
                  <c:v>211.39975458124499</c:v>
                </c:pt>
                <c:pt idx="1475">
                  <c:v>211.39975458124499</c:v>
                </c:pt>
                <c:pt idx="1476">
                  <c:v>211.39975458124499</c:v>
                </c:pt>
                <c:pt idx="1477">
                  <c:v>211.39975458124499</c:v>
                </c:pt>
                <c:pt idx="1478">
                  <c:v>211.39975458124499</c:v>
                </c:pt>
                <c:pt idx="1479">
                  <c:v>211.39975458124499</c:v>
                </c:pt>
                <c:pt idx="1480">
                  <c:v>211.39975458124499</c:v>
                </c:pt>
                <c:pt idx="1481">
                  <c:v>211.39975458124499</c:v>
                </c:pt>
                <c:pt idx="1482">
                  <c:v>211.39975458124499</c:v>
                </c:pt>
                <c:pt idx="1483">
                  <c:v>211.39975458124499</c:v>
                </c:pt>
                <c:pt idx="1484">
                  <c:v>211.39975458124499</c:v>
                </c:pt>
                <c:pt idx="1485">
                  <c:v>211.39975458124499</c:v>
                </c:pt>
                <c:pt idx="1486">
                  <c:v>211.39975458124499</c:v>
                </c:pt>
                <c:pt idx="1487">
                  <c:v>211.39975458124499</c:v>
                </c:pt>
                <c:pt idx="1488">
                  <c:v>211.39975458124499</c:v>
                </c:pt>
                <c:pt idx="1489">
                  <c:v>211.39975458124499</c:v>
                </c:pt>
                <c:pt idx="1490">
                  <c:v>211.39975458124499</c:v>
                </c:pt>
                <c:pt idx="1491">
                  <c:v>211.39975458124499</c:v>
                </c:pt>
                <c:pt idx="1492">
                  <c:v>211.39975458124499</c:v>
                </c:pt>
                <c:pt idx="1493">
                  <c:v>211.39975458124499</c:v>
                </c:pt>
                <c:pt idx="1494">
                  <c:v>211.39975458124499</c:v>
                </c:pt>
                <c:pt idx="1495">
                  <c:v>211.39975458124499</c:v>
                </c:pt>
                <c:pt idx="1496">
                  <c:v>211.39975458124499</c:v>
                </c:pt>
                <c:pt idx="1497">
                  <c:v>211.39975458124499</c:v>
                </c:pt>
                <c:pt idx="1498">
                  <c:v>211.39975458124499</c:v>
                </c:pt>
                <c:pt idx="1499">
                  <c:v>211.39975458124499</c:v>
                </c:pt>
                <c:pt idx="1500">
                  <c:v>211.39975458124499</c:v>
                </c:pt>
                <c:pt idx="1501">
                  <c:v>211.39975458124499</c:v>
                </c:pt>
                <c:pt idx="1502">
                  <c:v>211.39975458124499</c:v>
                </c:pt>
                <c:pt idx="1503">
                  <c:v>211.39975458124499</c:v>
                </c:pt>
                <c:pt idx="1504">
                  <c:v>211.39975458124499</c:v>
                </c:pt>
                <c:pt idx="1505">
                  <c:v>211.39975458124499</c:v>
                </c:pt>
                <c:pt idx="1506">
                  <c:v>211.39975458124499</c:v>
                </c:pt>
                <c:pt idx="1507">
                  <c:v>211.39975458124499</c:v>
                </c:pt>
                <c:pt idx="1508">
                  <c:v>211.39975458124499</c:v>
                </c:pt>
                <c:pt idx="1509">
                  <c:v>211.39975458124499</c:v>
                </c:pt>
                <c:pt idx="1510">
                  <c:v>211.39975458124499</c:v>
                </c:pt>
                <c:pt idx="1511">
                  <c:v>211.39975458124499</c:v>
                </c:pt>
                <c:pt idx="1512">
                  <c:v>211.39975458124499</c:v>
                </c:pt>
                <c:pt idx="1513">
                  <c:v>211.39975458124499</c:v>
                </c:pt>
                <c:pt idx="1514">
                  <c:v>211.39975458124499</c:v>
                </c:pt>
                <c:pt idx="1515">
                  <c:v>211.39975458124499</c:v>
                </c:pt>
                <c:pt idx="1516">
                  <c:v>211.39975458124499</c:v>
                </c:pt>
                <c:pt idx="1517">
                  <c:v>211.39975458124499</c:v>
                </c:pt>
                <c:pt idx="1518">
                  <c:v>211.39975458124499</c:v>
                </c:pt>
                <c:pt idx="1519">
                  <c:v>211.39975458124499</c:v>
                </c:pt>
                <c:pt idx="1520">
                  <c:v>211.39975458124499</c:v>
                </c:pt>
                <c:pt idx="1521">
                  <c:v>211.39975458124499</c:v>
                </c:pt>
                <c:pt idx="1522">
                  <c:v>211.39975458124499</c:v>
                </c:pt>
                <c:pt idx="1523">
                  <c:v>211.39975458124499</c:v>
                </c:pt>
                <c:pt idx="1524">
                  <c:v>211.39975458124499</c:v>
                </c:pt>
                <c:pt idx="1525">
                  <c:v>211.39975458124499</c:v>
                </c:pt>
                <c:pt idx="1526">
                  <c:v>211.39975458124499</c:v>
                </c:pt>
                <c:pt idx="1527">
                  <c:v>211.39975458124499</c:v>
                </c:pt>
                <c:pt idx="1528">
                  <c:v>211.39975458124499</c:v>
                </c:pt>
                <c:pt idx="1529">
                  <c:v>211.39975458124499</c:v>
                </c:pt>
                <c:pt idx="1530">
                  <c:v>211.39975458124499</c:v>
                </c:pt>
                <c:pt idx="1531">
                  <c:v>211.39975458124499</c:v>
                </c:pt>
                <c:pt idx="1532">
                  <c:v>211.39975458124499</c:v>
                </c:pt>
                <c:pt idx="1533">
                  <c:v>211.39975458124499</c:v>
                </c:pt>
                <c:pt idx="1534">
                  <c:v>211.39975458124499</c:v>
                </c:pt>
                <c:pt idx="1535">
                  <c:v>211.39975458124499</c:v>
                </c:pt>
                <c:pt idx="1536">
                  <c:v>211.39975458124499</c:v>
                </c:pt>
                <c:pt idx="1537">
                  <c:v>211.39975458124499</c:v>
                </c:pt>
                <c:pt idx="1538">
                  <c:v>211.39975458124499</c:v>
                </c:pt>
                <c:pt idx="1539">
                  <c:v>211.39975458124499</c:v>
                </c:pt>
                <c:pt idx="1540">
                  <c:v>211.39975458124499</c:v>
                </c:pt>
                <c:pt idx="1541">
                  <c:v>211.39975458124499</c:v>
                </c:pt>
                <c:pt idx="1542">
                  <c:v>211.39975458124499</c:v>
                </c:pt>
                <c:pt idx="1543">
                  <c:v>211.39975458124499</c:v>
                </c:pt>
                <c:pt idx="1544">
                  <c:v>211.39975458124499</c:v>
                </c:pt>
                <c:pt idx="1545">
                  <c:v>211.39975458124499</c:v>
                </c:pt>
                <c:pt idx="1546">
                  <c:v>211.39975458124499</c:v>
                </c:pt>
                <c:pt idx="1547">
                  <c:v>211.39975458124499</c:v>
                </c:pt>
                <c:pt idx="1548">
                  <c:v>211.39975458124499</c:v>
                </c:pt>
                <c:pt idx="1549">
                  <c:v>211.39975458124499</c:v>
                </c:pt>
                <c:pt idx="1550">
                  <c:v>211.39975458124499</c:v>
                </c:pt>
                <c:pt idx="1551">
                  <c:v>211.39975458124499</c:v>
                </c:pt>
                <c:pt idx="1552">
                  <c:v>211.39975458124499</c:v>
                </c:pt>
                <c:pt idx="1553">
                  <c:v>211.39975458124499</c:v>
                </c:pt>
                <c:pt idx="1554">
                  <c:v>211.39975458124499</c:v>
                </c:pt>
                <c:pt idx="1555">
                  <c:v>211.39975458124499</c:v>
                </c:pt>
                <c:pt idx="1556">
                  <c:v>211.39975458124499</c:v>
                </c:pt>
                <c:pt idx="1557">
                  <c:v>211.39975458124499</c:v>
                </c:pt>
                <c:pt idx="1558">
                  <c:v>211.39975458124499</c:v>
                </c:pt>
                <c:pt idx="1559">
                  <c:v>211.39975458124499</c:v>
                </c:pt>
                <c:pt idx="1560">
                  <c:v>211.39975458124499</c:v>
                </c:pt>
                <c:pt idx="1561">
                  <c:v>211.39975458124499</c:v>
                </c:pt>
                <c:pt idx="1562">
                  <c:v>211.39975458124499</c:v>
                </c:pt>
                <c:pt idx="1563">
                  <c:v>211.39975458124499</c:v>
                </c:pt>
                <c:pt idx="1564">
                  <c:v>211.39975458124499</c:v>
                </c:pt>
                <c:pt idx="1565">
                  <c:v>211.39975458124499</c:v>
                </c:pt>
                <c:pt idx="1566">
                  <c:v>211.39975458124499</c:v>
                </c:pt>
                <c:pt idx="1567">
                  <c:v>211.39975458124499</c:v>
                </c:pt>
                <c:pt idx="1568">
                  <c:v>211.39975458124499</c:v>
                </c:pt>
                <c:pt idx="1569">
                  <c:v>211.39975458124499</c:v>
                </c:pt>
                <c:pt idx="1570">
                  <c:v>211.39975458124499</c:v>
                </c:pt>
                <c:pt idx="1571">
                  <c:v>211.39975458124499</c:v>
                </c:pt>
                <c:pt idx="1572">
                  <c:v>211.39975458124499</c:v>
                </c:pt>
                <c:pt idx="1573">
                  <c:v>211.39975458124499</c:v>
                </c:pt>
                <c:pt idx="1574">
                  <c:v>211.39975458124499</c:v>
                </c:pt>
                <c:pt idx="1575">
                  <c:v>211.39975458124499</c:v>
                </c:pt>
                <c:pt idx="1576">
                  <c:v>211.39975458124499</c:v>
                </c:pt>
                <c:pt idx="1577">
                  <c:v>211.39975458124499</c:v>
                </c:pt>
                <c:pt idx="1578">
                  <c:v>211.39975458124499</c:v>
                </c:pt>
                <c:pt idx="1579">
                  <c:v>211.39975458124499</c:v>
                </c:pt>
                <c:pt idx="1580">
                  <c:v>211.39975458124499</c:v>
                </c:pt>
                <c:pt idx="1581">
                  <c:v>211.39975458124499</c:v>
                </c:pt>
                <c:pt idx="1582">
                  <c:v>211.39975458124499</c:v>
                </c:pt>
                <c:pt idx="1583">
                  <c:v>211.39975458124499</c:v>
                </c:pt>
                <c:pt idx="1584">
                  <c:v>211.39975458124499</c:v>
                </c:pt>
                <c:pt idx="1585">
                  <c:v>211.39975458124499</c:v>
                </c:pt>
                <c:pt idx="1586">
                  <c:v>211.39975458124499</c:v>
                </c:pt>
                <c:pt idx="1587">
                  <c:v>211.39975458124499</c:v>
                </c:pt>
                <c:pt idx="1588">
                  <c:v>211.39975458124499</c:v>
                </c:pt>
                <c:pt idx="1589">
                  <c:v>211.39975458124499</c:v>
                </c:pt>
                <c:pt idx="1590">
                  <c:v>211.39975458124499</c:v>
                </c:pt>
                <c:pt idx="1591">
                  <c:v>211.39975458124499</c:v>
                </c:pt>
                <c:pt idx="1592">
                  <c:v>211.39975458124499</c:v>
                </c:pt>
                <c:pt idx="1593">
                  <c:v>211.39975458124499</c:v>
                </c:pt>
                <c:pt idx="1594">
                  <c:v>211.39975458124499</c:v>
                </c:pt>
                <c:pt idx="1595">
                  <c:v>211.39975458124499</c:v>
                </c:pt>
                <c:pt idx="1596">
                  <c:v>211.39975458124499</c:v>
                </c:pt>
                <c:pt idx="1597">
                  <c:v>211.39975458124499</c:v>
                </c:pt>
                <c:pt idx="1598">
                  <c:v>211.39975458124499</c:v>
                </c:pt>
                <c:pt idx="1599">
                  <c:v>211.39975458124499</c:v>
                </c:pt>
                <c:pt idx="1600">
                  <c:v>211.39975458124499</c:v>
                </c:pt>
                <c:pt idx="1601">
                  <c:v>211.39975458124499</c:v>
                </c:pt>
                <c:pt idx="1602">
                  <c:v>211.39975458124499</c:v>
                </c:pt>
                <c:pt idx="1603">
                  <c:v>211.39975458124499</c:v>
                </c:pt>
                <c:pt idx="1604">
                  <c:v>211.39975458124499</c:v>
                </c:pt>
                <c:pt idx="1605">
                  <c:v>211.39975458124499</c:v>
                </c:pt>
                <c:pt idx="1606">
                  <c:v>211.39975458124499</c:v>
                </c:pt>
                <c:pt idx="1607">
                  <c:v>211.39975458124499</c:v>
                </c:pt>
                <c:pt idx="1608">
                  <c:v>211.39975458124499</c:v>
                </c:pt>
                <c:pt idx="1609">
                  <c:v>211.39975458124499</c:v>
                </c:pt>
                <c:pt idx="1610">
                  <c:v>211.39975458124499</c:v>
                </c:pt>
                <c:pt idx="1611">
                  <c:v>211.39975458124499</c:v>
                </c:pt>
                <c:pt idx="1612">
                  <c:v>211.39975458124499</c:v>
                </c:pt>
                <c:pt idx="1613">
                  <c:v>211.39975458124499</c:v>
                </c:pt>
                <c:pt idx="1614">
                  <c:v>211.39975458124499</c:v>
                </c:pt>
                <c:pt idx="1615">
                  <c:v>211.39975458124499</c:v>
                </c:pt>
                <c:pt idx="1616">
                  <c:v>211.39975458124499</c:v>
                </c:pt>
                <c:pt idx="1617">
                  <c:v>211.39975458124499</c:v>
                </c:pt>
                <c:pt idx="1618">
                  <c:v>211.39975458124499</c:v>
                </c:pt>
                <c:pt idx="1619">
                  <c:v>211.39975458124499</c:v>
                </c:pt>
                <c:pt idx="1620">
                  <c:v>211.39975458124499</c:v>
                </c:pt>
                <c:pt idx="1621">
                  <c:v>211.39975458124499</c:v>
                </c:pt>
                <c:pt idx="1622">
                  <c:v>211.39975458124499</c:v>
                </c:pt>
                <c:pt idx="1623">
                  <c:v>211.39975458124499</c:v>
                </c:pt>
                <c:pt idx="1624">
                  <c:v>211.39975458124499</c:v>
                </c:pt>
                <c:pt idx="1625">
                  <c:v>211.39975458124499</c:v>
                </c:pt>
                <c:pt idx="1626">
                  <c:v>211.39975458124499</c:v>
                </c:pt>
                <c:pt idx="1627">
                  <c:v>211.39975458124499</c:v>
                </c:pt>
                <c:pt idx="1628">
                  <c:v>211.39975458124499</c:v>
                </c:pt>
                <c:pt idx="1629">
                  <c:v>211.39975458124499</c:v>
                </c:pt>
                <c:pt idx="1630">
                  <c:v>211.39975458124499</c:v>
                </c:pt>
                <c:pt idx="1631">
                  <c:v>211.39975458124499</c:v>
                </c:pt>
                <c:pt idx="1632">
                  <c:v>211.39975458124499</c:v>
                </c:pt>
                <c:pt idx="1633">
                  <c:v>211.39975458124499</c:v>
                </c:pt>
                <c:pt idx="1634">
                  <c:v>211.39975458124499</c:v>
                </c:pt>
                <c:pt idx="1635">
                  <c:v>211.39975458124499</c:v>
                </c:pt>
                <c:pt idx="1636">
                  <c:v>211.39975458124499</c:v>
                </c:pt>
                <c:pt idx="1637">
                  <c:v>211.39975458124499</c:v>
                </c:pt>
                <c:pt idx="1638">
                  <c:v>211.39975458124499</c:v>
                </c:pt>
                <c:pt idx="1639">
                  <c:v>211.39975458124499</c:v>
                </c:pt>
                <c:pt idx="1640">
                  <c:v>211.39975458124499</c:v>
                </c:pt>
                <c:pt idx="1641">
                  <c:v>211.39975458124499</c:v>
                </c:pt>
                <c:pt idx="1642">
                  <c:v>211.39975458124499</c:v>
                </c:pt>
                <c:pt idx="1643">
                  <c:v>211.39975458124499</c:v>
                </c:pt>
                <c:pt idx="1644">
                  <c:v>211.39975458124499</c:v>
                </c:pt>
                <c:pt idx="1645">
                  <c:v>211.39975458124499</c:v>
                </c:pt>
                <c:pt idx="1646">
                  <c:v>211.39975458124499</c:v>
                </c:pt>
                <c:pt idx="1647">
                  <c:v>211.39975458124499</c:v>
                </c:pt>
                <c:pt idx="1648">
                  <c:v>211.39975458124499</c:v>
                </c:pt>
                <c:pt idx="1649">
                  <c:v>211.39975458124499</c:v>
                </c:pt>
                <c:pt idx="1650">
                  <c:v>211.39975458124499</c:v>
                </c:pt>
                <c:pt idx="1651">
                  <c:v>211.39975458124499</c:v>
                </c:pt>
                <c:pt idx="1652">
                  <c:v>211.39975458124499</c:v>
                </c:pt>
                <c:pt idx="1653">
                  <c:v>211.39975458124499</c:v>
                </c:pt>
                <c:pt idx="1654">
                  <c:v>211.39975458124499</c:v>
                </c:pt>
                <c:pt idx="1655">
                  <c:v>211.39975458124499</c:v>
                </c:pt>
                <c:pt idx="1656">
                  <c:v>211.39975458124499</c:v>
                </c:pt>
                <c:pt idx="1657">
                  <c:v>211.39975458124499</c:v>
                </c:pt>
                <c:pt idx="1658">
                  <c:v>211.39975458124499</c:v>
                </c:pt>
                <c:pt idx="1659">
                  <c:v>211.39975458124499</c:v>
                </c:pt>
                <c:pt idx="1660">
                  <c:v>211.39975458124499</c:v>
                </c:pt>
                <c:pt idx="1661">
                  <c:v>211.39975458124499</c:v>
                </c:pt>
                <c:pt idx="1662">
                  <c:v>211.39975458124499</c:v>
                </c:pt>
                <c:pt idx="1663">
                  <c:v>211.39975458124499</c:v>
                </c:pt>
                <c:pt idx="1664">
                  <c:v>211.39975458124499</c:v>
                </c:pt>
                <c:pt idx="1665">
                  <c:v>211.39975458124499</c:v>
                </c:pt>
                <c:pt idx="1666">
                  <c:v>211.39975458124499</c:v>
                </c:pt>
                <c:pt idx="1667">
                  <c:v>211.39975458124499</c:v>
                </c:pt>
                <c:pt idx="1668">
                  <c:v>211.39975458124499</c:v>
                </c:pt>
                <c:pt idx="1669">
                  <c:v>211.39975458124499</c:v>
                </c:pt>
                <c:pt idx="1670">
                  <c:v>211.39975458124499</c:v>
                </c:pt>
                <c:pt idx="1671">
                  <c:v>211.39975458124499</c:v>
                </c:pt>
                <c:pt idx="1672">
                  <c:v>211.39975458124499</c:v>
                </c:pt>
                <c:pt idx="1673">
                  <c:v>211.39975458124499</c:v>
                </c:pt>
                <c:pt idx="1674">
                  <c:v>211.39975458124499</c:v>
                </c:pt>
                <c:pt idx="1675">
                  <c:v>211.39975458124499</c:v>
                </c:pt>
                <c:pt idx="1676">
                  <c:v>211.39975458124499</c:v>
                </c:pt>
                <c:pt idx="1677">
                  <c:v>211.39975458124499</c:v>
                </c:pt>
                <c:pt idx="1678">
                  <c:v>211.39975458124499</c:v>
                </c:pt>
                <c:pt idx="1679">
                  <c:v>211.39975458124499</c:v>
                </c:pt>
                <c:pt idx="1680">
                  <c:v>211.39975458124499</c:v>
                </c:pt>
                <c:pt idx="1681">
                  <c:v>211.39975458124499</c:v>
                </c:pt>
                <c:pt idx="1682">
                  <c:v>211.39975458124499</c:v>
                </c:pt>
                <c:pt idx="1683">
                  <c:v>211.39975458124499</c:v>
                </c:pt>
                <c:pt idx="1684">
                  <c:v>211.39975458124499</c:v>
                </c:pt>
                <c:pt idx="1685">
                  <c:v>211.39975458124499</c:v>
                </c:pt>
                <c:pt idx="1686">
                  <c:v>211.39975458124499</c:v>
                </c:pt>
                <c:pt idx="1687">
                  <c:v>211.39975458124499</c:v>
                </c:pt>
                <c:pt idx="1688">
                  <c:v>211.39975458124499</c:v>
                </c:pt>
                <c:pt idx="1689">
                  <c:v>211.39975458124499</c:v>
                </c:pt>
                <c:pt idx="1690">
                  <c:v>211.39975458124499</c:v>
                </c:pt>
                <c:pt idx="1691">
                  <c:v>211.39975458124499</c:v>
                </c:pt>
                <c:pt idx="1692">
                  <c:v>211.39975458124499</c:v>
                </c:pt>
                <c:pt idx="1693">
                  <c:v>211.39975458124499</c:v>
                </c:pt>
                <c:pt idx="1694">
                  <c:v>211.39975458124499</c:v>
                </c:pt>
                <c:pt idx="1695">
                  <c:v>211.39975458124499</c:v>
                </c:pt>
                <c:pt idx="1696">
                  <c:v>211.39975458124499</c:v>
                </c:pt>
                <c:pt idx="1697">
                  <c:v>211.39975458124499</c:v>
                </c:pt>
                <c:pt idx="1698">
                  <c:v>211.39975458124499</c:v>
                </c:pt>
                <c:pt idx="1699">
                  <c:v>211.39975458124499</c:v>
                </c:pt>
                <c:pt idx="1700">
                  <c:v>211.39975458124499</c:v>
                </c:pt>
                <c:pt idx="1701">
                  <c:v>211.39975458124499</c:v>
                </c:pt>
                <c:pt idx="1702">
                  <c:v>211.39975458124499</c:v>
                </c:pt>
                <c:pt idx="1703">
                  <c:v>211.39975458124499</c:v>
                </c:pt>
                <c:pt idx="1704">
                  <c:v>211.39975458124499</c:v>
                </c:pt>
                <c:pt idx="1705">
                  <c:v>211.39975458124499</c:v>
                </c:pt>
                <c:pt idx="1706">
                  <c:v>211.39975458124499</c:v>
                </c:pt>
                <c:pt idx="1707">
                  <c:v>211.39975458124499</c:v>
                </c:pt>
                <c:pt idx="1708">
                  <c:v>211.39975458124499</c:v>
                </c:pt>
                <c:pt idx="1709">
                  <c:v>211.39975458124499</c:v>
                </c:pt>
                <c:pt idx="1710">
                  <c:v>211.39975458124499</c:v>
                </c:pt>
                <c:pt idx="1711">
                  <c:v>211.39975458124499</c:v>
                </c:pt>
                <c:pt idx="1712">
                  <c:v>211.39975458124499</c:v>
                </c:pt>
                <c:pt idx="1713">
                  <c:v>211.39975458124499</c:v>
                </c:pt>
                <c:pt idx="1714">
                  <c:v>211.39975458124499</c:v>
                </c:pt>
                <c:pt idx="1715">
                  <c:v>211.39975458124499</c:v>
                </c:pt>
                <c:pt idx="1716">
                  <c:v>211.39975458124499</c:v>
                </c:pt>
                <c:pt idx="1717">
                  <c:v>211.39975458124499</c:v>
                </c:pt>
                <c:pt idx="1718">
                  <c:v>211.39975458124499</c:v>
                </c:pt>
                <c:pt idx="1719">
                  <c:v>211.39975458124499</c:v>
                </c:pt>
                <c:pt idx="1720">
                  <c:v>211.39975458124499</c:v>
                </c:pt>
                <c:pt idx="1721">
                  <c:v>211.39975458124499</c:v>
                </c:pt>
                <c:pt idx="1722">
                  <c:v>211.39975458124499</c:v>
                </c:pt>
                <c:pt idx="1723">
                  <c:v>211.39975458124499</c:v>
                </c:pt>
                <c:pt idx="1724">
                  <c:v>211.39975458124499</c:v>
                </c:pt>
                <c:pt idx="1725">
                  <c:v>211.39975458124499</c:v>
                </c:pt>
                <c:pt idx="1726">
                  <c:v>211.39975458124499</c:v>
                </c:pt>
                <c:pt idx="1727">
                  <c:v>211.39975458124499</c:v>
                </c:pt>
                <c:pt idx="1728">
                  <c:v>211.39975458124499</c:v>
                </c:pt>
                <c:pt idx="1729">
                  <c:v>211.39975458124499</c:v>
                </c:pt>
                <c:pt idx="1730">
                  <c:v>211.39975458124499</c:v>
                </c:pt>
                <c:pt idx="1731">
                  <c:v>211.39975458124499</c:v>
                </c:pt>
                <c:pt idx="1732">
                  <c:v>211.39975458124499</c:v>
                </c:pt>
                <c:pt idx="1733">
                  <c:v>211.39975458124499</c:v>
                </c:pt>
                <c:pt idx="1734">
                  <c:v>211.39975458124499</c:v>
                </c:pt>
                <c:pt idx="1735">
                  <c:v>211.39975458124499</c:v>
                </c:pt>
                <c:pt idx="1736">
                  <c:v>211.39975458124499</c:v>
                </c:pt>
                <c:pt idx="1737">
                  <c:v>211.39975458124499</c:v>
                </c:pt>
                <c:pt idx="1738">
                  <c:v>211.39975458124499</c:v>
                </c:pt>
                <c:pt idx="1739">
                  <c:v>211.39975458124499</c:v>
                </c:pt>
                <c:pt idx="1740">
                  <c:v>211.39975458124499</c:v>
                </c:pt>
                <c:pt idx="1741">
                  <c:v>211.39975458124499</c:v>
                </c:pt>
                <c:pt idx="1742">
                  <c:v>211.39975458124499</c:v>
                </c:pt>
                <c:pt idx="1743">
                  <c:v>211.39975458124499</c:v>
                </c:pt>
                <c:pt idx="1744">
                  <c:v>211.39975458124499</c:v>
                </c:pt>
                <c:pt idx="1745">
                  <c:v>211.39975458124499</c:v>
                </c:pt>
                <c:pt idx="1746">
                  <c:v>211.39975458124499</c:v>
                </c:pt>
                <c:pt idx="1747">
                  <c:v>211.39975458124499</c:v>
                </c:pt>
                <c:pt idx="1748">
                  <c:v>211.39975458124499</c:v>
                </c:pt>
                <c:pt idx="1749">
                  <c:v>211.39975458124499</c:v>
                </c:pt>
                <c:pt idx="1750">
                  <c:v>211.39975458124499</c:v>
                </c:pt>
                <c:pt idx="1751">
                  <c:v>211.39975458124499</c:v>
                </c:pt>
                <c:pt idx="1752">
                  <c:v>211.39975458124499</c:v>
                </c:pt>
                <c:pt idx="1753">
                  <c:v>211.39975458124499</c:v>
                </c:pt>
                <c:pt idx="1754">
                  <c:v>211.39975458124499</c:v>
                </c:pt>
                <c:pt idx="1755">
                  <c:v>211.39975458124499</c:v>
                </c:pt>
                <c:pt idx="1756">
                  <c:v>211.39975458124499</c:v>
                </c:pt>
                <c:pt idx="1757">
                  <c:v>211.39975458124499</c:v>
                </c:pt>
                <c:pt idx="1758">
                  <c:v>211.39975458124499</c:v>
                </c:pt>
                <c:pt idx="1759">
                  <c:v>211.39975458124499</c:v>
                </c:pt>
                <c:pt idx="1760">
                  <c:v>211.39975458124499</c:v>
                </c:pt>
                <c:pt idx="1761">
                  <c:v>211.39975458124499</c:v>
                </c:pt>
                <c:pt idx="1762">
                  <c:v>211.39975458124499</c:v>
                </c:pt>
                <c:pt idx="1763">
                  <c:v>211.39975458124499</c:v>
                </c:pt>
                <c:pt idx="1764">
                  <c:v>211.39975458124499</c:v>
                </c:pt>
                <c:pt idx="1765">
                  <c:v>211.39975458124499</c:v>
                </c:pt>
                <c:pt idx="1766">
                  <c:v>211.39975458124499</c:v>
                </c:pt>
                <c:pt idx="1767">
                  <c:v>211.39975458124499</c:v>
                </c:pt>
                <c:pt idx="1768">
                  <c:v>211.39975458124499</c:v>
                </c:pt>
                <c:pt idx="1769">
                  <c:v>211.39975458124499</c:v>
                </c:pt>
                <c:pt idx="1770">
                  <c:v>211.39975458124499</c:v>
                </c:pt>
                <c:pt idx="1771">
                  <c:v>211.39975458124499</c:v>
                </c:pt>
                <c:pt idx="1772">
                  <c:v>211.39975458124499</c:v>
                </c:pt>
                <c:pt idx="1773">
                  <c:v>211.39975458124499</c:v>
                </c:pt>
                <c:pt idx="1774">
                  <c:v>211.39975458124499</c:v>
                </c:pt>
                <c:pt idx="1775">
                  <c:v>211.39975458124499</c:v>
                </c:pt>
                <c:pt idx="1776">
                  <c:v>211.39975458124499</c:v>
                </c:pt>
                <c:pt idx="1777">
                  <c:v>211.39975458124499</c:v>
                </c:pt>
                <c:pt idx="1778">
                  <c:v>211.39975458124499</c:v>
                </c:pt>
                <c:pt idx="1779">
                  <c:v>211.39975458124499</c:v>
                </c:pt>
                <c:pt idx="1780">
                  <c:v>211.39975458124499</c:v>
                </c:pt>
                <c:pt idx="1781">
                  <c:v>211.39975458124499</c:v>
                </c:pt>
                <c:pt idx="1782">
                  <c:v>211.39975458124499</c:v>
                </c:pt>
                <c:pt idx="1783">
                  <c:v>211.39975458124499</c:v>
                </c:pt>
                <c:pt idx="1784">
                  <c:v>211.39975458124499</c:v>
                </c:pt>
                <c:pt idx="1785">
                  <c:v>211.39975458124499</c:v>
                </c:pt>
                <c:pt idx="1786">
                  <c:v>211.39975458124499</c:v>
                </c:pt>
                <c:pt idx="1787">
                  <c:v>211.39975458124499</c:v>
                </c:pt>
                <c:pt idx="1788">
                  <c:v>211.39975458124499</c:v>
                </c:pt>
                <c:pt idx="1789">
                  <c:v>211.39975458124499</c:v>
                </c:pt>
                <c:pt idx="1790">
                  <c:v>211.39975458124499</c:v>
                </c:pt>
                <c:pt idx="1791">
                  <c:v>211.39975458124499</c:v>
                </c:pt>
                <c:pt idx="1792">
                  <c:v>211.39975458124499</c:v>
                </c:pt>
                <c:pt idx="1793">
                  <c:v>211.39975458124499</c:v>
                </c:pt>
                <c:pt idx="1794">
                  <c:v>211.39975458124499</c:v>
                </c:pt>
                <c:pt idx="1795">
                  <c:v>211.39975458124499</c:v>
                </c:pt>
                <c:pt idx="1796">
                  <c:v>211.39975458124499</c:v>
                </c:pt>
                <c:pt idx="1797">
                  <c:v>211.39975458124499</c:v>
                </c:pt>
                <c:pt idx="1798">
                  <c:v>211.39975458124499</c:v>
                </c:pt>
                <c:pt idx="1799">
                  <c:v>211.39975458124499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232784"/>
        <c:axId val="208233344"/>
      </c:lineChart>
      <c:catAx>
        <c:axId val="2082327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233344"/>
        <c:crosses val="autoZero"/>
        <c:auto val="1"/>
        <c:lblAlgn val="ctr"/>
        <c:lblOffset val="100"/>
        <c:noMultiLvlLbl val="0"/>
      </c:catAx>
      <c:valAx>
        <c:axId val="208233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232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'좌현교차(선미지남)'!$B$1</c:f>
              <c:strCache>
                <c:ptCount val="1"/>
                <c:pt idx="0">
                  <c:v>dcpa_mi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'좌현교차(선미지남)'!$B$2:$B$1801</c:f>
              <c:numCache>
                <c:formatCode>General</c:formatCode>
                <c:ptCount val="1800"/>
                <c:pt idx="0">
                  <c:v>3.81807117269852E-2</c:v>
                </c:pt>
                <c:pt idx="1">
                  <c:v>3.8180711726799099E-2</c:v>
                </c:pt>
                <c:pt idx="2">
                  <c:v>3.8180711726520003E-2</c:v>
                </c:pt>
                <c:pt idx="3">
                  <c:v>3.8180711727357403E-2</c:v>
                </c:pt>
                <c:pt idx="4">
                  <c:v>3.8180711727124797E-2</c:v>
                </c:pt>
                <c:pt idx="5">
                  <c:v>3.8180711727124797E-2</c:v>
                </c:pt>
                <c:pt idx="6">
                  <c:v>3.8180711726752602E-2</c:v>
                </c:pt>
                <c:pt idx="7">
                  <c:v>3.8180711727636603E-2</c:v>
                </c:pt>
                <c:pt idx="8">
                  <c:v>3.8180711727217799E-2</c:v>
                </c:pt>
                <c:pt idx="9">
                  <c:v>3.81807117269852E-2</c:v>
                </c:pt>
                <c:pt idx="10">
                  <c:v>3.8180711726706097E-2</c:v>
                </c:pt>
                <c:pt idx="11">
                  <c:v>3.81807117262873E-2</c:v>
                </c:pt>
                <c:pt idx="12">
                  <c:v>3.81807117274039E-2</c:v>
                </c:pt>
                <c:pt idx="13">
                  <c:v>3.81807117269852E-2</c:v>
                </c:pt>
                <c:pt idx="14">
                  <c:v>3.8180711726752602E-2</c:v>
                </c:pt>
                <c:pt idx="15">
                  <c:v>3.8180711726752602E-2</c:v>
                </c:pt>
                <c:pt idx="16">
                  <c:v>3.8180711727776102E-2</c:v>
                </c:pt>
                <c:pt idx="17">
                  <c:v>3.8180711727357403E-2</c:v>
                </c:pt>
                <c:pt idx="18">
                  <c:v>3.8180711727078299E-2</c:v>
                </c:pt>
                <c:pt idx="19">
                  <c:v>3.8180711726752602E-2</c:v>
                </c:pt>
                <c:pt idx="20">
                  <c:v>3.8180711726426897E-2</c:v>
                </c:pt>
                <c:pt idx="21">
                  <c:v>3.8180711727171301E-2</c:v>
                </c:pt>
                <c:pt idx="22">
                  <c:v>3.8180711727031698E-2</c:v>
                </c:pt>
                <c:pt idx="23">
                  <c:v>3.8180711726752602E-2</c:v>
                </c:pt>
                <c:pt idx="24">
                  <c:v>3.8180711726752602E-2</c:v>
                </c:pt>
                <c:pt idx="25">
                  <c:v>3.8180711727636603E-2</c:v>
                </c:pt>
                <c:pt idx="26">
                  <c:v>3.8180711727450502E-2</c:v>
                </c:pt>
                <c:pt idx="27">
                  <c:v>3.8180711726938703E-2</c:v>
                </c:pt>
                <c:pt idx="28">
                  <c:v>3.8180711726706097E-2</c:v>
                </c:pt>
                <c:pt idx="29">
                  <c:v>3.8180711726520003E-2</c:v>
                </c:pt>
                <c:pt idx="30">
                  <c:v>3.8180711727217799E-2</c:v>
                </c:pt>
                <c:pt idx="31">
                  <c:v>3.8180711727078299E-2</c:v>
                </c:pt>
                <c:pt idx="32">
                  <c:v>3.8180711726845597E-2</c:v>
                </c:pt>
                <c:pt idx="33">
                  <c:v>3.8180711726450198E-2</c:v>
                </c:pt>
                <c:pt idx="34">
                  <c:v>3.8180711727543497E-2</c:v>
                </c:pt>
                <c:pt idx="35">
                  <c:v>3.8180711727427201E-2</c:v>
                </c:pt>
                <c:pt idx="36">
                  <c:v>3.8180711727008501E-2</c:v>
                </c:pt>
                <c:pt idx="37">
                  <c:v>3.8180711726752602E-2</c:v>
                </c:pt>
                <c:pt idx="38">
                  <c:v>3.8180711727566798E-2</c:v>
                </c:pt>
                <c:pt idx="39">
                  <c:v>3.8180711727380703E-2</c:v>
                </c:pt>
                <c:pt idx="40">
                  <c:v>3.81807117269852E-2</c:v>
                </c:pt>
                <c:pt idx="41">
                  <c:v>3.8180711726659503E-2</c:v>
                </c:pt>
                <c:pt idx="42">
                  <c:v>3.8180711726426897E-2</c:v>
                </c:pt>
                <c:pt idx="43">
                  <c:v>3.8180711727776102E-2</c:v>
                </c:pt>
                <c:pt idx="44">
                  <c:v>3.8180711727334199E-2</c:v>
                </c:pt>
                <c:pt idx="45">
                  <c:v>3.8180711727008501E-2</c:v>
                </c:pt>
                <c:pt idx="46">
                  <c:v>3.8180711726775902E-2</c:v>
                </c:pt>
                <c:pt idx="47">
                  <c:v>3.8180711727543497E-2</c:v>
                </c:pt>
                <c:pt idx="48">
                  <c:v>3.81807117274039E-2</c:v>
                </c:pt>
                <c:pt idx="49">
                  <c:v>3.8180711727008501E-2</c:v>
                </c:pt>
                <c:pt idx="50">
                  <c:v>3.8180711726775902E-2</c:v>
                </c:pt>
                <c:pt idx="51">
                  <c:v>3.81807117265432E-2</c:v>
                </c:pt>
                <c:pt idx="52">
                  <c:v>3.8180711727287597E-2</c:v>
                </c:pt>
                <c:pt idx="53">
                  <c:v>3.8180711727310898E-2</c:v>
                </c:pt>
                <c:pt idx="54">
                  <c:v>3.81807117269852E-2</c:v>
                </c:pt>
                <c:pt idx="55">
                  <c:v>3.8180711726729301E-2</c:v>
                </c:pt>
                <c:pt idx="56">
                  <c:v>3.81807117276598E-2</c:v>
                </c:pt>
                <c:pt idx="57">
                  <c:v>3.8180711727357403E-2</c:v>
                </c:pt>
                <c:pt idx="58">
                  <c:v>3.8180711727101503E-2</c:v>
                </c:pt>
                <c:pt idx="59">
                  <c:v>3.8180711726729301E-2</c:v>
                </c:pt>
                <c:pt idx="60">
                  <c:v>3.8180711726450198E-2</c:v>
                </c:pt>
                <c:pt idx="61">
                  <c:v>3.8180711727380703E-2</c:v>
                </c:pt>
                <c:pt idx="62">
                  <c:v>3.81807117274039E-2</c:v>
                </c:pt>
                <c:pt idx="63">
                  <c:v>3.8180711726938703E-2</c:v>
                </c:pt>
                <c:pt idx="64">
                  <c:v>3.8180711726729301E-2</c:v>
                </c:pt>
                <c:pt idx="65">
                  <c:v>3.8180711727613302E-2</c:v>
                </c:pt>
                <c:pt idx="66">
                  <c:v>3.8180711727334199E-2</c:v>
                </c:pt>
                <c:pt idx="67">
                  <c:v>3.8180711726961997E-2</c:v>
                </c:pt>
                <c:pt idx="68">
                  <c:v>3.8180711726706097E-2</c:v>
                </c:pt>
                <c:pt idx="69">
                  <c:v>3.81807117264037E-2</c:v>
                </c:pt>
                <c:pt idx="70">
                  <c:v>3.8180711727287597E-2</c:v>
                </c:pt>
                <c:pt idx="71">
                  <c:v>3.81807117269852E-2</c:v>
                </c:pt>
                <c:pt idx="72">
                  <c:v>3.8180711727078299E-2</c:v>
                </c:pt>
                <c:pt idx="73">
                  <c:v>3.8180711726775902E-2</c:v>
                </c:pt>
                <c:pt idx="74">
                  <c:v>3.81807117276598E-2</c:v>
                </c:pt>
                <c:pt idx="75">
                  <c:v>3.81807117274039E-2</c:v>
                </c:pt>
                <c:pt idx="76">
                  <c:v>3.81807117269852E-2</c:v>
                </c:pt>
                <c:pt idx="77">
                  <c:v>3.8180711726706097E-2</c:v>
                </c:pt>
                <c:pt idx="78">
                  <c:v>3.8180711726496702E-2</c:v>
                </c:pt>
                <c:pt idx="79">
                  <c:v>3.8180711727334199E-2</c:v>
                </c:pt>
                <c:pt idx="80">
                  <c:v>3.81807117269852E-2</c:v>
                </c:pt>
                <c:pt idx="81">
                  <c:v>3.8180711727078299E-2</c:v>
                </c:pt>
                <c:pt idx="82">
                  <c:v>3.8180711726706097E-2</c:v>
                </c:pt>
                <c:pt idx="83">
                  <c:v>3.8180711727590001E-2</c:v>
                </c:pt>
                <c:pt idx="84">
                  <c:v>3.8180711727357403E-2</c:v>
                </c:pt>
                <c:pt idx="85">
                  <c:v>3.8180711727031698E-2</c:v>
                </c:pt>
                <c:pt idx="86">
                  <c:v>3.8180711726706097E-2</c:v>
                </c:pt>
                <c:pt idx="87">
                  <c:v>3.8180711726357099E-2</c:v>
                </c:pt>
                <c:pt idx="88">
                  <c:v>3.81807117274039E-2</c:v>
                </c:pt>
                <c:pt idx="89">
                  <c:v>3.8180711727054999E-2</c:v>
                </c:pt>
                <c:pt idx="90">
                  <c:v>3.8180711726659503E-2</c:v>
                </c:pt>
                <c:pt idx="91">
                  <c:v>3.8180711726706097E-2</c:v>
                </c:pt>
                <c:pt idx="92">
                  <c:v>3.81807117276831E-2</c:v>
                </c:pt>
                <c:pt idx="93">
                  <c:v>3.8180711727310898E-2</c:v>
                </c:pt>
                <c:pt idx="94">
                  <c:v>3.8180711727031698E-2</c:v>
                </c:pt>
                <c:pt idx="95">
                  <c:v>3.8180711726706097E-2</c:v>
                </c:pt>
                <c:pt idx="96">
                  <c:v>3.81807117264037E-2</c:v>
                </c:pt>
                <c:pt idx="97">
                  <c:v>3.8180711727334199E-2</c:v>
                </c:pt>
                <c:pt idx="98">
                  <c:v>3.8180711727054999E-2</c:v>
                </c:pt>
                <c:pt idx="99">
                  <c:v>3.8180711726775902E-2</c:v>
                </c:pt>
                <c:pt idx="100">
                  <c:v>3.8180711726706097E-2</c:v>
                </c:pt>
                <c:pt idx="101">
                  <c:v>3.8180711727613302E-2</c:v>
                </c:pt>
                <c:pt idx="102">
                  <c:v>3.81807117274039E-2</c:v>
                </c:pt>
                <c:pt idx="103">
                  <c:v>3.8180711727031698E-2</c:v>
                </c:pt>
                <c:pt idx="104">
                  <c:v>3.8180711726706097E-2</c:v>
                </c:pt>
                <c:pt idx="105">
                  <c:v>3.8180711726496702E-2</c:v>
                </c:pt>
                <c:pt idx="106">
                  <c:v>3.8180711727334199E-2</c:v>
                </c:pt>
                <c:pt idx="107">
                  <c:v>3.8180711727008501E-2</c:v>
                </c:pt>
                <c:pt idx="108">
                  <c:v>3.8180711726729301E-2</c:v>
                </c:pt>
                <c:pt idx="109">
                  <c:v>3.8180711726426897E-2</c:v>
                </c:pt>
                <c:pt idx="110">
                  <c:v>3.81807117276831E-2</c:v>
                </c:pt>
                <c:pt idx="111">
                  <c:v>3.8180711727357403E-2</c:v>
                </c:pt>
                <c:pt idx="112">
                  <c:v>3.8180711727008501E-2</c:v>
                </c:pt>
                <c:pt idx="113">
                  <c:v>3.8180711726752602E-2</c:v>
                </c:pt>
                <c:pt idx="114">
                  <c:v>3.8180711727590001E-2</c:v>
                </c:pt>
                <c:pt idx="115">
                  <c:v>3.8180711727334199E-2</c:v>
                </c:pt>
                <c:pt idx="116">
                  <c:v>3.8180711727031698E-2</c:v>
                </c:pt>
                <c:pt idx="117">
                  <c:v>3.8180711726682803E-2</c:v>
                </c:pt>
                <c:pt idx="118">
                  <c:v>3.8180711726426897E-2</c:v>
                </c:pt>
                <c:pt idx="119">
                  <c:v>3.8180711727613302E-2</c:v>
                </c:pt>
                <c:pt idx="120">
                  <c:v>3.8180711727334199E-2</c:v>
                </c:pt>
                <c:pt idx="121">
                  <c:v>3.8180711727054999E-2</c:v>
                </c:pt>
                <c:pt idx="122">
                  <c:v>3.8180711726706097E-2</c:v>
                </c:pt>
                <c:pt idx="123">
                  <c:v>3.8180711727613302E-2</c:v>
                </c:pt>
                <c:pt idx="124">
                  <c:v>3.8180711727380703E-2</c:v>
                </c:pt>
                <c:pt idx="125">
                  <c:v>3.8180711727008501E-2</c:v>
                </c:pt>
                <c:pt idx="126">
                  <c:v>3.8180711726729301E-2</c:v>
                </c:pt>
                <c:pt idx="127">
                  <c:v>3.81807117264037E-2</c:v>
                </c:pt>
                <c:pt idx="128">
                  <c:v>3.8180711727334199E-2</c:v>
                </c:pt>
                <c:pt idx="129">
                  <c:v>3.8180711727287597E-2</c:v>
                </c:pt>
                <c:pt idx="130">
                  <c:v>3.81807117269852E-2</c:v>
                </c:pt>
                <c:pt idx="131">
                  <c:v>3.8180711726752602E-2</c:v>
                </c:pt>
                <c:pt idx="132">
                  <c:v>3.8180711727636603E-2</c:v>
                </c:pt>
                <c:pt idx="133">
                  <c:v>3.8180711727287597E-2</c:v>
                </c:pt>
                <c:pt idx="134">
                  <c:v>3.8180711727054999E-2</c:v>
                </c:pt>
                <c:pt idx="135">
                  <c:v>3.8180711726775902E-2</c:v>
                </c:pt>
                <c:pt idx="136">
                  <c:v>3.8180711726426897E-2</c:v>
                </c:pt>
                <c:pt idx="137">
                  <c:v>3.8180711727357403E-2</c:v>
                </c:pt>
                <c:pt idx="138">
                  <c:v>3.8180711727287597E-2</c:v>
                </c:pt>
                <c:pt idx="139">
                  <c:v>3.8180711727054999E-2</c:v>
                </c:pt>
                <c:pt idx="140">
                  <c:v>3.8180711726729301E-2</c:v>
                </c:pt>
                <c:pt idx="141">
                  <c:v>3.81807117276598E-2</c:v>
                </c:pt>
                <c:pt idx="142">
                  <c:v>3.8180711727357403E-2</c:v>
                </c:pt>
                <c:pt idx="143">
                  <c:v>3.8180711727031698E-2</c:v>
                </c:pt>
                <c:pt idx="144">
                  <c:v>3.8180711726752602E-2</c:v>
                </c:pt>
                <c:pt idx="145">
                  <c:v>3.8180711726450198E-2</c:v>
                </c:pt>
                <c:pt idx="146">
                  <c:v>3.8180711727334199E-2</c:v>
                </c:pt>
                <c:pt idx="147">
                  <c:v>3.8180711727054999E-2</c:v>
                </c:pt>
                <c:pt idx="148">
                  <c:v>3.8180711727054999E-2</c:v>
                </c:pt>
                <c:pt idx="149">
                  <c:v>3.8180711726706097E-2</c:v>
                </c:pt>
                <c:pt idx="150">
                  <c:v>3.81807117276831E-2</c:v>
                </c:pt>
                <c:pt idx="151">
                  <c:v>3.8180711727380703E-2</c:v>
                </c:pt>
                <c:pt idx="152">
                  <c:v>3.8180711727008501E-2</c:v>
                </c:pt>
                <c:pt idx="153">
                  <c:v>3.8180711726729301E-2</c:v>
                </c:pt>
                <c:pt idx="154">
                  <c:v>3.8180711726426897E-2</c:v>
                </c:pt>
                <c:pt idx="155">
                  <c:v>3.8180711727334199E-2</c:v>
                </c:pt>
                <c:pt idx="156">
                  <c:v>3.8180711727054999E-2</c:v>
                </c:pt>
                <c:pt idx="157">
                  <c:v>3.8180711727054999E-2</c:v>
                </c:pt>
                <c:pt idx="158">
                  <c:v>3.8180711726682803E-2</c:v>
                </c:pt>
                <c:pt idx="159">
                  <c:v>3.8180711727636603E-2</c:v>
                </c:pt>
                <c:pt idx="160">
                  <c:v>3.8180711727357403E-2</c:v>
                </c:pt>
                <c:pt idx="161">
                  <c:v>3.8180711727031698E-2</c:v>
                </c:pt>
                <c:pt idx="162">
                  <c:v>3.8180711726775902E-2</c:v>
                </c:pt>
                <c:pt idx="163">
                  <c:v>3.8180711726380399E-2</c:v>
                </c:pt>
                <c:pt idx="164">
                  <c:v>3.8180711727357403E-2</c:v>
                </c:pt>
                <c:pt idx="165">
                  <c:v>3.8180711727031698E-2</c:v>
                </c:pt>
                <c:pt idx="166">
                  <c:v>3.8180711726706097E-2</c:v>
                </c:pt>
                <c:pt idx="167">
                  <c:v>3.8180711726729301E-2</c:v>
                </c:pt>
                <c:pt idx="168">
                  <c:v>3.8180711727613302E-2</c:v>
                </c:pt>
                <c:pt idx="169">
                  <c:v>3.8180711727334199E-2</c:v>
                </c:pt>
                <c:pt idx="170">
                  <c:v>3.8180711727008501E-2</c:v>
                </c:pt>
                <c:pt idx="171">
                  <c:v>3.8180711726706097E-2</c:v>
                </c:pt>
                <c:pt idx="172">
                  <c:v>3.8180711726426897E-2</c:v>
                </c:pt>
                <c:pt idx="173">
                  <c:v>3.8180711727310898E-2</c:v>
                </c:pt>
                <c:pt idx="174">
                  <c:v>3.8180711727031698E-2</c:v>
                </c:pt>
                <c:pt idx="175">
                  <c:v>3.8180711726775902E-2</c:v>
                </c:pt>
                <c:pt idx="176">
                  <c:v>3.8180711726775902E-2</c:v>
                </c:pt>
                <c:pt idx="177">
                  <c:v>3.8180711727636603E-2</c:v>
                </c:pt>
                <c:pt idx="178">
                  <c:v>3.8180711727380703E-2</c:v>
                </c:pt>
                <c:pt idx="179">
                  <c:v>3.8180711726961997E-2</c:v>
                </c:pt>
                <c:pt idx="180">
                  <c:v>3.8180711726729301E-2</c:v>
                </c:pt>
                <c:pt idx="181">
                  <c:v>3.8180711726496702E-2</c:v>
                </c:pt>
                <c:pt idx="182">
                  <c:v>3.8180711727287597E-2</c:v>
                </c:pt>
                <c:pt idx="183">
                  <c:v>3.8180711727054999E-2</c:v>
                </c:pt>
                <c:pt idx="184">
                  <c:v>3.8180711726752602E-2</c:v>
                </c:pt>
                <c:pt idx="185">
                  <c:v>3.81807117264037E-2</c:v>
                </c:pt>
                <c:pt idx="186">
                  <c:v>3.81807117276831E-2</c:v>
                </c:pt>
                <c:pt idx="187">
                  <c:v>3.8180711727334199E-2</c:v>
                </c:pt>
                <c:pt idx="188">
                  <c:v>3.8180711727054999E-2</c:v>
                </c:pt>
                <c:pt idx="189">
                  <c:v>3.8180711726752602E-2</c:v>
                </c:pt>
                <c:pt idx="190">
                  <c:v>3.8180711727636603E-2</c:v>
                </c:pt>
                <c:pt idx="191">
                  <c:v>3.8180711727380703E-2</c:v>
                </c:pt>
                <c:pt idx="192">
                  <c:v>3.8180711727008501E-2</c:v>
                </c:pt>
                <c:pt idx="193">
                  <c:v>3.8180711726775902E-2</c:v>
                </c:pt>
                <c:pt idx="194">
                  <c:v>3.8180711726473401E-2</c:v>
                </c:pt>
                <c:pt idx="195">
                  <c:v>3.8180711727613302E-2</c:v>
                </c:pt>
                <c:pt idx="196">
                  <c:v>3.8180711727334199E-2</c:v>
                </c:pt>
                <c:pt idx="197">
                  <c:v>3.8180711727078299E-2</c:v>
                </c:pt>
                <c:pt idx="198">
                  <c:v>3.8180711726706097E-2</c:v>
                </c:pt>
                <c:pt idx="199">
                  <c:v>3.81807117276598E-2</c:v>
                </c:pt>
                <c:pt idx="200">
                  <c:v>3.8180711727334199E-2</c:v>
                </c:pt>
                <c:pt idx="201">
                  <c:v>3.8180711727078299E-2</c:v>
                </c:pt>
                <c:pt idx="202">
                  <c:v>3.8180711726752602E-2</c:v>
                </c:pt>
                <c:pt idx="203">
                  <c:v>3.81807117264037E-2</c:v>
                </c:pt>
                <c:pt idx="204">
                  <c:v>3.8180711727357403E-2</c:v>
                </c:pt>
                <c:pt idx="205">
                  <c:v>3.8180711727334199E-2</c:v>
                </c:pt>
                <c:pt idx="206">
                  <c:v>3.8180711727054999E-2</c:v>
                </c:pt>
                <c:pt idx="207">
                  <c:v>3.8180711726752602E-2</c:v>
                </c:pt>
                <c:pt idx="208">
                  <c:v>3.8180711727636603E-2</c:v>
                </c:pt>
                <c:pt idx="209">
                  <c:v>3.8180711727357403E-2</c:v>
                </c:pt>
                <c:pt idx="210">
                  <c:v>3.8180711727101503E-2</c:v>
                </c:pt>
                <c:pt idx="211">
                  <c:v>3.8180711726752602E-2</c:v>
                </c:pt>
                <c:pt idx="212">
                  <c:v>3.8180711726450198E-2</c:v>
                </c:pt>
                <c:pt idx="213">
                  <c:v>3.8180711727310898E-2</c:v>
                </c:pt>
                <c:pt idx="214">
                  <c:v>3.8180711727334199E-2</c:v>
                </c:pt>
                <c:pt idx="215">
                  <c:v>3.8180711727054999E-2</c:v>
                </c:pt>
                <c:pt idx="216">
                  <c:v>3.8180711726729301E-2</c:v>
                </c:pt>
                <c:pt idx="217">
                  <c:v>3.8180711727636603E-2</c:v>
                </c:pt>
                <c:pt idx="218">
                  <c:v>3.8180711727357403E-2</c:v>
                </c:pt>
                <c:pt idx="219">
                  <c:v>3.8180711727031698E-2</c:v>
                </c:pt>
                <c:pt idx="220">
                  <c:v>3.8180711726799099E-2</c:v>
                </c:pt>
                <c:pt idx="221">
                  <c:v>3.8180711726473401E-2</c:v>
                </c:pt>
                <c:pt idx="222">
                  <c:v>3.8180711727310898E-2</c:v>
                </c:pt>
                <c:pt idx="223">
                  <c:v>3.8180711727054999E-2</c:v>
                </c:pt>
                <c:pt idx="224">
                  <c:v>3.8180711727054999E-2</c:v>
                </c:pt>
                <c:pt idx="225">
                  <c:v>3.8180711726706097E-2</c:v>
                </c:pt>
                <c:pt idx="226">
                  <c:v>3.8180711727706401E-2</c:v>
                </c:pt>
                <c:pt idx="227">
                  <c:v>3.8180711727334199E-2</c:v>
                </c:pt>
                <c:pt idx="228">
                  <c:v>3.8180711727078299E-2</c:v>
                </c:pt>
                <c:pt idx="229">
                  <c:v>3.8180711726706097E-2</c:v>
                </c:pt>
                <c:pt idx="230">
                  <c:v>3.8180711726426897E-2</c:v>
                </c:pt>
                <c:pt idx="231">
                  <c:v>3.8180711727357403E-2</c:v>
                </c:pt>
                <c:pt idx="232">
                  <c:v>3.8180711727008501E-2</c:v>
                </c:pt>
                <c:pt idx="233">
                  <c:v>3.8180711727031698E-2</c:v>
                </c:pt>
                <c:pt idx="234">
                  <c:v>3.8180711726752602E-2</c:v>
                </c:pt>
                <c:pt idx="235">
                  <c:v>3.8180711727636603E-2</c:v>
                </c:pt>
                <c:pt idx="236">
                  <c:v>3.8180711727380703E-2</c:v>
                </c:pt>
                <c:pt idx="237">
                  <c:v>3.8180711727054999E-2</c:v>
                </c:pt>
                <c:pt idx="238">
                  <c:v>3.8180711726706097E-2</c:v>
                </c:pt>
                <c:pt idx="239">
                  <c:v>3.8180711726426897E-2</c:v>
                </c:pt>
                <c:pt idx="240">
                  <c:v>3.8180711727357403E-2</c:v>
                </c:pt>
                <c:pt idx="241">
                  <c:v>3.8180711727078299E-2</c:v>
                </c:pt>
                <c:pt idx="242">
                  <c:v>3.8180711726729301E-2</c:v>
                </c:pt>
                <c:pt idx="243">
                  <c:v>3.8180711726752602E-2</c:v>
                </c:pt>
                <c:pt idx="244">
                  <c:v>3.81807117276598E-2</c:v>
                </c:pt>
                <c:pt idx="245">
                  <c:v>3.8180711727357403E-2</c:v>
                </c:pt>
                <c:pt idx="246">
                  <c:v>3.8180711727031698E-2</c:v>
                </c:pt>
                <c:pt idx="247">
                  <c:v>3.8180711726752602E-2</c:v>
                </c:pt>
                <c:pt idx="248">
                  <c:v>3.8180711726450198E-2</c:v>
                </c:pt>
                <c:pt idx="249">
                  <c:v>3.81807117274039E-2</c:v>
                </c:pt>
                <c:pt idx="250">
                  <c:v>3.8180711727101503E-2</c:v>
                </c:pt>
                <c:pt idx="251">
                  <c:v>3.8180711726706097E-2</c:v>
                </c:pt>
                <c:pt idx="252">
                  <c:v>3.8180711726752602E-2</c:v>
                </c:pt>
                <c:pt idx="253">
                  <c:v>3.81807117276598E-2</c:v>
                </c:pt>
                <c:pt idx="254">
                  <c:v>3.8180711727310898E-2</c:v>
                </c:pt>
                <c:pt idx="255">
                  <c:v>3.8180711727054999E-2</c:v>
                </c:pt>
                <c:pt idx="256">
                  <c:v>3.8180711726775902E-2</c:v>
                </c:pt>
                <c:pt idx="257">
                  <c:v>3.81807117264037E-2</c:v>
                </c:pt>
                <c:pt idx="258">
                  <c:v>3.8180711727310898E-2</c:v>
                </c:pt>
                <c:pt idx="259">
                  <c:v>3.8180711727031698E-2</c:v>
                </c:pt>
                <c:pt idx="260">
                  <c:v>3.8180711726752602E-2</c:v>
                </c:pt>
                <c:pt idx="261">
                  <c:v>3.8180711726473401E-2</c:v>
                </c:pt>
                <c:pt idx="262">
                  <c:v>3.8180711727613302E-2</c:v>
                </c:pt>
                <c:pt idx="263">
                  <c:v>3.8180711727357403E-2</c:v>
                </c:pt>
                <c:pt idx="264">
                  <c:v>3.8180711727078299E-2</c:v>
                </c:pt>
                <c:pt idx="265">
                  <c:v>3.8180711726659503E-2</c:v>
                </c:pt>
                <c:pt idx="266">
                  <c:v>3.81807117276598E-2</c:v>
                </c:pt>
                <c:pt idx="267">
                  <c:v>3.8180711727357403E-2</c:v>
                </c:pt>
                <c:pt idx="268">
                  <c:v>3.8180711727031698E-2</c:v>
                </c:pt>
                <c:pt idx="269">
                  <c:v>3.8180711726729301E-2</c:v>
                </c:pt>
                <c:pt idx="270">
                  <c:v>3.8180711726426897E-2</c:v>
                </c:pt>
                <c:pt idx="271">
                  <c:v>3.81807117276598E-2</c:v>
                </c:pt>
                <c:pt idx="272">
                  <c:v>3.8180711727380703E-2</c:v>
                </c:pt>
                <c:pt idx="273">
                  <c:v>3.8180711727031698E-2</c:v>
                </c:pt>
                <c:pt idx="274">
                  <c:v>3.8180711726752602E-2</c:v>
                </c:pt>
                <c:pt idx="275">
                  <c:v>3.8180711727636603E-2</c:v>
                </c:pt>
                <c:pt idx="276">
                  <c:v>3.8180711727380703E-2</c:v>
                </c:pt>
                <c:pt idx="277">
                  <c:v>3.8180711727054999E-2</c:v>
                </c:pt>
                <c:pt idx="278">
                  <c:v>3.8180711726706097E-2</c:v>
                </c:pt>
                <c:pt idx="279">
                  <c:v>3.8180711726426897E-2</c:v>
                </c:pt>
                <c:pt idx="280">
                  <c:v>3.8180711727310898E-2</c:v>
                </c:pt>
                <c:pt idx="281">
                  <c:v>3.8180711727287597E-2</c:v>
                </c:pt>
                <c:pt idx="282">
                  <c:v>3.8180711727054999E-2</c:v>
                </c:pt>
                <c:pt idx="283">
                  <c:v>3.8180711726752602E-2</c:v>
                </c:pt>
                <c:pt idx="284">
                  <c:v>3.8180711727613302E-2</c:v>
                </c:pt>
                <c:pt idx="285">
                  <c:v>3.8180711727380703E-2</c:v>
                </c:pt>
                <c:pt idx="286">
                  <c:v>3.8180711727008501E-2</c:v>
                </c:pt>
                <c:pt idx="287">
                  <c:v>3.8180711726752602E-2</c:v>
                </c:pt>
                <c:pt idx="288">
                  <c:v>3.8180711726450198E-2</c:v>
                </c:pt>
                <c:pt idx="289">
                  <c:v>3.8180711727427201E-2</c:v>
                </c:pt>
                <c:pt idx="290">
                  <c:v>3.8180711727334199E-2</c:v>
                </c:pt>
                <c:pt idx="291">
                  <c:v>3.8180711727054999E-2</c:v>
                </c:pt>
                <c:pt idx="292">
                  <c:v>3.8180711726729301E-2</c:v>
                </c:pt>
                <c:pt idx="293">
                  <c:v>3.81807117276598E-2</c:v>
                </c:pt>
                <c:pt idx="294">
                  <c:v>3.8180711727287597E-2</c:v>
                </c:pt>
                <c:pt idx="295">
                  <c:v>3.8180711727054999E-2</c:v>
                </c:pt>
                <c:pt idx="296">
                  <c:v>3.8180711726775902E-2</c:v>
                </c:pt>
                <c:pt idx="297">
                  <c:v>3.8180711726426897E-2</c:v>
                </c:pt>
                <c:pt idx="298">
                  <c:v>3.8180711727357403E-2</c:v>
                </c:pt>
                <c:pt idx="299">
                  <c:v>3.8180711727031698E-2</c:v>
                </c:pt>
                <c:pt idx="300">
                  <c:v>3.8180711727031698E-2</c:v>
                </c:pt>
                <c:pt idx="301">
                  <c:v>3.8180711726729301E-2</c:v>
                </c:pt>
                <c:pt idx="302">
                  <c:v>3.8180711727613302E-2</c:v>
                </c:pt>
                <c:pt idx="303">
                  <c:v>3.8180711727357403E-2</c:v>
                </c:pt>
                <c:pt idx="304">
                  <c:v>3.8180711727031698E-2</c:v>
                </c:pt>
                <c:pt idx="305">
                  <c:v>3.8180711726752602E-2</c:v>
                </c:pt>
                <c:pt idx="306">
                  <c:v>3.8180711726450198E-2</c:v>
                </c:pt>
                <c:pt idx="307">
                  <c:v>3.8180711727334199E-2</c:v>
                </c:pt>
                <c:pt idx="308">
                  <c:v>3.8180711727054999E-2</c:v>
                </c:pt>
                <c:pt idx="309">
                  <c:v>3.8180711727031698E-2</c:v>
                </c:pt>
                <c:pt idx="310">
                  <c:v>3.8180711726729301E-2</c:v>
                </c:pt>
                <c:pt idx="311">
                  <c:v>3.81807117276598E-2</c:v>
                </c:pt>
                <c:pt idx="312">
                  <c:v>3.8180711727357403E-2</c:v>
                </c:pt>
                <c:pt idx="313">
                  <c:v>3.8180711727054999E-2</c:v>
                </c:pt>
                <c:pt idx="314">
                  <c:v>3.8180711726752602E-2</c:v>
                </c:pt>
                <c:pt idx="315">
                  <c:v>3.8180711726473401E-2</c:v>
                </c:pt>
                <c:pt idx="316">
                  <c:v>3.8180711727380703E-2</c:v>
                </c:pt>
                <c:pt idx="317">
                  <c:v>3.8180711727054999E-2</c:v>
                </c:pt>
                <c:pt idx="318">
                  <c:v>3.8180711726752602E-2</c:v>
                </c:pt>
                <c:pt idx="319">
                  <c:v>3.8180711726752602E-2</c:v>
                </c:pt>
                <c:pt idx="320">
                  <c:v>3.8180711727636603E-2</c:v>
                </c:pt>
                <c:pt idx="321">
                  <c:v>3.8180711727334199E-2</c:v>
                </c:pt>
                <c:pt idx="322">
                  <c:v>3.8180711727008501E-2</c:v>
                </c:pt>
                <c:pt idx="323">
                  <c:v>3.8180711726752602E-2</c:v>
                </c:pt>
                <c:pt idx="324">
                  <c:v>3.8180711726473401E-2</c:v>
                </c:pt>
                <c:pt idx="325">
                  <c:v>3.8180711727380703E-2</c:v>
                </c:pt>
                <c:pt idx="326">
                  <c:v>3.8180711727078299E-2</c:v>
                </c:pt>
                <c:pt idx="327">
                  <c:v>3.8180711726729301E-2</c:v>
                </c:pt>
                <c:pt idx="328">
                  <c:v>3.8180711726752602E-2</c:v>
                </c:pt>
                <c:pt idx="329">
                  <c:v>3.8180711727636603E-2</c:v>
                </c:pt>
                <c:pt idx="330">
                  <c:v>3.8180711727357403E-2</c:v>
                </c:pt>
                <c:pt idx="331">
                  <c:v>3.8180711727031698E-2</c:v>
                </c:pt>
                <c:pt idx="332">
                  <c:v>3.8180711726787497E-2</c:v>
                </c:pt>
                <c:pt idx="333">
                  <c:v>3.81807117264618E-2</c:v>
                </c:pt>
                <c:pt idx="334">
                  <c:v>3.8180711727345801E-2</c:v>
                </c:pt>
                <c:pt idx="335">
                  <c:v>3.8180711727020103E-2</c:v>
                </c:pt>
                <c:pt idx="336">
                  <c:v>3.8180711726764197E-2</c:v>
                </c:pt>
                <c:pt idx="337">
                  <c:v>3.8180711726438499E-2</c:v>
                </c:pt>
                <c:pt idx="338">
                  <c:v>3.81807117276831E-2</c:v>
                </c:pt>
                <c:pt idx="339">
                  <c:v>3.8180711727345801E-2</c:v>
                </c:pt>
                <c:pt idx="340">
                  <c:v>3.8180711727054999E-2</c:v>
                </c:pt>
                <c:pt idx="341">
                  <c:v>3.8180711726717699E-2</c:v>
                </c:pt>
                <c:pt idx="342">
                  <c:v>3.81807117276831E-2</c:v>
                </c:pt>
                <c:pt idx="343">
                  <c:v>3.8180711727357403E-2</c:v>
                </c:pt>
                <c:pt idx="344">
                  <c:v>3.8180711727043397E-2</c:v>
                </c:pt>
                <c:pt idx="345">
                  <c:v>3.8180711726775902E-2</c:v>
                </c:pt>
                <c:pt idx="346">
                  <c:v>3.81807117264618E-2</c:v>
                </c:pt>
                <c:pt idx="347">
                  <c:v>3.8180711727357403E-2</c:v>
                </c:pt>
                <c:pt idx="348">
                  <c:v>3.8180711727357403E-2</c:v>
                </c:pt>
                <c:pt idx="349">
                  <c:v>3.8180711727008501E-2</c:v>
                </c:pt>
                <c:pt idx="350">
                  <c:v>3.8180711726764197E-2</c:v>
                </c:pt>
                <c:pt idx="351">
                  <c:v>3.8180711727648198E-2</c:v>
                </c:pt>
                <c:pt idx="352">
                  <c:v>3.8180711727392298E-2</c:v>
                </c:pt>
                <c:pt idx="353">
                  <c:v>3.8180711727089901E-2</c:v>
                </c:pt>
                <c:pt idx="354">
                  <c:v>3.8180711726741E-2</c:v>
                </c:pt>
                <c:pt idx="355">
                  <c:v>3.8180711726450198E-2</c:v>
                </c:pt>
                <c:pt idx="356">
                  <c:v>3.8180711727380703E-2</c:v>
                </c:pt>
                <c:pt idx="357">
                  <c:v>3.8180711727334199E-2</c:v>
                </c:pt>
                <c:pt idx="358">
                  <c:v>3.81807117270666E-2</c:v>
                </c:pt>
                <c:pt idx="359">
                  <c:v>3.8180711726764197E-2</c:v>
                </c:pt>
                <c:pt idx="360">
                  <c:v>3.8180711727671499E-2</c:v>
                </c:pt>
                <c:pt idx="361">
                  <c:v>3.8180711727357403E-2</c:v>
                </c:pt>
                <c:pt idx="362">
                  <c:v>3.8180711727054999E-2</c:v>
                </c:pt>
                <c:pt idx="363">
                  <c:v>3.8180711726752602E-2</c:v>
                </c:pt>
                <c:pt idx="364">
                  <c:v>3.8180711726438499E-2</c:v>
                </c:pt>
                <c:pt idx="365">
                  <c:v>3.8180711727368997E-2</c:v>
                </c:pt>
                <c:pt idx="366">
                  <c:v>3.8180711727078299E-2</c:v>
                </c:pt>
                <c:pt idx="367">
                  <c:v>3.8180711727043397E-2</c:v>
                </c:pt>
                <c:pt idx="368">
                  <c:v>3.8180711726752602E-2</c:v>
                </c:pt>
                <c:pt idx="369">
                  <c:v>3.81807117276598E-2</c:v>
                </c:pt>
                <c:pt idx="370">
                  <c:v>3.8180711727345801E-2</c:v>
                </c:pt>
                <c:pt idx="371">
                  <c:v>3.8180711727078299E-2</c:v>
                </c:pt>
                <c:pt idx="372">
                  <c:v>3.8180711726752602E-2</c:v>
                </c:pt>
                <c:pt idx="373">
                  <c:v>3.8180711726450198E-2</c:v>
                </c:pt>
                <c:pt idx="374">
                  <c:v>3.8180711727392298E-2</c:v>
                </c:pt>
                <c:pt idx="375">
                  <c:v>3.8180711727054999E-2</c:v>
                </c:pt>
                <c:pt idx="376">
                  <c:v>3.8180711727008501E-2</c:v>
                </c:pt>
                <c:pt idx="377">
                  <c:v>3.8180711726741E-2</c:v>
                </c:pt>
                <c:pt idx="378">
                  <c:v>3.8180711727671499E-2</c:v>
                </c:pt>
                <c:pt idx="379">
                  <c:v>3.8180711727345801E-2</c:v>
                </c:pt>
                <c:pt idx="380">
                  <c:v>3.8180711727020103E-2</c:v>
                </c:pt>
                <c:pt idx="381">
                  <c:v>3.8180711726775902E-2</c:v>
                </c:pt>
                <c:pt idx="382">
                  <c:v>3.81807117264618E-2</c:v>
                </c:pt>
                <c:pt idx="383">
                  <c:v>3.8180711727345801E-2</c:v>
                </c:pt>
                <c:pt idx="384">
                  <c:v>3.81807117270666E-2</c:v>
                </c:pt>
                <c:pt idx="385">
                  <c:v>3.8180711726741E-2</c:v>
                </c:pt>
                <c:pt idx="386">
                  <c:v>3.8180711726764197E-2</c:v>
                </c:pt>
                <c:pt idx="387">
                  <c:v>3.8180711727671499E-2</c:v>
                </c:pt>
                <c:pt idx="388">
                  <c:v>3.8180711727392298E-2</c:v>
                </c:pt>
                <c:pt idx="389">
                  <c:v>3.8180711727031698E-2</c:v>
                </c:pt>
                <c:pt idx="390">
                  <c:v>3.8180711726752602E-2</c:v>
                </c:pt>
                <c:pt idx="391">
                  <c:v>3.8180711726473401E-2</c:v>
                </c:pt>
                <c:pt idx="392">
                  <c:v>3.8180711727357403E-2</c:v>
                </c:pt>
                <c:pt idx="393">
                  <c:v>3.8180711727054999E-2</c:v>
                </c:pt>
                <c:pt idx="394">
                  <c:v>3.8180711726741E-2</c:v>
                </c:pt>
                <c:pt idx="395">
                  <c:v>3.8180711726764197E-2</c:v>
                </c:pt>
                <c:pt idx="396">
                  <c:v>3.8180711727648198E-2</c:v>
                </c:pt>
                <c:pt idx="397">
                  <c:v>3.8180711727368997E-2</c:v>
                </c:pt>
                <c:pt idx="398">
                  <c:v>3.8180711727101503E-2</c:v>
                </c:pt>
                <c:pt idx="399">
                  <c:v>3.8180711726752602E-2</c:v>
                </c:pt>
                <c:pt idx="400">
                  <c:v>3.8180711726438499E-2</c:v>
                </c:pt>
                <c:pt idx="401">
                  <c:v>3.8180711727380703E-2</c:v>
                </c:pt>
                <c:pt idx="402">
                  <c:v>3.8180711727020103E-2</c:v>
                </c:pt>
                <c:pt idx="403">
                  <c:v>3.8180711726787497E-2</c:v>
                </c:pt>
                <c:pt idx="404">
                  <c:v>3.8180711726473401E-2</c:v>
                </c:pt>
                <c:pt idx="405">
                  <c:v>3.8180711727648198E-2</c:v>
                </c:pt>
                <c:pt idx="406">
                  <c:v>3.8180711727368997E-2</c:v>
                </c:pt>
                <c:pt idx="407">
                  <c:v>3.81807117270666E-2</c:v>
                </c:pt>
                <c:pt idx="408">
                  <c:v>3.8180711726764197E-2</c:v>
                </c:pt>
                <c:pt idx="409">
                  <c:v>3.8180711726473401E-2</c:v>
                </c:pt>
                <c:pt idx="410">
                  <c:v>3.8180711727368997E-2</c:v>
                </c:pt>
                <c:pt idx="411">
                  <c:v>3.8180711727101503E-2</c:v>
                </c:pt>
                <c:pt idx="412">
                  <c:v>3.8180711726752602E-2</c:v>
                </c:pt>
                <c:pt idx="413">
                  <c:v>3.8180711726450198E-2</c:v>
                </c:pt>
                <c:pt idx="414">
                  <c:v>3.81807117276831E-2</c:v>
                </c:pt>
                <c:pt idx="415">
                  <c:v>3.8180711727368997E-2</c:v>
                </c:pt>
                <c:pt idx="416">
                  <c:v>3.8180711727020103E-2</c:v>
                </c:pt>
                <c:pt idx="417">
                  <c:v>3.8180711726775902E-2</c:v>
                </c:pt>
                <c:pt idx="418">
                  <c:v>3.8180711727671499E-2</c:v>
                </c:pt>
                <c:pt idx="419">
                  <c:v>3.8180711727392298E-2</c:v>
                </c:pt>
                <c:pt idx="420">
                  <c:v>3.8180711727043397E-2</c:v>
                </c:pt>
                <c:pt idx="421">
                  <c:v>3.8180711726764197E-2</c:v>
                </c:pt>
                <c:pt idx="422">
                  <c:v>3.8180711726508297E-2</c:v>
                </c:pt>
                <c:pt idx="423">
                  <c:v>3.8180711727334199E-2</c:v>
                </c:pt>
                <c:pt idx="424">
                  <c:v>3.8180711727345801E-2</c:v>
                </c:pt>
                <c:pt idx="425">
                  <c:v>3.8180711727089901E-2</c:v>
                </c:pt>
                <c:pt idx="426">
                  <c:v>3.8180711726729301E-2</c:v>
                </c:pt>
                <c:pt idx="427">
                  <c:v>3.8180711727694702E-2</c:v>
                </c:pt>
                <c:pt idx="428">
                  <c:v>3.8180711727368997E-2</c:v>
                </c:pt>
                <c:pt idx="429">
                  <c:v>3.8180711727031698E-2</c:v>
                </c:pt>
                <c:pt idx="430">
                  <c:v>3.8180711726775902E-2</c:v>
                </c:pt>
                <c:pt idx="431">
                  <c:v>3.8180711726473401E-2</c:v>
                </c:pt>
                <c:pt idx="432">
                  <c:v>3.81807117274039E-2</c:v>
                </c:pt>
                <c:pt idx="433">
                  <c:v>3.8180711727368997E-2</c:v>
                </c:pt>
                <c:pt idx="434">
                  <c:v>3.8180711727078299E-2</c:v>
                </c:pt>
                <c:pt idx="435">
                  <c:v>3.8180711726764197E-2</c:v>
                </c:pt>
                <c:pt idx="436">
                  <c:v>3.81807117276831E-2</c:v>
                </c:pt>
                <c:pt idx="437">
                  <c:v>3.8180711727380703E-2</c:v>
                </c:pt>
                <c:pt idx="438">
                  <c:v>3.8180711727089901E-2</c:v>
                </c:pt>
                <c:pt idx="439">
                  <c:v>3.8180711726752602E-2</c:v>
                </c:pt>
                <c:pt idx="440">
                  <c:v>3.8180711726426897E-2</c:v>
                </c:pt>
                <c:pt idx="441">
                  <c:v>3.8180711727357403E-2</c:v>
                </c:pt>
                <c:pt idx="442">
                  <c:v>3.8180711727020103E-2</c:v>
                </c:pt>
                <c:pt idx="443">
                  <c:v>3.8180711727054999E-2</c:v>
                </c:pt>
                <c:pt idx="444">
                  <c:v>3.8180711726787497E-2</c:v>
                </c:pt>
                <c:pt idx="445">
                  <c:v>3.8180711727636603E-2</c:v>
                </c:pt>
                <c:pt idx="446">
                  <c:v>3.8180711727357403E-2</c:v>
                </c:pt>
                <c:pt idx="447">
                  <c:v>3.8180711727078299E-2</c:v>
                </c:pt>
                <c:pt idx="448">
                  <c:v>3.8180711726764197E-2</c:v>
                </c:pt>
                <c:pt idx="449">
                  <c:v>3.8180711726473401E-2</c:v>
                </c:pt>
                <c:pt idx="450">
                  <c:v>3.8180711727345801E-2</c:v>
                </c:pt>
                <c:pt idx="451">
                  <c:v>3.8180711727078299E-2</c:v>
                </c:pt>
                <c:pt idx="452">
                  <c:v>3.8180711727078299E-2</c:v>
                </c:pt>
                <c:pt idx="453">
                  <c:v>3.8180711726752602E-2</c:v>
                </c:pt>
                <c:pt idx="454">
                  <c:v>3.8180711727671499E-2</c:v>
                </c:pt>
                <c:pt idx="455">
                  <c:v>3.8180711727357403E-2</c:v>
                </c:pt>
                <c:pt idx="456">
                  <c:v>3.8180711727043397E-2</c:v>
                </c:pt>
                <c:pt idx="457">
                  <c:v>3.8180711726810798E-2</c:v>
                </c:pt>
                <c:pt idx="458">
                  <c:v>3.8180711726438499E-2</c:v>
                </c:pt>
                <c:pt idx="459">
                  <c:v>3.8180711727334199E-2</c:v>
                </c:pt>
                <c:pt idx="460">
                  <c:v>3.81807117270666E-2</c:v>
                </c:pt>
                <c:pt idx="461">
                  <c:v>3.8180711726729301E-2</c:v>
                </c:pt>
                <c:pt idx="462">
                  <c:v>3.8180711726729301E-2</c:v>
                </c:pt>
                <c:pt idx="463">
                  <c:v>3.8180711727648198E-2</c:v>
                </c:pt>
                <c:pt idx="464">
                  <c:v>3.8180711727368997E-2</c:v>
                </c:pt>
                <c:pt idx="465">
                  <c:v>3.8180711727054999E-2</c:v>
                </c:pt>
                <c:pt idx="466">
                  <c:v>3.8180711726764197E-2</c:v>
                </c:pt>
                <c:pt idx="467">
                  <c:v>3.8180711726450198E-2</c:v>
                </c:pt>
                <c:pt idx="468">
                  <c:v>3.8180711727357403E-2</c:v>
                </c:pt>
                <c:pt idx="469">
                  <c:v>3.8180711727043397E-2</c:v>
                </c:pt>
                <c:pt idx="470">
                  <c:v>3.8180711726775902E-2</c:v>
                </c:pt>
                <c:pt idx="471">
                  <c:v>3.8180711726787497E-2</c:v>
                </c:pt>
                <c:pt idx="472">
                  <c:v>3.8180711727648198E-2</c:v>
                </c:pt>
                <c:pt idx="473">
                  <c:v>3.8180711727357403E-2</c:v>
                </c:pt>
                <c:pt idx="474">
                  <c:v>3.8180711727054999E-2</c:v>
                </c:pt>
                <c:pt idx="475">
                  <c:v>3.8180711726741E-2</c:v>
                </c:pt>
                <c:pt idx="476">
                  <c:v>3.81807117264618E-2</c:v>
                </c:pt>
                <c:pt idx="477">
                  <c:v>3.8180711727357403E-2</c:v>
                </c:pt>
                <c:pt idx="478">
                  <c:v>3.8180711727078299E-2</c:v>
                </c:pt>
                <c:pt idx="479">
                  <c:v>3.8180711726764197E-2</c:v>
                </c:pt>
                <c:pt idx="480">
                  <c:v>3.8180711726473401E-2</c:v>
                </c:pt>
                <c:pt idx="481">
                  <c:v>3.81807117276598E-2</c:v>
                </c:pt>
                <c:pt idx="482">
                  <c:v>3.8180711727334199E-2</c:v>
                </c:pt>
                <c:pt idx="483">
                  <c:v>3.8180711727043397E-2</c:v>
                </c:pt>
                <c:pt idx="484">
                  <c:v>3.8180711726787497E-2</c:v>
                </c:pt>
                <c:pt idx="485">
                  <c:v>3.8180711726426897E-2</c:v>
                </c:pt>
                <c:pt idx="486">
                  <c:v>3.8180711727368997E-2</c:v>
                </c:pt>
                <c:pt idx="487">
                  <c:v>3.8180711727043397E-2</c:v>
                </c:pt>
                <c:pt idx="488">
                  <c:v>3.8180711726729301E-2</c:v>
                </c:pt>
                <c:pt idx="489">
                  <c:v>3.8180711726450198E-2</c:v>
                </c:pt>
                <c:pt idx="490">
                  <c:v>3.81807117276598E-2</c:v>
                </c:pt>
                <c:pt idx="491">
                  <c:v>3.8180711727368997E-2</c:v>
                </c:pt>
                <c:pt idx="492">
                  <c:v>3.8180711727078299E-2</c:v>
                </c:pt>
                <c:pt idx="493">
                  <c:v>3.8180711726775902E-2</c:v>
                </c:pt>
                <c:pt idx="494">
                  <c:v>3.8180711727671499E-2</c:v>
                </c:pt>
                <c:pt idx="495">
                  <c:v>3.8180711727357403E-2</c:v>
                </c:pt>
                <c:pt idx="496">
                  <c:v>3.8180711727054999E-2</c:v>
                </c:pt>
                <c:pt idx="497">
                  <c:v>3.8180711726775902E-2</c:v>
                </c:pt>
                <c:pt idx="498">
                  <c:v>3.8180711726438499E-2</c:v>
                </c:pt>
                <c:pt idx="499">
                  <c:v>3.8180711727357403E-2</c:v>
                </c:pt>
                <c:pt idx="500">
                  <c:v>3.8180711727368997E-2</c:v>
                </c:pt>
                <c:pt idx="501">
                  <c:v>3.8180711727054999E-2</c:v>
                </c:pt>
                <c:pt idx="502">
                  <c:v>3.8180711726729301E-2</c:v>
                </c:pt>
                <c:pt idx="503">
                  <c:v>3.81807117276831E-2</c:v>
                </c:pt>
                <c:pt idx="504">
                  <c:v>3.8180711727357403E-2</c:v>
                </c:pt>
                <c:pt idx="505">
                  <c:v>3.8180711727089901E-2</c:v>
                </c:pt>
                <c:pt idx="506">
                  <c:v>3.8180711726775902E-2</c:v>
                </c:pt>
                <c:pt idx="507">
                  <c:v>3.8180711726473401E-2</c:v>
                </c:pt>
                <c:pt idx="508">
                  <c:v>3.8180711727357403E-2</c:v>
                </c:pt>
                <c:pt idx="509">
                  <c:v>3.8180711727368997E-2</c:v>
                </c:pt>
                <c:pt idx="510">
                  <c:v>3.8180711727020103E-2</c:v>
                </c:pt>
                <c:pt idx="511">
                  <c:v>3.8180711726799099E-2</c:v>
                </c:pt>
                <c:pt idx="512">
                  <c:v>3.8180711727648198E-2</c:v>
                </c:pt>
                <c:pt idx="513">
                  <c:v>3.8180711727345801E-2</c:v>
                </c:pt>
                <c:pt idx="514">
                  <c:v>3.8180711727054999E-2</c:v>
                </c:pt>
                <c:pt idx="515">
                  <c:v>3.8180711726717699E-2</c:v>
                </c:pt>
                <c:pt idx="516">
                  <c:v>3.81807117264618E-2</c:v>
                </c:pt>
                <c:pt idx="517">
                  <c:v>3.8180711727380703E-2</c:v>
                </c:pt>
                <c:pt idx="518">
                  <c:v>3.8180711727078299E-2</c:v>
                </c:pt>
                <c:pt idx="519">
                  <c:v>3.8180711727113202E-2</c:v>
                </c:pt>
                <c:pt idx="520">
                  <c:v>3.8180711726752602E-2</c:v>
                </c:pt>
                <c:pt idx="521">
                  <c:v>3.81807117276598E-2</c:v>
                </c:pt>
                <c:pt idx="522">
                  <c:v>3.8180711727380703E-2</c:v>
                </c:pt>
                <c:pt idx="523">
                  <c:v>3.8180711727054999E-2</c:v>
                </c:pt>
                <c:pt idx="524">
                  <c:v>3.8180711726799099E-2</c:v>
                </c:pt>
                <c:pt idx="525">
                  <c:v>3.8180711726473401E-2</c:v>
                </c:pt>
                <c:pt idx="526">
                  <c:v>3.8180711727345801E-2</c:v>
                </c:pt>
                <c:pt idx="527">
                  <c:v>3.8180711727054999E-2</c:v>
                </c:pt>
                <c:pt idx="528">
                  <c:v>3.8180711727043397E-2</c:v>
                </c:pt>
                <c:pt idx="529">
                  <c:v>3.8180711726752602E-2</c:v>
                </c:pt>
                <c:pt idx="530">
                  <c:v>3.8180711727648198E-2</c:v>
                </c:pt>
                <c:pt idx="531">
                  <c:v>3.8180711727368997E-2</c:v>
                </c:pt>
                <c:pt idx="532">
                  <c:v>3.8180711727054999E-2</c:v>
                </c:pt>
                <c:pt idx="533">
                  <c:v>3.8180711726741E-2</c:v>
                </c:pt>
                <c:pt idx="534">
                  <c:v>3.8180711726473401E-2</c:v>
                </c:pt>
                <c:pt idx="535">
                  <c:v>3.8180711727368997E-2</c:v>
                </c:pt>
                <c:pt idx="536">
                  <c:v>3.8180711727043397E-2</c:v>
                </c:pt>
                <c:pt idx="537">
                  <c:v>3.8180711726764197E-2</c:v>
                </c:pt>
                <c:pt idx="538">
                  <c:v>3.8180711726787497E-2</c:v>
                </c:pt>
                <c:pt idx="539">
                  <c:v>3.8180711727671499E-2</c:v>
                </c:pt>
                <c:pt idx="540">
                  <c:v>3.8180711727357403E-2</c:v>
                </c:pt>
                <c:pt idx="541">
                  <c:v>3.8180711727043397E-2</c:v>
                </c:pt>
                <c:pt idx="542">
                  <c:v>3.8180711726775902E-2</c:v>
                </c:pt>
                <c:pt idx="543">
                  <c:v>3.8180711726450198E-2</c:v>
                </c:pt>
                <c:pt idx="544">
                  <c:v>3.8180711727374902E-2</c:v>
                </c:pt>
                <c:pt idx="545">
                  <c:v>3.81807117270608E-2</c:v>
                </c:pt>
                <c:pt idx="546">
                  <c:v>3.8180711726758403E-2</c:v>
                </c:pt>
                <c:pt idx="547">
                  <c:v>3.8180711726769997E-2</c:v>
                </c:pt>
                <c:pt idx="548">
                  <c:v>3.81807117276598E-2</c:v>
                </c:pt>
                <c:pt idx="549">
                  <c:v>3.8180711727357403E-2</c:v>
                </c:pt>
                <c:pt idx="550">
                  <c:v>3.8180711727049198E-2</c:v>
                </c:pt>
                <c:pt idx="551">
                  <c:v>3.8180711726752602E-2</c:v>
                </c:pt>
                <c:pt idx="552">
                  <c:v>3.8180711726473401E-2</c:v>
                </c:pt>
                <c:pt idx="553">
                  <c:v>3.8180711727357403E-2</c:v>
                </c:pt>
                <c:pt idx="554">
                  <c:v>3.8180711727043397E-2</c:v>
                </c:pt>
                <c:pt idx="555">
                  <c:v>3.8180711726769997E-2</c:v>
                </c:pt>
                <c:pt idx="556">
                  <c:v>3.8180711726450198E-2</c:v>
                </c:pt>
                <c:pt idx="557">
                  <c:v>3.8180711727688901E-2</c:v>
                </c:pt>
                <c:pt idx="558">
                  <c:v>3.8180711727345801E-2</c:v>
                </c:pt>
                <c:pt idx="559">
                  <c:v>3.8180711727054999E-2</c:v>
                </c:pt>
                <c:pt idx="560">
                  <c:v>3.8180711726746801E-2</c:v>
                </c:pt>
                <c:pt idx="561">
                  <c:v>3.8180711726455999E-2</c:v>
                </c:pt>
                <c:pt idx="562">
                  <c:v>3.8180711727357403E-2</c:v>
                </c:pt>
                <c:pt idx="563">
                  <c:v>3.8180711727054999E-2</c:v>
                </c:pt>
                <c:pt idx="564">
                  <c:v>3.8180711726758403E-2</c:v>
                </c:pt>
                <c:pt idx="565">
                  <c:v>3.81807117264618E-2</c:v>
                </c:pt>
                <c:pt idx="566">
                  <c:v>3.81807117276831E-2</c:v>
                </c:pt>
                <c:pt idx="567">
                  <c:v>3.8180711727363197E-2</c:v>
                </c:pt>
                <c:pt idx="568">
                  <c:v>3.8180711727049198E-2</c:v>
                </c:pt>
                <c:pt idx="569">
                  <c:v>3.8180711726775902E-2</c:v>
                </c:pt>
                <c:pt idx="570">
                  <c:v>3.81807117276598E-2</c:v>
                </c:pt>
                <c:pt idx="571">
                  <c:v>3.8180711727351602E-2</c:v>
                </c:pt>
                <c:pt idx="572">
                  <c:v>3.8180711727054999E-2</c:v>
                </c:pt>
                <c:pt idx="573">
                  <c:v>3.8180711726769997E-2</c:v>
                </c:pt>
                <c:pt idx="574">
                  <c:v>3.8180711726450198E-2</c:v>
                </c:pt>
                <c:pt idx="575">
                  <c:v>3.8180711727357403E-2</c:v>
                </c:pt>
                <c:pt idx="576">
                  <c:v>3.8180711727345801E-2</c:v>
                </c:pt>
                <c:pt idx="577">
                  <c:v>3.8180711727072499E-2</c:v>
                </c:pt>
                <c:pt idx="578">
                  <c:v>3.8180711726758403E-2</c:v>
                </c:pt>
                <c:pt idx="579">
                  <c:v>3.81807117276598E-2</c:v>
                </c:pt>
                <c:pt idx="580">
                  <c:v>3.8180711727345801E-2</c:v>
                </c:pt>
                <c:pt idx="581">
                  <c:v>3.81807117270608E-2</c:v>
                </c:pt>
                <c:pt idx="582">
                  <c:v>3.8180711726758403E-2</c:v>
                </c:pt>
                <c:pt idx="583">
                  <c:v>3.8180711726455999E-2</c:v>
                </c:pt>
                <c:pt idx="584">
                  <c:v>3.8180711727363197E-2</c:v>
                </c:pt>
                <c:pt idx="585">
                  <c:v>3.8180711727351602E-2</c:v>
                </c:pt>
                <c:pt idx="586">
                  <c:v>3.81807117270608E-2</c:v>
                </c:pt>
                <c:pt idx="587">
                  <c:v>3.8180711726746801E-2</c:v>
                </c:pt>
                <c:pt idx="588">
                  <c:v>3.81807117276598E-2</c:v>
                </c:pt>
                <c:pt idx="589">
                  <c:v>3.8180711727351602E-2</c:v>
                </c:pt>
                <c:pt idx="590">
                  <c:v>3.81807117270666E-2</c:v>
                </c:pt>
                <c:pt idx="591">
                  <c:v>3.8180711726764197E-2</c:v>
                </c:pt>
                <c:pt idx="592">
                  <c:v>3.8180711726455999E-2</c:v>
                </c:pt>
                <c:pt idx="593">
                  <c:v>3.8180711727363197E-2</c:v>
                </c:pt>
                <c:pt idx="594">
                  <c:v>3.81807117270666E-2</c:v>
                </c:pt>
                <c:pt idx="595">
                  <c:v>3.8180711727072499E-2</c:v>
                </c:pt>
                <c:pt idx="596">
                  <c:v>3.8180711726764197E-2</c:v>
                </c:pt>
                <c:pt idx="597">
                  <c:v>3.8180711727665601E-2</c:v>
                </c:pt>
                <c:pt idx="598">
                  <c:v>3.8180711727357403E-2</c:v>
                </c:pt>
                <c:pt idx="599">
                  <c:v>3.81807117270666E-2</c:v>
                </c:pt>
                <c:pt idx="600">
                  <c:v>3.8180711726752602E-2</c:v>
                </c:pt>
                <c:pt idx="601">
                  <c:v>3.81807117264618E-2</c:v>
                </c:pt>
                <c:pt idx="602">
                  <c:v>3.8180711727368997E-2</c:v>
                </c:pt>
                <c:pt idx="603">
                  <c:v>3.8180711727054999E-2</c:v>
                </c:pt>
                <c:pt idx="604">
                  <c:v>3.81807117270608E-2</c:v>
                </c:pt>
                <c:pt idx="605">
                  <c:v>3.8180711726764197E-2</c:v>
                </c:pt>
                <c:pt idx="606">
                  <c:v>3.81807117276598E-2</c:v>
                </c:pt>
                <c:pt idx="607">
                  <c:v>3.8180711727363197E-2</c:v>
                </c:pt>
                <c:pt idx="608">
                  <c:v>3.81807117270608E-2</c:v>
                </c:pt>
                <c:pt idx="609">
                  <c:v>3.8180711726764197E-2</c:v>
                </c:pt>
                <c:pt idx="610">
                  <c:v>3.81807117264618E-2</c:v>
                </c:pt>
                <c:pt idx="611">
                  <c:v>3.8180711727357403E-2</c:v>
                </c:pt>
                <c:pt idx="612">
                  <c:v>3.81807117270608E-2</c:v>
                </c:pt>
                <c:pt idx="613">
                  <c:v>3.8180711726769997E-2</c:v>
                </c:pt>
                <c:pt idx="614">
                  <c:v>3.8180711726769997E-2</c:v>
                </c:pt>
                <c:pt idx="615">
                  <c:v>3.81807117276598E-2</c:v>
                </c:pt>
                <c:pt idx="616">
                  <c:v>3.8180711727368997E-2</c:v>
                </c:pt>
                <c:pt idx="617">
                  <c:v>3.81807117270608E-2</c:v>
                </c:pt>
                <c:pt idx="618">
                  <c:v>3.8180711726752602E-2</c:v>
                </c:pt>
                <c:pt idx="619">
                  <c:v>3.8180711726473401E-2</c:v>
                </c:pt>
                <c:pt idx="620">
                  <c:v>3.8180711727357403E-2</c:v>
                </c:pt>
                <c:pt idx="621">
                  <c:v>3.8180711727072499E-2</c:v>
                </c:pt>
                <c:pt idx="622">
                  <c:v>3.8180711726758403E-2</c:v>
                </c:pt>
                <c:pt idx="623">
                  <c:v>3.8180711726769997E-2</c:v>
                </c:pt>
                <c:pt idx="624">
                  <c:v>3.8180711727665601E-2</c:v>
                </c:pt>
                <c:pt idx="625">
                  <c:v>3.8180711727374902E-2</c:v>
                </c:pt>
                <c:pt idx="626">
                  <c:v>3.8180711727054999E-2</c:v>
                </c:pt>
                <c:pt idx="627">
                  <c:v>3.8180711726775902E-2</c:v>
                </c:pt>
                <c:pt idx="628">
                  <c:v>3.8180711726455999E-2</c:v>
                </c:pt>
                <c:pt idx="629">
                  <c:v>3.8180711727368997E-2</c:v>
                </c:pt>
                <c:pt idx="630">
                  <c:v>3.81807117270666E-2</c:v>
                </c:pt>
                <c:pt idx="631">
                  <c:v>3.8180711726764197E-2</c:v>
                </c:pt>
                <c:pt idx="632">
                  <c:v>3.8180711726455999E-2</c:v>
                </c:pt>
                <c:pt idx="633">
                  <c:v>3.8180711727671499E-2</c:v>
                </c:pt>
                <c:pt idx="634">
                  <c:v>3.8180711727357403E-2</c:v>
                </c:pt>
                <c:pt idx="635">
                  <c:v>3.8180711727078299E-2</c:v>
                </c:pt>
                <c:pt idx="636">
                  <c:v>3.8180711726769997E-2</c:v>
                </c:pt>
                <c:pt idx="637">
                  <c:v>3.8180711726455999E-2</c:v>
                </c:pt>
                <c:pt idx="638">
                  <c:v>3.8180711727368997E-2</c:v>
                </c:pt>
                <c:pt idx="639">
                  <c:v>3.81807117270608E-2</c:v>
                </c:pt>
                <c:pt idx="640">
                  <c:v>3.8180711726764197E-2</c:v>
                </c:pt>
                <c:pt idx="641">
                  <c:v>3.8180711726473401E-2</c:v>
                </c:pt>
                <c:pt idx="642">
                  <c:v>3.81807117276598E-2</c:v>
                </c:pt>
                <c:pt idx="643">
                  <c:v>3.8180711727368997E-2</c:v>
                </c:pt>
                <c:pt idx="644">
                  <c:v>3.81807117270666E-2</c:v>
                </c:pt>
                <c:pt idx="645">
                  <c:v>3.8180711726758403E-2</c:v>
                </c:pt>
                <c:pt idx="646">
                  <c:v>3.8180711727677299E-2</c:v>
                </c:pt>
                <c:pt idx="647">
                  <c:v>3.8180711727357403E-2</c:v>
                </c:pt>
                <c:pt idx="648">
                  <c:v>3.81807117270608E-2</c:v>
                </c:pt>
                <c:pt idx="649">
                  <c:v>3.8180711726769997E-2</c:v>
                </c:pt>
                <c:pt idx="650">
                  <c:v>3.8180711726455999E-2</c:v>
                </c:pt>
                <c:pt idx="651">
                  <c:v>3.8180711727363197E-2</c:v>
                </c:pt>
                <c:pt idx="652">
                  <c:v>3.8180711727363197E-2</c:v>
                </c:pt>
                <c:pt idx="653">
                  <c:v>3.81807117270608E-2</c:v>
                </c:pt>
                <c:pt idx="654">
                  <c:v>3.8180711726775902E-2</c:v>
                </c:pt>
                <c:pt idx="655">
                  <c:v>3.8180711727665601E-2</c:v>
                </c:pt>
                <c:pt idx="656">
                  <c:v>3.8180711727374902E-2</c:v>
                </c:pt>
                <c:pt idx="657">
                  <c:v>3.81807117270666E-2</c:v>
                </c:pt>
                <c:pt idx="658">
                  <c:v>3.8180711726764197E-2</c:v>
                </c:pt>
                <c:pt idx="659">
                  <c:v>3.81807117264676E-2</c:v>
                </c:pt>
                <c:pt idx="660">
                  <c:v>3.8180711727363197E-2</c:v>
                </c:pt>
                <c:pt idx="661">
                  <c:v>3.8180711727363197E-2</c:v>
                </c:pt>
                <c:pt idx="662">
                  <c:v>3.81807117270608E-2</c:v>
                </c:pt>
                <c:pt idx="663">
                  <c:v>3.8180711726758403E-2</c:v>
                </c:pt>
                <c:pt idx="664">
                  <c:v>3.8180711727677299E-2</c:v>
                </c:pt>
                <c:pt idx="665">
                  <c:v>3.8180711727374902E-2</c:v>
                </c:pt>
                <c:pt idx="666">
                  <c:v>3.8180711727054999E-2</c:v>
                </c:pt>
                <c:pt idx="667">
                  <c:v>3.8180711726769997E-2</c:v>
                </c:pt>
                <c:pt idx="668">
                  <c:v>3.8180711726455999E-2</c:v>
                </c:pt>
                <c:pt idx="669">
                  <c:v>3.8180711727374902E-2</c:v>
                </c:pt>
                <c:pt idx="670">
                  <c:v>3.81807117270608E-2</c:v>
                </c:pt>
                <c:pt idx="671">
                  <c:v>3.8180711727054999E-2</c:v>
                </c:pt>
                <c:pt idx="672">
                  <c:v>3.8180711726752602E-2</c:v>
                </c:pt>
                <c:pt idx="673">
                  <c:v>3.8180711727677299E-2</c:v>
                </c:pt>
                <c:pt idx="674">
                  <c:v>3.8180711727368997E-2</c:v>
                </c:pt>
                <c:pt idx="675">
                  <c:v>3.81807117270666E-2</c:v>
                </c:pt>
                <c:pt idx="676">
                  <c:v>3.8180711726758403E-2</c:v>
                </c:pt>
                <c:pt idx="677">
                  <c:v>3.8180711726455999E-2</c:v>
                </c:pt>
                <c:pt idx="678">
                  <c:v>3.8180711727368997E-2</c:v>
                </c:pt>
                <c:pt idx="679">
                  <c:v>3.8180711727054999E-2</c:v>
                </c:pt>
                <c:pt idx="680">
                  <c:v>3.81807117270608E-2</c:v>
                </c:pt>
                <c:pt idx="681">
                  <c:v>3.8180711726769997E-2</c:v>
                </c:pt>
                <c:pt idx="682">
                  <c:v>3.8180711727665601E-2</c:v>
                </c:pt>
                <c:pt idx="683">
                  <c:v>3.8180711727368997E-2</c:v>
                </c:pt>
                <c:pt idx="684">
                  <c:v>3.81807117270666E-2</c:v>
                </c:pt>
                <c:pt idx="685">
                  <c:v>3.8180711726764197E-2</c:v>
                </c:pt>
                <c:pt idx="686">
                  <c:v>3.81807117264618E-2</c:v>
                </c:pt>
                <c:pt idx="687">
                  <c:v>3.8180711727363197E-2</c:v>
                </c:pt>
                <c:pt idx="688">
                  <c:v>3.8180711727072499E-2</c:v>
                </c:pt>
                <c:pt idx="689">
                  <c:v>3.8180711726769997E-2</c:v>
                </c:pt>
                <c:pt idx="690">
                  <c:v>3.8180711726764197E-2</c:v>
                </c:pt>
                <c:pt idx="691">
                  <c:v>3.8180711727668598E-2</c:v>
                </c:pt>
                <c:pt idx="692">
                  <c:v>3.8180711727360303E-2</c:v>
                </c:pt>
                <c:pt idx="693">
                  <c:v>3.8180711727072499E-2</c:v>
                </c:pt>
                <c:pt idx="694">
                  <c:v>3.8180711726764197E-2</c:v>
                </c:pt>
                <c:pt idx="695">
                  <c:v>3.8180711726470501E-2</c:v>
                </c:pt>
                <c:pt idx="696">
                  <c:v>3.8180711727374902E-2</c:v>
                </c:pt>
                <c:pt idx="697">
                  <c:v>3.8180711727054999E-2</c:v>
                </c:pt>
                <c:pt idx="698">
                  <c:v>3.8180711726764197E-2</c:v>
                </c:pt>
                <c:pt idx="699">
                  <c:v>3.8180711726761303E-2</c:v>
                </c:pt>
                <c:pt idx="700">
                  <c:v>3.8180711727671499E-2</c:v>
                </c:pt>
                <c:pt idx="701">
                  <c:v>3.8180711727360303E-2</c:v>
                </c:pt>
                <c:pt idx="702">
                  <c:v>3.8180711727069501E-2</c:v>
                </c:pt>
                <c:pt idx="703">
                  <c:v>3.8180711726767097E-2</c:v>
                </c:pt>
                <c:pt idx="704">
                  <c:v>3.8180711726470501E-2</c:v>
                </c:pt>
                <c:pt idx="705">
                  <c:v>3.8180711727360303E-2</c:v>
                </c:pt>
                <c:pt idx="706">
                  <c:v>3.81807117270666E-2</c:v>
                </c:pt>
                <c:pt idx="707">
                  <c:v>3.8180711726761303E-2</c:v>
                </c:pt>
                <c:pt idx="708">
                  <c:v>3.81807117264676E-2</c:v>
                </c:pt>
                <c:pt idx="709">
                  <c:v>3.81807117276627E-2</c:v>
                </c:pt>
                <c:pt idx="710">
                  <c:v>3.8180711727360303E-2</c:v>
                </c:pt>
                <c:pt idx="711">
                  <c:v>3.8180711727057899E-2</c:v>
                </c:pt>
                <c:pt idx="712">
                  <c:v>3.8180711726767097E-2</c:v>
                </c:pt>
                <c:pt idx="713">
                  <c:v>3.8180711727668598E-2</c:v>
                </c:pt>
                <c:pt idx="714">
                  <c:v>3.8180711727366097E-2</c:v>
                </c:pt>
                <c:pt idx="715">
                  <c:v>3.81807117270637E-2</c:v>
                </c:pt>
                <c:pt idx="716">
                  <c:v>3.8180711726775902E-2</c:v>
                </c:pt>
                <c:pt idx="717">
                  <c:v>3.81807117264647E-2</c:v>
                </c:pt>
                <c:pt idx="718">
                  <c:v>3.8180711727665601E-2</c:v>
                </c:pt>
                <c:pt idx="719">
                  <c:v>3.8180711727368997E-2</c:v>
                </c:pt>
                <c:pt idx="720">
                  <c:v>3.8180711727069501E-2</c:v>
                </c:pt>
                <c:pt idx="721">
                  <c:v>3.8180711726764197E-2</c:v>
                </c:pt>
                <c:pt idx="722">
                  <c:v>3.8180711727674399E-2</c:v>
                </c:pt>
                <c:pt idx="723">
                  <c:v>3.8180711727372002E-2</c:v>
                </c:pt>
                <c:pt idx="724">
                  <c:v>3.8180711727057899E-2</c:v>
                </c:pt>
                <c:pt idx="725">
                  <c:v>3.8180711726769997E-2</c:v>
                </c:pt>
                <c:pt idx="726">
                  <c:v>3.81807117264647E-2</c:v>
                </c:pt>
                <c:pt idx="727">
                  <c:v>3.8180711727372002E-2</c:v>
                </c:pt>
                <c:pt idx="728">
                  <c:v>3.8180711727360303E-2</c:v>
                </c:pt>
                <c:pt idx="729">
                  <c:v>3.8180711727072499E-2</c:v>
                </c:pt>
                <c:pt idx="730">
                  <c:v>3.8180711726767097E-2</c:v>
                </c:pt>
                <c:pt idx="731">
                  <c:v>3.8180711727677299E-2</c:v>
                </c:pt>
                <c:pt idx="732">
                  <c:v>3.8180711727366097E-2</c:v>
                </c:pt>
                <c:pt idx="733">
                  <c:v>3.81807117270666E-2</c:v>
                </c:pt>
                <c:pt idx="734">
                  <c:v>3.8180711726772898E-2</c:v>
                </c:pt>
                <c:pt idx="735">
                  <c:v>3.8180711726458899E-2</c:v>
                </c:pt>
                <c:pt idx="736">
                  <c:v>3.8180711727372002E-2</c:v>
                </c:pt>
                <c:pt idx="737">
                  <c:v>3.8180711727380703E-2</c:v>
                </c:pt>
                <c:pt idx="738">
                  <c:v>3.8180711727054999E-2</c:v>
                </c:pt>
                <c:pt idx="739">
                  <c:v>3.8180711726769997E-2</c:v>
                </c:pt>
                <c:pt idx="740">
                  <c:v>3.8180711727671499E-2</c:v>
                </c:pt>
                <c:pt idx="741">
                  <c:v>3.8180711727368997E-2</c:v>
                </c:pt>
                <c:pt idx="742">
                  <c:v>3.8180711727078299E-2</c:v>
                </c:pt>
                <c:pt idx="743">
                  <c:v>3.8180711726767097E-2</c:v>
                </c:pt>
                <c:pt idx="744">
                  <c:v>3.81807117264676E-2</c:v>
                </c:pt>
                <c:pt idx="745">
                  <c:v>3.8180711727372002E-2</c:v>
                </c:pt>
                <c:pt idx="746">
                  <c:v>3.81807117270637E-2</c:v>
                </c:pt>
                <c:pt idx="747">
                  <c:v>3.81807117270666E-2</c:v>
                </c:pt>
                <c:pt idx="748">
                  <c:v>3.8180711726767097E-2</c:v>
                </c:pt>
                <c:pt idx="749">
                  <c:v>3.8180711727665601E-2</c:v>
                </c:pt>
                <c:pt idx="750">
                  <c:v>3.8180711727377803E-2</c:v>
                </c:pt>
                <c:pt idx="751">
                  <c:v>3.81807117270637E-2</c:v>
                </c:pt>
                <c:pt idx="752">
                  <c:v>3.8180711726767097E-2</c:v>
                </c:pt>
                <c:pt idx="753">
                  <c:v>3.8180711726470501E-2</c:v>
                </c:pt>
                <c:pt idx="754">
                  <c:v>3.8180711727372002E-2</c:v>
                </c:pt>
                <c:pt idx="755">
                  <c:v>3.8180711727072499E-2</c:v>
                </c:pt>
                <c:pt idx="756">
                  <c:v>3.8180711727069501E-2</c:v>
                </c:pt>
                <c:pt idx="757">
                  <c:v>3.8180711726772898E-2</c:v>
                </c:pt>
                <c:pt idx="758">
                  <c:v>3.8180711727677299E-2</c:v>
                </c:pt>
                <c:pt idx="759">
                  <c:v>3.8180711727360303E-2</c:v>
                </c:pt>
                <c:pt idx="760">
                  <c:v>3.8180711727069501E-2</c:v>
                </c:pt>
                <c:pt idx="761">
                  <c:v>3.8180711726772898E-2</c:v>
                </c:pt>
                <c:pt idx="762">
                  <c:v>3.8180711726455999E-2</c:v>
                </c:pt>
                <c:pt idx="763">
                  <c:v>3.8180711727374902E-2</c:v>
                </c:pt>
                <c:pt idx="764">
                  <c:v>3.81807117270608E-2</c:v>
                </c:pt>
                <c:pt idx="765">
                  <c:v>3.8180711726758403E-2</c:v>
                </c:pt>
                <c:pt idx="766">
                  <c:v>3.8180711726761303E-2</c:v>
                </c:pt>
                <c:pt idx="767">
                  <c:v>3.8180711727671499E-2</c:v>
                </c:pt>
                <c:pt idx="768">
                  <c:v>3.8180711727372002E-2</c:v>
                </c:pt>
                <c:pt idx="769">
                  <c:v>3.81807117270666E-2</c:v>
                </c:pt>
                <c:pt idx="770">
                  <c:v>3.8180711726772898E-2</c:v>
                </c:pt>
                <c:pt idx="771">
                  <c:v>3.81807117264647E-2</c:v>
                </c:pt>
                <c:pt idx="772">
                  <c:v>3.8180711727363197E-2</c:v>
                </c:pt>
                <c:pt idx="773">
                  <c:v>3.81807117270637E-2</c:v>
                </c:pt>
                <c:pt idx="774">
                  <c:v>3.8180711726767097E-2</c:v>
                </c:pt>
                <c:pt idx="775">
                  <c:v>3.8180711726764197E-2</c:v>
                </c:pt>
                <c:pt idx="776">
                  <c:v>3.8180711727671499E-2</c:v>
                </c:pt>
                <c:pt idx="777">
                  <c:v>3.8180711727374902E-2</c:v>
                </c:pt>
                <c:pt idx="778">
                  <c:v>3.81807117270637E-2</c:v>
                </c:pt>
                <c:pt idx="779">
                  <c:v>3.8180711726764197E-2</c:v>
                </c:pt>
                <c:pt idx="780">
                  <c:v>3.81807117264676E-2</c:v>
                </c:pt>
                <c:pt idx="781">
                  <c:v>3.8180711727368997E-2</c:v>
                </c:pt>
                <c:pt idx="782">
                  <c:v>3.8180711727069501E-2</c:v>
                </c:pt>
                <c:pt idx="783">
                  <c:v>3.8180711726769997E-2</c:v>
                </c:pt>
                <c:pt idx="784">
                  <c:v>3.8180711726470501E-2</c:v>
                </c:pt>
                <c:pt idx="785">
                  <c:v>3.8180711727671499E-2</c:v>
                </c:pt>
                <c:pt idx="786">
                  <c:v>3.8180711727363197E-2</c:v>
                </c:pt>
                <c:pt idx="787">
                  <c:v>3.8180711727069501E-2</c:v>
                </c:pt>
                <c:pt idx="788">
                  <c:v>3.8180711726769997E-2</c:v>
                </c:pt>
                <c:pt idx="789">
                  <c:v>3.8180711727671499E-2</c:v>
                </c:pt>
                <c:pt idx="790">
                  <c:v>3.8180711727374902E-2</c:v>
                </c:pt>
                <c:pt idx="791">
                  <c:v>3.8180711727069501E-2</c:v>
                </c:pt>
                <c:pt idx="792">
                  <c:v>3.8180711726764197E-2</c:v>
                </c:pt>
                <c:pt idx="793">
                  <c:v>3.81807117264676E-2</c:v>
                </c:pt>
                <c:pt idx="794">
                  <c:v>3.8180711727674399E-2</c:v>
                </c:pt>
                <c:pt idx="795">
                  <c:v>3.8180711727366097E-2</c:v>
                </c:pt>
                <c:pt idx="796">
                  <c:v>3.8180711727069501E-2</c:v>
                </c:pt>
                <c:pt idx="797">
                  <c:v>3.8180711726772898E-2</c:v>
                </c:pt>
                <c:pt idx="798">
                  <c:v>3.8180711727668598E-2</c:v>
                </c:pt>
                <c:pt idx="799">
                  <c:v>3.8180711727372002E-2</c:v>
                </c:pt>
                <c:pt idx="800">
                  <c:v>3.8180711727068099E-2</c:v>
                </c:pt>
                <c:pt idx="801">
                  <c:v>3.8180711726762802E-2</c:v>
                </c:pt>
                <c:pt idx="802">
                  <c:v>3.81807117264676E-2</c:v>
                </c:pt>
                <c:pt idx="803">
                  <c:v>3.8180711727368997E-2</c:v>
                </c:pt>
                <c:pt idx="804">
                  <c:v>3.8180711727367603E-2</c:v>
                </c:pt>
                <c:pt idx="805">
                  <c:v>3.8180711727068099E-2</c:v>
                </c:pt>
                <c:pt idx="806">
                  <c:v>3.8180711726765702E-2</c:v>
                </c:pt>
                <c:pt idx="807">
                  <c:v>3.81807117276729E-2</c:v>
                </c:pt>
                <c:pt idx="808">
                  <c:v>3.8180711727367603E-2</c:v>
                </c:pt>
                <c:pt idx="809">
                  <c:v>3.8180711727069501E-2</c:v>
                </c:pt>
                <c:pt idx="810">
                  <c:v>3.8180711726765702E-2</c:v>
                </c:pt>
                <c:pt idx="811">
                  <c:v>3.81807117264647E-2</c:v>
                </c:pt>
                <c:pt idx="812">
                  <c:v>3.8180711727370503E-2</c:v>
                </c:pt>
                <c:pt idx="813">
                  <c:v>3.8180711727368997E-2</c:v>
                </c:pt>
                <c:pt idx="814">
                  <c:v>3.8180711727065199E-2</c:v>
                </c:pt>
                <c:pt idx="815">
                  <c:v>3.8180711726765702E-2</c:v>
                </c:pt>
                <c:pt idx="816">
                  <c:v>3.8180711727668598E-2</c:v>
                </c:pt>
                <c:pt idx="817">
                  <c:v>3.8180711727368997E-2</c:v>
                </c:pt>
                <c:pt idx="818">
                  <c:v>3.81807117270666E-2</c:v>
                </c:pt>
                <c:pt idx="819">
                  <c:v>3.8180711726768603E-2</c:v>
                </c:pt>
                <c:pt idx="820">
                  <c:v>3.81807117264676E-2</c:v>
                </c:pt>
                <c:pt idx="821">
                  <c:v>3.8180711727368997E-2</c:v>
                </c:pt>
                <c:pt idx="822">
                  <c:v>3.8180711727068099E-2</c:v>
                </c:pt>
                <c:pt idx="823">
                  <c:v>3.8180711727065199E-2</c:v>
                </c:pt>
                <c:pt idx="824">
                  <c:v>3.8180711726768603E-2</c:v>
                </c:pt>
                <c:pt idx="825">
                  <c:v>3.818071172767E-2</c:v>
                </c:pt>
                <c:pt idx="826">
                  <c:v>3.8180711727370503E-2</c:v>
                </c:pt>
                <c:pt idx="827">
                  <c:v>3.8180711727071E-2</c:v>
                </c:pt>
                <c:pt idx="828">
                  <c:v>3.8180711726767097E-2</c:v>
                </c:pt>
                <c:pt idx="829">
                  <c:v>3.81807117264676E-2</c:v>
                </c:pt>
                <c:pt idx="830">
                  <c:v>3.8180711727367603E-2</c:v>
                </c:pt>
                <c:pt idx="831">
                  <c:v>3.8180711727068099E-2</c:v>
                </c:pt>
                <c:pt idx="832">
                  <c:v>3.8180711727065199E-2</c:v>
                </c:pt>
                <c:pt idx="833">
                  <c:v>3.8180711726769997E-2</c:v>
                </c:pt>
                <c:pt idx="834">
                  <c:v>3.8180711727668598E-2</c:v>
                </c:pt>
                <c:pt idx="835">
                  <c:v>3.8180711727373397E-2</c:v>
                </c:pt>
                <c:pt idx="836">
                  <c:v>3.8180711727069501E-2</c:v>
                </c:pt>
                <c:pt idx="837">
                  <c:v>3.8180711726769997E-2</c:v>
                </c:pt>
                <c:pt idx="838">
                  <c:v>3.81807117264676E-2</c:v>
                </c:pt>
                <c:pt idx="839">
                  <c:v>3.8180711727372002E-2</c:v>
                </c:pt>
                <c:pt idx="840">
                  <c:v>3.8180711727068099E-2</c:v>
                </c:pt>
                <c:pt idx="841">
                  <c:v>3.8180711726767097E-2</c:v>
                </c:pt>
                <c:pt idx="842">
                  <c:v>3.8180711726765702E-2</c:v>
                </c:pt>
                <c:pt idx="843">
                  <c:v>3.81807117276729E-2</c:v>
                </c:pt>
                <c:pt idx="844">
                  <c:v>3.8180711727368997E-2</c:v>
                </c:pt>
                <c:pt idx="845">
                  <c:v>3.8180711727071E-2</c:v>
                </c:pt>
                <c:pt idx="846">
                  <c:v>3.8180711726767097E-2</c:v>
                </c:pt>
                <c:pt idx="847">
                  <c:v>3.8180711726463298E-2</c:v>
                </c:pt>
                <c:pt idx="848">
                  <c:v>3.8180711727370503E-2</c:v>
                </c:pt>
                <c:pt idx="849">
                  <c:v>3.8180711727065199E-2</c:v>
                </c:pt>
                <c:pt idx="850">
                  <c:v>3.8180711726767097E-2</c:v>
                </c:pt>
                <c:pt idx="851">
                  <c:v>3.8180711726768603E-2</c:v>
                </c:pt>
                <c:pt idx="852">
                  <c:v>3.8180711727671499E-2</c:v>
                </c:pt>
                <c:pt idx="853">
                  <c:v>3.8180711727370503E-2</c:v>
                </c:pt>
                <c:pt idx="854">
                  <c:v>3.8180711727069501E-2</c:v>
                </c:pt>
                <c:pt idx="855">
                  <c:v>3.8180711726765702E-2</c:v>
                </c:pt>
                <c:pt idx="856">
                  <c:v>3.8180711726466199E-2</c:v>
                </c:pt>
                <c:pt idx="857">
                  <c:v>3.8180711727367603E-2</c:v>
                </c:pt>
                <c:pt idx="858">
                  <c:v>3.81807117270666E-2</c:v>
                </c:pt>
                <c:pt idx="859">
                  <c:v>3.8180711726768603E-2</c:v>
                </c:pt>
                <c:pt idx="860">
                  <c:v>3.81807117264647E-2</c:v>
                </c:pt>
                <c:pt idx="861">
                  <c:v>3.81807117276729E-2</c:v>
                </c:pt>
                <c:pt idx="862">
                  <c:v>3.8180711727372002E-2</c:v>
                </c:pt>
                <c:pt idx="863">
                  <c:v>3.8180711727068099E-2</c:v>
                </c:pt>
                <c:pt idx="864">
                  <c:v>3.8180711726767097E-2</c:v>
                </c:pt>
                <c:pt idx="865">
                  <c:v>3.8180711727671499E-2</c:v>
                </c:pt>
                <c:pt idx="866">
                  <c:v>3.8180711727368997E-2</c:v>
                </c:pt>
                <c:pt idx="867">
                  <c:v>3.8180711727069501E-2</c:v>
                </c:pt>
                <c:pt idx="868">
                  <c:v>3.8180711726767097E-2</c:v>
                </c:pt>
                <c:pt idx="869">
                  <c:v>3.81807117264676E-2</c:v>
                </c:pt>
                <c:pt idx="870">
                  <c:v>3.81807117276729E-2</c:v>
                </c:pt>
                <c:pt idx="871">
                  <c:v>3.8180711727372703E-2</c:v>
                </c:pt>
                <c:pt idx="872">
                  <c:v>3.8180711727068099E-2</c:v>
                </c:pt>
                <c:pt idx="873">
                  <c:v>3.8180711726765702E-2</c:v>
                </c:pt>
                <c:pt idx="874">
                  <c:v>3.8180711727671499E-2</c:v>
                </c:pt>
                <c:pt idx="875">
                  <c:v>3.8180711727370503E-2</c:v>
                </c:pt>
                <c:pt idx="876">
                  <c:v>3.81807117270688E-2</c:v>
                </c:pt>
                <c:pt idx="877">
                  <c:v>3.8180711726767097E-2</c:v>
                </c:pt>
                <c:pt idx="878">
                  <c:v>3.81807117264669E-2</c:v>
                </c:pt>
                <c:pt idx="879">
                  <c:v>3.8180711727371197E-2</c:v>
                </c:pt>
                <c:pt idx="880">
                  <c:v>3.8180711727372703E-2</c:v>
                </c:pt>
                <c:pt idx="881">
                  <c:v>3.8180711727068099E-2</c:v>
                </c:pt>
                <c:pt idx="882">
                  <c:v>3.8180711726766403E-2</c:v>
                </c:pt>
                <c:pt idx="883">
                  <c:v>3.8180711727672199E-2</c:v>
                </c:pt>
                <c:pt idx="884">
                  <c:v>3.8180711727369802E-2</c:v>
                </c:pt>
                <c:pt idx="885">
                  <c:v>3.81807117270666E-2</c:v>
                </c:pt>
                <c:pt idx="886">
                  <c:v>3.8180711726769997E-2</c:v>
                </c:pt>
                <c:pt idx="887">
                  <c:v>3.8180711726466199E-2</c:v>
                </c:pt>
                <c:pt idx="888">
                  <c:v>3.8180711727372002E-2</c:v>
                </c:pt>
                <c:pt idx="889">
                  <c:v>3.8180711727372703E-2</c:v>
                </c:pt>
                <c:pt idx="890">
                  <c:v>3.8180711727068099E-2</c:v>
                </c:pt>
                <c:pt idx="891">
                  <c:v>3.8180711726765702E-2</c:v>
                </c:pt>
                <c:pt idx="892">
                  <c:v>3.8180711727672199E-2</c:v>
                </c:pt>
                <c:pt idx="893">
                  <c:v>3.8180711727372002E-2</c:v>
                </c:pt>
                <c:pt idx="894">
                  <c:v>3.8180711727071E-2</c:v>
                </c:pt>
                <c:pt idx="895">
                  <c:v>3.8180711726769297E-2</c:v>
                </c:pt>
                <c:pt idx="896">
                  <c:v>3.8180711726466199E-2</c:v>
                </c:pt>
                <c:pt idx="897">
                  <c:v>3.8180711727369802E-2</c:v>
                </c:pt>
                <c:pt idx="898">
                  <c:v>3.8180711727068099E-2</c:v>
                </c:pt>
                <c:pt idx="899">
                  <c:v>3.8180711727067398E-2</c:v>
                </c:pt>
                <c:pt idx="900">
                  <c:v>3.8180711726768603E-2</c:v>
                </c:pt>
                <c:pt idx="901">
                  <c:v>3.8180711727670701E-2</c:v>
                </c:pt>
                <c:pt idx="902">
                  <c:v>3.8180711727370503E-2</c:v>
                </c:pt>
                <c:pt idx="903">
                  <c:v>3.8180711727068099E-2</c:v>
                </c:pt>
                <c:pt idx="904">
                  <c:v>3.8180711726766403E-2</c:v>
                </c:pt>
                <c:pt idx="905">
                  <c:v>3.8180711726466199E-2</c:v>
                </c:pt>
                <c:pt idx="906">
                  <c:v>3.8180711727370503E-2</c:v>
                </c:pt>
                <c:pt idx="907">
                  <c:v>3.8180711727071E-2</c:v>
                </c:pt>
                <c:pt idx="908">
                  <c:v>3.8180711727069501E-2</c:v>
                </c:pt>
                <c:pt idx="909">
                  <c:v>3.8180711726769297E-2</c:v>
                </c:pt>
                <c:pt idx="910">
                  <c:v>3.8180711727672199E-2</c:v>
                </c:pt>
                <c:pt idx="911">
                  <c:v>3.8180711727370503E-2</c:v>
                </c:pt>
                <c:pt idx="912">
                  <c:v>3.8180711727068099E-2</c:v>
                </c:pt>
                <c:pt idx="913">
                  <c:v>3.8180711726768603E-2</c:v>
                </c:pt>
                <c:pt idx="914">
                  <c:v>3.8180711726466199E-2</c:v>
                </c:pt>
                <c:pt idx="915">
                  <c:v>3.8180711727370503E-2</c:v>
                </c:pt>
                <c:pt idx="916">
                  <c:v>3.8180711727070299E-2</c:v>
                </c:pt>
                <c:pt idx="917">
                  <c:v>3.8180711726768603E-2</c:v>
                </c:pt>
                <c:pt idx="918">
                  <c:v>3.8180711726769997E-2</c:v>
                </c:pt>
                <c:pt idx="919">
                  <c:v>3.8180711727672199E-2</c:v>
                </c:pt>
                <c:pt idx="920">
                  <c:v>3.8180711727371197E-2</c:v>
                </c:pt>
                <c:pt idx="921">
                  <c:v>3.8180711727068099E-2</c:v>
                </c:pt>
                <c:pt idx="922">
                  <c:v>3.8180711726767902E-2</c:v>
                </c:pt>
                <c:pt idx="923">
                  <c:v>3.8180711726469099E-2</c:v>
                </c:pt>
                <c:pt idx="924">
                  <c:v>3.8180711727371197E-2</c:v>
                </c:pt>
                <c:pt idx="925">
                  <c:v>3.8180711727069203E-2</c:v>
                </c:pt>
                <c:pt idx="926">
                  <c:v>3.8180711726767902E-2</c:v>
                </c:pt>
                <c:pt idx="927">
                  <c:v>3.8180711726767097E-2</c:v>
                </c:pt>
                <c:pt idx="928">
                  <c:v>3.81807117276729E-2</c:v>
                </c:pt>
                <c:pt idx="929">
                  <c:v>3.8180711727370899E-2</c:v>
                </c:pt>
                <c:pt idx="930">
                  <c:v>3.8180711727069501E-2</c:v>
                </c:pt>
                <c:pt idx="931">
                  <c:v>3.8180711726768603E-2</c:v>
                </c:pt>
                <c:pt idx="932">
                  <c:v>3.81807117264669E-2</c:v>
                </c:pt>
                <c:pt idx="933">
                  <c:v>3.81807117273716E-2</c:v>
                </c:pt>
                <c:pt idx="934">
                  <c:v>3.8180711727069501E-2</c:v>
                </c:pt>
                <c:pt idx="935">
                  <c:v>3.8180711726767499E-2</c:v>
                </c:pt>
                <c:pt idx="936">
                  <c:v>3.8180711726466497E-2</c:v>
                </c:pt>
                <c:pt idx="937">
                  <c:v>3.8180711727671797E-2</c:v>
                </c:pt>
                <c:pt idx="938">
                  <c:v>3.8180711727370503E-2</c:v>
                </c:pt>
                <c:pt idx="939">
                  <c:v>3.8180711727069203E-2</c:v>
                </c:pt>
                <c:pt idx="940">
                  <c:v>3.8180711726767499E-2</c:v>
                </c:pt>
                <c:pt idx="941">
                  <c:v>3.8180711727672498E-2</c:v>
                </c:pt>
                <c:pt idx="942">
                  <c:v>3.8180711727371197E-2</c:v>
                </c:pt>
                <c:pt idx="943">
                  <c:v>3.8180711727069501E-2</c:v>
                </c:pt>
                <c:pt idx="944">
                  <c:v>3.8180711726768603E-2</c:v>
                </c:pt>
                <c:pt idx="945">
                  <c:v>3.8180711726466497E-2</c:v>
                </c:pt>
                <c:pt idx="946">
                  <c:v>3.8180711727672498E-2</c:v>
                </c:pt>
                <c:pt idx="947">
                  <c:v>3.8180711727370899E-2</c:v>
                </c:pt>
                <c:pt idx="948">
                  <c:v>3.8180711727069501E-2</c:v>
                </c:pt>
                <c:pt idx="949">
                  <c:v>3.8180711726768603E-2</c:v>
                </c:pt>
                <c:pt idx="950">
                  <c:v>3.8180711727672199E-2</c:v>
                </c:pt>
                <c:pt idx="951">
                  <c:v>3.8180711727371197E-2</c:v>
                </c:pt>
                <c:pt idx="952">
                  <c:v>3.8180711727069203E-2</c:v>
                </c:pt>
                <c:pt idx="953">
                  <c:v>3.81807117267682E-2</c:v>
                </c:pt>
                <c:pt idx="954">
                  <c:v>3.81807117264676E-2</c:v>
                </c:pt>
                <c:pt idx="955">
                  <c:v>3.8180711727370899E-2</c:v>
                </c:pt>
                <c:pt idx="956">
                  <c:v>3.8180711727370503E-2</c:v>
                </c:pt>
                <c:pt idx="957">
                  <c:v>3.8180711727070299E-2</c:v>
                </c:pt>
                <c:pt idx="958">
                  <c:v>3.81807117267682E-2</c:v>
                </c:pt>
                <c:pt idx="959">
                  <c:v>3.8180711727673303E-2</c:v>
                </c:pt>
                <c:pt idx="960">
                  <c:v>3.8180711727371197E-2</c:v>
                </c:pt>
                <c:pt idx="961">
                  <c:v>3.8180711727069903E-2</c:v>
                </c:pt>
                <c:pt idx="962">
                  <c:v>3.8180711726768402E-2</c:v>
                </c:pt>
                <c:pt idx="963">
                  <c:v>3.8180711726467101E-2</c:v>
                </c:pt>
                <c:pt idx="964">
                  <c:v>3.8180711727371398E-2</c:v>
                </c:pt>
                <c:pt idx="965">
                  <c:v>3.8180711727370899E-2</c:v>
                </c:pt>
                <c:pt idx="966">
                  <c:v>3.8180711727069903E-2</c:v>
                </c:pt>
                <c:pt idx="967">
                  <c:v>3.8180711726767999E-2</c:v>
                </c:pt>
                <c:pt idx="968">
                  <c:v>3.81807117276729E-2</c:v>
                </c:pt>
                <c:pt idx="969">
                  <c:v>3.8180711727371398E-2</c:v>
                </c:pt>
                <c:pt idx="970">
                  <c:v>3.81807117270705E-2</c:v>
                </c:pt>
                <c:pt idx="971">
                  <c:v>3.81807117267682E-2</c:v>
                </c:pt>
                <c:pt idx="972">
                  <c:v>3.8180711726467101E-2</c:v>
                </c:pt>
                <c:pt idx="973">
                  <c:v>3.8180711727371003E-2</c:v>
                </c:pt>
                <c:pt idx="974">
                  <c:v>3.8180711727069501E-2</c:v>
                </c:pt>
                <c:pt idx="975">
                  <c:v>3.8180711727070098E-2</c:v>
                </c:pt>
                <c:pt idx="976">
                  <c:v>3.8180711726768603E-2</c:v>
                </c:pt>
                <c:pt idx="977">
                  <c:v>3.8180711727672498E-2</c:v>
                </c:pt>
                <c:pt idx="978">
                  <c:v>3.81807117273716E-2</c:v>
                </c:pt>
                <c:pt idx="979">
                  <c:v>3.8180711727069203E-2</c:v>
                </c:pt>
                <c:pt idx="980">
                  <c:v>3.81807117267682E-2</c:v>
                </c:pt>
                <c:pt idx="981">
                  <c:v>3.81807117264669E-2</c:v>
                </c:pt>
                <c:pt idx="982">
                  <c:v>3.8180711727371398E-2</c:v>
                </c:pt>
                <c:pt idx="983">
                  <c:v>3.8180711727069702E-2</c:v>
                </c:pt>
                <c:pt idx="984">
                  <c:v>3.8180711727069903E-2</c:v>
                </c:pt>
                <c:pt idx="985">
                  <c:v>3.8180711726768797E-2</c:v>
                </c:pt>
                <c:pt idx="986">
                  <c:v>3.8180711727672699E-2</c:v>
                </c:pt>
                <c:pt idx="987">
                  <c:v>3.8180711727371003E-2</c:v>
                </c:pt>
                <c:pt idx="988">
                  <c:v>3.8180711727070098E-2</c:v>
                </c:pt>
                <c:pt idx="989">
                  <c:v>3.8180711726768499E-2</c:v>
                </c:pt>
                <c:pt idx="990">
                  <c:v>3.81807117264669E-2</c:v>
                </c:pt>
                <c:pt idx="991">
                  <c:v>3.8180711727371502E-2</c:v>
                </c:pt>
                <c:pt idx="992">
                  <c:v>3.8180711727069903E-2</c:v>
                </c:pt>
                <c:pt idx="993">
                  <c:v>3.8180711726768297E-2</c:v>
                </c:pt>
                <c:pt idx="994">
                  <c:v>3.8180711726768499E-2</c:v>
                </c:pt>
                <c:pt idx="995">
                  <c:v>3.8180711727672997E-2</c:v>
                </c:pt>
                <c:pt idx="996">
                  <c:v>3.8180711727371502E-2</c:v>
                </c:pt>
                <c:pt idx="997">
                  <c:v>3.8180711727069799E-2</c:v>
                </c:pt>
                <c:pt idx="998">
                  <c:v>3.8180711726768499E-2</c:v>
                </c:pt>
                <c:pt idx="999">
                  <c:v>3.8180711726467198E-2</c:v>
                </c:pt>
                <c:pt idx="1000">
                  <c:v>3.8180711727371502E-2</c:v>
                </c:pt>
                <c:pt idx="1001">
                  <c:v>3.8180711727069903E-2</c:v>
                </c:pt>
                <c:pt idx="1002">
                  <c:v>3.8180711726768499E-2</c:v>
                </c:pt>
                <c:pt idx="1003">
                  <c:v>3.8180711726768297E-2</c:v>
                </c:pt>
                <c:pt idx="1004">
                  <c:v>3.8180711727672699E-2</c:v>
                </c:pt>
                <c:pt idx="1005">
                  <c:v>3.8180711727371398E-2</c:v>
                </c:pt>
                <c:pt idx="1006">
                  <c:v>3.8180711727069903E-2</c:v>
                </c:pt>
                <c:pt idx="1007">
                  <c:v>3.8180711726768402E-2</c:v>
                </c:pt>
                <c:pt idx="1008">
                  <c:v>3.8180711726466997E-2</c:v>
                </c:pt>
                <c:pt idx="1009">
                  <c:v>3.8180711727371502E-2</c:v>
                </c:pt>
                <c:pt idx="1010">
                  <c:v>3.8180711727070001E-2</c:v>
                </c:pt>
                <c:pt idx="1011">
                  <c:v>3.8180711726768499E-2</c:v>
                </c:pt>
                <c:pt idx="1012">
                  <c:v>3.81807117264669E-2</c:v>
                </c:pt>
                <c:pt idx="1013">
                  <c:v>3.81807117276729E-2</c:v>
                </c:pt>
                <c:pt idx="1014">
                  <c:v>3.8180711727371301E-2</c:v>
                </c:pt>
                <c:pt idx="1015">
                  <c:v>3.8180711727070001E-2</c:v>
                </c:pt>
                <c:pt idx="1016">
                  <c:v>3.8180711726768499E-2</c:v>
                </c:pt>
                <c:pt idx="1017">
                  <c:v>3.8180711727672997E-2</c:v>
                </c:pt>
                <c:pt idx="1018">
                  <c:v>3.8180711727371502E-2</c:v>
                </c:pt>
                <c:pt idx="1019">
                  <c:v>3.8180711727069903E-2</c:v>
                </c:pt>
                <c:pt idx="1020">
                  <c:v>3.8180711726768499E-2</c:v>
                </c:pt>
                <c:pt idx="1021">
                  <c:v>3.8180711726467101E-2</c:v>
                </c:pt>
                <c:pt idx="1022">
                  <c:v>3.81807117276729E-2</c:v>
                </c:pt>
                <c:pt idx="1023">
                  <c:v>3.8180711727371398E-2</c:v>
                </c:pt>
                <c:pt idx="1024">
                  <c:v>3.8180711727070001E-2</c:v>
                </c:pt>
                <c:pt idx="1025">
                  <c:v>3.8180711726768499E-2</c:v>
                </c:pt>
                <c:pt idx="1026">
                  <c:v>3.81807117276729E-2</c:v>
                </c:pt>
                <c:pt idx="1027">
                  <c:v>3.8180711727371502E-2</c:v>
                </c:pt>
                <c:pt idx="1028">
                  <c:v>3.8180711727070001E-2</c:v>
                </c:pt>
                <c:pt idx="1029">
                  <c:v>3.8180711726768499E-2</c:v>
                </c:pt>
                <c:pt idx="1030">
                  <c:v>3.8180711726467101E-2</c:v>
                </c:pt>
                <c:pt idx="1031">
                  <c:v>3.8180711727371398E-2</c:v>
                </c:pt>
                <c:pt idx="1032">
                  <c:v>3.8180711727371502E-2</c:v>
                </c:pt>
                <c:pt idx="1033">
                  <c:v>3.8180711727070001E-2</c:v>
                </c:pt>
                <c:pt idx="1034">
                  <c:v>3.8180711726768499E-2</c:v>
                </c:pt>
                <c:pt idx="1035">
                  <c:v>3.81807117276729E-2</c:v>
                </c:pt>
                <c:pt idx="1036">
                  <c:v>3.8180711727371502E-2</c:v>
                </c:pt>
                <c:pt idx="1037">
                  <c:v>3.8180711727070001E-2</c:v>
                </c:pt>
                <c:pt idx="1038">
                  <c:v>3.8180711726768603E-2</c:v>
                </c:pt>
                <c:pt idx="1039">
                  <c:v>3.8180711726467101E-2</c:v>
                </c:pt>
                <c:pt idx="1040">
                  <c:v>3.8180711727371502E-2</c:v>
                </c:pt>
                <c:pt idx="1041">
                  <c:v>3.8180711727070001E-2</c:v>
                </c:pt>
                <c:pt idx="1042">
                  <c:v>3.8180711727070001E-2</c:v>
                </c:pt>
                <c:pt idx="1043">
                  <c:v>3.8180711726768603E-2</c:v>
                </c:pt>
                <c:pt idx="1044">
                  <c:v>3.81807117276729E-2</c:v>
                </c:pt>
                <c:pt idx="1045">
                  <c:v>3.8180711727371502E-2</c:v>
                </c:pt>
                <c:pt idx="1046">
                  <c:v>3.8180711727070001E-2</c:v>
                </c:pt>
                <c:pt idx="1047">
                  <c:v>3.8180711726768603E-2</c:v>
                </c:pt>
                <c:pt idx="1048">
                  <c:v>3.8180711726467101E-2</c:v>
                </c:pt>
                <c:pt idx="1049">
                  <c:v>3.8180711727371502E-2</c:v>
                </c:pt>
                <c:pt idx="1050">
                  <c:v>3.8180711727070001E-2</c:v>
                </c:pt>
                <c:pt idx="1051">
                  <c:v>3.8180711727070001E-2</c:v>
                </c:pt>
                <c:pt idx="1052">
                  <c:v>3.8180711726768603E-2</c:v>
                </c:pt>
                <c:pt idx="1053">
                  <c:v>3.81807117276729E-2</c:v>
                </c:pt>
                <c:pt idx="1054">
                  <c:v>3.8180711727371502E-2</c:v>
                </c:pt>
                <c:pt idx="1055">
                  <c:v>3.8180711727070001E-2</c:v>
                </c:pt>
                <c:pt idx="1056">
                  <c:v>3.8180711726768603E-2</c:v>
                </c:pt>
                <c:pt idx="1057">
                  <c:v>3.8180711726467101E-2</c:v>
                </c:pt>
                <c:pt idx="1058">
                  <c:v>3.8180711727371502E-2</c:v>
                </c:pt>
                <c:pt idx="1059">
                  <c:v>3.8180711727070001E-2</c:v>
                </c:pt>
                <c:pt idx="1060">
                  <c:v>3.8180711726768603E-2</c:v>
                </c:pt>
                <c:pt idx="1061">
                  <c:v>3.8180711726768603E-2</c:v>
                </c:pt>
                <c:pt idx="1062">
                  <c:v>3.81807117276729E-2</c:v>
                </c:pt>
                <c:pt idx="1063">
                  <c:v>3.8180711727371502E-2</c:v>
                </c:pt>
                <c:pt idx="1064">
                  <c:v>3.8180711727070001E-2</c:v>
                </c:pt>
                <c:pt idx="1065">
                  <c:v>3.8180711726768603E-2</c:v>
                </c:pt>
                <c:pt idx="1066">
                  <c:v>3.8180711726467101E-2</c:v>
                </c:pt>
                <c:pt idx="1067">
                  <c:v>3.8180711727371502E-2</c:v>
                </c:pt>
                <c:pt idx="1068">
                  <c:v>3.8180711727070001E-2</c:v>
                </c:pt>
                <c:pt idx="1069">
                  <c:v>3.8180711726768499E-2</c:v>
                </c:pt>
                <c:pt idx="1070">
                  <c:v>3.8180711726768499E-2</c:v>
                </c:pt>
                <c:pt idx="1071">
                  <c:v>3.8180711727672997E-2</c:v>
                </c:pt>
                <c:pt idx="1072">
                  <c:v>3.8180711727371502E-2</c:v>
                </c:pt>
                <c:pt idx="1073">
                  <c:v>3.8180711727070001E-2</c:v>
                </c:pt>
                <c:pt idx="1074">
                  <c:v>3.8180711726768603E-2</c:v>
                </c:pt>
                <c:pt idx="1075">
                  <c:v>3.8180711726467101E-2</c:v>
                </c:pt>
                <c:pt idx="1076">
                  <c:v>3.8180711727371398E-2</c:v>
                </c:pt>
                <c:pt idx="1077">
                  <c:v>3.8180711727070001E-2</c:v>
                </c:pt>
                <c:pt idx="1078">
                  <c:v>3.8180711726768603E-2</c:v>
                </c:pt>
                <c:pt idx="1079">
                  <c:v>3.8180711726467101E-2</c:v>
                </c:pt>
                <c:pt idx="1080">
                  <c:v>3.8180711727672997E-2</c:v>
                </c:pt>
                <c:pt idx="1081">
                  <c:v>3.8180711727371502E-2</c:v>
                </c:pt>
                <c:pt idx="1082">
                  <c:v>3.8180711727070001E-2</c:v>
                </c:pt>
                <c:pt idx="1083">
                  <c:v>3.8180711726768499E-2</c:v>
                </c:pt>
                <c:pt idx="1084">
                  <c:v>3.8180711726467198E-2</c:v>
                </c:pt>
                <c:pt idx="1085">
                  <c:v>3.8180711727371502E-2</c:v>
                </c:pt>
                <c:pt idx="1086">
                  <c:v>3.8180711727069799E-2</c:v>
                </c:pt>
                <c:pt idx="1087">
                  <c:v>3.8180711726768603E-2</c:v>
                </c:pt>
                <c:pt idx="1088">
                  <c:v>3.8180711726467101E-2</c:v>
                </c:pt>
                <c:pt idx="1089">
                  <c:v>3.8180711727672803E-2</c:v>
                </c:pt>
                <c:pt idx="1090">
                  <c:v>3.8180711727371502E-2</c:v>
                </c:pt>
                <c:pt idx="1091">
                  <c:v>3.8180711727070001E-2</c:v>
                </c:pt>
                <c:pt idx="1092">
                  <c:v>3.81807117267687E-2</c:v>
                </c:pt>
                <c:pt idx="1093">
                  <c:v>3.81807117276729E-2</c:v>
                </c:pt>
                <c:pt idx="1094">
                  <c:v>3.8180711727371502E-2</c:v>
                </c:pt>
                <c:pt idx="1095">
                  <c:v>3.8180711727069903E-2</c:v>
                </c:pt>
                <c:pt idx="1096">
                  <c:v>3.8180711726768603E-2</c:v>
                </c:pt>
                <c:pt idx="1097">
                  <c:v>3.8180711726466997E-2</c:v>
                </c:pt>
                <c:pt idx="1098">
                  <c:v>3.8180711727371502E-2</c:v>
                </c:pt>
                <c:pt idx="1099">
                  <c:v>3.8180711727371502E-2</c:v>
                </c:pt>
                <c:pt idx="1100">
                  <c:v>3.8180711727070001E-2</c:v>
                </c:pt>
                <c:pt idx="1101">
                  <c:v>3.8180711726768297E-2</c:v>
                </c:pt>
                <c:pt idx="1102">
                  <c:v>3.81807117276729E-2</c:v>
                </c:pt>
                <c:pt idx="1103">
                  <c:v>3.8180711727371502E-2</c:v>
                </c:pt>
                <c:pt idx="1104">
                  <c:v>3.8180711727069799E-2</c:v>
                </c:pt>
                <c:pt idx="1105">
                  <c:v>3.8180711726768402E-2</c:v>
                </c:pt>
                <c:pt idx="1106">
                  <c:v>3.8180711726467101E-2</c:v>
                </c:pt>
                <c:pt idx="1107">
                  <c:v>3.81807117273716E-2</c:v>
                </c:pt>
                <c:pt idx="1108">
                  <c:v>3.8180711727371502E-2</c:v>
                </c:pt>
                <c:pt idx="1109">
                  <c:v>3.8180711727070098E-2</c:v>
                </c:pt>
                <c:pt idx="1110">
                  <c:v>3.81807117267682E-2</c:v>
                </c:pt>
                <c:pt idx="1111">
                  <c:v>3.8180711727672602E-2</c:v>
                </c:pt>
                <c:pt idx="1112">
                  <c:v>3.8180711727371197E-2</c:v>
                </c:pt>
                <c:pt idx="1113">
                  <c:v>3.8180711727069903E-2</c:v>
                </c:pt>
                <c:pt idx="1114">
                  <c:v>3.8180711726768402E-2</c:v>
                </c:pt>
                <c:pt idx="1115">
                  <c:v>3.8180711726467101E-2</c:v>
                </c:pt>
                <c:pt idx="1116">
                  <c:v>3.8180711727371398E-2</c:v>
                </c:pt>
                <c:pt idx="1117">
                  <c:v>3.8180711727069903E-2</c:v>
                </c:pt>
                <c:pt idx="1118">
                  <c:v>3.8180711727070098E-2</c:v>
                </c:pt>
                <c:pt idx="1119">
                  <c:v>3.8180711726768603E-2</c:v>
                </c:pt>
                <c:pt idx="1120">
                  <c:v>3.8180711727672699E-2</c:v>
                </c:pt>
                <c:pt idx="1121">
                  <c:v>3.81807117273716E-2</c:v>
                </c:pt>
                <c:pt idx="1122">
                  <c:v>3.8180711727069903E-2</c:v>
                </c:pt>
                <c:pt idx="1123">
                  <c:v>3.8180711726768797E-2</c:v>
                </c:pt>
                <c:pt idx="1124">
                  <c:v>3.8180711726467101E-2</c:v>
                </c:pt>
                <c:pt idx="1125">
                  <c:v>3.8180711727372002E-2</c:v>
                </c:pt>
                <c:pt idx="1126">
                  <c:v>3.8180711727069397E-2</c:v>
                </c:pt>
                <c:pt idx="1127">
                  <c:v>3.8180711727069501E-2</c:v>
                </c:pt>
                <c:pt idx="1128">
                  <c:v>3.8180711726768797E-2</c:v>
                </c:pt>
                <c:pt idx="1129">
                  <c:v>3.8180711727672699E-2</c:v>
                </c:pt>
                <c:pt idx="1130">
                  <c:v>3.81807117273716E-2</c:v>
                </c:pt>
                <c:pt idx="1131">
                  <c:v>3.8180711727069702E-2</c:v>
                </c:pt>
                <c:pt idx="1132">
                  <c:v>3.81807117267682E-2</c:v>
                </c:pt>
                <c:pt idx="1133">
                  <c:v>3.8180711726467302E-2</c:v>
                </c:pt>
                <c:pt idx="1134">
                  <c:v>3.8180711727371398E-2</c:v>
                </c:pt>
                <c:pt idx="1135">
                  <c:v>3.8180711727069702E-2</c:v>
                </c:pt>
                <c:pt idx="1136">
                  <c:v>3.81807117267682E-2</c:v>
                </c:pt>
                <c:pt idx="1137">
                  <c:v>3.8180711726768797E-2</c:v>
                </c:pt>
                <c:pt idx="1138">
                  <c:v>3.8180711727672498E-2</c:v>
                </c:pt>
                <c:pt idx="1139">
                  <c:v>3.8180711727371003E-2</c:v>
                </c:pt>
                <c:pt idx="1140">
                  <c:v>3.81807117270705E-2</c:v>
                </c:pt>
                <c:pt idx="1141">
                  <c:v>3.8180711726768998E-2</c:v>
                </c:pt>
                <c:pt idx="1142">
                  <c:v>3.8180711726467302E-2</c:v>
                </c:pt>
                <c:pt idx="1143">
                  <c:v>3.8180711727371197E-2</c:v>
                </c:pt>
                <c:pt idx="1144">
                  <c:v>3.8180711727069501E-2</c:v>
                </c:pt>
                <c:pt idx="1145">
                  <c:v>3.81807117267682E-2</c:v>
                </c:pt>
                <c:pt idx="1146">
                  <c:v>3.8180711726767902E-2</c:v>
                </c:pt>
                <c:pt idx="1147">
                  <c:v>3.8180711727672498E-2</c:v>
                </c:pt>
                <c:pt idx="1148">
                  <c:v>3.8180711727370899E-2</c:v>
                </c:pt>
                <c:pt idx="1149">
                  <c:v>3.8180711727070597E-2</c:v>
                </c:pt>
                <c:pt idx="1150">
                  <c:v>3.8180711726767902E-2</c:v>
                </c:pt>
                <c:pt idx="1151">
                  <c:v>3.8180711726467302E-2</c:v>
                </c:pt>
                <c:pt idx="1152">
                  <c:v>3.8180711727370899E-2</c:v>
                </c:pt>
                <c:pt idx="1153">
                  <c:v>3.8180711727069903E-2</c:v>
                </c:pt>
                <c:pt idx="1154">
                  <c:v>3.8180711726767902E-2</c:v>
                </c:pt>
                <c:pt idx="1155">
                  <c:v>3.8180711726466497E-2</c:v>
                </c:pt>
                <c:pt idx="1156">
                  <c:v>3.8180711727672498E-2</c:v>
                </c:pt>
                <c:pt idx="1157">
                  <c:v>3.8180711727370899E-2</c:v>
                </c:pt>
                <c:pt idx="1158">
                  <c:v>3.8180711727069501E-2</c:v>
                </c:pt>
                <c:pt idx="1159">
                  <c:v>3.8180711726768603E-2</c:v>
                </c:pt>
                <c:pt idx="1160">
                  <c:v>3.8180711726466497E-2</c:v>
                </c:pt>
                <c:pt idx="1161">
                  <c:v>3.81807117273716E-2</c:v>
                </c:pt>
                <c:pt idx="1162">
                  <c:v>3.8180711727069501E-2</c:v>
                </c:pt>
                <c:pt idx="1163">
                  <c:v>3.8180711726767902E-2</c:v>
                </c:pt>
                <c:pt idx="1164">
                  <c:v>3.8180711726468003E-2</c:v>
                </c:pt>
                <c:pt idx="1165">
                  <c:v>3.8180711727672199E-2</c:v>
                </c:pt>
                <c:pt idx="1166">
                  <c:v>3.8180711727370899E-2</c:v>
                </c:pt>
                <c:pt idx="1167">
                  <c:v>3.8180711727069203E-2</c:v>
                </c:pt>
                <c:pt idx="1168">
                  <c:v>3.8180711726767902E-2</c:v>
                </c:pt>
                <c:pt idx="1169">
                  <c:v>3.8180711727673997E-2</c:v>
                </c:pt>
                <c:pt idx="1170">
                  <c:v>3.8180711727370503E-2</c:v>
                </c:pt>
                <c:pt idx="1171">
                  <c:v>3.8180711727069203E-2</c:v>
                </c:pt>
                <c:pt idx="1172">
                  <c:v>3.8180711726768998E-2</c:v>
                </c:pt>
                <c:pt idx="1173">
                  <c:v>3.8180711726465803E-2</c:v>
                </c:pt>
                <c:pt idx="1174">
                  <c:v>3.8180711727371197E-2</c:v>
                </c:pt>
                <c:pt idx="1175">
                  <c:v>3.8180711727370101E-2</c:v>
                </c:pt>
                <c:pt idx="1176">
                  <c:v>3.8180711727069903E-2</c:v>
                </c:pt>
                <c:pt idx="1177">
                  <c:v>3.8180711726767499E-2</c:v>
                </c:pt>
                <c:pt idx="1178">
                  <c:v>3.8180711727673601E-2</c:v>
                </c:pt>
                <c:pt idx="1179">
                  <c:v>3.8180711727370503E-2</c:v>
                </c:pt>
                <c:pt idx="1180">
                  <c:v>3.81807117270666E-2</c:v>
                </c:pt>
                <c:pt idx="1181">
                  <c:v>3.8180711726766403E-2</c:v>
                </c:pt>
                <c:pt idx="1182">
                  <c:v>3.81807117264669E-2</c:v>
                </c:pt>
                <c:pt idx="1183">
                  <c:v>3.8180711727371197E-2</c:v>
                </c:pt>
                <c:pt idx="1184">
                  <c:v>3.8180711727369802E-2</c:v>
                </c:pt>
                <c:pt idx="1185">
                  <c:v>3.8180711727071E-2</c:v>
                </c:pt>
                <c:pt idx="1186">
                  <c:v>3.8180711726767902E-2</c:v>
                </c:pt>
                <c:pt idx="1187">
                  <c:v>3.8180711727671499E-2</c:v>
                </c:pt>
                <c:pt idx="1188">
                  <c:v>3.8180711727368997E-2</c:v>
                </c:pt>
                <c:pt idx="1189">
                  <c:v>3.8180711727068099E-2</c:v>
                </c:pt>
                <c:pt idx="1190">
                  <c:v>3.8180711726769297E-2</c:v>
                </c:pt>
                <c:pt idx="1191">
                  <c:v>3.81807117264676E-2</c:v>
                </c:pt>
                <c:pt idx="1192">
                  <c:v>3.8180711727372703E-2</c:v>
                </c:pt>
                <c:pt idx="1193">
                  <c:v>3.81807117270688E-2</c:v>
                </c:pt>
                <c:pt idx="1194">
                  <c:v>3.8180711727068099E-2</c:v>
                </c:pt>
                <c:pt idx="1195">
                  <c:v>3.8180711726767902E-2</c:v>
                </c:pt>
                <c:pt idx="1196">
                  <c:v>3.8180711727672199E-2</c:v>
                </c:pt>
                <c:pt idx="1197">
                  <c:v>3.8180711727370503E-2</c:v>
                </c:pt>
                <c:pt idx="1198">
                  <c:v>3.8180711727071701E-2</c:v>
                </c:pt>
                <c:pt idx="1199">
                  <c:v>3.8180711726767097E-2</c:v>
                </c:pt>
                <c:pt idx="1200">
                  <c:v>3.81807117264669E-2</c:v>
                </c:pt>
                <c:pt idx="1201">
                  <c:v>3.8180711727371197E-2</c:v>
                </c:pt>
                <c:pt idx="1202">
                  <c:v>3.81807117270688E-2</c:v>
                </c:pt>
                <c:pt idx="1203">
                  <c:v>3.81807117270688E-2</c:v>
                </c:pt>
                <c:pt idx="1204">
                  <c:v>3.8180711726769997E-2</c:v>
                </c:pt>
                <c:pt idx="1205">
                  <c:v>3.81807117276729E-2</c:v>
                </c:pt>
                <c:pt idx="1206">
                  <c:v>3.8180711727372703E-2</c:v>
                </c:pt>
                <c:pt idx="1207">
                  <c:v>3.8180711727068099E-2</c:v>
                </c:pt>
                <c:pt idx="1208">
                  <c:v>3.8180711726767097E-2</c:v>
                </c:pt>
                <c:pt idx="1209">
                  <c:v>3.81807117264676E-2</c:v>
                </c:pt>
                <c:pt idx="1210">
                  <c:v>3.8180711727371197E-2</c:v>
                </c:pt>
                <c:pt idx="1211">
                  <c:v>3.8180711727071701E-2</c:v>
                </c:pt>
                <c:pt idx="1212">
                  <c:v>3.8180711726767097E-2</c:v>
                </c:pt>
                <c:pt idx="1213">
                  <c:v>3.8180711726768603E-2</c:v>
                </c:pt>
                <c:pt idx="1214">
                  <c:v>3.81807117276751E-2</c:v>
                </c:pt>
                <c:pt idx="1215">
                  <c:v>3.8180711727370503E-2</c:v>
                </c:pt>
                <c:pt idx="1216">
                  <c:v>3.8180711727068099E-2</c:v>
                </c:pt>
                <c:pt idx="1217">
                  <c:v>3.8180711726768603E-2</c:v>
                </c:pt>
                <c:pt idx="1218">
                  <c:v>3.8180711726468398E-2</c:v>
                </c:pt>
                <c:pt idx="1219">
                  <c:v>3.8180711727373397E-2</c:v>
                </c:pt>
                <c:pt idx="1220">
                  <c:v>3.81807117270688E-2</c:v>
                </c:pt>
                <c:pt idx="1221">
                  <c:v>3.8180711726768603E-2</c:v>
                </c:pt>
                <c:pt idx="1222">
                  <c:v>3.8180711726765702E-2</c:v>
                </c:pt>
                <c:pt idx="1223">
                  <c:v>3.8180711727672199E-2</c:v>
                </c:pt>
                <c:pt idx="1224">
                  <c:v>3.8180711727368297E-2</c:v>
                </c:pt>
                <c:pt idx="1225">
                  <c:v>3.8180711727068099E-2</c:v>
                </c:pt>
                <c:pt idx="1226">
                  <c:v>3.8180711726769997E-2</c:v>
                </c:pt>
                <c:pt idx="1227">
                  <c:v>3.81807117264676E-2</c:v>
                </c:pt>
                <c:pt idx="1228">
                  <c:v>3.8180711727372002E-2</c:v>
                </c:pt>
                <c:pt idx="1229">
                  <c:v>3.8180711727069501E-2</c:v>
                </c:pt>
                <c:pt idx="1230">
                  <c:v>3.8180711726768603E-2</c:v>
                </c:pt>
                <c:pt idx="1231">
                  <c:v>3.8180711726466199E-2</c:v>
                </c:pt>
                <c:pt idx="1232">
                  <c:v>3.81807117276729E-2</c:v>
                </c:pt>
                <c:pt idx="1233">
                  <c:v>3.8180711727370503E-2</c:v>
                </c:pt>
                <c:pt idx="1234">
                  <c:v>3.8180711727068099E-2</c:v>
                </c:pt>
                <c:pt idx="1235">
                  <c:v>3.8180711726767097E-2</c:v>
                </c:pt>
                <c:pt idx="1236">
                  <c:v>3.81807117264676E-2</c:v>
                </c:pt>
                <c:pt idx="1237">
                  <c:v>3.8180711727370503E-2</c:v>
                </c:pt>
                <c:pt idx="1238">
                  <c:v>3.8180711727069501E-2</c:v>
                </c:pt>
                <c:pt idx="1239">
                  <c:v>3.8180711726768603E-2</c:v>
                </c:pt>
                <c:pt idx="1240">
                  <c:v>3.8180711726466199E-2</c:v>
                </c:pt>
                <c:pt idx="1241">
                  <c:v>3.8180711727671499E-2</c:v>
                </c:pt>
                <c:pt idx="1242">
                  <c:v>3.8180711727370503E-2</c:v>
                </c:pt>
                <c:pt idx="1243">
                  <c:v>3.8180711727069501E-2</c:v>
                </c:pt>
                <c:pt idx="1244">
                  <c:v>3.8180711726767097E-2</c:v>
                </c:pt>
                <c:pt idx="1245">
                  <c:v>3.81807117276729E-2</c:v>
                </c:pt>
                <c:pt idx="1246">
                  <c:v>3.8180711727370503E-2</c:v>
                </c:pt>
                <c:pt idx="1247">
                  <c:v>3.8180711727068099E-2</c:v>
                </c:pt>
                <c:pt idx="1248">
                  <c:v>3.8180711726767097E-2</c:v>
                </c:pt>
                <c:pt idx="1249">
                  <c:v>3.8180711726466199E-2</c:v>
                </c:pt>
                <c:pt idx="1250">
                  <c:v>3.8180711727368997E-2</c:v>
                </c:pt>
                <c:pt idx="1251">
                  <c:v>3.8180711727370503E-2</c:v>
                </c:pt>
                <c:pt idx="1252">
                  <c:v>3.8180711727071E-2</c:v>
                </c:pt>
                <c:pt idx="1253">
                  <c:v>3.8180711726768603E-2</c:v>
                </c:pt>
                <c:pt idx="1254">
                  <c:v>3.8180711727674399E-2</c:v>
                </c:pt>
                <c:pt idx="1255">
                  <c:v>3.8180711727373397E-2</c:v>
                </c:pt>
                <c:pt idx="1256">
                  <c:v>3.8180711727068099E-2</c:v>
                </c:pt>
                <c:pt idx="1257">
                  <c:v>3.8180711726768603E-2</c:v>
                </c:pt>
                <c:pt idx="1258">
                  <c:v>3.8180711726466199E-2</c:v>
                </c:pt>
                <c:pt idx="1259">
                  <c:v>3.8180711727368997E-2</c:v>
                </c:pt>
                <c:pt idx="1260">
                  <c:v>3.8180711727367603E-2</c:v>
                </c:pt>
                <c:pt idx="1261">
                  <c:v>3.8180711727072499E-2</c:v>
                </c:pt>
                <c:pt idx="1262">
                  <c:v>3.8180711726765702E-2</c:v>
                </c:pt>
                <c:pt idx="1263">
                  <c:v>3.8180711727674399E-2</c:v>
                </c:pt>
                <c:pt idx="1264">
                  <c:v>3.8180711727370503E-2</c:v>
                </c:pt>
                <c:pt idx="1265">
                  <c:v>3.8180711727069501E-2</c:v>
                </c:pt>
                <c:pt idx="1266">
                  <c:v>3.8180711726765702E-2</c:v>
                </c:pt>
                <c:pt idx="1267">
                  <c:v>3.81807117264647E-2</c:v>
                </c:pt>
                <c:pt idx="1268">
                  <c:v>3.8180711727368997E-2</c:v>
                </c:pt>
                <c:pt idx="1269">
                  <c:v>3.8180711727069501E-2</c:v>
                </c:pt>
                <c:pt idx="1270">
                  <c:v>3.8180711727069501E-2</c:v>
                </c:pt>
                <c:pt idx="1271">
                  <c:v>3.8180711726769997E-2</c:v>
                </c:pt>
                <c:pt idx="1272">
                  <c:v>3.8180711727668598E-2</c:v>
                </c:pt>
                <c:pt idx="1273">
                  <c:v>3.8180711727372002E-2</c:v>
                </c:pt>
                <c:pt idx="1274">
                  <c:v>3.81807117270666E-2</c:v>
                </c:pt>
                <c:pt idx="1275">
                  <c:v>3.8180711726764197E-2</c:v>
                </c:pt>
                <c:pt idx="1276">
                  <c:v>3.81807117264647E-2</c:v>
                </c:pt>
                <c:pt idx="1277">
                  <c:v>3.8180711727366097E-2</c:v>
                </c:pt>
                <c:pt idx="1278">
                  <c:v>3.81807117270637E-2</c:v>
                </c:pt>
                <c:pt idx="1279">
                  <c:v>3.8180711727068099E-2</c:v>
                </c:pt>
                <c:pt idx="1280">
                  <c:v>3.8180711726769997E-2</c:v>
                </c:pt>
                <c:pt idx="1281">
                  <c:v>3.8180711727671499E-2</c:v>
                </c:pt>
                <c:pt idx="1282">
                  <c:v>3.8180711727370503E-2</c:v>
                </c:pt>
                <c:pt idx="1283">
                  <c:v>3.8180711727068099E-2</c:v>
                </c:pt>
                <c:pt idx="1284">
                  <c:v>3.8180711726765702E-2</c:v>
                </c:pt>
                <c:pt idx="1285">
                  <c:v>3.81807117264647E-2</c:v>
                </c:pt>
                <c:pt idx="1286">
                  <c:v>3.8180711727367603E-2</c:v>
                </c:pt>
                <c:pt idx="1287">
                  <c:v>3.81807117270637E-2</c:v>
                </c:pt>
                <c:pt idx="1288">
                  <c:v>3.8180711726761303E-2</c:v>
                </c:pt>
                <c:pt idx="1289">
                  <c:v>3.8180711726764197E-2</c:v>
                </c:pt>
                <c:pt idx="1290">
                  <c:v>3.8180711727674399E-2</c:v>
                </c:pt>
                <c:pt idx="1291">
                  <c:v>3.8180711727368997E-2</c:v>
                </c:pt>
                <c:pt idx="1292">
                  <c:v>3.8180711727069501E-2</c:v>
                </c:pt>
                <c:pt idx="1293">
                  <c:v>3.8180711726771503E-2</c:v>
                </c:pt>
                <c:pt idx="1294">
                  <c:v>3.8180711726463298E-2</c:v>
                </c:pt>
                <c:pt idx="1295">
                  <c:v>3.8180711727370503E-2</c:v>
                </c:pt>
                <c:pt idx="1296">
                  <c:v>3.8180711727065199E-2</c:v>
                </c:pt>
                <c:pt idx="1297">
                  <c:v>3.8180711726764197E-2</c:v>
                </c:pt>
                <c:pt idx="1298">
                  <c:v>3.8180711726764197E-2</c:v>
                </c:pt>
                <c:pt idx="1299">
                  <c:v>3.8180711727671499E-2</c:v>
                </c:pt>
                <c:pt idx="1300">
                  <c:v>3.8180711727366097E-2</c:v>
                </c:pt>
                <c:pt idx="1301">
                  <c:v>3.81807117270666E-2</c:v>
                </c:pt>
                <c:pt idx="1302">
                  <c:v>3.8180711726767097E-2</c:v>
                </c:pt>
                <c:pt idx="1303">
                  <c:v>3.8180711726463298E-2</c:v>
                </c:pt>
                <c:pt idx="1304">
                  <c:v>3.8180711727368997E-2</c:v>
                </c:pt>
                <c:pt idx="1305">
                  <c:v>3.81807117270637E-2</c:v>
                </c:pt>
                <c:pt idx="1306">
                  <c:v>3.8180711726761303E-2</c:v>
                </c:pt>
                <c:pt idx="1307">
                  <c:v>3.8180711726458899E-2</c:v>
                </c:pt>
                <c:pt idx="1308">
                  <c:v>3.8180711727665601E-2</c:v>
                </c:pt>
                <c:pt idx="1309">
                  <c:v>3.8180711727374902E-2</c:v>
                </c:pt>
                <c:pt idx="1310">
                  <c:v>3.8180711727075399E-2</c:v>
                </c:pt>
                <c:pt idx="1311">
                  <c:v>3.8180711726764197E-2</c:v>
                </c:pt>
                <c:pt idx="1312">
                  <c:v>3.81807117264647E-2</c:v>
                </c:pt>
                <c:pt idx="1313">
                  <c:v>3.8180711727366097E-2</c:v>
                </c:pt>
                <c:pt idx="1314">
                  <c:v>3.81807117270666E-2</c:v>
                </c:pt>
                <c:pt idx="1315">
                  <c:v>3.8180711726769997E-2</c:v>
                </c:pt>
                <c:pt idx="1316">
                  <c:v>3.81807117264618E-2</c:v>
                </c:pt>
                <c:pt idx="1317">
                  <c:v>3.8180711727668598E-2</c:v>
                </c:pt>
                <c:pt idx="1318">
                  <c:v>3.8180711727368997E-2</c:v>
                </c:pt>
                <c:pt idx="1319">
                  <c:v>3.81807117270666E-2</c:v>
                </c:pt>
                <c:pt idx="1320">
                  <c:v>3.8180711726758403E-2</c:v>
                </c:pt>
                <c:pt idx="1321">
                  <c:v>3.8180711727665601E-2</c:v>
                </c:pt>
                <c:pt idx="1322">
                  <c:v>3.8180711727368997E-2</c:v>
                </c:pt>
                <c:pt idx="1323">
                  <c:v>3.8180711727072499E-2</c:v>
                </c:pt>
                <c:pt idx="1324">
                  <c:v>3.8180711726767097E-2</c:v>
                </c:pt>
                <c:pt idx="1325">
                  <c:v>3.8180711726458899E-2</c:v>
                </c:pt>
                <c:pt idx="1326">
                  <c:v>3.8180711727368997E-2</c:v>
                </c:pt>
                <c:pt idx="1327">
                  <c:v>3.8180711727368997E-2</c:v>
                </c:pt>
                <c:pt idx="1328">
                  <c:v>3.81807117270637E-2</c:v>
                </c:pt>
                <c:pt idx="1329">
                  <c:v>3.8180711726775902E-2</c:v>
                </c:pt>
                <c:pt idx="1330">
                  <c:v>3.8180711727665601E-2</c:v>
                </c:pt>
                <c:pt idx="1331">
                  <c:v>3.8180711727363197E-2</c:v>
                </c:pt>
                <c:pt idx="1332">
                  <c:v>3.81807117270637E-2</c:v>
                </c:pt>
                <c:pt idx="1333">
                  <c:v>3.8180711726758403E-2</c:v>
                </c:pt>
                <c:pt idx="1334">
                  <c:v>3.81807117264676E-2</c:v>
                </c:pt>
                <c:pt idx="1335">
                  <c:v>3.8180711727374902E-2</c:v>
                </c:pt>
                <c:pt idx="1336">
                  <c:v>3.8180711727372002E-2</c:v>
                </c:pt>
                <c:pt idx="1337">
                  <c:v>3.81807117270666E-2</c:v>
                </c:pt>
                <c:pt idx="1338">
                  <c:v>3.8180711726764197E-2</c:v>
                </c:pt>
                <c:pt idx="1339">
                  <c:v>3.8180711727674399E-2</c:v>
                </c:pt>
                <c:pt idx="1340">
                  <c:v>3.8180711727372002E-2</c:v>
                </c:pt>
                <c:pt idx="1341">
                  <c:v>3.81807117270608E-2</c:v>
                </c:pt>
                <c:pt idx="1342">
                  <c:v>3.8180711726769997E-2</c:v>
                </c:pt>
                <c:pt idx="1343">
                  <c:v>3.81807117264676E-2</c:v>
                </c:pt>
                <c:pt idx="1344">
                  <c:v>3.8180711727372002E-2</c:v>
                </c:pt>
                <c:pt idx="1345">
                  <c:v>3.81807117270666E-2</c:v>
                </c:pt>
                <c:pt idx="1346">
                  <c:v>3.8180711727069501E-2</c:v>
                </c:pt>
                <c:pt idx="1347">
                  <c:v>3.8180711726767097E-2</c:v>
                </c:pt>
                <c:pt idx="1348">
                  <c:v>3.8180711727674399E-2</c:v>
                </c:pt>
                <c:pt idx="1349">
                  <c:v>3.8180711727366097E-2</c:v>
                </c:pt>
                <c:pt idx="1350">
                  <c:v>3.8180711727075399E-2</c:v>
                </c:pt>
                <c:pt idx="1351">
                  <c:v>3.8180711726764197E-2</c:v>
                </c:pt>
                <c:pt idx="1352">
                  <c:v>3.81807117264676E-2</c:v>
                </c:pt>
                <c:pt idx="1353">
                  <c:v>3.8180711727368997E-2</c:v>
                </c:pt>
                <c:pt idx="1354">
                  <c:v>3.81807117270608E-2</c:v>
                </c:pt>
                <c:pt idx="1355">
                  <c:v>3.81807117270637E-2</c:v>
                </c:pt>
                <c:pt idx="1356">
                  <c:v>3.8180711726775902E-2</c:v>
                </c:pt>
                <c:pt idx="1357">
                  <c:v>3.8180711727671499E-2</c:v>
                </c:pt>
                <c:pt idx="1358">
                  <c:v>3.8180711727380703E-2</c:v>
                </c:pt>
                <c:pt idx="1359">
                  <c:v>3.8180711727057899E-2</c:v>
                </c:pt>
                <c:pt idx="1360">
                  <c:v>3.8180711726769997E-2</c:v>
                </c:pt>
                <c:pt idx="1361">
                  <c:v>3.8180711726473401E-2</c:v>
                </c:pt>
                <c:pt idx="1362">
                  <c:v>3.8180711727372002E-2</c:v>
                </c:pt>
                <c:pt idx="1363">
                  <c:v>3.8180711727075399E-2</c:v>
                </c:pt>
                <c:pt idx="1364">
                  <c:v>3.8180711726769997E-2</c:v>
                </c:pt>
                <c:pt idx="1365">
                  <c:v>3.8180711726772898E-2</c:v>
                </c:pt>
                <c:pt idx="1366">
                  <c:v>3.81807117276802E-2</c:v>
                </c:pt>
                <c:pt idx="1367">
                  <c:v>3.8180711727366097E-2</c:v>
                </c:pt>
                <c:pt idx="1368">
                  <c:v>3.81807117270637E-2</c:v>
                </c:pt>
                <c:pt idx="1369">
                  <c:v>3.8180711726772898E-2</c:v>
                </c:pt>
                <c:pt idx="1370">
                  <c:v>3.81807117264676E-2</c:v>
                </c:pt>
                <c:pt idx="1371">
                  <c:v>3.8180711727380703E-2</c:v>
                </c:pt>
                <c:pt idx="1372">
                  <c:v>3.81807117270666E-2</c:v>
                </c:pt>
                <c:pt idx="1373">
                  <c:v>3.8180711726761303E-2</c:v>
                </c:pt>
                <c:pt idx="1374">
                  <c:v>3.8180711726767097E-2</c:v>
                </c:pt>
                <c:pt idx="1375">
                  <c:v>3.8180711727671499E-2</c:v>
                </c:pt>
                <c:pt idx="1376">
                  <c:v>3.8180711727372002E-2</c:v>
                </c:pt>
                <c:pt idx="1377">
                  <c:v>3.8180711727072499E-2</c:v>
                </c:pt>
                <c:pt idx="1378">
                  <c:v>3.8180711726769997E-2</c:v>
                </c:pt>
                <c:pt idx="1379">
                  <c:v>3.81807117264647E-2</c:v>
                </c:pt>
                <c:pt idx="1380">
                  <c:v>3.8180711727368997E-2</c:v>
                </c:pt>
                <c:pt idx="1381">
                  <c:v>3.8180711727054999E-2</c:v>
                </c:pt>
                <c:pt idx="1382">
                  <c:v>3.8180711726764197E-2</c:v>
                </c:pt>
                <c:pt idx="1383">
                  <c:v>3.8180711726458899E-2</c:v>
                </c:pt>
                <c:pt idx="1384">
                  <c:v>3.8180711727674399E-2</c:v>
                </c:pt>
                <c:pt idx="1385">
                  <c:v>3.8180711727372002E-2</c:v>
                </c:pt>
                <c:pt idx="1386">
                  <c:v>3.8180711727075399E-2</c:v>
                </c:pt>
                <c:pt idx="1387">
                  <c:v>3.8180711726767097E-2</c:v>
                </c:pt>
                <c:pt idx="1388">
                  <c:v>3.8180711727671499E-2</c:v>
                </c:pt>
                <c:pt idx="1389">
                  <c:v>3.8180711727368997E-2</c:v>
                </c:pt>
                <c:pt idx="1390">
                  <c:v>3.81807117270666E-2</c:v>
                </c:pt>
                <c:pt idx="1391">
                  <c:v>3.8180711726758403E-2</c:v>
                </c:pt>
                <c:pt idx="1392">
                  <c:v>3.81807117264647E-2</c:v>
                </c:pt>
                <c:pt idx="1393">
                  <c:v>3.8180711727671499E-2</c:v>
                </c:pt>
                <c:pt idx="1394">
                  <c:v>3.8180711727372002E-2</c:v>
                </c:pt>
                <c:pt idx="1395">
                  <c:v>3.8180711727054999E-2</c:v>
                </c:pt>
                <c:pt idx="1396">
                  <c:v>3.8180711726767097E-2</c:v>
                </c:pt>
                <c:pt idx="1397">
                  <c:v>3.8180711727674399E-2</c:v>
                </c:pt>
                <c:pt idx="1398">
                  <c:v>3.8180711727363197E-2</c:v>
                </c:pt>
                <c:pt idx="1399">
                  <c:v>3.81807117270637E-2</c:v>
                </c:pt>
                <c:pt idx="1400">
                  <c:v>3.8180711726761303E-2</c:v>
                </c:pt>
                <c:pt idx="1401">
                  <c:v>3.81807117264647E-2</c:v>
                </c:pt>
                <c:pt idx="1402">
                  <c:v>3.8180711727363197E-2</c:v>
                </c:pt>
                <c:pt idx="1403">
                  <c:v>3.8180711727366097E-2</c:v>
                </c:pt>
                <c:pt idx="1404">
                  <c:v>3.8180711727072499E-2</c:v>
                </c:pt>
                <c:pt idx="1405">
                  <c:v>3.8180711726764197E-2</c:v>
                </c:pt>
                <c:pt idx="1406">
                  <c:v>3.8180711727671499E-2</c:v>
                </c:pt>
                <c:pt idx="1407">
                  <c:v>3.8180711727372002E-2</c:v>
                </c:pt>
                <c:pt idx="1408">
                  <c:v>3.81807117270666E-2</c:v>
                </c:pt>
                <c:pt idx="1409">
                  <c:v>3.8180711726761303E-2</c:v>
                </c:pt>
                <c:pt idx="1410">
                  <c:v>3.81807117264676E-2</c:v>
                </c:pt>
                <c:pt idx="1411">
                  <c:v>3.8180711727374902E-2</c:v>
                </c:pt>
                <c:pt idx="1412">
                  <c:v>3.8180711727374902E-2</c:v>
                </c:pt>
                <c:pt idx="1413">
                  <c:v>3.81807117270666E-2</c:v>
                </c:pt>
                <c:pt idx="1414">
                  <c:v>3.8180711726769997E-2</c:v>
                </c:pt>
                <c:pt idx="1415">
                  <c:v>3.8180711727671499E-2</c:v>
                </c:pt>
                <c:pt idx="1416">
                  <c:v>3.8180711727363197E-2</c:v>
                </c:pt>
                <c:pt idx="1417">
                  <c:v>3.81807117270608E-2</c:v>
                </c:pt>
                <c:pt idx="1418">
                  <c:v>3.8180711726764197E-2</c:v>
                </c:pt>
                <c:pt idx="1419">
                  <c:v>3.81807117264618E-2</c:v>
                </c:pt>
                <c:pt idx="1420">
                  <c:v>3.8180711727351602E-2</c:v>
                </c:pt>
                <c:pt idx="1421">
                  <c:v>3.8180711727072499E-2</c:v>
                </c:pt>
                <c:pt idx="1422">
                  <c:v>3.81807117270608E-2</c:v>
                </c:pt>
                <c:pt idx="1423">
                  <c:v>3.8180711726758403E-2</c:v>
                </c:pt>
                <c:pt idx="1424">
                  <c:v>3.8180711727665601E-2</c:v>
                </c:pt>
                <c:pt idx="1425">
                  <c:v>3.8180711727368997E-2</c:v>
                </c:pt>
                <c:pt idx="1426">
                  <c:v>3.81807117270608E-2</c:v>
                </c:pt>
                <c:pt idx="1427">
                  <c:v>3.8180711726764197E-2</c:v>
                </c:pt>
                <c:pt idx="1428">
                  <c:v>3.81807117264676E-2</c:v>
                </c:pt>
                <c:pt idx="1429">
                  <c:v>3.8180711727368997E-2</c:v>
                </c:pt>
                <c:pt idx="1430">
                  <c:v>3.81807117270608E-2</c:v>
                </c:pt>
                <c:pt idx="1431">
                  <c:v>3.8180711727054999E-2</c:v>
                </c:pt>
                <c:pt idx="1432">
                  <c:v>3.8180711726758403E-2</c:v>
                </c:pt>
                <c:pt idx="1433">
                  <c:v>3.8180711727665601E-2</c:v>
                </c:pt>
                <c:pt idx="1434">
                  <c:v>3.8180711727363197E-2</c:v>
                </c:pt>
                <c:pt idx="1435">
                  <c:v>3.81807117270608E-2</c:v>
                </c:pt>
                <c:pt idx="1436">
                  <c:v>3.8180711726764197E-2</c:v>
                </c:pt>
                <c:pt idx="1437">
                  <c:v>3.8180711726450198E-2</c:v>
                </c:pt>
                <c:pt idx="1438">
                  <c:v>3.8180711727368997E-2</c:v>
                </c:pt>
                <c:pt idx="1439">
                  <c:v>3.8180711727054999E-2</c:v>
                </c:pt>
                <c:pt idx="1440">
                  <c:v>3.8180711726769997E-2</c:v>
                </c:pt>
                <c:pt idx="1441">
                  <c:v>3.8180711726764197E-2</c:v>
                </c:pt>
                <c:pt idx="1442">
                  <c:v>3.8180711727665601E-2</c:v>
                </c:pt>
                <c:pt idx="1443">
                  <c:v>3.8180711727374902E-2</c:v>
                </c:pt>
                <c:pt idx="1444">
                  <c:v>3.81807117270666E-2</c:v>
                </c:pt>
                <c:pt idx="1445">
                  <c:v>3.8180711726746801E-2</c:v>
                </c:pt>
                <c:pt idx="1446">
                  <c:v>3.81807117264618E-2</c:v>
                </c:pt>
                <c:pt idx="1447">
                  <c:v>3.8180711727363197E-2</c:v>
                </c:pt>
                <c:pt idx="1448">
                  <c:v>3.81807117270608E-2</c:v>
                </c:pt>
                <c:pt idx="1449">
                  <c:v>3.8180711726764197E-2</c:v>
                </c:pt>
                <c:pt idx="1450">
                  <c:v>3.8180711726769997E-2</c:v>
                </c:pt>
                <c:pt idx="1451">
                  <c:v>3.8180711727671499E-2</c:v>
                </c:pt>
                <c:pt idx="1452">
                  <c:v>3.8180711727374902E-2</c:v>
                </c:pt>
                <c:pt idx="1453">
                  <c:v>3.81807117270608E-2</c:v>
                </c:pt>
                <c:pt idx="1454">
                  <c:v>3.8180711726775902E-2</c:v>
                </c:pt>
                <c:pt idx="1455">
                  <c:v>3.81807117264618E-2</c:v>
                </c:pt>
                <c:pt idx="1456">
                  <c:v>3.8180711727368997E-2</c:v>
                </c:pt>
                <c:pt idx="1457">
                  <c:v>3.8180711727072499E-2</c:v>
                </c:pt>
                <c:pt idx="1458">
                  <c:v>3.8180711726758403E-2</c:v>
                </c:pt>
                <c:pt idx="1459">
                  <c:v>3.81807117264676E-2</c:v>
                </c:pt>
                <c:pt idx="1460">
                  <c:v>3.8180711727677299E-2</c:v>
                </c:pt>
                <c:pt idx="1461">
                  <c:v>3.8180711727363197E-2</c:v>
                </c:pt>
                <c:pt idx="1462">
                  <c:v>3.81807117270841E-2</c:v>
                </c:pt>
                <c:pt idx="1463">
                  <c:v>3.8180711726769997E-2</c:v>
                </c:pt>
                <c:pt idx="1464">
                  <c:v>3.8180711727671499E-2</c:v>
                </c:pt>
                <c:pt idx="1465">
                  <c:v>3.8180711727374902E-2</c:v>
                </c:pt>
                <c:pt idx="1466">
                  <c:v>3.8180711727043397E-2</c:v>
                </c:pt>
                <c:pt idx="1467">
                  <c:v>3.8180711726769997E-2</c:v>
                </c:pt>
                <c:pt idx="1468">
                  <c:v>3.81807117264676E-2</c:v>
                </c:pt>
                <c:pt idx="1469">
                  <c:v>3.81807117276598E-2</c:v>
                </c:pt>
                <c:pt idx="1470">
                  <c:v>3.8180711727368997E-2</c:v>
                </c:pt>
                <c:pt idx="1471">
                  <c:v>3.81807117270666E-2</c:v>
                </c:pt>
                <c:pt idx="1472">
                  <c:v>3.8180711726758403E-2</c:v>
                </c:pt>
                <c:pt idx="1473">
                  <c:v>3.8180711727677299E-2</c:v>
                </c:pt>
                <c:pt idx="1474">
                  <c:v>3.8180711727363197E-2</c:v>
                </c:pt>
                <c:pt idx="1475">
                  <c:v>3.81807117270666E-2</c:v>
                </c:pt>
                <c:pt idx="1476">
                  <c:v>3.8180711726764197E-2</c:v>
                </c:pt>
                <c:pt idx="1477">
                  <c:v>3.81807117264676E-2</c:v>
                </c:pt>
                <c:pt idx="1478">
                  <c:v>3.8180711727374902E-2</c:v>
                </c:pt>
                <c:pt idx="1479">
                  <c:v>3.8180711727368997E-2</c:v>
                </c:pt>
                <c:pt idx="1480">
                  <c:v>3.81807117270608E-2</c:v>
                </c:pt>
                <c:pt idx="1481">
                  <c:v>3.8180711726758403E-2</c:v>
                </c:pt>
                <c:pt idx="1482">
                  <c:v>3.8180711727653999E-2</c:v>
                </c:pt>
                <c:pt idx="1483">
                  <c:v>3.8180711727363197E-2</c:v>
                </c:pt>
                <c:pt idx="1484">
                  <c:v>3.81807117270608E-2</c:v>
                </c:pt>
                <c:pt idx="1485">
                  <c:v>3.8180711726764197E-2</c:v>
                </c:pt>
                <c:pt idx="1486">
                  <c:v>3.81807117264618E-2</c:v>
                </c:pt>
                <c:pt idx="1487">
                  <c:v>3.8180711727363197E-2</c:v>
                </c:pt>
                <c:pt idx="1488">
                  <c:v>3.8180711727357403E-2</c:v>
                </c:pt>
                <c:pt idx="1489">
                  <c:v>3.8180711727049198E-2</c:v>
                </c:pt>
                <c:pt idx="1490">
                  <c:v>3.8180711726769997E-2</c:v>
                </c:pt>
                <c:pt idx="1491">
                  <c:v>3.8180711727671499E-2</c:v>
                </c:pt>
                <c:pt idx="1492">
                  <c:v>3.8180711727374902E-2</c:v>
                </c:pt>
                <c:pt idx="1493">
                  <c:v>3.81807117270608E-2</c:v>
                </c:pt>
                <c:pt idx="1494">
                  <c:v>3.8180711726746801E-2</c:v>
                </c:pt>
                <c:pt idx="1495">
                  <c:v>3.81807117264618E-2</c:v>
                </c:pt>
                <c:pt idx="1496">
                  <c:v>3.8180711727363197E-2</c:v>
                </c:pt>
                <c:pt idx="1497">
                  <c:v>3.81807117270608E-2</c:v>
                </c:pt>
                <c:pt idx="1498">
                  <c:v>3.81807117270666E-2</c:v>
                </c:pt>
                <c:pt idx="1499">
                  <c:v>3.8180711726758403E-2</c:v>
                </c:pt>
                <c:pt idx="1500">
                  <c:v>3.8180711727677299E-2</c:v>
                </c:pt>
                <c:pt idx="1501">
                  <c:v>3.8180711727363197E-2</c:v>
                </c:pt>
                <c:pt idx="1502">
                  <c:v>3.8180711727049198E-2</c:v>
                </c:pt>
                <c:pt idx="1503">
                  <c:v>3.8180711726764197E-2</c:v>
                </c:pt>
                <c:pt idx="1504">
                  <c:v>3.81807117264618E-2</c:v>
                </c:pt>
                <c:pt idx="1505">
                  <c:v>3.8180711727368997E-2</c:v>
                </c:pt>
                <c:pt idx="1506">
                  <c:v>3.81807117270666E-2</c:v>
                </c:pt>
                <c:pt idx="1507">
                  <c:v>3.8180711727054999E-2</c:v>
                </c:pt>
                <c:pt idx="1508">
                  <c:v>3.8180711726758403E-2</c:v>
                </c:pt>
                <c:pt idx="1509">
                  <c:v>3.8180711727671499E-2</c:v>
                </c:pt>
                <c:pt idx="1510">
                  <c:v>3.8180711727374902E-2</c:v>
                </c:pt>
                <c:pt idx="1511">
                  <c:v>3.8180711727049198E-2</c:v>
                </c:pt>
                <c:pt idx="1512">
                  <c:v>3.8180711726758403E-2</c:v>
                </c:pt>
                <c:pt idx="1513">
                  <c:v>3.8180711726473401E-2</c:v>
                </c:pt>
                <c:pt idx="1514">
                  <c:v>3.8180711727363197E-2</c:v>
                </c:pt>
                <c:pt idx="1515">
                  <c:v>3.81807117270608E-2</c:v>
                </c:pt>
                <c:pt idx="1516">
                  <c:v>3.8180711726758403E-2</c:v>
                </c:pt>
                <c:pt idx="1517">
                  <c:v>3.8180711726758403E-2</c:v>
                </c:pt>
                <c:pt idx="1518">
                  <c:v>3.81807117276598E-2</c:v>
                </c:pt>
                <c:pt idx="1519">
                  <c:v>3.8180711727368997E-2</c:v>
                </c:pt>
                <c:pt idx="1520">
                  <c:v>3.8180711727049198E-2</c:v>
                </c:pt>
                <c:pt idx="1521">
                  <c:v>3.8180711726758403E-2</c:v>
                </c:pt>
                <c:pt idx="1522">
                  <c:v>3.8180711726455999E-2</c:v>
                </c:pt>
                <c:pt idx="1523">
                  <c:v>3.8180711727380703E-2</c:v>
                </c:pt>
                <c:pt idx="1524">
                  <c:v>3.8180711727054999E-2</c:v>
                </c:pt>
                <c:pt idx="1525">
                  <c:v>3.8180711726769997E-2</c:v>
                </c:pt>
                <c:pt idx="1526">
                  <c:v>3.8180711726758403E-2</c:v>
                </c:pt>
                <c:pt idx="1527">
                  <c:v>3.8180711727665601E-2</c:v>
                </c:pt>
                <c:pt idx="1528">
                  <c:v>3.8180711727351602E-2</c:v>
                </c:pt>
                <c:pt idx="1529">
                  <c:v>3.81807117270666E-2</c:v>
                </c:pt>
                <c:pt idx="1530">
                  <c:v>3.8180711726769997E-2</c:v>
                </c:pt>
                <c:pt idx="1531">
                  <c:v>3.8180711726455999E-2</c:v>
                </c:pt>
                <c:pt idx="1532">
                  <c:v>3.8180711727368997E-2</c:v>
                </c:pt>
                <c:pt idx="1533">
                  <c:v>3.8180711727049198E-2</c:v>
                </c:pt>
                <c:pt idx="1534">
                  <c:v>3.8180711726769997E-2</c:v>
                </c:pt>
                <c:pt idx="1535">
                  <c:v>3.81807117264618E-2</c:v>
                </c:pt>
                <c:pt idx="1536">
                  <c:v>3.8180711727653999E-2</c:v>
                </c:pt>
                <c:pt idx="1537">
                  <c:v>3.8180711727386497E-2</c:v>
                </c:pt>
                <c:pt idx="1538">
                  <c:v>3.8180711727078299E-2</c:v>
                </c:pt>
                <c:pt idx="1539">
                  <c:v>3.8180711726758403E-2</c:v>
                </c:pt>
                <c:pt idx="1540">
                  <c:v>3.81807117276831E-2</c:v>
                </c:pt>
                <c:pt idx="1541">
                  <c:v>3.8180711727363197E-2</c:v>
                </c:pt>
                <c:pt idx="1542">
                  <c:v>3.8180711727049198E-2</c:v>
                </c:pt>
                <c:pt idx="1543">
                  <c:v>3.8180711726764197E-2</c:v>
                </c:pt>
                <c:pt idx="1544">
                  <c:v>3.8180711726438499E-2</c:v>
                </c:pt>
                <c:pt idx="1545">
                  <c:v>3.8180711727642397E-2</c:v>
                </c:pt>
                <c:pt idx="1546">
                  <c:v>3.8180711727351602E-2</c:v>
                </c:pt>
                <c:pt idx="1547">
                  <c:v>3.81807117270666E-2</c:v>
                </c:pt>
                <c:pt idx="1548">
                  <c:v>3.8180711726758403E-2</c:v>
                </c:pt>
                <c:pt idx="1549">
                  <c:v>3.81807117276598E-2</c:v>
                </c:pt>
                <c:pt idx="1550">
                  <c:v>3.8180711727363197E-2</c:v>
                </c:pt>
                <c:pt idx="1551">
                  <c:v>3.81807117270666E-2</c:v>
                </c:pt>
                <c:pt idx="1552">
                  <c:v>3.8180711726741E-2</c:v>
                </c:pt>
                <c:pt idx="1553">
                  <c:v>3.8180711726450198E-2</c:v>
                </c:pt>
                <c:pt idx="1554">
                  <c:v>3.8180711727363197E-2</c:v>
                </c:pt>
                <c:pt idx="1555">
                  <c:v>3.8180711727363197E-2</c:v>
                </c:pt>
                <c:pt idx="1556">
                  <c:v>3.81807117270608E-2</c:v>
                </c:pt>
                <c:pt idx="1557">
                  <c:v>3.8180711726752602E-2</c:v>
                </c:pt>
                <c:pt idx="1558">
                  <c:v>3.8180711727694702E-2</c:v>
                </c:pt>
                <c:pt idx="1559">
                  <c:v>3.8180711727363197E-2</c:v>
                </c:pt>
                <c:pt idx="1560">
                  <c:v>3.8180711727078299E-2</c:v>
                </c:pt>
                <c:pt idx="1561">
                  <c:v>3.8180711726775902E-2</c:v>
                </c:pt>
                <c:pt idx="1562">
                  <c:v>3.8180711726450198E-2</c:v>
                </c:pt>
                <c:pt idx="1563">
                  <c:v>3.81807117273225E-2</c:v>
                </c:pt>
                <c:pt idx="1564">
                  <c:v>3.8180711727345801E-2</c:v>
                </c:pt>
                <c:pt idx="1565">
                  <c:v>3.81807117270666E-2</c:v>
                </c:pt>
                <c:pt idx="1566">
                  <c:v>3.8180711726741E-2</c:v>
                </c:pt>
                <c:pt idx="1567">
                  <c:v>3.8180711727671499E-2</c:v>
                </c:pt>
                <c:pt idx="1568">
                  <c:v>3.8180711727392298E-2</c:v>
                </c:pt>
                <c:pt idx="1569">
                  <c:v>3.8180711727043397E-2</c:v>
                </c:pt>
                <c:pt idx="1570">
                  <c:v>3.8180711726752602E-2</c:v>
                </c:pt>
                <c:pt idx="1571">
                  <c:v>3.8180711726473401E-2</c:v>
                </c:pt>
                <c:pt idx="1572">
                  <c:v>3.8180711727368997E-2</c:v>
                </c:pt>
                <c:pt idx="1573">
                  <c:v>3.8180711727078299E-2</c:v>
                </c:pt>
                <c:pt idx="1574">
                  <c:v>3.8180711727078299E-2</c:v>
                </c:pt>
                <c:pt idx="1575">
                  <c:v>3.8180711726752602E-2</c:v>
                </c:pt>
                <c:pt idx="1576">
                  <c:v>3.81807117276598E-2</c:v>
                </c:pt>
                <c:pt idx="1577">
                  <c:v>3.8180711727357403E-2</c:v>
                </c:pt>
                <c:pt idx="1578">
                  <c:v>3.8180711727043397E-2</c:v>
                </c:pt>
                <c:pt idx="1579">
                  <c:v>3.8180711726764197E-2</c:v>
                </c:pt>
                <c:pt idx="1580">
                  <c:v>3.8180711726415302E-2</c:v>
                </c:pt>
                <c:pt idx="1581">
                  <c:v>3.8180711727392298E-2</c:v>
                </c:pt>
                <c:pt idx="1582">
                  <c:v>3.8180711727043397E-2</c:v>
                </c:pt>
                <c:pt idx="1583">
                  <c:v>3.8180711727043397E-2</c:v>
                </c:pt>
                <c:pt idx="1584">
                  <c:v>3.8180711726775902E-2</c:v>
                </c:pt>
                <c:pt idx="1585">
                  <c:v>3.81807117276598E-2</c:v>
                </c:pt>
                <c:pt idx="1586">
                  <c:v>3.8180711727368997E-2</c:v>
                </c:pt>
                <c:pt idx="1587">
                  <c:v>3.8180711727078299E-2</c:v>
                </c:pt>
                <c:pt idx="1588">
                  <c:v>3.8180711726764197E-2</c:v>
                </c:pt>
                <c:pt idx="1589">
                  <c:v>3.8180711726438499E-2</c:v>
                </c:pt>
                <c:pt idx="1590">
                  <c:v>3.8180711727334199E-2</c:v>
                </c:pt>
                <c:pt idx="1591">
                  <c:v>3.8180711727078299E-2</c:v>
                </c:pt>
                <c:pt idx="1592">
                  <c:v>3.8180711726741E-2</c:v>
                </c:pt>
                <c:pt idx="1593">
                  <c:v>3.8180711726764197E-2</c:v>
                </c:pt>
                <c:pt idx="1594">
                  <c:v>3.81807117276831E-2</c:v>
                </c:pt>
                <c:pt idx="1595">
                  <c:v>3.8180711727380703E-2</c:v>
                </c:pt>
                <c:pt idx="1596">
                  <c:v>3.8180711727031698E-2</c:v>
                </c:pt>
                <c:pt idx="1597">
                  <c:v>3.8180711726752602E-2</c:v>
                </c:pt>
                <c:pt idx="1598">
                  <c:v>3.8180711726496702E-2</c:v>
                </c:pt>
                <c:pt idx="1599">
                  <c:v>3.8180711727357403E-2</c:v>
                </c:pt>
                <c:pt idx="1600">
                  <c:v>3.8180711727089901E-2</c:v>
                </c:pt>
                <c:pt idx="1601">
                  <c:v>3.8180711726752602E-2</c:v>
                </c:pt>
                <c:pt idx="1602">
                  <c:v>3.8180711726741E-2</c:v>
                </c:pt>
                <c:pt idx="1603">
                  <c:v>3.81807117276598E-2</c:v>
                </c:pt>
                <c:pt idx="1604">
                  <c:v>3.8180711727334199E-2</c:v>
                </c:pt>
                <c:pt idx="1605">
                  <c:v>3.8180711727043397E-2</c:v>
                </c:pt>
                <c:pt idx="1606">
                  <c:v>3.8180711726752602E-2</c:v>
                </c:pt>
                <c:pt idx="1607">
                  <c:v>3.8180711726426897E-2</c:v>
                </c:pt>
                <c:pt idx="1608">
                  <c:v>3.8180711727368997E-2</c:v>
                </c:pt>
                <c:pt idx="1609">
                  <c:v>3.8180711727020103E-2</c:v>
                </c:pt>
                <c:pt idx="1610">
                  <c:v>3.8180711726729301E-2</c:v>
                </c:pt>
                <c:pt idx="1611">
                  <c:v>3.8180711726508297E-2</c:v>
                </c:pt>
                <c:pt idx="1612">
                  <c:v>3.81807117276598E-2</c:v>
                </c:pt>
                <c:pt idx="1613">
                  <c:v>3.8180711727380703E-2</c:v>
                </c:pt>
                <c:pt idx="1614">
                  <c:v>3.8180711727101503E-2</c:v>
                </c:pt>
                <c:pt idx="1615">
                  <c:v>3.8180711726741E-2</c:v>
                </c:pt>
                <c:pt idx="1616">
                  <c:v>3.8180711727648198E-2</c:v>
                </c:pt>
                <c:pt idx="1617">
                  <c:v>3.8180711727368997E-2</c:v>
                </c:pt>
                <c:pt idx="1618">
                  <c:v>3.8180711727054999E-2</c:v>
                </c:pt>
                <c:pt idx="1619">
                  <c:v>3.8180711726764197E-2</c:v>
                </c:pt>
                <c:pt idx="1620">
                  <c:v>3.8180711726426897E-2</c:v>
                </c:pt>
                <c:pt idx="1621">
                  <c:v>3.8180711727671499E-2</c:v>
                </c:pt>
                <c:pt idx="1622">
                  <c:v>3.8180711727380703E-2</c:v>
                </c:pt>
                <c:pt idx="1623">
                  <c:v>3.8180711727043397E-2</c:v>
                </c:pt>
                <c:pt idx="1624">
                  <c:v>3.8180711726775902E-2</c:v>
                </c:pt>
                <c:pt idx="1625">
                  <c:v>3.8180711727636603E-2</c:v>
                </c:pt>
                <c:pt idx="1626">
                  <c:v>3.8180711727357403E-2</c:v>
                </c:pt>
                <c:pt idx="1627">
                  <c:v>3.8180711727089901E-2</c:v>
                </c:pt>
                <c:pt idx="1628">
                  <c:v>3.8180711726787497E-2</c:v>
                </c:pt>
                <c:pt idx="1629">
                  <c:v>3.8180711726450198E-2</c:v>
                </c:pt>
                <c:pt idx="1630">
                  <c:v>3.8180711727345801E-2</c:v>
                </c:pt>
                <c:pt idx="1631">
                  <c:v>3.8180711727368997E-2</c:v>
                </c:pt>
                <c:pt idx="1632">
                  <c:v>3.81807117270666E-2</c:v>
                </c:pt>
                <c:pt idx="1633">
                  <c:v>3.8180711726775902E-2</c:v>
                </c:pt>
                <c:pt idx="1634">
                  <c:v>3.8180711727648198E-2</c:v>
                </c:pt>
                <c:pt idx="1635">
                  <c:v>3.8180711727380703E-2</c:v>
                </c:pt>
                <c:pt idx="1636">
                  <c:v>3.8180711727008501E-2</c:v>
                </c:pt>
                <c:pt idx="1637">
                  <c:v>3.8180711726764197E-2</c:v>
                </c:pt>
                <c:pt idx="1638">
                  <c:v>3.81807117264618E-2</c:v>
                </c:pt>
                <c:pt idx="1639">
                  <c:v>3.8180711727345801E-2</c:v>
                </c:pt>
                <c:pt idx="1640">
                  <c:v>3.8180711727368997E-2</c:v>
                </c:pt>
                <c:pt idx="1641">
                  <c:v>3.8180711727054999E-2</c:v>
                </c:pt>
                <c:pt idx="1642">
                  <c:v>3.8180711726752602E-2</c:v>
                </c:pt>
                <c:pt idx="1643">
                  <c:v>3.8180711727706401E-2</c:v>
                </c:pt>
                <c:pt idx="1644">
                  <c:v>3.8180711727357403E-2</c:v>
                </c:pt>
                <c:pt idx="1645">
                  <c:v>3.8180711727054999E-2</c:v>
                </c:pt>
                <c:pt idx="1646">
                  <c:v>3.8180711726775902E-2</c:v>
                </c:pt>
                <c:pt idx="1647">
                  <c:v>3.8180711726473401E-2</c:v>
                </c:pt>
                <c:pt idx="1648">
                  <c:v>3.81807117274039E-2</c:v>
                </c:pt>
                <c:pt idx="1649">
                  <c:v>3.8180711727020103E-2</c:v>
                </c:pt>
                <c:pt idx="1650">
                  <c:v>3.8180711727031698E-2</c:v>
                </c:pt>
                <c:pt idx="1651">
                  <c:v>3.8180711726741E-2</c:v>
                </c:pt>
                <c:pt idx="1652">
                  <c:v>3.81807117276598E-2</c:v>
                </c:pt>
                <c:pt idx="1653">
                  <c:v>3.8180711727357403E-2</c:v>
                </c:pt>
                <c:pt idx="1654">
                  <c:v>3.8180711727054999E-2</c:v>
                </c:pt>
                <c:pt idx="1655">
                  <c:v>3.8180711726729301E-2</c:v>
                </c:pt>
                <c:pt idx="1656">
                  <c:v>3.8180711726473401E-2</c:v>
                </c:pt>
                <c:pt idx="1657">
                  <c:v>3.8180711727357403E-2</c:v>
                </c:pt>
                <c:pt idx="1658">
                  <c:v>3.8180711727054999E-2</c:v>
                </c:pt>
                <c:pt idx="1659">
                  <c:v>3.81807117270666E-2</c:v>
                </c:pt>
                <c:pt idx="1660">
                  <c:v>3.8180711726787497E-2</c:v>
                </c:pt>
                <c:pt idx="1661">
                  <c:v>3.81807117276598E-2</c:v>
                </c:pt>
                <c:pt idx="1662">
                  <c:v>3.8180711727380703E-2</c:v>
                </c:pt>
                <c:pt idx="1663">
                  <c:v>3.8180711727054999E-2</c:v>
                </c:pt>
                <c:pt idx="1664">
                  <c:v>3.8180711726764197E-2</c:v>
                </c:pt>
                <c:pt idx="1665">
                  <c:v>3.81807117264618E-2</c:v>
                </c:pt>
                <c:pt idx="1666">
                  <c:v>3.8180711727345801E-2</c:v>
                </c:pt>
                <c:pt idx="1667">
                  <c:v>3.81807117270666E-2</c:v>
                </c:pt>
                <c:pt idx="1668">
                  <c:v>3.8180711726741E-2</c:v>
                </c:pt>
                <c:pt idx="1669">
                  <c:v>3.8180711726775902E-2</c:v>
                </c:pt>
                <c:pt idx="1670">
                  <c:v>3.81807117276831E-2</c:v>
                </c:pt>
                <c:pt idx="1671">
                  <c:v>3.8180711727345801E-2</c:v>
                </c:pt>
                <c:pt idx="1672">
                  <c:v>3.8180711727031698E-2</c:v>
                </c:pt>
                <c:pt idx="1673">
                  <c:v>3.8180711726764197E-2</c:v>
                </c:pt>
                <c:pt idx="1674">
                  <c:v>3.8180711726450198E-2</c:v>
                </c:pt>
                <c:pt idx="1675">
                  <c:v>3.8180711727380703E-2</c:v>
                </c:pt>
                <c:pt idx="1676">
                  <c:v>3.8180711727031698E-2</c:v>
                </c:pt>
                <c:pt idx="1677">
                  <c:v>3.8180711726764197E-2</c:v>
                </c:pt>
                <c:pt idx="1678">
                  <c:v>3.8180711726741E-2</c:v>
                </c:pt>
                <c:pt idx="1679">
                  <c:v>3.8180711727694702E-2</c:v>
                </c:pt>
                <c:pt idx="1680">
                  <c:v>3.8180711727357403E-2</c:v>
                </c:pt>
                <c:pt idx="1681">
                  <c:v>3.8180711727089901E-2</c:v>
                </c:pt>
                <c:pt idx="1682">
                  <c:v>3.8180711726752602E-2</c:v>
                </c:pt>
                <c:pt idx="1683">
                  <c:v>3.81807117264618E-2</c:v>
                </c:pt>
                <c:pt idx="1684">
                  <c:v>3.8180711727357403E-2</c:v>
                </c:pt>
                <c:pt idx="1685">
                  <c:v>3.81807117270666E-2</c:v>
                </c:pt>
                <c:pt idx="1686">
                  <c:v>3.8180711726764197E-2</c:v>
                </c:pt>
                <c:pt idx="1687">
                  <c:v>3.81807117264618E-2</c:v>
                </c:pt>
                <c:pt idx="1688">
                  <c:v>3.8180711727636603E-2</c:v>
                </c:pt>
                <c:pt idx="1689">
                  <c:v>3.8180711727392298E-2</c:v>
                </c:pt>
                <c:pt idx="1690">
                  <c:v>3.8180711727020103E-2</c:v>
                </c:pt>
                <c:pt idx="1691">
                  <c:v>3.8180711726741E-2</c:v>
                </c:pt>
                <c:pt idx="1692">
                  <c:v>3.8180711727671499E-2</c:v>
                </c:pt>
                <c:pt idx="1693">
                  <c:v>3.8180711727368997E-2</c:v>
                </c:pt>
                <c:pt idx="1694">
                  <c:v>3.81807117270666E-2</c:v>
                </c:pt>
                <c:pt idx="1695">
                  <c:v>3.8180711726764197E-2</c:v>
                </c:pt>
                <c:pt idx="1696">
                  <c:v>3.8180711726473401E-2</c:v>
                </c:pt>
                <c:pt idx="1697">
                  <c:v>3.81807117276831E-2</c:v>
                </c:pt>
                <c:pt idx="1698">
                  <c:v>3.8180711727368997E-2</c:v>
                </c:pt>
                <c:pt idx="1699">
                  <c:v>3.8180711727078299E-2</c:v>
                </c:pt>
                <c:pt idx="1700">
                  <c:v>3.8180711726741E-2</c:v>
                </c:pt>
                <c:pt idx="1701">
                  <c:v>3.81807117276598E-2</c:v>
                </c:pt>
                <c:pt idx="1702">
                  <c:v>3.8180711727380703E-2</c:v>
                </c:pt>
                <c:pt idx="1703">
                  <c:v>3.8180711727043397E-2</c:v>
                </c:pt>
                <c:pt idx="1704">
                  <c:v>3.8180711726752602E-2</c:v>
                </c:pt>
                <c:pt idx="1705">
                  <c:v>3.81807117264851E-2</c:v>
                </c:pt>
                <c:pt idx="1706">
                  <c:v>3.8180711727368997E-2</c:v>
                </c:pt>
                <c:pt idx="1707">
                  <c:v>3.8180711727357403E-2</c:v>
                </c:pt>
                <c:pt idx="1708">
                  <c:v>3.8180711727078299E-2</c:v>
                </c:pt>
                <c:pt idx="1709">
                  <c:v>3.8180711726764197E-2</c:v>
                </c:pt>
                <c:pt idx="1710">
                  <c:v>3.8180711727648198E-2</c:v>
                </c:pt>
                <c:pt idx="1711">
                  <c:v>3.8180711727357403E-2</c:v>
                </c:pt>
                <c:pt idx="1712">
                  <c:v>3.8180711727054999E-2</c:v>
                </c:pt>
                <c:pt idx="1713">
                  <c:v>3.8180711726799099E-2</c:v>
                </c:pt>
                <c:pt idx="1714">
                  <c:v>3.8180711726450198E-2</c:v>
                </c:pt>
                <c:pt idx="1715">
                  <c:v>3.8180711727345801E-2</c:v>
                </c:pt>
                <c:pt idx="1716">
                  <c:v>3.8180711727020103E-2</c:v>
                </c:pt>
                <c:pt idx="1717">
                  <c:v>3.8180711727031698E-2</c:v>
                </c:pt>
                <c:pt idx="1718">
                  <c:v>3.8180711726729301E-2</c:v>
                </c:pt>
                <c:pt idx="1719">
                  <c:v>3.81807117276598E-2</c:v>
                </c:pt>
                <c:pt idx="1720">
                  <c:v>3.8180711727345801E-2</c:v>
                </c:pt>
                <c:pt idx="1721">
                  <c:v>3.8180711727089901E-2</c:v>
                </c:pt>
                <c:pt idx="1722">
                  <c:v>3.8180711726752602E-2</c:v>
                </c:pt>
                <c:pt idx="1723">
                  <c:v>3.8180711726450198E-2</c:v>
                </c:pt>
                <c:pt idx="1724">
                  <c:v>3.81807117273225E-2</c:v>
                </c:pt>
                <c:pt idx="1725">
                  <c:v>3.81807117270666E-2</c:v>
                </c:pt>
                <c:pt idx="1726">
                  <c:v>3.81807117270666E-2</c:v>
                </c:pt>
                <c:pt idx="1727">
                  <c:v>3.8180711726764197E-2</c:v>
                </c:pt>
                <c:pt idx="1728">
                  <c:v>3.8180711727671499E-2</c:v>
                </c:pt>
                <c:pt idx="1729">
                  <c:v>3.8180711727380703E-2</c:v>
                </c:pt>
                <c:pt idx="1730">
                  <c:v>3.8180711727054999E-2</c:v>
                </c:pt>
                <c:pt idx="1731">
                  <c:v>3.8180711726752602E-2</c:v>
                </c:pt>
                <c:pt idx="1732">
                  <c:v>3.81807117264618E-2</c:v>
                </c:pt>
                <c:pt idx="1733">
                  <c:v>3.8180711727345801E-2</c:v>
                </c:pt>
                <c:pt idx="1734">
                  <c:v>3.8180711727020103E-2</c:v>
                </c:pt>
                <c:pt idx="1735">
                  <c:v>3.8180711726775902E-2</c:v>
                </c:pt>
                <c:pt idx="1736">
                  <c:v>3.8180711726741E-2</c:v>
                </c:pt>
                <c:pt idx="1737">
                  <c:v>3.8180711727671499E-2</c:v>
                </c:pt>
                <c:pt idx="1738">
                  <c:v>3.8180711727368997E-2</c:v>
                </c:pt>
                <c:pt idx="1739">
                  <c:v>3.8180711727031698E-2</c:v>
                </c:pt>
                <c:pt idx="1740">
                  <c:v>3.8180711726706097E-2</c:v>
                </c:pt>
                <c:pt idx="1741">
                  <c:v>3.81807117264618E-2</c:v>
                </c:pt>
                <c:pt idx="1742">
                  <c:v>3.8180711727368997E-2</c:v>
                </c:pt>
                <c:pt idx="1743">
                  <c:v>3.8180711727031698E-2</c:v>
                </c:pt>
                <c:pt idx="1744">
                  <c:v>3.8180711726775902E-2</c:v>
                </c:pt>
                <c:pt idx="1745">
                  <c:v>3.8180711726741E-2</c:v>
                </c:pt>
                <c:pt idx="1746">
                  <c:v>3.8180711727648198E-2</c:v>
                </c:pt>
                <c:pt idx="1747">
                  <c:v>3.8180711727357403E-2</c:v>
                </c:pt>
                <c:pt idx="1748">
                  <c:v>3.8180711727043397E-2</c:v>
                </c:pt>
                <c:pt idx="1749">
                  <c:v>3.8180711726741E-2</c:v>
                </c:pt>
                <c:pt idx="1750">
                  <c:v>3.8180711726438499E-2</c:v>
                </c:pt>
                <c:pt idx="1751">
                  <c:v>3.8180711727357403E-2</c:v>
                </c:pt>
                <c:pt idx="1752">
                  <c:v>3.8180711727089901E-2</c:v>
                </c:pt>
                <c:pt idx="1753">
                  <c:v>3.8180711726775902E-2</c:v>
                </c:pt>
                <c:pt idx="1754">
                  <c:v>3.8180711726438499E-2</c:v>
                </c:pt>
                <c:pt idx="1755">
                  <c:v>3.8180711727671499E-2</c:v>
                </c:pt>
                <c:pt idx="1756">
                  <c:v>3.81807117273225E-2</c:v>
                </c:pt>
                <c:pt idx="1757">
                  <c:v>3.8180711727031698E-2</c:v>
                </c:pt>
                <c:pt idx="1758">
                  <c:v>3.8180711726787497E-2</c:v>
                </c:pt>
                <c:pt idx="1759">
                  <c:v>3.81807117264618E-2</c:v>
                </c:pt>
                <c:pt idx="1760">
                  <c:v>3.81807117273225E-2</c:v>
                </c:pt>
                <c:pt idx="1761">
                  <c:v>3.8180711727089901E-2</c:v>
                </c:pt>
                <c:pt idx="1762">
                  <c:v>3.8180711726764197E-2</c:v>
                </c:pt>
                <c:pt idx="1763">
                  <c:v>3.81807117264618E-2</c:v>
                </c:pt>
                <c:pt idx="1764">
                  <c:v>3.8180711727671499E-2</c:v>
                </c:pt>
                <c:pt idx="1765">
                  <c:v>3.8180711727357403E-2</c:v>
                </c:pt>
                <c:pt idx="1766">
                  <c:v>3.8180711727043397E-2</c:v>
                </c:pt>
                <c:pt idx="1767">
                  <c:v>3.8180711726775902E-2</c:v>
                </c:pt>
                <c:pt idx="1768">
                  <c:v>3.81807117276831E-2</c:v>
                </c:pt>
                <c:pt idx="1769">
                  <c:v>3.8180711727357403E-2</c:v>
                </c:pt>
                <c:pt idx="1770">
                  <c:v>3.8180711727054999E-2</c:v>
                </c:pt>
                <c:pt idx="1771">
                  <c:v>3.8180711726775902E-2</c:v>
                </c:pt>
                <c:pt idx="1772">
                  <c:v>3.8180711726473401E-2</c:v>
                </c:pt>
                <c:pt idx="1773">
                  <c:v>3.8180711727357403E-2</c:v>
                </c:pt>
                <c:pt idx="1774">
                  <c:v>3.8180711727357403E-2</c:v>
                </c:pt>
                <c:pt idx="1775">
                  <c:v>3.8180711727078299E-2</c:v>
                </c:pt>
                <c:pt idx="1776">
                  <c:v>3.8180711726729301E-2</c:v>
                </c:pt>
                <c:pt idx="1777">
                  <c:v>3.81807117276598E-2</c:v>
                </c:pt>
                <c:pt idx="1778">
                  <c:v>3.8180711727334199E-2</c:v>
                </c:pt>
                <c:pt idx="1779">
                  <c:v>3.8180711727078299E-2</c:v>
                </c:pt>
                <c:pt idx="1780">
                  <c:v>3.8180711726752602E-2</c:v>
                </c:pt>
                <c:pt idx="1781">
                  <c:v>3.8180711726473401E-2</c:v>
                </c:pt>
                <c:pt idx="1782">
                  <c:v>3.8180711727380703E-2</c:v>
                </c:pt>
                <c:pt idx="1783">
                  <c:v>3.8180711727357403E-2</c:v>
                </c:pt>
                <c:pt idx="1784">
                  <c:v>3.8180711727008501E-2</c:v>
                </c:pt>
                <c:pt idx="1785">
                  <c:v>3.8180711726752602E-2</c:v>
                </c:pt>
                <c:pt idx="1786">
                  <c:v>3.81807117276831E-2</c:v>
                </c:pt>
                <c:pt idx="1787">
                  <c:v>3.8180711727357403E-2</c:v>
                </c:pt>
                <c:pt idx="1788">
                  <c:v>3.8180711727054999E-2</c:v>
                </c:pt>
                <c:pt idx="1789">
                  <c:v>3.8180711726775902E-2</c:v>
                </c:pt>
                <c:pt idx="1790">
                  <c:v>3.8180711726426897E-2</c:v>
                </c:pt>
                <c:pt idx="1791">
                  <c:v>3.8180711727357403E-2</c:v>
                </c:pt>
                <c:pt idx="1792">
                  <c:v>3.8180711727054999E-2</c:v>
                </c:pt>
                <c:pt idx="1793">
                  <c:v>3.8180711727031698E-2</c:v>
                </c:pt>
                <c:pt idx="1794">
                  <c:v>3.8180711726729301E-2</c:v>
                </c:pt>
                <c:pt idx="1795">
                  <c:v>3.8180711727636603E-2</c:v>
                </c:pt>
                <c:pt idx="1796">
                  <c:v>3.8180711727380703E-2</c:v>
                </c:pt>
                <c:pt idx="1797">
                  <c:v>3.8180711727031698E-2</c:v>
                </c:pt>
                <c:pt idx="1798">
                  <c:v>3.8180711726729301E-2</c:v>
                </c:pt>
                <c:pt idx="1799">
                  <c:v>3.8180711726473401E-2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'좌현교차(선미지남)'!$C$1</c:f>
              <c:strCache>
                <c:ptCount val="1"/>
                <c:pt idx="0">
                  <c:v>dist_mile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'좌현교차(선미지남)'!$C$2:$C$1801</c:f>
              <c:numCache>
                <c:formatCode>General</c:formatCode>
                <c:ptCount val="1800"/>
                <c:pt idx="0">
                  <c:v>4.1282751145313901</c:v>
                </c:pt>
                <c:pt idx="1">
                  <c:v>4.1243469116979403</c:v>
                </c:pt>
                <c:pt idx="2">
                  <c:v>4.1204187091851496</c:v>
                </c:pt>
                <c:pt idx="3">
                  <c:v>4.11649050699274</c:v>
                </c:pt>
                <c:pt idx="4">
                  <c:v>4.1125623051240296</c:v>
                </c:pt>
                <c:pt idx="5">
                  <c:v>4.1086341035790497</c:v>
                </c:pt>
                <c:pt idx="6">
                  <c:v>4.1047059023581198</c:v>
                </c:pt>
                <c:pt idx="7">
                  <c:v>4.1007777014612801</c:v>
                </c:pt>
                <c:pt idx="8">
                  <c:v>4.0968495008918699</c:v>
                </c:pt>
                <c:pt idx="9">
                  <c:v>4.0929213006496097</c:v>
                </c:pt>
                <c:pt idx="10">
                  <c:v>4.0889931007354603</c:v>
                </c:pt>
                <c:pt idx="11">
                  <c:v>4.0850649011503597</c:v>
                </c:pt>
                <c:pt idx="12">
                  <c:v>4.0811367018940699</c:v>
                </c:pt>
                <c:pt idx="13">
                  <c:v>4.0772085029699303</c:v>
                </c:pt>
                <c:pt idx="14">
                  <c:v>4.0732803043777004</c:v>
                </c:pt>
                <c:pt idx="15">
                  <c:v>4.0693521061186502</c:v>
                </c:pt>
                <c:pt idx="16">
                  <c:v>4.0654239081919403</c:v>
                </c:pt>
                <c:pt idx="17">
                  <c:v>4.0614957106012399</c:v>
                </c:pt>
                <c:pt idx="18">
                  <c:v>4.0575675133463101</c:v>
                </c:pt>
                <c:pt idx="19">
                  <c:v>4.0536393164281499</c:v>
                </c:pt>
                <c:pt idx="20">
                  <c:v>4.0497111198477098</c:v>
                </c:pt>
                <c:pt idx="21">
                  <c:v>4.0457829236048104</c:v>
                </c:pt>
                <c:pt idx="22">
                  <c:v>4.0418547277028001</c:v>
                </c:pt>
                <c:pt idx="23">
                  <c:v>4.0379265321415003</c:v>
                </c:pt>
                <c:pt idx="24">
                  <c:v>4.0339983369221999</c:v>
                </c:pt>
                <c:pt idx="25">
                  <c:v>4.0300701420440896</c:v>
                </c:pt>
                <c:pt idx="26">
                  <c:v>4.0261419475108697</c:v>
                </c:pt>
                <c:pt idx="27">
                  <c:v>4.0222137533223501</c:v>
                </c:pt>
                <c:pt idx="28">
                  <c:v>4.0182855594795504</c:v>
                </c:pt>
                <c:pt idx="29">
                  <c:v>4.0143573659834804</c:v>
                </c:pt>
                <c:pt idx="30">
                  <c:v>4.0104291728339696</c:v>
                </c:pt>
                <c:pt idx="31">
                  <c:v>4.0065009800344198</c:v>
                </c:pt>
                <c:pt idx="32">
                  <c:v>4.0025727875846604</c:v>
                </c:pt>
                <c:pt idx="33">
                  <c:v>3.9986445954857399</c:v>
                </c:pt>
                <c:pt idx="34">
                  <c:v>3.9947164037377898</c:v>
                </c:pt>
                <c:pt idx="35">
                  <c:v>3.9907882123436398</c:v>
                </c:pt>
                <c:pt idx="36">
                  <c:v>3.9868600213034302</c:v>
                </c:pt>
                <c:pt idx="37">
                  <c:v>3.98293183061821</c:v>
                </c:pt>
                <c:pt idx="38">
                  <c:v>3.9790036402878499</c:v>
                </c:pt>
                <c:pt idx="39">
                  <c:v>3.9750754503157801</c:v>
                </c:pt>
                <c:pt idx="40">
                  <c:v>3.9711472607018701</c:v>
                </c:pt>
                <c:pt idx="41">
                  <c:v>3.9672190714471798</c:v>
                </c:pt>
                <c:pt idx="42">
                  <c:v>3.9632908825527902</c:v>
                </c:pt>
                <c:pt idx="43">
                  <c:v>3.95936269401887</c:v>
                </c:pt>
                <c:pt idx="44">
                  <c:v>3.95543450584828</c:v>
                </c:pt>
                <c:pt idx="45">
                  <c:v>3.9515063180412202</c:v>
                </c:pt>
                <c:pt idx="46">
                  <c:v>3.9475781305987598</c:v>
                </c:pt>
                <c:pt idx="47">
                  <c:v>3.9436499435207999</c:v>
                </c:pt>
                <c:pt idx="48">
                  <c:v>3.93972175681083</c:v>
                </c:pt>
                <c:pt idx="49">
                  <c:v>3.9357935704687499</c:v>
                </c:pt>
                <c:pt idx="50">
                  <c:v>3.9318653844956599</c:v>
                </c:pt>
                <c:pt idx="51">
                  <c:v>3.9279371988926699</c:v>
                </c:pt>
                <c:pt idx="52">
                  <c:v>3.9240090136596901</c:v>
                </c:pt>
                <c:pt idx="53">
                  <c:v>3.9200808288005402</c:v>
                </c:pt>
                <c:pt idx="54">
                  <c:v>3.9161526443145398</c:v>
                </c:pt>
                <c:pt idx="55">
                  <c:v>3.9122244602031002</c:v>
                </c:pt>
                <c:pt idx="56">
                  <c:v>3.9082962764661699</c:v>
                </c:pt>
                <c:pt idx="57">
                  <c:v>3.9043680931072702</c:v>
                </c:pt>
                <c:pt idx="58">
                  <c:v>3.9004399101263401</c:v>
                </c:pt>
                <c:pt idx="59">
                  <c:v>3.8965117275245298</c:v>
                </c:pt>
                <c:pt idx="60">
                  <c:v>3.8925835453029798</c:v>
                </c:pt>
                <c:pt idx="61">
                  <c:v>3.8886553634616599</c:v>
                </c:pt>
                <c:pt idx="62">
                  <c:v>3.8847271820043998</c:v>
                </c:pt>
                <c:pt idx="63">
                  <c:v>3.8807990009305802</c:v>
                </c:pt>
                <c:pt idx="64">
                  <c:v>3.8768708202416602</c:v>
                </c:pt>
                <c:pt idx="65">
                  <c:v>3.8729426399376199</c:v>
                </c:pt>
                <c:pt idx="66">
                  <c:v>3.8690144600220302</c:v>
                </c:pt>
                <c:pt idx="67">
                  <c:v>3.86508628049486</c:v>
                </c:pt>
                <c:pt idx="68">
                  <c:v>3.8611581013573</c:v>
                </c:pt>
                <c:pt idx="69">
                  <c:v>3.8572299226105602</c:v>
                </c:pt>
                <c:pt idx="70">
                  <c:v>3.8533017442546198</c:v>
                </c:pt>
                <c:pt idx="71">
                  <c:v>3.8493735662930701</c:v>
                </c:pt>
                <c:pt idx="72">
                  <c:v>3.8454453887262399</c:v>
                </c:pt>
                <c:pt idx="73">
                  <c:v>3.8415172115547098</c:v>
                </c:pt>
                <c:pt idx="74">
                  <c:v>3.83758903477883</c:v>
                </c:pt>
                <c:pt idx="75">
                  <c:v>3.8336608584021801</c:v>
                </c:pt>
                <c:pt idx="76">
                  <c:v>3.8297326824248099</c:v>
                </c:pt>
                <c:pt idx="77">
                  <c:v>3.82580450684795</c:v>
                </c:pt>
                <c:pt idx="78">
                  <c:v>3.8218763316728301</c:v>
                </c:pt>
                <c:pt idx="79">
                  <c:v>3.8179481568994902</c:v>
                </c:pt>
                <c:pt idx="80">
                  <c:v>3.8140199825315801</c:v>
                </c:pt>
                <c:pt idx="81">
                  <c:v>3.8100918085694402</c:v>
                </c:pt>
                <c:pt idx="82">
                  <c:v>3.8061636350137298</c:v>
                </c:pt>
                <c:pt idx="83">
                  <c:v>3.8022354618648202</c:v>
                </c:pt>
                <c:pt idx="84">
                  <c:v>3.7983072891263499</c:v>
                </c:pt>
                <c:pt idx="85">
                  <c:v>3.79437911679842</c:v>
                </c:pt>
                <c:pt idx="86">
                  <c:v>3.7904509448822901</c:v>
                </c:pt>
                <c:pt idx="87">
                  <c:v>3.7865227733792501</c:v>
                </c:pt>
                <c:pt idx="88">
                  <c:v>3.7825946022893899</c:v>
                </c:pt>
                <c:pt idx="89">
                  <c:v>3.7786664316163798</c:v>
                </c:pt>
                <c:pt idx="90">
                  <c:v>3.7747382613603402</c:v>
                </c:pt>
                <c:pt idx="91">
                  <c:v>3.7708100915228702</c:v>
                </c:pt>
                <c:pt idx="92">
                  <c:v>3.7668819221034799</c:v>
                </c:pt>
                <c:pt idx="93">
                  <c:v>3.7629537531061699</c:v>
                </c:pt>
                <c:pt idx="94">
                  <c:v>3.7590255845310701</c:v>
                </c:pt>
                <c:pt idx="95">
                  <c:v>3.7550974163794999</c:v>
                </c:pt>
                <c:pt idx="96">
                  <c:v>3.7511692486528001</c:v>
                </c:pt>
                <c:pt idx="97">
                  <c:v>3.7472410813510999</c:v>
                </c:pt>
                <c:pt idx="98">
                  <c:v>3.7433129144781399</c:v>
                </c:pt>
                <c:pt idx="99">
                  <c:v>3.7393847480340701</c:v>
                </c:pt>
                <c:pt idx="100">
                  <c:v>3.7354565820205399</c:v>
                </c:pt>
                <c:pt idx="101">
                  <c:v>3.7315284164371199</c:v>
                </c:pt>
                <c:pt idx="102">
                  <c:v>3.7276002512878499</c:v>
                </c:pt>
                <c:pt idx="103">
                  <c:v>3.72367208657292</c:v>
                </c:pt>
                <c:pt idx="104">
                  <c:v>3.7197439222937101</c:v>
                </c:pt>
                <c:pt idx="105">
                  <c:v>3.7158157584515799</c:v>
                </c:pt>
                <c:pt idx="106">
                  <c:v>3.71188759504675</c:v>
                </c:pt>
                <c:pt idx="107">
                  <c:v>3.7079594320829798</c:v>
                </c:pt>
                <c:pt idx="108">
                  <c:v>3.70403126956049</c:v>
                </c:pt>
                <c:pt idx="109">
                  <c:v>3.7001031074806701</c:v>
                </c:pt>
                <c:pt idx="110">
                  <c:v>3.69617494584406</c:v>
                </c:pt>
                <c:pt idx="111">
                  <c:v>3.6922467846538498</c:v>
                </c:pt>
                <c:pt idx="112">
                  <c:v>3.6883186239105599</c:v>
                </c:pt>
                <c:pt idx="113">
                  <c:v>3.6843904636156402</c:v>
                </c:pt>
                <c:pt idx="114">
                  <c:v>3.68046230376933</c:v>
                </c:pt>
                <c:pt idx="115">
                  <c:v>3.6765341443754398</c:v>
                </c:pt>
                <c:pt idx="116">
                  <c:v>3.6726059854342399</c:v>
                </c:pt>
                <c:pt idx="117">
                  <c:v>3.66867782694719</c:v>
                </c:pt>
                <c:pt idx="118">
                  <c:v>3.66474966891573</c:v>
                </c:pt>
                <c:pt idx="119">
                  <c:v>3.6608215113404499</c:v>
                </c:pt>
                <c:pt idx="120">
                  <c:v>3.6568933542246098</c:v>
                </c:pt>
                <c:pt idx="121">
                  <c:v>3.65296519756878</c:v>
                </c:pt>
                <c:pt idx="122">
                  <c:v>3.64903704137445</c:v>
                </c:pt>
                <c:pt idx="123">
                  <c:v>3.6451088856419398</c:v>
                </c:pt>
                <c:pt idx="124">
                  <c:v>3.64118073037511</c:v>
                </c:pt>
                <c:pt idx="125">
                  <c:v>3.6372525755742799</c:v>
                </c:pt>
                <c:pt idx="126">
                  <c:v>3.6333244212409701</c:v>
                </c:pt>
                <c:pt idx="127">
                  <c:v>3.6293962673766802</c:v>
                </c:pt>
                <c:pt idx="128">
                  <c:v>3.6254681139817602</c:v>
                </c:pt>
                <c:pt idx="129">
                  <c:v>3.62153996106042</c:v>
                </c:pt>
                <c:pt idx="130">
                  <c:v>3.6176118086123998</c:v>
                </c:pt>
                <c:pt idx="131">
                  <c:v>3.6136836566395498</c:v>
                </c:pt>
                <c:pt idx="132">
                  <c:v>3.6097555051422199</c:v>
                </c:pt>
                <c:pt idx="133">
                  <c:v>3.6058273541243699</c:v>
                </c:pt>
                <c:pt idx="134">
                  <c:v>3.6018992035863602</c:v>
                </c:pt>
                <c:pt idx="135">
                  <c:v>3.59797105352976</c:v>
                </c:pt>
                <c:pt idx="136">
                  <c:v>3.5940429039561601</c:v>
                </c:pt>
                <c:pt idx="137">
                  <c:v>3.5901147548659398</c:v>
                </c:pt>
                <c:pt idx="138">
                  <c:v>3.5861866062633898</c:v>
                </c:pt>
                <c:pt idx="139">
                  <c:v>3.5822584581483001</c:v>
                </c:pt>
                <c:pt idx="140">
                  <c:v>3.5783303105225901</c:v>
                </c:pt>
                <c:pt idx="141">
                  <c:v>3.5744021633866798</c:v>
                </c:pt>
                <c:pt idx="142">
                  <c:v>3.5704740167445701</c:v>
                </c:pt>
                <c:pt idx="143">
                  <c:v>3.5665458705966899</c:v>
                </c:pt>
                <c:pt idx="144">
                  <c:v>3.56261772494469</c:v>
                </c:pt>
                <c:pt idx="145">
                  <c:v>3.5586895797902098</c:v>
                </c:pt>
                <c:pt idx="146">
                  <c:v>3.5547614351336998</c:v>
                </c:pt>
                <c:pt idx="147">
                  <c:v>3.55083329097919</c:v>
                </c:pt>
                <c:pt idx="148">
                  <c:v>3.5469051473274802</c:v>
                </c:pt>
                <c:pt idx="149">
                  <c:v>3.5429770041796198</c:v>
                </c:pt>
                <c:pt idx="150">
                  <c:v>3.53904886153641</c:v>
                </c:pt>
                <c:pt idx="151">
                  <c:v>3.5351207194018999</c:v>
                </c:pt>
                <c:pt idx="152">
                  <c:v>3.53119257777661</c:v>
                </c:pt>
                <c:pt idx="153">
                  <c:v>3.5272644366622399</c:v>
                </c:pt>
                <c:pt idx="154">
                  <c:v>3.5233362960604899</c:v>
                </c:pt>
                <c:pt idx="155">
                  <c:v>3.5194081559718899</c:v>
                </c:pt>
                <c:pt idx="156">
                  <c:v>3.5154800164005402</c:v>
                </c:pt>
                <c:pt idx="157">
                  <c:v>3.5115518773473</c:v>
                </c:pt>
                <c:pt idx="158">
                  <c:v>3.5076237388132898</c:v>
                </c:pt>
                <c:pt idx="159">
                  <c:v>3.5036956007993698</c:v>
                </c:pt>
                <c:pt idx="160">
                  <c:v>3.49976746330969</c:v>
                </c:pt>
                <c:pt idx="161">
                  <c:v>3.49583932634481</c:v>
                </c:pt>
                <c:pt idx="162">
                  <c:v>3.4919111899064998</c:v>
                </c:pt>
                <c:pt idx="163">
                  <c:v>3.48798305399654</c:v>
                </c:pt>
                <c:pt idx="164">
                  <c:v>3.4840549186155299</c:v>
                </c:pt>
                <c:pt idx="165">
                  <c:v>3.4801267837676502</c:v>
                </c:pt>
                <c:pt idx="166">
                  <c:v>3.4761986494535102</c:v>
                </c:pt>
                <c:pt idx="167">
                  <c:v>3.4722705156752198</c:v>
                </c:pt>
                <c:pt idx="168">
                  <c:v>3.4683423824327999</c:v>
                </c:pt>
                <c:pt idx="169">
                  <c:v>3.4644142497307802</c:v>
                </c:pt>
                <c:pt idx="170">
                  <c:v>3.4604861175697801</c:v>
                </c:pt>
                <c:pt idx="171">
                  <c:v>3.4565579859516702</c:v>
                </c:pt>
                <c:pt idx="172">
                  <c:v>3.4526298548782801</c:v>
                </c:pt>
                <c:pt idx="173">
                  <c:v>3.4487017243503</c:v>
                </c:pt>
                <c:pt idx="174">
                  <c:v>3.4447735943719699</c:v>
                </c:pt>
                <c:pt idx="175">
                  <c:v>3.4408454649439801</c:v>
                </c:pt>
                <c:pt idx="176">
                  <c:v>3.4369173360685199</c:v>
                </c:pt>
                <c:pt idx="177">
                  <c:v>3.4329892077456901</c:v>
                </c:pt>
                <c:pt idx="178">
                  <c:v>3.4290610799800798</c:v>
                </c:pt>
                <c:pt idx="179">
                  <c:v>3.4251329527724099</c:v>
                </c:pt>
                <c:pt idx="180">
                  <c:v>3.4212048261246002</c:v>
                </c:pt>
                <c:pt idx="181">
                  <c:v>3.41727670003859</c:v>
                </c:pt>
                <c:pt idx="182">
                  <c:v>3.41334857451512</c:v>
                </c:pt>
                <c:pt idx="183">
                  <c:v>3.4094204495585099</c:v>
                </c:pt>
                <c:pt idx="184">
                  <c:v>3.4054923251695501</c:v>
                </c:pt>
                <c:pt idx="185">
                  <c:v>3.4015642013502001</c:v>
                </c:pt>
                <c:pt idx="186">
                  <c:v>3.39763607810153</c:v>
                </c:pt>
                <c:pt idx="187">
                  <c:v>3.39370795542732</c:v>
                </c:pt>
                <c:pt idx="188">
                  <c:v>3.3897798333286699</c:v>
                </c:pt>
                <c:pt idx="189">
                  <c:v>3.3858517118075802</c:v>
                </c:pt>
                <c:pt idx="190">
                  <c:v>3.3819235908648699</c:v>
                </c:pt>
                <c:pt idx="191">
                  <c:v>3.3779954705049602</c:v>
                </c:pt>
                <c:pt idx="192">
                  <c:v>3.3740673507286698</c:v>
                </c:pt>
                <c:pt idx="193">
                  <c:v>3.3701392315380501</c:v>
                </c:pt>
                <c:pt idx="194">
                  <c:v>3.36621111293515</c:v>
                </c:pt>
                <c:pt idx="195">
                  <c:v>3.3622829949211401</c:v>
                </c:pt>
                <c:pt idx="196">
                  <c:v>3.3583548774998699</c:v>
                </c:pt>
                <c:pt idx="197">
                  <c:v>3.35442676067253</c:v>
                </c:pt>
                <c:pt idx="198">
                  <c:v>3.3504986444411999</c:v>
                </c:pt>
                <c:pt idx="199">
                  <c:v>3.3465705288067999</c:v>
                </c:pt>
                <c:pt idx="200">
                  <c:v>3.3426424137738202</c:v>
                </c:pt>
                <c:pt idx="201">
                  <c:v>3.3387142993431702</c:v>
                </c:pt>
                <c:pt idx="202">
                  <c:v>3.3347861855169998</c:v>
                </c:pt>
                <c:pt idx="203">
                  <c:v>3.3308580722974401</c:v>
                </c:pt>
                <c:pt idx="204">
                  <c:v>3.32692995968545</c:v>
                </c:pt>
                <c:pt idx="205">
                  <c:v>3.32300184768587</c:v>
                </c:pt>
                <c:pt idx="206">
                  <c:v>3.3190737362990701</c:v>
                </c:pt>
                <c:pt idx="207">
                  <c:v>3.3151456255275402</c:v>
                </c:pt>
                <c:pt idx="208">
                  <c:v>3.3112175153722698</c:v>
                </c:pt>
                <c:pt idx="209">
                  <c:v>3.3072894058378499</c:v>
                </c:pt>
                <c:pt idx="210">
                  <c:v>3.3033612969253001</c:v>
                </c:pt>
                <c:pt idx="211">
                  <c:v>3.2994331886368302</c:v>
                </c:pt>
                <c:pt idx="212">
                  <c:v>3.2955050809746802</c:v>
                </c:pt>
                <c:pt idx="213">
                  <c:v>3.2915769739398999</c:v>
                </c:pt>
                <c:pt idx="214">
                  <c:v>3.28764886753744</c:v>
                </c:pt>
                <c:pt idx="215">
                  <c:v>3.2837207617677402</c:v>
                </c:pt>
                <c:pt idx="216">
                  <c:v>3.2797926566334001</c:v>
                </c:pt>
                <c:pt idx="217">
                  <c:v>3.2758645521355101</c:v>
                </c:pt>
                <c:pt idx="218">
                  <c:v>3.2719364482787401</c:v>
                </c:pt>
                <c:pt idx="219">
                  <c:v>3.2680083450642199</c:v>
                </c:pt>
                <c:pt idx="220">
                  <c:v>3.2640802424942499</c:v>
                </c:pt>
                <c:pt idx="221">
                  <c:v>3.2601521405711802</c:v>
                </c:pt>
                <c:pt idx="222">
                  <c:v>3.2562240392961499</c:v>
                </c:pt>
                <c:pt idx="223">
                  <c:v>3.2522959386738899</c:v>
                </c:pt>
                <c:pt idx="224">
                  <c:v>3.2483678387058901</c:v>
                </c:pt>
                <c:pt idx="225">
                  <c:v>3.2444397393939099</c:v>
                </c:pt>
                <c:pt idx="226">
                  <c:v>3.2405116407394399</c:v>
                </c:pt>
                <c:pt idx="227">
                  <c:v>3.23658354274728</c:v>
                </c:pt>
                <c:pt idx="228">
                  <c:v>3.2326554454186298</c:v>
                </c:pt>
                <c:pt idx="229">
                  <c:v>3.22872734875593</c:v>
                </c:pt>
                <c:pt idx="230">
                  <c:v>3.2247992527616001</c:v>
                </c:pt>
                <c:pt idx="231">
                  <c:v>3.22087115743689</c:v>
                </c:pt>
                <c:pt idx="232">
                  <c:v>3.21694306278666</c:v>
                </c:pt>
                <c:pt idx="233">
                  <c:v>3.2130149688124798</c:v>
                </c:pt>
                <c:pt idx="234">
                  <c:v>3.2090868755162099</c:v>
                </c:pt>
                <c:pt idx="235">
                  <c:v>3.2051587828994799</c:v>
                </c:pt>
                <c:pt idx="236">
                  <c:v>3.2012306909671699</c:v>
                </c:pt>
                <c:pt idx="237">
                  <c:v>3.1973025997205999</c:v>
                </c:pt>
                <c:pt idx="238">
                  <c:v>3.19337450916231</c:v>
                </c:pt>
                <c:pt idx="239">
                  <c:v>3.18944641929484</c:v>
                </c:pt>
                <c:pt idx="240">
                  <c:v>3.18551833011955</c:v>
                </c:pt>
                <c:pt idx="241">
                  <c:v>3.1815902416413899</c:v>
                </c:pt>
                <c:pt idx="242">
                  <c:v>3.17766215386176</c:v>
                </c:pt>
                <c:pt idx="243">
                  <c:v>3.1737340667835499</c:v>
                </c:pt>
                <c:pt idx="244">
                  <c:v>3.1698059804075598</c:v>
                </c:pt>
                <c:pt idx="245">
                  <c:v>3.16587789473911</c:v>
                </c:pt>
                <c:pt idx="246">
                  <c:v>3.1619498097796401</c:v>
                </c:pt>
                <c:pt idx="247">
                  <c:v>3.1580217255317899</c:v>
                </c:pt>
                <c:pt idx="248">
                  <c:v>3.1540936419982102</c:v>
                </c:pt>
                <c:pt idx="249">
                  <c:v>3.1501655591804001</c:v>
                </c:pt>
                <c:pt idx="250">
                  <c:v>3.1462374770834201</c:v>
                </c:pt>
                <c:pt idx="251">
                  <c:v>3.1423093957087702</c:v>
                </c:pt>
                <c:pt idx="252">
                  <c:v>3.1383813150594699</c:v>
                </c:pt>
                <c:pt idx="253">
                  <c:v>3.1344532351364598</c:v>
                </c:pt>
                <c:pt idx="254">
                  <c:v>3.1305251559451399</c:v>
                </c:pt>
                <c:pt idx="255">
                  <c:v>3.1265970774871001</c:v>
                </c:pt>
                <c:pt idx="256">
                  <c:v>3.1226689997650898</c:v>
                </c:pt>
                <c:pt idx="257">
                  <c:v>3.1187409227818899</c:v>
                </c:pt>
                <c:pt idx="258">
                  <c:v>3.1148128465391101</c:v>
                </c:pt>
                <c:pt idx="259">
                  <c:v>3.1108847710419498</c:v>
                </c:pt>
                <c:pt idx="260">
                  <c:v>3.1069566962920301</c:v>
                </c:pt>
                <c:pt idx="261">
                  <c:v>3.1030286222921801</c:v>
                </c:pt>
                <c:pt idx="262">
                  <c:v>3.0991005490443899</c:v>
                </c:pt>
                <c:pt idx="263">
                  <c:v>3.0951724765532802</c:v>
                </c:pt>
                <c:pt idx="264">
                  <c:v>3.0912444048208498</c:v>
                </c:pt>
                <c:pt idx="265">
                  <c:v>3.08731633385</c:v>
                </c:pt>
                <c:pt idx="266">
                  <c:v>3.0833882636424499</c:v>
                </c:pt>
                <c:pt idx="267">
                  <c:v>3.0794601942035</c:v>
                </c:pt>
                <c:pt idx="268">
                  <c:v>3.0755321255349002</c:v>
                </c:pt>
                <c:pt idx="269">
                  <c:v>3.0716040576396102</c:v>
                </c:pt>
                <c:pt idx="270">
                  <c:v>3.0676759905206001</c:v>
                </c:pt>
                <c:pt idx="271">
                  <c:v>3.0637479241799701</c:v>
                </c:pt>
                <c:pt idx="272">
                  <c:v>3.0598198586224901</c:v>
                </c:pt>
                <c:pt idx="273">
                  <c:v>3.0558917938503001</c:v>
                </c:pt>
                <c:pt idx="274">
                  <c:v>3.0519637298664199</c:v>
                </c:pt>
                <c:pt idx="275">
                  <c:v>3.04803566667271</c:v>
                </c:pt>
                <c:pt idx="276">
                  <c:v>3.04410760427462</c:v>
                </c:pt>
                <c:pt idx="277">
                  <c:v>3.0401795426740299</c:v>
                </c:pt>
                <c:pt idx="278">
                  <c:v>3.03625148187405</c:v>
                </c:pt>
                <c:pt idx="279">
                  <c:v>3.0323234218777801</c:v>
                </c:pt>
                <c:pt idx="280">
                  <c:v>3.0283953626871498</c:v>
                </c:pt>
                <c:pt idx="281">
                  <c:v>3.0244673043080099</c:v>
                </c:pt>
                <c:pt idx="282">
                  <c:v>3.0205392467416998</c:v>
                </c:pt>
                <c:pt idx="283">
                  <c:v>3.0166111899917198</c:v>
                </c:pt>
                <c:pt idx="284">
                  <c:v>3.0126831340600502</c:v>
                </c:pt>
                <c:pt idx="285">
                  <c:v>3.0087550789523001</c:v>
                </c:pt>
                <c:pt idx="286">
                  <c:v>3.0048270246705</c:v>
                </c:pt>
                <c:pt idx="287">
                  <c:v>3.00089897121789</c:v>
                </c:pt>
                <c:pt idx="288">
                  <c:v>2.9969709185977398</c:v>
                </c:pt>
                <c:pt idx="289">
                  <c:v>2.9930428668121198</c:v>
                </c:pt>
                <c:pt idx="290">
                  <c:v>2.98911481586702</c:v>
                </c:pt>
                <c:pt idx="291">
                  <c:v>2.9851867657639599</c:v>
                </c:pt>
                <c:pt idx="292">
                  <c:v>2.9812587165065598</c:v>
                </c:pt>
                <c:pt idx="293">
                  <c:v>2.97733066809699</c:v>
                </c:pt>
                <c:pt idx="294">
                  <c:v>2.97340262054098</c:v>
                </c:pt>
                <c:pt idx="295">
                  <c:v>2.9694745738407402</c:v>
                </c:pt>
                <c:pt idx="296">
                  <c:v>2.9655465279996598</c:v>
                </c:pt>
                <c:pt idx="297">
                  <c:v>2.96161848302116</c:v>
                </c:pt>
                <c:pt idx="298">
                  <c:v>2.9576904389074898</c:v>
                </c:pt>
                <c:pt idx="299">
                  <c:v>2.9537623956644699</c:v>
                </c:pt>
                <c:pt idx="300">
                  <c:v>2.94983435329471</c:v>
                </c:pt>
                <c:pt idx="301">
                  <c:v>2.94590631180108</c:v>
                </c:pt>
                <c:pt idx="302">
                  <c:v>2.9419782711862101</c:v>
                </c:pt>
                <c:pt idx="303">
                  <c:v>2.93805023145601</c:v>
                </c:pt>
                <c:pt idx="304">
                  <c:v>2.93412219261283</c:v>
                </c:pt>
                <c:pt idx="305">
                  <c:v>2.9301941546602501</c:v>
                </c:pt>
                <c:pt idx="306">
                  <c:v>2.9262661176018399</c:v>
                </c:pt>
                <c:pt idx="307">
                  <c:v>2.9223380814400302</c:v>
                </c:pt>
                <c:pt idx="308">
                  <c:v>2.9184100461808198</c:v>
                </c:pt>
                <c:pt idx="309">
                  <c:v>2.9144820118269701</c:v>
                </c:pt>
                <c:pt idx="310">
                  <c:v>2.9105539783815302</c:v>
                </c:pt>
                <c:pt idx="311">
                  <c:v>2.9066259458473098</c:v>
                </c:pt>
                <c:pt idx="312">
                  <c:v>2.9026979142303801</c:v>
                </c:pt>
                <c:pt idx="313">
                  <c:v>2.8987698835332898</c:v>
                </c:pt>
                <c:pt idx="314">
                  <c:v>2.89484185375977</c:v>
                </c:pt>
                <c:pt idx="315">
                  <c:v>2.8909138249135902</c:v>
                </c:pt>
                <c:pt idx="316">
                  <c:v>2.88698579699735</c:v>
                </c:pt>
                <c:pt idx="317">
                  <c:v>2.88305777001723</c:v>
                </c:pt>
                <c:pt idx="318">
                  <c:v>2.8791297439758701</c:v>
                </c:pt>
                <c:pt idx="319">
                  <c:v>2.8752017188774199</c:v>
                </c:pt>
                <c:pt idx="320">
                  <c:v>2.8712736947239499</c:v>
                </c:pt>
                <c:pt idx="321">
                  <c:v>2.8673456715220298</c:v>
                </c:pt>
                <c:pt idx="322">
                  <c:v>2.8634176492743899</c:v>
                </c:pt>
                <c:pt idx="323">
                  <c:v>2.8594896279849502</c:v>
                </c:pt>
                <c:pt idx="324">
                  <c:v>2.85556160765768</c:v>
                </c:pt>
                <c:pt idx="325">
                  <c:v>2.8516335882953601</c:v>
                </c:pt>
                <c:pt idx="326">
                  <c:v>2.8477055699043601</c:v>
                </c:pt>
                <c:pt idx="327">
                  <c:v>2.84377755248752</c:v>
                </c:pt>
                <c:pt idx="328">
                  <c:v>2.8398495360491798</c:v>
                </c:pt>
                <c:pt idx="329">
                  <c:v>2.8359215205916102</c:v>
                </c:pt>
                <c:pt idx="330">
                  <c:v>2.83199350612158</c:v>
                </c:pt>
                <c:pt idx="331">
                  <c:v>2.8280654926420099</c:v>
                </c:pt>
                <c:pt idx="332">
                  <c:v>2.8241374801570398</c:v>
                </c:pt>
                <c:pt idx="333">
                  <c:v>2.8202094686708099</c:v>
                </c:pt>
                <c:pt idx="334">
                  <c:v>2.81628145818632</c:v>
                </c:pt>
                <c:pt idx="335">
                  <c:v>2.81235344871016</c:v>
                </c:pt>
                <c:pt idx="336">
                  <c:v>2.8084254402453399</c:v>
                </c:pt>
                <c:pt idx="337">
                  <c:v>2.8044974327961398</c:v>
                </c:pt>
                <c:pt idx="338">
                  <c:v>2.80056942636593</c:v>
                </c:pt>
                <c:pt idx="339">
                  <c:v>2.7966414209607802</c:v>
                </c:pt>
                <c:pt idx="340">
                  <c:v>2.7927134165841299</c:v>
                </c:pt>
                <c:pt idx="341">
                  <c:v>2.78878541324032</c:v>
                </c:pt>
                <c:pt idx="342">
                  <c:v>2.7848574109325299</c:v>
                </c:pt>
                <c:pt idx="343">
                  <c:v>2.7809294096675501</c:v>
                </c:pt>
                <c:pt idx="344">
                  <c:v>2.7770014094486002</c:v>
                </c:pt>
                <c:pt idx="345">
                  <c:v>2.7730734102801202</c:v>
                </c:pt>
                <c:pt idx="346">
                  <c:v>2.7691454121665799</c:v>
                </c:pt>
                <c:pt idx="347">
                  <c:v>2.7652174151112998</c:v>
                </c:pt>
                <c:pt idx="348">
                  <c:v>2.7612894191214701</c:v>
                </c:pt>
                <c:pt idx="349">
                  <c:v>2.7573614241998499</c:v>
                </c:pt>
                <c:pt idx="350">
                  <c:v>2.7534334303513099</c:v>
                </c:pt>
                <c:pt idx="351">
                  <c:v>2.74950543757926</c:v>
                </c:pt>
                <c:pt idx="352">
                  <c:v>2.7455774458907101</c:v>
                </c:pt>
                <c:pt idx="353">
                  <c:v>2.7416494552891102</c:v>
                </c:pt>
                <c:pt idx="354">
                  <c:v>2.73772146577915</c:v>
                </c:pt>
                <c:pt idx="355">
                  <c:v>2.7337934773655301</c:v>
                </c:pt>
                <c:pt idx="356">
                  <c:v>2.7298654900517998</c:v>
                </c:pt>
                <c:pt idx="357">
                  <c:v>2.7259375038454001</c:v>
                </c:pt>
                <c:pt idx="358">
                  <c:v>2.7220095187493101</c:v>
                </c:pt>
                <c:pt idx="359">
                  <c:v>2.71808153476867</c:v>
                </c:pt>
                <c:pt idx="360">
                  <c:v>2.7141535519071098</c:v>
                </c:pt>
                <c:pt idx="361">
                  <c:v>2.71022557017189</c:v>
                </c:pt>
                <c:pt idx="362">
                  <c:v>2.7062975895667201</c:v>
                </c:pt>
                <c:pt idx="363">
                  <c:v>2.7023696100965302</c:v>
                </c:pt>
                <c:pt idx="364">
                  <c:v>2.6984416317662698</c:v>
                </c:pt>
                <c:pt idx="365">
                  <c:v>2.6945136545797501</c:v>
                </c:pt>
                <c:pt idx="366">
                  <c:v>2.6905856785443398</c:v>
                </c:pt>
                <c:pt idx="367">
                  <c:v>2.6866577036642201</c:v>
                </c:pt>
                <c:pt idx="368">
                  <c:v>2.68272972994385</c:v>
                </c:pt>
                <c:pt idx="369">
                  <c:v>2.6788017573874399</c:v>
                </c:pt>
                <c:pt idx="370">
                  <c:v>2.6748737860024998</c:v>
                </c:pt>
                <c:pt idx="371">
                  <c:v>2.6709458157930199</c:v>
                </c:pt>
                <c:pt idx="372">
                  <c:v>2.6670178467641699</c:v>
                </c:pt>
                <c:pt idx="373">
                  <c:v>2.6630898789212001</c:v>
                </c:pt>
                <c:pt idx="374">
                  <c:v>2.6591619122681598</c:v>
                </c:pt>
                <c:pt idx="375">
                  <c:v>2.65523394681271</c:v>
                </c:pt>
                <c:pt idx="376">
                  <c:v>2.6513059825592999</c:v>
                </c:pt>
                <c:pt idx="377">
                  <c:v>2.6473780195126602</c:v>
                </c:pt>
                <c:pt idx="378">
                  <c:v>2.6434500576772901</c:v>
                </c:pt>
                <c:pt idx="379">
                  <c:v>2.6395220970609699</c:v>
                </c:pt>
                <c:pt idx="380">
                  <c:v>2.6355941376679701</c:v>
                </c:pt>
                <c:pt idx="381">
                  <c:v>2.6316661795037599</c:v>
                </c:pt>
                <c:pt idx="382">
                  <c:v>2.6277382225738601</c:v>
                </c:pt>
                <c:pt idx="383">
                  <c:v>2.62381026688261</c:v>
                </c:pt>
                <c:pt idx="384">
                  <c:v>2.6198823124379702</c:v>
                </c:pt>
                <c:pt idx="385">
                  <c:v>2.6159543592443599</c:v>
                </c:pt>
                <c:pt idx="386">
                  <c:v>2.6120264073077402</c:v>
                </c:pt>
                <c:pt idx="387">
                  <c:v>2.6080984566319798</c:v>
                </c:pt>
                <c:pt idx="388">
                  <c:v>2.6041705072254699</c:v>
                </c:pt>
                <c:pt idx="389">
                  <c:v>2.6002425590927798</c:v>
                </c:pt>
                <c:pt idx="390">
                  <c:v>2.5963146122396799</c:v>
                </c:pt>
                <c:pt idx="391">
                  <c:v>2.5923866666719899</c:v>
                </c:pt>
                <c:pt idx="392">
                  <c:v>2.5884587223943698</c:v>
                </c:pt>
                <c:pt idx="393">
                  <c:v>2.5845307794151</c:v>
                </c:pt>
                <c:pt idx="394">
                  <c:v>2.5806028377388999</c:v>
                </c:pt>
                <c:pt idx="395">
                  <c:v>2.5766748973720301</c:v>
                </c:pt>
                <c:pt idx="396">
                  <c:v>2.5727469583186999</c:v>
                </c:pt>
                <c:pt idx="397">
                  <c:v>2.56881902058762</c:v>
                </c:pt>
                <c:pt idx="398">
                  <c:v>2.5648910841836701</c:v>
                </c:pt>
                <c:pt idx="399">
                  <c:v>2.5609631491129599</c:v>
                </c:pt>
                <c:pt idx="400">
                  <c:v>2.5570352153816298</c:v>
                </c:pt>
                <c:pt idx="401">
                  <c:v>2.5531072829946702</c:v>
                </c:pt>
                <c:pt idx="402">
                  <c:v>2.5491793519606798</c:v>
                </c:pt>
                <c:pt idx="403">
                  <c:v>2.54525142228474</c:v>
                </c:pt>
                <c:pt idx="404">
                  <c:v>2.5413234939731302</c:v>
                </c:pt>
                <c:pt idx="405">
                  <c:v>2.53739556703131</c:v>
                </c:pt>
                <c:pt idx="406">
                  <c:v>2.5334676414674302</c:v>
                </c:pt>
                <c:pt idx="407">
                  <c:v>2.52953971728701</c:v>
                </c:pt>
                <c:pt idx="408">
                  <c:v>2.52561179449651</c:v>
                </c:pt>
                <c:pt idx="409">
                  <c:v>2.52168387310242</c:v>
                </c:pt>
                <c:pt idx="410">
                  <c:v>2.5177559531100999</c:v>
                </c:pt>
                <c:pt idx="411">
                  <c:v>2.51382803452849</c:v>
                </c:pt>
                <c:pt idx="412">
                  <c:v>2.5099001173630202</c:v>
                </c:pt>
                <c:pt idx="413">
                  <c:v>2.5059722016203598</c:v>
                </c:pt>
                <c:pt idx="414">
                  <c:v>2.5020442873063198</c:v>
                </c:pt>
                <c:pt idx="415">
                  <c:v>2.4981163744294101</c:v>
                </c:pt>
                <c:pt idx="416">
                  <c:v>2.4941884629955302</c:v>
                </c:pt>
                <c:pt idx="417">
                  <c:v>2.4902605530115101</c:v>
                </c:pt>
                <c:pt idx="418">
                  <c:v>2.4863326444830398</c:v>
                </c:pt>
                <c:pt idx="419">
                  <c:v>2.4824047374194</c:v>
                </c:pt>
                <c:pt idx="420">
                  <c:v>2.4784768318263599</c:v>
                </c:pt>
                <c:pt idx="421">
                  <c:v>2.47454892771094</c:v>
                </c:pt>
                <c:pt idx="422">
                  <c:v>2.4706210250801699</c:v>
                </c:pt>
                <c:pt idx="423">
                  <c:v>2.4666931239399701</c:v>
                </c:pt>
                <c:pt idx="424">
                  <c:v>2.4627652243001399</c:v>
                </c:pt>
                <c:pt idx="425">
                  <c:v>2.4588373261660799</c:v>
                </c:pt>
                <c:pt idx="426">
                  <c:v>2.4549094295453102</c:v>
                </c:pt>
                <c:pt idx="427">
                  <c:v>2.4509815344439398</c:v>
                </c:pt>
                <c:pt idx="428">
                  <c:v>2.4470536408716499</c:v>
                </c:pt>
                <c:pt idx="429">
                  <c:v>2.4431257488346199</c:v>
                </c:pt>
                <c:pt idx="430">
                  <c:v>2.4391978583402798</c:v>
                </c:pt>
                <c:pt idx="431">
                  <c:v>2.4352699693960802</c:v>
                </c:pt>
                <c:pt idx="432">
                  <c:v>2.43134208200836</c:v>
                </c:pt>
                <c:pt idx="433">
                  <c:v>2.4274141961873501</c:v>
                </c:pt>
                <c:pt idx="434">
                  <c:v>2.4234863119388699</c:v>
                </c:pt>
                <c:pt idx="435">
                  <c:v>2.4195584292708898</c:v>
                </c:pt>
                <c:pt idx="436">
                  <c:v>2.4156305481899101</c:v>
                </c:pt>
                <c:pt idx="437">
                  <c:v>2.4117026687060901</c:v>
                </c:pt>
                <c:pt idx="438">
                  <c:v>2.4077747908260401</c:v>
                </c:pt>
                <c:pt idx="439">
                  <c:v>2.4038469145576302</c:v>
                </c:pt>
                <c:pt idx="440">
                  <c:v>2.39991903990876</c:v>
                </c:pt>
                <c:pt idx="441">
                  <c:v>2.3959911668862199</c:v>
                </c:pt>
                <c:pt idx="442">
                  <c:v>2.3920632955003902</c:v>
                </c:pt>
                <c:pt idx="443">
                  <c:v>2.3881354257584801</c:v>
                </c:pt>
                <c:pt idx="444">
                  <c:v>2.38420755766797</c:v>
                </c:pt>
                <c:pt idx="445">
                  <c:v>2.3802796912361899</c:v>
                </c:pt>
                <c:pt idx="446">
                  <c:v>2.3763518264737198</c:v>
                </c:pt>
                <c:pt idx="447">
                  <c:v>2.37242396338767</c:v>
                </c:pt>
                <c:pt idx="448">
                  <c:v>2.36849610198637</c:v>
                </c:pt>
                <c:pt idx="449">
                  <c:v>2.3645682422782301</c:v>
                </c:pt>
                <c:pt idx="450">
                  <c:v>2.3606403842705102</c:v>
                </c:pt>
                <c:pt idx="451">
                  <c:v>2.3567125279740799</c:v>
                </c:pt>
                <c:pt idx="452">
                  <c:v>2.35278467339664</c:v>
                </c:pt>
                <c:pt idx="453">
                  <c:v>2.3488568205461902</c:v>
                </c:pt>
                <c:pt idx="454">
                  <c:v>2.3449289694305402</c:v>
                </c:pt>
                <c:pt idx="455">
                  <c:v>2.3410011200607901</c:v>
                </c:pt>
                <c:pt idx="456">
                  <c:v>2.33707327244456</c:v>
                </c:pt>
                <c:pt idx="457">
                  <c:v>2.3331454265906899</c:v>
                </c:pt>
                <c:pt idx="458">
                  <c:v>2.3292175825081101</c:v>
                </c:pt>
                <c:pt idx="459">
                  <c:v>2.3252897402046102</c:v>
                </c:pt>
                <c:pt idx="460">
                  <c:v>2.3213618996915999</c:v>
                </c:pt>
                <c:pt idx="461">
                  <c:v>2.3174340609769799</c:v>
                </c:pt>
                <c:pt idx="462">
                  <c:v>2.31350622407022</c:v>
                </c:pt>
                <c:pt idx="463">
                  <c:v>2.30957838897876</c:v>
                </c:pt>
                <c:pt idx="464">
                  <c:v>2.3056505557145401</c:v>
                </c:pt>
                <c:pt idx="465">
                  <c:v>2.3017227242857401</c:v>
                </c:pt>
                <c:pt idx="466">
                  <c:v>2.2977948947017599</c:v>
                </c:pt>
                <c:pt idx="467">
                  <c:v>2.29386706697208</c:v>
                </c:pt>
                <c:pt idx="468">
                  <c:v>2.2899392411050701</c:v>
                </c:pt>
                <c:pt idx="469">
                  <c:v>2.28601141711269</c:v>
                </c:pt>
                <c:pt idx="470">
                  <c:v>2.2820835950034302</c:v>
                </c:pt>
                <c:pt idx="471">
                  <c:v>2.2781557747873502</c:v>
                </c:pt>
                <c:pt idx="472">
                  <c:v>2.2742279564724499</c:v>
                </c:pt>
                <c:pt idx="473">
                  <c:v>2.2703001400712801</c:v>
                </c:pt>
                <c:pt idx="474">
                  <c:v>2.2663723255926</c:v>
                </c:pt>
                <c:pt idx="475">
                  <c:v>2.2624445130464301</c:v>
                </c:pt>
                <c:pt idx="476">
                  <c:v>2.2585167024428401</c:v>
                </c:pt>
                <c:pt idx="477">
                  <c:v>2.2545888937908098</c:v>
                </c:pt>
                <c:pt idx="478">
                  <c:v>2.2506610871029298</c:v>
                </c:pt>
                <c:pt idx="479">
                  <c:v>2.2467332823883002</c:v>
                </c:pt>
                <c:pt idx="480">
                  <c:v>2.24280547965731</c:v>
                </c:pt>
                <c:pt idx="481">
                  <c:v>2.2388776789195002</c:v>
                </c:pt>
                <c:pt idx="482">
                  <c:v>2.2349498801871501</c:v>
                </c:pt>
                <c:pt idx="483">
                  <c:v>2.2310220834699601</c:v>
                </c:pt>
                <c:pt idx="484">
                  <c:v>2.22709428877861</c:v>
                </c:pt>
                <c:pt idx="485">
                  <c:v>2.2231664961238198</c:v>
                </c:pt>
                <c:pt idx="486">
                  <c:v>2.2192387055152198</c:v>
                </c:pt>
                <c:pt idx="487">
                  <c:v>2.2153109169660801</c:v>
                </c:pt>
                <c:pt idx="488">
                  <c:v>2.2113831304861802</c:v>
                </c:pt>
                <c:pt idx="489">
                  <c:v>2.2074553460865598</c:v>
                </c:pt>
                <c:pt idx="490">
                  <c:v>2.2035275637774698</c:v>
                </c:pt>
                <c:pt idx="491">
                  <c:v>2.1995997835718701</c:v>
                </c:pt>
                <c:pt idx="492">
                  <c:v>2.1956720054801599</c:v>
                </c:pt>
                <c:pt idx="493">
                  <c:v>2.1917442295137199</c:v>
                </c:pt>
                <c:pt idx="494">
                  <c:v>2.1878164556827899</c:v>
                </c:pt>
                <c:pt idx="495">
                  <c:v>2.1838886840012899</c:v>
                </c:pt>
                <c:pt idx="496">
                  <c:v>2.1799609144796301</c:v>
                </c:pt>
                <c:pt idx="497">
                  <c:v>2.17603314712952</c:v>
                </c:pt>
                <c:pt idx="498">
                  <c:v>2.1721053819627199</c:v>
                </c:pt>
                <c:pt idx="499">
                  <c:v>2.16817761898993</c:v>
                </c:pt>
                <c:pt idx="500">
                  <c:v>2.1642498582257801</c:v>
                </c:pt>
                <c:pt idx="501">
                  <c:v>2.1603220996804899</c:v>
                </c:pt>
                <c:pt idx="502">
                  <c:v>2.15639434336651</c:v>
                </c:pt>
                <c:pt idx="503">
                  <c:v>2.15246658929486</c:v>
                </c:pt>
                <c:pt idx="504">
                  <c:v>2.1485388374802299</c:v>
                </c:pt>
                <c:pt idx="505">
                  <c:v>2.1446110879338098</c:v>
                </c:pt>
                <c:pt idx="506">
                  <c:v>2.1406833406680899</c:v>
                </c:pt>
                <c:pt idx="507">
                  <c:v>2.1367555956956599</c:v>
                </c:pt>
                <c:pt idx="508">
                  <c:v>2.1328278530279898</c:v>
                </c:pt>
                <c:pt idx="509">
                  <c:v>2.12890011268053</c:v>
                </c:pt>
                <c:pt idx="510">
                  <c:v>2.1249723746643299</c:v>
                </c:pt>
                <c:pt idx="511">
                  <c:v>2.1210446389926498</c:v>
                </c:pt>
                <c:pt idx="512">
                  <c:v>2.11711690567736</c:v>
                </c:pt>
                <c:pt idx="513">
                  <c:v>2.1131891747339799</c:v>
                </c:pt>
                <c:pt idx="514">
                  <c:v>2.10926144617456</c:v>
                </c:pt>
                <c:pt idx="515">
                  <c:v>2.1053337200124398</c:v>
                </c:pt>
                <c:pt idx="516">
                  <c:v>2.1014059962610698</c:v>
                </c:pt>
                <c:pt idx="517">
                  <c:v>2.09747827493281</c:v>
                </c:pt>
                <c:pt idx="518">
                  <c:v>2.0935505560436698</c:v>
                </c:pt>
                <c:pt idx="519">
                  <c:v>2.08962283960651</c:v>
                </c:pt>
                <c:pt idx="520">
                  <c:v>2.0856951256345799</c:v>
                </c:pt>
                <c:pt idx="521">
                  <c:v>2.0817674141409599</c:v>
                </c:pt>
                <c:pt idx="522">
                  <c:v>2.0778397051420701</c:v>
                </c:pt>
                <c:pt idx="523">
                  <c:v>2.0739119986508898</c:v>
                </c:pt>
                <c:pt idx="524">
                  <c:v>2.06998429468171</c:v>
                </c:pt>
                <c:pt idx="525">
                  <c:v>2.0660565932488999</c:v>
                </c:pt>
                <c:pt idx="526">
                  <c:v>2.0621288943657801</c:v>
                </c:pt>
                <c:pt idx="527">
                  <c:v>2.0582011980493098</c:v>
                </c:pt>
                <c:pt idx="528">
                  <c:v>2.0542735043133402</c:v>
                </c:pt>
                <c:pt idx="529">
                  <c:v>2.0503458131720702</c:v>
                </c:pt>
                <c:pt idx="530">
                  <c:v>2.0464181246395801</c:v>
                </c:pt>
                <c:pt idx="531">
                  <c:v>2.0424904387332798</c:v>
                </c:pt>
                <c:pt idx="532">
                  <c:v>2.0385627554671699</c:v>
                </c:pt>
                <c:pt idx="533">
                  <c:v>2.0346350748565301</c:v>
                </c:pt>
                <c:pt idx="534">
                  <c:v>2.0307073969167799</c:v>
                </c:pt>
                <c:pt idx="535">
                  <c:v>2.0267797216622601</c:v>
                </c:pt>
                <c:pt idx="536">
                  <c:v>2.02285204911098</c:v>
                </c:pt>
                <c:pt idx="537">
                  <c:v>2.01892437927753</c:v>
                </c:pt>
                <c:pt idx="538">
                  <c:v>2.01499671217812</c:v>
                </c:pt>
                <c:pt idx="539">
                  <c:v>2.01106904782695</c:v>
                </c:pt>
                <c:pt idx="540">
                  <c:v>2.0071413862428402</c:v>
                </c:pt>
                <c:pt idx="541">
                  <c:v>2.0032137274408899</c:v>
                </c:pt>
                <c:pt idx="542">
                  <c:v>1.99928607143749</c:v>
                </c:pt>
                <c:pt idx="543">
                  <c:v>1.9953584182491599</c:v>
                </c:pt>
                <c:pt idx="544">
                  <c:v>1.9914307678913801</c:v>
                </c:pt>
                <c:pt idx="545">
                  <c:v>1.9875031203833</c:v>
                </c:pt>
                <c:pt idx="546">
                  <c:v>1.9835754757406701</c:v>
                </c:pt>
                <c:pt idx="547">
                  <c:v>1.9796478339808301</c:v>
                </c:pt>
                <c:pt idx="548">
                  <c:v>1.9757201951191901</c:v>
                </c:pt>
                <c:pt idx="549">
                  <c:v>1.9717925591757399</c:v>
                </c:pt>
                <c:pt idx="550">
                  <c:v>1.96786492616678</c:v>
                </c:pt>
                <c:pt idx="551">
                  <c:v>1.9639372961099</c:v>
                </c:pt>
                <c:pt idx="552">
                  <c:v>1.9600096690228499</c:v>
                </c:pt>
                <c:pt idx="553">
                  <c:v>1.9560820449223399</c:v>
                </c:pt>
                <c:pt idx="554">
                  <c:v>1.95215442382877</c:v>
                </c:pt>
                <c:pt idx="555">
                  <c:v>1.9482268057591301</c:v>
                </c:pt>
                <c:pt idx="556">
                  <c:v>1.9442991907317599</c:v>
                </c:pt>
                <c:pt idx="557">
                  <c:v>1.9403715787642399</c:v>
                </c:pt>
                <c:pt idx="558">
                  <c:v>1.93644396987695</c:v>
                </c:pt>
                <c:pt idx="559">
                  <c:v>1.93251636408779</c:v>
                </c:pt>
                <c:pt idx="560">
                  <c:v>1.9285887614157</c:v>
                </c:pt>
                <c:pt idx="561">
                  <c:v>1.92466116187975</c:v>
                </c:pt>
                <c:pt idx="562">
                  <c:v>1.920733565498</c:v>
                </c:pt>
                <c:pt idx="563">
                  <c:v>1.9168059722922099</c:v>
                </c:pt>
                <c:pt idx="564">
                  <c:v>1.91287838228076</c:v>
                </c:pt>
                <c:pt idx="565">
                  <c:v>1.90895079548336</c:v>
                </c:pt>
                <c:pt idx="566">
                  <c:v>1.90502321191901</c:v>
                </c:pt>
                <c:pt idx="567">
                  <c:v>1.90109563160951</c:v>
                </c:pt>
                <c:pt idx="568">
                  <c:v>1.8971680545742</c:v>
                </c:pt>
                <c:pt idx="569">
                  <c:v>1.89324048083344</c:v>
                </c:pt>
                <c:pt idx="570">
                  <c:v>1.88931291040661</c:v>
                </c:pt>
                <c:pt idx="571">
                  <c:v>1.88538534331679</c:v>
                </c:pt>
                <c:pt idx="572">
                  <c:v>1.88145777958368</c:v>
                </c:pt>
                <c:pt idx="573">
                  <c:v>1.8775302192283601</c:v>
                </c:pt>
                <c:pt idx="574">
                  <c:v>1.8736026622720501</c:v>
                </c:pt>
                <c:pt idx="575">
                  <c:v>1.8696751087350101</c:v>
                </c:pt>
                <c:pt idx="576">
                  <c:v>1.8657475586415</c:v>
                </c:pt>
                <c:pt idx="577">
                  <c:v>1.86182001201152</c:v>
                </c:pt>
                <c:pt idx="578">
                  <c:v>1.8578924688673299</c:v>
                </c:pt>
                <c:pt idx="579">
                  <c:v>1.8539649292299001</c:v>
                </c:pt>
                <c:pt idx="580">
                  <c:v>1.85003739312395</c:v>
                </c:pt>
                <c:pt idx="581">
                  <c:v>1.8461098605708199</c:v>
                </c:pt>
                <c:pt idx="582">
                  <c:v>1.84218233159324</c:v>
                </c:pt>
                <c:pt idx="583">
                  <c:v>1.83825480621412</c:v>
                </c:pt>
                <c:pt idx="584">
                  <c:v>1.83432728445539</c:v>
                </c:pt>
                <c:pt idx="585">
                  <c:v>1.83039976634305</c:v>
                </c:pt>
                <c:pt idx="586">
                  <c:v>1.8264722518987999</c:v>
                </c:pt>
                <c:pt idx="587">
                  <c:v>1.82254474114668</c:v>
                </c:pt>
                <c:pt idx="588">
                  <c:v>1.81861723410941</c:v>
                </c:pt>
                <c:pt idx="589">
                  <c:v>1.8146897308134899</c:v>
                </c:pt>
                <c:pt idx="590">
                  <c:v>1.8107622312820799</c:v>
                </c:pt>
                <c:pt idx="591">
                  <c:v>1.8068347355397201</c:v>
                </c:pt>
                <c:pt idx="592">
                  <c:v>1.8029072436111799</c:v>
                </c:pt>
                <c:pt idx="593">
                  <c:v>1.79897975552026</c:v>
                </c:pt>
                <c:pt idx="594">
                  <c:v>1.7950522712945001</c:v>
                </c:pt>
                <c:pt idx="595">
                  <c:v>1.79112479095847</c:v>
                </c:pt>
                <c:pt idx="596">
                  <c:v>1.78719731453717</c:v>
                </c:pt>
                <c:pt idx="597">
                  <c:v>1.7832698420556199</c:v>
                </c:pt>
                <c:pt idx="598">
                  <c:v>1.77934237354227</c:v>
                </c:pt>
                <c:pt idx="599">
                  <c:v>1.77541490902226</c:v>
                </c:pt>
                <c:pt idx="600">
                  <c:v>1.7714874485221499</c:v>
                </c:pt>
                <c:pt idx="601">
                  <c:v>1.7675599920687399</c:v>
                </c:pt>
                <c:pt idx="602">
                  <c:v>1.76363253968788</c:v>
                </c:pt>
                <c:pt idx="603">
                  <c:v>1.75970509140922</c:v>
                </c:pt>
                <c:pt idx="604">
                  <c:v>1.75577764725939</c:v>
                </c:pt>
                <c:pt idx="605">
                  <c:v>1.75185020726555</c:v>
                </c:pt>
                <c:pt idx="606">
                  <c:v>1.74792277145485</c:v>
                </c:pt>
                <c:pt idx="607">
                  <c:v>1.74399533985791</c:v>
                </c:pt>
                <c:pt idx="608">
                  <c:v>1.7400679125020799</c:v>
                </c:pt>
                <c:pt idx="609">
                  <c:v>1.7361404894161401</c:v>
                </c:pt>
                <c:pt idx="610">
                  <c:v>1.7322130706291301</c:v>
                </c:pt>
                <c:pt idx="611">
                  <c:v>1.72828565616918</c:v>
                </c:pt>
                <c:pt idx="612">
                  <c:v>1.7243582460682301</c:v>
                </c:pt>
                <c:pt idx="613">
                  <c:v>1.72043084035493</c:v>
                </c:pt>
                <c:pt idx="614">
                  <c:v>1.71650343905972</c:v>
                </c:pt>
                <c:pt idx="615">
                  <c:v>1.71257604221118</c:v>
                </c:pt>
                <c:pt idx="616">
                  <c:v>1.7086486498426701</c:v>
                </c:pt>
                <c:pt idx="617">
                  <c:v>1.70472126198396</c:v>
                </c:pt>
                <c:pt idx="618">
                  <c:v>1.70079387866628</c:v>
                </c:pt>
                <c:pt idx="619">
                  <c:v>1.69686649992118</c:v>
                </c:pt>
                <c:pt idx="620">
                  <c:v>1.6929391257792901</c:v>
                </c:pt>
                <c:pt idx="621">
                  <c:v>1.6890117562750899</c:v>
                </c:pt>
                <c:pt idx="622">
                  <c:v>1.6850843914398099</c:v>
                </c:pt>
                <c:pt idx="623">
                  <c:v>1.6811570313065001</c:v>
                </c:pt>
                <c:pt idx="624">
                  <c:v>1.6772296759063801</c:v>
                </c:pt>
                <c:pt idx="625">
                  <c:v>1.67330232527546</c:v>
                </c:pt>
                <c:pt idx="626">
                  <c:v>1.6693749794462001</c:v>
                </c:pt>
                <c:pt idx="627">
                  <c:v>1.66544763845259</c:v>
                </c:pt>
                <c:pt idx="628">
                  <c:v>1.6615203023289</c:v>
                </c:pt>
                <c:pt idx="629">
                  <c:v>1.65759297110857</c:v>
                </c:pt>
                <c:pt idx="630">
                  <c:v>1.65366564482891</c:v>
                </c:pt>
                <c:pt idx="631">
                  <c:v>1.64973832352401</c:v>
                </c:pt>
                <c:pt idx="632">
                  <c:v>1.64581100722949</c:v>
                </c:pt>
                <c:pt idx="633">
                  <c:v>1.6418836959804199</c:v>
                </c:pt>
                <c:pt idx="634">
                  <c:v>1.6379563898148599</c:v>
                </c:pt>
                <c:pt idx="635">
                  <c:v>1.63402908876857</c:v>
                </c:pt>
                <c:pt idx="636">
                  <c:v>1.6301017928785599</c:v>
                </c:pt>
                <c:pt idx="637">
                  <c:v>1.6261745021821801</c:v>
                </c:pt>
                <c:pt idx="638">
                  <c:v>1.62224721671598</c:v>
                </c:pt>
                <c:pt idx="639">
                  <c:v>1.61831993652039</c:v>
                </c:pt>
                <c:pt idx="640">
                  <c:v>1.6143926616327</c:v>
                </c:pt>
                <c:pt idx="641">
                  <c:v>1.61046539209174</c:v>
                </c:pt>
                <c:pt idx="642">
                  <c:v>1.6065381279358499</c:v>
                </c:pt>
                <c:pt idx="643">
                  <c:v>1.6026108692063701</c:v>
                </c:pt>
                <c:pt idx="644">
                  <c:v>1.5986836159424</c:v>
                </c:pt>
                <c:pt idx="645">
                  <c:v>1.59475636818433</c:v>
                </c:pt>
                <c:pt idx="646">
                  <c:v>1.59082912597175</c:v>
                </c:pt>
                <c:pt idx="647">
                  <c:v>1.5869018893482101</c:v>
                </c:pt>
                <c:pt idx="648">
                  <c:v>1.58297465835411</c:v>
                </c:pt>
                <c:pt idx="649">
                  <c:v>1.5790474330314599</c:v>
                </c:pt>
                <c:pt idx="650">
                  <c:v>1.5751202134226701</c:v>
                </c:pt>
                <c:pt idx="651">
                  <c:v>1.57119299956942</c:v>
                </c:pt>
                <c:pt idx="652">
                  <c:v>1.56726579151765</c:v>
                </c:pt>
                <c:pt idx="653">
                  <c:v>1.56333858930926</c:v>
                </c:pt>
                <c:pt idx="654">
                  <c:v>1.5594113929887301</c:v>
                </c:pt>
                <c:pt idx="655">
                  <c:v>1.55548420259946</c:v>
                </c:pt>
                <c:pt idx="656">
                  <c:v>1.55155701818886</c:v>
                </c:pt>
                <c:pt idx="657">
                  <c:v>1.54762983980126</c:v>
                </c:pt>
                <c:pt idx="658">
                  <c:v>1.54370266748262</c:v>
                </c:pt>
                <c:pt idx="659">
                  <c:v>1.5397755012793799</c:v>
                </c:pt>
                <c:pt idx="660">
                  <c:v>1.5358483412372701</c:v>
                </c:pt>
                <c:pt idx="661">
                  <c:v>1.5319211874063601</c:v>
                </c:pt>
                <c:pt idx="662">
                  <c:v>1.5279940398327101</c:v>
                </c:pt>
                <c:pt idx="663">
                  <c:v>1.5240668985650301</c:v>
                </c:pt>
                <c:pt idx="664">
                  <c:v>1.5201397636509899</c:v>
                </c:pt>
                <c:pt idx="665">
                  <c:v>1.5162126351423399</c:v>
                </c:pt>
                <c:pt idx="666">
                  <c:v>1.5122855130877899</c:v>
                </c:pt>
                <c:pt idx="667">
                  <c:v>1.5083583975377499</c:v>
                </c:pt>
                <c:pt idx="668">
                  <c:v>1.5044312885431499</c:v>
                </c:pt>
                <c:pt idx="669">
                  <c:v>1.5005041861543</c:v>
                </c:pt>
                <c:pt idx="670">
                  <c:v>1.49657709042556</c:v>
                </c:pt>
                <c:pt idx="671">
                  <c:v>1.4926500014085999</c:v>
                </c:pt>
                <c:pt idx="672">
                  <c:v>1.4887229191559399</c:v>
                </c:pt>
                <c:pt idx="673">
                  <c:v>1.4847958437203801</c:v>
                </c:pt>
                <c:pt idx="674">
                  <c:v>1.4808687751585099</c:v>
                </c:pt>
                <c:pt idx="675">
                  <c:v>1.47694171352398</c:v>
                </c:pt>
                <c:pt idx="676">
                  <c:v>1.47301465887219</c:v>
                </c:pt>
                <c:pt idx="677">
                  <c:v>1.46908761125914</c:v>
                </c:pt>
                <c:pt idx="678">
                  <c:v>1.46516057074025</c:v>
                </c:pt>
                <c:pt idx="679">
                  <c:v>1.46123353737508</c:v>
                </c:pt>
                <c:pt idx="680">
                  <c:v>1.4573065112205801</c:v>
                </c:pt>
                <c:pt idx="681">
                  <c:v>1.45337949233459</c:v>
                </c:pt>
                <c:pt idx="682">
                  <c:v>1.44945248077532</c:v>
                </c:pt>
                <c:pt idx="683">
                  <c:v>1.44552547660483</c:v>
                </c:pt>
                <c:pt idx="684">
                  <c:v>1.44159847988234</c:v>
                </c:pt>
                <c:pt idx="685">
                  <c:v>1.4376714906688599</c:v>
                </c:pt>
                <c:pt idx="686">
                  <c:v>1.4337445090261101</c:v>
                </c:pt>
                <c:pt idx="687">
                  <c:v>1.42981753501529</c:v>
                </c:pt>
                <c:pt idx="688">
                  <c:v>1.4258905687018</c:v>
                </c:pt>
                <c:pt idx="689">
                  <c:v>1.42196361014824</c:v>
                </c:pt>
                <c:pt idx="690">
                  <c:v>1.4180366594193901</c:v>
                </c:pt>
                <c:pt idx="691">
                  <c:v>1.41410971657864</c:v>
                </c:pt>
                <c:pt idx="692">
                  <c:v>1.41018278169456</c:v>
                </c:pt>
                <c:pt idx="693">
                  <c:v>1.4062558548326101</c:v>
                </c:pt>
                <c:pt idx="694">
                  <c:v>1.4023289360602</c:v>
                </c:pt>
                <c:pt idx="695">
                  <c:v>1.3984020254454601</c:v>
                </c:pt>
                <c:pt idx="696">
                  <c:v>1.3944751230561601</c:v>
                </c:pt>
                <c:pt idx="697">
                  <c:v>1.3905482289643201</c:v>
                </c:pt>
                <c:pt idx="698">
                  <c:v>1.38662134323926</c:v>
                </c:pt>
                <c:pt idx="699">
                  <c:v>1.38269446595257</c:v>
                </c:pt>
                <c:pt idx="700">
                  <c:v>1.3787675971745701</c:v>
                </c:pt>
                <c:pt idx="701">
                  <c:v>1.37484073698082</c:v>
                </c:pt>
                <c:pt idx="702">
                  <c:v>1.37091388544391</c:v>
                </c:pt>
                <c:pt idx="703">
                  <c:v>1.3669870426384501</c:v>
                </c:pt>
                <c:pt idx="704">
                  <c:v>1.36306020863989</c:v>
                </c:pt>
                <c:pt idx="705">
                  <c:v>1.3591333835234001</c:v>
                </c:pt>
                <c:pt idx="706">
                  <c:v>1.3552065673685501</c:v>
                </c:pt>
                <c:pt idx="707">
                  <c:v>1.3512797602522799</c:v>
                </c:pt>
                <c:pt idx="708">
                  <c:v>1.34735296225361</c:v>
                </c:pt>
                <c:pt idx="709">
                  <c:v>1.3434261734516499</c:v>
                </c:pt>
                <c:pt idx="710">
                  <c:v>1.3394993939289901</c:v>
                </c:pt>
                <c:pt idx="711">
                  <c:v>1.3355726237666199</c:v>
                </c:pt>
                <c:pt idx="712">
                  <c:v>1.33164586304734</c:v>
                </c:pt>
                <c:pt idx="713">
                  <c:v>1.3277191118537699</c:v>
                </c:pt>
                <c:pt idx="714">
                  <c:v>1.3237923702730201</c:v>
                </c:pt>
                <c:pt idx="715">
                  <c:v>1.31986563838972</c:v>
                </c:pt>
                <c:pt idx="716">
                  <c:v>1.3159389162906701</c:v>
                </c:pt>
                <c:pt idx="717">
                  <c:v>1.3120122040637301</c:v>
                </c:pt>
                <c:pt idx="718">
                  <c:v>1.30808550179693</c:v>
                </c:pt>
                <c:pt idx="719">
                  <c:v>1.30415880958198</c:v>
                </c:pt>
                <c:pt idx="720">
                  <c:v>1.30023212750907</c:v>
                </c:pt>
                <c:pt idx="721">
                  <c:v>1.2963054556703699</c:v>
                </c:pt>
                <c:pt idx="722">
                  <c:v>1.2923787941579901</c:v>
                </c:pt>
                <c:pt idx="723">
                  <c:v>1.2884521430687099</c:v>
                </c:pt>
                <c:pt idx="724">
                  <c:v>1.28452550249691</c:v>
                </c:pt>
                <c:pt idx="725">
                  <c:v>1.28059887253935</c:v>
                </c:pt>
                <c:pt idx="726">
                  <c:v>1.27667225329398</c:v>
                </c:pt>
                <c:pt idx="727">
                  <c:v>1.27274564485875</c:v>
                </c:pt>
                <c:pt idx="728">
                  <c:v>1.2688190473367</c:v>
                </c:pt>
                <c:pt idx="729">
                  <c:v>1.2648924608276599</c:v>
                </c:pt>
                <c:pt idx="730">
                  <c:v>1.26096588543482</c:v>
                </c:pt>
                <c:pt idx="731">
                  <c:v>1.2570393212611899</c:v>
                </c:pt>
                <c:pt idx="732">
                  <c:v>1.25311276841457</c:v>
                </c:pt>
                <c:pt idx="733">
                  <c:v>1.24918622700059</c:v>
                </c:pt>
                <c:pt idx="734">
                  <c:v>1.2452596971274199</c:v>
                </c:pt>
                <c:pt idx="735">
                  <c:v>1.2413331789045501</c:v>
                </c:pt>
                <c:pt idx="736">
                  <c:v>1.2374066724417301</c:v>
                </c:pt>
                <c:pt idx="737">
                  <c:v>1.2334801778539299</c:v>
                </c:pt>
                <c:pt idx="738">
                  <c:v>1.2295536952531101</c:v>
                </c:pt>
                <c:pt idx="739">
                  <c:v>1.2256272247547799</c:v>
                </c:pt>
                <c:pt idx="740">
                  <c:v>1.2217007664744699</c:v>
                </c:pt>
                <c:pt idx="741">
                  <c:v>1.2177743205327101</c:v>
                </c:pt>
                <c:pt idx="742">
                  <c:v>1.21384788704805</c:v>
                </c:pt>
                <c:pt idx="743">
                  <c:v>1.2099214661417701</c:v>
                </c:pt>
                <c:pt idx="744">
                  <c:v>1.20599505793674</c:v>
                </c:pt>
                <c:pt idx="745">
                  <c:v>1.20206866255623</c:v>
                </c:pt>
                <c:pt idx="746">
                  <c:v>1.1981422801286801</c:v>
                </c:pt>
                <c:pt idx="747">
                  <c:v>1.19421591078099</c:v>
                </c:pt>
                <c:pt idx="748">
                  <c:v>1.1902895546419601</c:v>
                </c:pt>
                <c:pt idx="749">
                  <c:v>1.1863632118418901</c:v>
                </c:pt>
                <c:pt idx="750">
                  <c:v>1.1824368825160001</c:v>
                </c:pt>
                <c:pt idx="751">
                  <c:v>1.17851056679779</c:v>
                </c:pt>
                <c:pt idx="752">
                  <c:v>1.1745842648237099</c:v>
                </c:pt>
                <c:pt idx="753">
                  <c:v>1.17065797673205</c:v>
                </c:pt>
                <c:pt idx="754">
                  <c:v>1.16673170266181</c:v>
                </c:pt>
                <c:pt idx="755">
                  <c:v>1.16280544275735</c:v>
                </c:pt>
                <c:pt idx="756">
                  <c:v>1.15887919716179</c:v>
                </c:pt>
                <c:pt idx="757">
                  <c:v>1.1549529660204401</c:v>
                </c:pt>
                <c:pt idx="758">
                  <c:v>1.1510267494803501</c:v>
                </c:pt>
                <c:pt idx="759">
                  <c:v>1.1471005476938001</c:v>
                </c:pt>
                <c:pt idx="760">
                  <c:v>1.14317436081162</c:v>
                </c:pt>
                <c:pt idx="761">
                  <c:v>1.13924818898791</c:v>
                </c:pt>
                <c:pt idx="762">
                  <c:v>1.13532203237889</c:v>
                </c:pt>
                <c:pt idx="763">
                  <c:v>1.1313958911417801</c:v>
                </c:pt>
                <c:pt idx="764">
                  <c:v>1.12746976543953</c:v>
                </c:pt>
                <c:pt idx="765">
                  <c:v>1.1235436554338001</c:v>
                </c:pt>
                <c:pt idx="766">
                  <c:v>1.1196175612900401</c:v>
                </c:pt>
                <c:pt idx="767">
                  <c:v>1.11569148317391</c:v>
                </c:pt>
                <c:pt idx="768">
                  <c:v>1.11176542125787</c:v>
                </c:pt>
                <c:pt idx="769">
                  <c:v>1.1078393757129601</c:v>
                </c:pt>
                <c:pt idx="770">
                  <c:v>1.10391334671387</c:v>
                </c:pt>
                <c:pt idx="771">
                  <c:v>1.09998733443775</c:v>
                </c:pt>
                <c:pt idx="772">
                  <c:v>1.09606133906315</c:v>
                </c:pt>
                <c:pt idx="773">
                  <c:v>1.09213536077467</c:v>
                </c:pt>
                <c:pt idx="774">
                  <c:v>1.08820939975607</c:v>
                </c:pt>
                <c:pt idx="775">
                  <c:v>1.0842834561952499</c:v>
                </c:pt>
                <c:pt idx="776">
                  <c:v>1.08035753028074</c:v>
                </c:pt>
                <c:pt idx="777">
                  <c:v>1.0764316222082699</c:v>
                </c:pt>
                <c:pt idx="778">
                  <c:v>1.0725057321726099</c:v>
                </c:pt>
                <c:pt idx="779">
                  <c:v>1.0685798603725301</c:v>
                </c:pt>
                <c:pt idx="780">
                  <c:v>1.0646540070097901</c:v>
                </c:pt>
                <c:pt idx="781">
                  <c:v>1.06072817228792</c:v>
                </c:pt>
                <c:pt idx="782">
                  <c:v>1.0568023564170199</c:v>
                </c:pt>
                <c:pt idx="783">
                  <c:v>1.05287655960676</c:v>
                </c:pt>
                <c:pt idx="784">
                  <c:v>1.0489507820711601</c:v>
                </c:pt>
                <c:pt idx="785">
                  <c:v>1.0450250240265999</c:v>
                </c:pt>
                <c:pt idx="786">
                  <c:v>1.0410992856952599</c:v>
                </c:pt>
                <c:pt idx="787">
                  <c:v>1.0371735673001401</c:v>
                </c:pt>
                <c:pt idx="788">
                  <c:v>1.0332478690684801</c:v>
                </c:pt>
                <c:pt idx="789">
                  <c:v>1.0293221912298101</c:v>
                </c:pt>
                <c:pt idx="790">
                  <c:v>1.0253965340207001</c:v>
                </c:pt>
                <c:pt idx="791">
                  <c:v>1.0214708976778</c:v>
                </c:pt>
                <c:pt idx="792">
                  <c:v>1.0175452824426401</c:v>
                </c:pt>
                <c:pt idx="793">
                  <c:v>1.01361968856044</c:v>
                </c:pt>
                <c:pt idx="794">
                  <c:v>1.00969411627942</c:v>
                </c:pt>
                <c:pt idx="795">
                  <c:v>1.0057685658542099</c:v>
                </c:pt>
                <c:pt idx="796">
                  <c:v>1.00184303754087</c:v>
                </c:pt>
                <c:pt idx="797">
                  <c:v>0.99791753160034802</c:v>
                </c:pt>
                <c:pt idx="798">
                  <c:v>0.99399204829654697</c:v>
                </c:pt>
                <c:pt idx="799">
                  <c:v>0.99006658790105595</c:v>
                </c:pt>
                <c:pt idx="800">
                  <c:v>0.98614115068626995</c:v>
                </c:pt>
                <c:pt idx="801">
                  <c:v>0.98221573693011499</c:v>
                </c:pt>
                <c:pt idx="802">
                  <c:v>0.97829034691497596</c:v>
                </c:pt>
                <c:pt idx="803">
                  <c:v>0.97436498092662904</c:v>
                </c:pt>
                <c:pt idx="804">
                  <c:v>0.97043963925927801</c:v>
                </c:pt>
                <c:pt idx="805">
                  <c:v>0.96651432220744804</c:v>
                </c:pt>
                <c:pt idx="806">
                  <c:v>0.962589030072592</c:v>
                </c:pt>
                <c:pt idx="807">
                  <c:v>0.95866376315962498</c:v>
                </c:pt>
                <c:pt idx="808">
                  <c:v>0.95473852178196295</c:v>
                </c:pt>
                <c:pt idx="809">
                  <c:v>0.95081330625468696</c:v>
                </c:pt>
                <c:pt idx="810">
                  <c:v>0.94688811689927699</c:v>
                </c:pt>
                <c:pt idx="811">
                  <c:v>0.94296295404256203</c:v>
                </c:pt>
                <c:pt idx="812">
                  <c:v>0.93903781801567898</c:v>
                </c:pt>
                <c:pt idx="813">
                  <c:v>0.93511270915912204</c:v>
                </c:pt>
                <c:pt idx="814">
                  <c:v>0.93118762781467301</c:v>
                </c:pt>
                <c:pt idx="815">
                  <c:v>0.92726257433202297</c:v>
                </c:pt>
                <c:pt idx="816">
                  <c:v>0.92333754906533305</c:v>
                </c:pt>
                <c:pt idx="817">
                  <c:v>0.919412552378295</c:v>
                </c:pt>
                <c:pt idx="818">
                  <c:v>0.91548758463733104</c:v>
                </c:pt>
                <c:pt idx="819">
                  <c:v>0.91156264621634397</c:v>
                </c:pt>
                <c:pt idx="820">
                  <c:v>0.90763773749570398</c:v>
                </c:pt>
                <c:pt idx="821">
                  <c:v>0.90371285886123098</c:v>
                </c:pt>
                <c:pt idx="822">
                  <c:v>0.89978801070895498</c:v>
                </c:pt>
                <c:pt idx="823">
                  <c:v>0.89586319343865695</c:v>
                </c:pt>
                <c:pt idx="824">
                  <c:v>0.89193840745737696</c:v>
                </c:pt>
                <c:pt idx="825">
                  <c:v>0.88801365317914704</c:v>
                </c:pt>
                <c:pt idx="826">
                  <c:v>0.88408893102850805</c:v>
                </c:pt>
                <c:pt idx="827">
                  <c:v>0.88016424143407102</c:v>
                </c:pt>
                <c:pt idx="828">
                  <c:v>0.87623958483329401</c:v>
                </c:pt>
                <c:pt idx="829">
                  <c:v>0.87231496167150602</c:v>
                </c:pt>
                <c:pt idx="830">
                  <c:v>0.86839037240092998</c:v>
                </c:pt>
                <c:pt idx="831">
                  <c:v>0.86446581748547302</c:v>
                </c:pt>
                <c:pt idx="832">
                  <c:v>0.86054129739431795</c:v>
                </c:pt>
                <c:pt idx="833">
                  <c:v>0.85661681260546696</c:v>
                </c:pt>
                <c:pt idx="834">
                  <c:v>0.85269236360551903</c:v>
                </c:pt>
                <c:pt idx="835">
                  <c:v>0.84876795089322499</c:v>
                </c:pt>
                <c:pt idx="836">
                  <c:v>0.84484357497310003</c:v>
                </c:pt>
                <c:pt idx="837">
                  <c:v>0.84091923636024601</c:v>
                </c:pt>
                <c:pt idx="838">
                  <c:v>0.83699493557941995</c:v>
                </c:pt>
                <c:pt idx="839">
                  <c:v>0.83307067316411298</c:v>
                </c:pt>
                <c:pt idx="840">
                  <c:v>0.82914644966137896</c:v>
                </c:pt>
                <c:pt idx="841">
                  <c:v>0.82522226562518197</c:v>
                </c:pt>
                <c:pt idx="842">
                  <c:v>0.82129812162155402</c:v>
                </c:pt>
                <c:pt idx="843">
                  <c:v>0.81737401822528999</c:v>
                </c:pt>
                <c:pt idx="844">
                  <c:v>0.81344995602669601</c:v>
                </c:pt>
                <c:pt idx="845">
                  <c:v>0.809525935623707</c:v>
                </c:pt>
                <c:pt idx="846">
                  <c:v>0.80560195762707199</c:v>
                </c:pt>
                <c:pt idx="847">
                  <c:v>0.80167802265948995</c:v>
                </c:pt>
                <c:pt idx="848">
                  <c:v>0.79775413135475903</c:v>
                </c:pt>
                <c:pt idx="849">
                  <c:v>0.79383028436266401</c:v>
                </c:pt>
                <c:pt idx="850">
                  <c:v>0.78990648234240901</c:v>
                </c:pt>
                <c:pt idx="851">
                  <c:v>0.78598272596783703</c:v>
                </c:pt>
                <c:pt idx="852">
                  <c:v>0.78205901592420801</c:v>
                </c:pt>
                <c:pt idx="853">
                  <c:v>0.77813535291501801</c:v>
                </c:pt>
                <c:pt idx="854">
                  <c:v>0.77421173765420603</c:v>
                </c:pt>
                <c:pt idx="855">
                  <c:v>0.77028817087141999</c:v>
                </c:pt>
                <c:pt idx="856">
                  <c:v>0.76636465331124004</c:v>
                </c:pt>
                <c:pt idx="857">
                  <c:v>0.76244118573242003</c:v>
                </c:pt>
                <c:pt idx="858">
                  <c:v>0.75851776891286005</c:v>
                </c:pt>
                <c:pt idx="859">
                  <c:v>0.75459440364314501</c:v>
                </c:pt>
                <c:pt idx="860">
                  <c:v>0.75067109073154703</c:v>
                </c:pt>
                <c:pt idx="861">
                  <c:v>0.74674783100248898</c:v>
                </c:pt>
                <c:pt idx="862">
                  <c:v>0.74282462530029303</c:v>
                </c:pt>
                <c:pt idx="863">
                  <c:v>0.73890147448468801</c:v>
                </c:pt>
                <c:pt idx="864">
                  <c:v>0.73497837943459199</c:v>
                </c:pt>
                <c:pt idx="865">
                  <c:v>0.73105534104663406</c:v>
                </c:pt>
                <c:pt idx="866">
                  <c:v>0.72713236024022998</c:v>
                </c:pt>
                <c:pt idx="867">
                  <c:v>0.72320943795125603</c:v>
                </c:pt>
                <c:pt idx="868">
                  <c:v>0.71928657513715799</c:v>
                </c:pt>
                <c:pt idx="869">
                  <c:v>0.71536377277636998</c:v>
                </c:pt>
                <c:pt idx="870">
                  <c:v>0.71144103186806495</c:v>
                </c:pt>
                <c:pt idx="871">
                  <c:v>0.70751835343604796</c:v>
                </c:pt>
                <c:pt idx="872">
                  <c:v>0.70359573852443402</c:v>
                </c:pt>
                <c:pt idx="873">
                  <c:v>0.69967318820157498</c:v>
                </c:pt>
                <c:pt idx="874">
                  <c:v>0.69575070355876401</c:v>
                </c:pt>
                <c:pt idx="875">
                  <c:v>0.69182828571545996</c:v>
                </c:pt>
                <c:pt idx="876">
                  <c:v>0.68790593581317305</c:v>
                </c:pt>
                <c:pt idx="877">
                  <c:v>0.68398365502073899</c:v>
                </c:pt>
                <c:pt idx="878">
                  <c:v>0.68006144453393902</c:v>
                </c:pt>
                <c:pt idx="879">
                  <c:v>0.67613930557514401</c:v>
                </c:pt>
                <c:pt idx="880">
                  <c:v>0.67221723939898204</c:v>
                </c:pt>
                <c:pt idx="881">
                  <c:v>0.66829524728508705</c:v>
                </c:pt>
                <c:pt idx="882">
                  <c:v>0.66437333054541703</c:v>
                </c:pt>
                <c:pt idx="883">
                  <c:v>0.66045149052160801</c:v>
                </c:pt>
                <c:pt idx="884">
                  <c:v>0.65652972859075598</c:v>
                </c:pt>
                <c:pt idx="885">
                  <c:v>0.65260804615957402</c:v>
                </c:pt>
                <c:pt idx="886">
                  <c:v>0.64868644466992698</c:v>
                </c:pt>
                <c:pt idx="887">
                  <c:v>0.644764925598725</c:v>
                </c:pt>
                <c:pt idx="888">
                  <c:v>0.64084349045786904</c:v>
                </c:pt>
                <c:pt idx="889">
                  <c:v>0.63692214080020404</c:v>
                </c:pt>
                <c:pt idx="890">
                  <c:v>0.63300087821259998</c:v>
                </c:pt>
                <c:pt idx="891">
                  <c:v>0.62907970432359195</c:v>
                </c:pt>
                <c:pt idx="892">
                  <c:v>0.62515862080107998</c:v>
                </c:pt>
                <c:pt idx="893">
                  <c:v>0.62123762935844995</c:v>
                </c:pt>
                <c:pt idx="894">
                  <c:v>0.61731673174913504</c:v>
                </c:pt>
                <c:pt idx="895">
                  <c:v>0.613395929772514</c:v>
                </c:pt>
                <c:pt idx="896">
                  <c:v>0.60947522527422404</c:v>
                </c:pt>
                <c:pt idx="897">
                  <c:v>0.60555462014653005</c:v>
                </c:pt>
                <c:pt idx="898">
                  <c:v>0.60163411633438202</c:v>
                </c:pt>
                <c:pt idx="899">
                  <c:v>0.59771371583058597</c:v>
                </c:pt>
                <c:pt idx="900">
                  <c:v>0.59379342068071295</c:v>
                </c:pt>
                <c:pt idx="901">
                  <c:v>0.58987323298451</c:v>
                </c:pt>
                <c:pt idx="902">
                  <c:v>0.58595315490093403</c:v>
                </c:pt>
                <c:pt idx="903">
                  <c:v>0.58203318864360698</c:v>
                </c:pt>
                <c:pt idx="904">
                  <c:v>0.57811333648728302</c:v>
                </c:pt>
                <c:pt idx="905">
                  <c:v>0.57419360076876402</c:v>
                </c:pt>
                <c:pt idx="906">
                  <c:v>0.57027398388790895</c:v>
                </c:pt>
                <c:pt idx="907">
                  <c:v>0.56635448831433499</c:v>
                </c:pt>
                <c:pt idx="908">
                  <c:v>0.56243511658331302</c:v>
                </c:pt>
                <c:pt idx="909">
                  <c:v>0.55851587130138203</c:v>
                </c:pt>
                <c:pt idx="910">
                  <c:v>0.55459675514853402</c:v>
                </c:pt>
                <c:pt idx="911">
                  <c:v>0.55067777088402903</c:v>
                </c:pt>
                <c:pt idx="912">
                  <c:v>0.54675892134271697</c:v>
                </c:pt>
                <c:pt idx="913">
                  <c:v>0.54284020944236</c:v>
                </c:pt>
                <c:pt idx="914">
                  <c:v>0.538921638185486</c:v>
                </c:pt>
                <c:pt idx="915">
                  <c:v>0.53500321066135803</c:v>
                </c:pt>
                <c:pt idx="916">
                  <c:v>0.53108493005368396</c:v>
                </c:pt>
                <c:pt idx="917">
                  <c:v>0.52716679963728696</c:v>
                </c:pt>
                <c:pt idx="918">
                  <c:v>0.52324882278642204</c:v>
                </c:pt>
                <c:pt idx="919">
                  <c:v>0.51933100297494705</c:v>
                </c:pt>
                <c:pt idx="920">
                  <c:v>0.51541334378656201</c:v>
                </c:pt>
                <c:pt idx="921">
                  <c:v>0.51149584891087196</c:v>
                </c:pt>
                <c:pt idx="922">
                  <c:v>0.50757852215237498</c:v>
                </c:pt>
                <c:pt idx="923">
                  <c:v>0.50366136743376599</c:v>
                </c:pt>
                <c:pt idx="924">
                  <c:v>0.49974438879944499</c:v>
                </c:pt>
                <c:pt idx="925">
                  <c:v>0.49582759042479402</c:v>
                </c:pt>
                <c:pt idx="926">
                  <c:v>0.49191097661458</c:v>
                </c:pt>
                <c:pt idx="927">
                  <c:v>0.48799455181303703</c:v>
                </c:pt>
                <c:pt idx="928">
                  <c:v>0.48407832060591199</c:v>
                </c:pt>
                <c:pt idx="929">
                  <c:v>0.48016228773268099</c:v>
                </c:pt>
                <c:pt idx="930">
                  <c:v>0.47624645808472998</c:v>
                </c:pt>
                <c:pt idx="931">
                  <c:v>0.47233083671654003</c:v>
                </c:pt>
                <c:pt idx="932">
                  <c:v>0.46841542885132398</c:v>
                </c:pt>
                <c:pt idx="933">
                  <c:v>0.464500239887016</c:v>
                </c:pt>
                <c:pt idx="934">
                  <c:v>0.46058527540812999</c:v>
                </c:pt>
                <c:pt idx="935">
                  <c:v>0.45667054118696598</c:v>
                </c:pt>
                <c:pt idx="936">
                  <c:v>0.452756043196264</c:v>
                </c:pt>
                <c:pt idx="937">
                  <c:v>0.44884178761598398</c:v>
                </c:pt>
                <c:pt idx="938">
                  <c:v>0.44492778084551499</c:v>
                </c:pt>
                <c:pt idx="939">
                  <c:v>0.441014029508636</c:v>
                </c:pt>
                <c:pt idx="940">
                  <c:v>0.43710054046672198</c:v>
                </c:pt>
                <c:pt idx="941">
                  <c:v>0.43318732082753297</c:v>
                </c:pt>
                <c:pt idx="942">
                  <c:v>0.42927437796082901</c:v>
                </c:pt>
                <c:pt idx="943">
                  <c:v>0.42536171950365198</c:v>
                </c:pt>
                <c:pt idx="944">
                  <c:v>0.421449353377222</c:v>
                </c:pt>
                <c:pt idx="945">
                  <c:v>0.41753728779904198</c:v>
                </c:pt>
                <c:pt idx="946">
                  <c:v>0.41362553129609803</c:v>
                </c:pt>
                <c:pt idx="947">
                  <c:v>0.40971409272264803</c:v>
                </c:pt>
                <c:pt idx="948">
                  <c:v>0.40580298127124798</c:v>
                </c:pt>
                <c:pt idx="949">
                  <c:v>0.40189220649230001</c:v>
                </c:pt>
                <c:pt idx="950">
                  <c:v>0.39798177830967502</c:v>
                </c:pt>
                <c:pt idx="951">
                  <c:v>0.394071707043543</c:v>
                </c:pt>
                <c:pt idx="952">
                  <c:v>0.39016200342347601</c:v>
                </c:pt>
                <c:pt idx="953">
                  <c:v>0.38625267861356699</c:v>
                </c:pt>
                <c:pt idx="954">
                  <c:v>0.382343744233403</c:v>
                </c:pt>
                <c:pt idx="955">
                  <c:v>0.37843521238039102</c:v>
                </c:pt>
                <c:pt idx="956">
                  <c:v>0.37452709565926701</c:v>
                </c:pt>
                <c:pt idx="957">
                  <c:v>0.370619407200725</c:v>
                </c:pt>
                <c:pt idx="958">
                  <c:v>0.36671216069581702</c:v>
                </c:pt>
                <c:pt idx="959">
                  <c:v>0.36280537042238198</c:v>
                </c:pt>
                <c:pt idx="960">
                  <c:v>0.35889905128150401</c:v>
                </c:pt>
                <c:pt idx="961">
                  <c:v>0.35499321882499701</c:v>
                </c:pt>
                <c:pt idx="962">
                  <c:v>0.35108788929586898</c:v>
                </c:pt>
                <c:pt idx="963">
                  <c:v>0.34718307966583201</c:v>
                </c:pt>
                <c:pt idx="964">
                  <c:v>0.343278807675439</c:v>
                </c:pt>
                <c:pt idx="965">
                  <c:v>0.33937509188268999</c:v>
                </c:pt>
                <c:pt idx="966">
                  <c:v>0.33547195170236799</c:v>
                </c:pt>
                <c:pt idx="967">
                  <c:v>0.33156940746265301</c:v>
                </c:pt>
                <c:pt idx="968">
                  <c:v>0.32766748045557997</c:v>
                </c:pt>
                <c:pt idx="969">
                  <c:v>0.32376619299937798</c:v>
                </c:pt>
                <c:pt idx="970">
                  <c:v>0.31986556849407799</c:v>
                </c:pt>
                <c:pt idx="971">
                  <c:v>0.31596563149224999</c:v>
                </c:pt>
                <c:pt idx="972">
                  <c:v>0.312066407769373</c:v>
                </c:pt>
                <c:pt idx="973">
                  <c:v>0.30816792439958102</c:v>
                </c:pt>
                <c:pt idx="974">
                  <c:v>0.30427020984249098</c:v>
                </c:pt>
                <c:pt idx="975">
                  <c:v>0.30037329402623503</c:v>
                </c:pt>
                <c:pt idx="976">
                  <c:v>0.29647720844623199</c:v>
                </c:pt>
                <c:pt idx="977">
                  <c:v>0.29258198626861698</c:v>
                </c:pt>
                <c:pt idx="978">
                  <c:v>0.28868766244481697</c:v>
                </c:pt>
                <c:pt idx="979">
                  <c:v>0.284794273826464</c:v>
                </c:pt>
                <c:pt idx="980">
                  <c:v>0.28090185930029099</c:v>
                </c:pt>
                <c:pt idx="981">
                  <c:v>0.277010459928691</c:v>
                </c:pt>
                <c:pt idx="982">
                  <c:v>0.27312011910223</c:v>
                </c:pt>
                <c:pt idx="983">
                  <c:v>0.26923088271040602</c:v>
                </c:pt>
                <c:pt idx="984">
                  <c:v>0.26534279931692401</c:v>
                </c:pt>
                <c:pt idx="985">
                  <c:v>0.26145592035943899</c:v>
                </c:pt>
                <c:pt idx="986">
                  <c:v>0.25757030036412698</c:v>
                </c:pt>
                <c:pt idx="987">
                  <c:v>0.25368599718232399</c:v>
                </c:pt>
                <c:pt idx="988">
                  <c:v>0.24980307224019699</c:v>
                </c:pt>
                <c:pt idx="989">
                  <c:v>0.245921590821992</c:v>
                </c:pt>
                <c:pt idx="990">
                  <c:v>0.24204162237459201</c:v>
                </c:pt>
                <c:pt idx="991">
                  <c:v>0.238163240841407</c:v>
                </c:pt>
                <c:pt idx="992">
                  <c:v>0.23428652503388001</c:v>
                </c:pt>
                <c:pt idx="993">
                  <c:v>0.23041155902937499</c:v>
                </c:pt>
                <c:pt idx="994">
                  <c:v>0.22653843262000301</c:v>
                </c:pt>
                <c:pt idx="995">
                  <c:v>0.22266724179914499</c:v>
                </c:pt>
                <c:pt idx="996">
                  <c:v>0.21879808930820999</c:v>
                </c:pt>
                <c:pt idx="997">
                  <c:v>0.21493108522718399</c:v>
                </c:pt>
                <c:pt idx="998">
                  <c:v>0.21106634764091101</c:v>
                </c:pt>
                <c:pt idx="999">
                  <c:v>0.20720400337237599</c:v>
                </c:pt>
                <c:pt idx="1000">
                  <c:v>0.20334418879757299</c:v>
                </c:pt>
                <c:pt idx="1001">
                  <c:v>0.199487050757368</c:v>
                </c:pt>
                <c:pt idx="1002">
                  <c:v>0.19563274756422999</c:v>
                </c:pt>
                <c:pt idx="1003">
                  <c:v>0.19178145013751899</c:v>
                </c:pt>
                <c:pt idx="1004">
                  <c:v>0.18793334326618799</c:v>
                </c:pt>
                <c:pt idx="1005">
                  <c:v>0.18408862703451301</c:v>
                </c:pt>
                <c:pt idx="1006">
                  <c:v>0.18024751841072401</c:v>
                </c:pt>
                <c:pt idx="1007">
                  <c:v>0.176410253048183</c:v>
                </c:pt>
                <c:pt idx="1008">
                  <c:v>0.17257708731274399</c:v>
                </c:pt>
                <c:pt idx="1009">
                  <c:v>0.168748300576331</c:v>
                </c:pt>
                <c:pt idx="1010">
                  <c:v>0.16492419782218201</c:v>
                </c:pt>
                <c:pt idx="1011">
                  <c:v>0.16110511259642801</c:v>
                </c:pt>
                <c:pt idx="1012">
                  <c:v>0.15729141038102601</c:v>
                </c:pt>
                <c:pt idx="1013">
                  <c:v>0.15348349244127199</c:v>
                </c:pt>
                <c:pt idx="1014">
                  <c:v>0.14968180023628799</c:v>
                </c:pt>
                <c:pt idx="1015">
                  <c:v>0.14588682047912699</c:v>
                </c:pt>
                <c:pt idx="1016">
                  <c:v>0.14209909097024301</c:v>
                </c:pt>
                <c:pt idx="1017">
                  <c:v>0.13831920733191</c:v>
                </c:pt>
                <c:pt idx="1018">
                  <c:v>0.13454783081511201</c:v>
                </c:pt>
                <c:pt idx="1019">
                  <c:v>0.13078569736291101</c:v>
                </c:pt>
                <c:pt idx="1020">
                  <c:v>0.12703362818514299</c:v>
                </c:pt>
                <c:pt idx="1021">
                  <c:v>0.123292542120707</c:v>
                </c:pt>
                <c:pt idx="1022">
                  <c:v>0.119563470143388</c:v>
                </c:pt>
                <c:pt idx="1023">
                  <c:v>0.115847572441098</c:v>
                </c:pt>
                <c:pt idx="1024">
                  <c:v>0.112146158586861</c:v>
                </c:pt>
                <c:pt idx="1025">
                  <c:v>0.10846071145170599</c:v>
                </c:pt>
                <c:pt idx="1026">
                  <c:v>0.104792915642303</c:v>
                </c:pt>
                <c:pt idx="1027">
                  <c:v>0.10114469144102201</c:v>
                </c:pt>
                <c:pt idx="1028">
                  <c:v>9.7518235433744799E-2</c:v>
                </c:pt>
                <c:pt idx="1029">
                  <c:v>9.3916069312179606E-2</c:v>
                </c:pt>
                <c:pt idx="1030">
                  <c:v>9.0341098651256599E-2</c:v>
                </c:pt>
                <c:pt idx="1031">
                  <c:v>8.6796683884888495E-2</c:v>
                </c:pt>
                <c:pt idx="1032">
                  <c:v>8.32867261873739E-2</c:v>
                </c:pt>
                <c:pt idx="1033">
                  <c:v>7.9815771512057807E-2</c:v>
                </c:pt>
                <c:pt idx="1034">
                  <c:v>7.6389136679547498E-2</c:v>
                </c:pt>
                <c:pt idx="1035">
                  <c:v>7.3013061986861402E-2</c:v>
                </c:pt>
                <c:pt idx="1036">
                  <c:v>6.9694895339203602E-2</c:v>
                </c:pt>
                <c:pt idx="1037">
                  <c:v>6.6443313053421299E-2</c:v>
                </c:pt>
                <c:pt idx="1038">
                  <c:v>6.3268581936174906E-2</c:v>
                </c:pt>
                <c:pt idx="1039">
                  <c:v>6.0182865239544102E-2</c:v>
                </c:pt>
                <c:pt idx="1040">
                  <c:v>5.7200570575688003E-2</c:v>
                </c:pt>
                <c:pt idx="1041">
                  <c:v>5.4338729074893198E-2</c:v>
                </c:pt>
                <c:pt idx="1042">
                  <c:v>5.16173796151655E-2</c:v>
                </c:pt>
                <c:pt idx="1043">
                  <c:v>4.9059907018647701E-2</c:v>
                </c:pt>
                <c:pt idx="1044">
                  <c:v>4.6693246541389503E-2</c:v>
                </c:pt>
                <c:pt idx="1045">
                  <c:v>4.4547819991341497E-2</c:v>
                </c:pt>
                <c:pt idx="1046">
                  <c:v>4.2657021191288801E-2</c:v>
                </c:pt>
                <c:pt idx="1047">
                  <c:v>4.1056045174545003E-2</c:v>
                </c:pt>
                <c:pt idx="1048">
                  <c:v>3.9779899841020601E-2</c:v>
                </c:pt>
                <c:pt idx="1049">
                  <c:v>3.88605997760035E-2</c:v>
                </c:pt>
                <c:pt idx="1050">
                  <c:v>3.8323833263411801E-2</c:v>
                </c:pt>
                <c:pt idx="1051">
                  <c:v>3.8185735224067999E-2</c:v>
                </c:pt>
                <c:pt idx="1052">
                  <c:v>3.8450601434900498E-2</c:v>
                </c:pt>
                <c:pt idx="1053">
                  <c:v>3.9110245773303E-2</c:v>
                </c:pt>
                <c:pt idx="1054">
                  <c:v>4.0145212611404003E-2</c:v>
                </c:pt>
                <c:pt idx="1055">
                  <c:v>4.1527449528096803E-2</c:v>
                </c:pt>
                <c:pt idx="1056">
                  <c:v>4.32236535999624E-2</c:v>
                </c:pt>
                <c:pt idx="1057">
                  <c:v>4.5198491061954497E-2</c:v>
                </c:pt>
                <c:pt idx="1058">
                  <c:v>4.7417160983262499E-2</c:v>
                </c:pt>
                <c:pt idx="1059">
                  <c:v>4.984711540826E-2</c:v>
                </c:pt>
                <c:pt idx="1060">
                  <c:v>5.2459001809634899E-2</c:v>
                </c:pt>
                <c:pt idx="1061">
                  <c:v>5.5227013541637802E-2</c:v>
                </c:pt>
                <c:pt idx="1062">
                  <c:v>5.8128851496625999E-2</c:v>
                </c:pt>
                <c:pt idx="1063">
                  <c:v>6.1145465287657699E-2</c:v>
                </c:pt>
                <c:pt idx="1064">
                  <c:v>6.4260693053363793E-2</c:v>
                </c:pt>
                <c:pt idx="1065">
                  <c:v>6.7460874702899104E-2</c:v>
                </c:pt>
                <c:pt idx="1066">
                  <c:v>7.0734480680846007E-2</c:v>
                </c:pt>
                <c:pt idx="1067">
                  <c:v>7.4071776652581994E-2</c:v>
                </c:pt>
                <c:pt idx="1068">
                  <c:v>7.7464531451771207E-2</c:v>
                </c:pt>
                <c:pt idx="1069">
                  <c:v>8.0905768441700193E-2</c:v>
                </c:pt>
                <c:pt idx="1070">
                  <c:v>8.4389556810937003E-2</c:v>
                </c:pt>
                <c:pt idx="1071">
                  <c:v>8.7910837944936399E-2</c:v>
                </c:pt>
                <c:pt idx="1072">
                  <c:v>9.1465281691300401E-2</c:v>
                </c:pt>
                <c:pt idx="1073">
                  <c:v>9.5049167692747905E-2</c:v>
                </c:pt>
                <c:pt idx="1074">
                  <c:v>9.8659287453469899E-2</c:v>
                </c:pt>
                <c:pt idx="1075">
                  <c:v>0.102292863485659</c:v>
                </c:pt>
                <c:pt idx="1076">
                  <c:v>0.105947482448724</c:v>
                </c:pt>
                <c:pt idx="1077">
                  <c:v>0.109621039730318</c:v>
                </c:pt>
                <c:pt idx="1078">
                  <c:v>0.113311693409887</c:v>
                </c:pt>
                <c:pt idx="1079">
                  <c:v>0.117017825876246</c:v>
                </c:pt>
                <c:pt idx="1080">
                  <c:v>0.12073801174460499</c:v>
                </c:pt>
                <c:pt idx="1081">
                  <c:v>0.12447099093559499</c:v>
                </c:pt>
                <c:pt idx="1082">
                  <c:v>0.12821564602834101</c:v>
                </c:pt>
                <c:pt idx="1083">
                  <c:v>0.13197098312116901</c:v>
                </c:pt>
                <c:pt idx="1084">
                  <c:v>0.13573611561776</c:v>
                </c:pt>
                <c:pt idx="1085">
                  <c:v>0.1395102504405</c:v>
                </c:pt>
                <c:pt idx="1086">
                  <c:v>0.14329267626108699</c:v>
                </c:pt>
                <c:pt idx="1087">
                  <c:v>0.14708275344065899</c:v>
                </c:pt>
                <c:pt idx="1088">
                  <c:v>0.150879905377866</c:v>
                </c:pt>
                <c:pt idx="1089">
                  <c:v>0.154683611064312</c:v>
                </c:pt>
                <c:pt idx="1090">
                  <c:v>0.15849339864519499</c:v>
                </c:pt>
                <c:pt idx="1091">
                  <c:v>0.16230883985119601</c:v>
                </c:pt>
                <c:pt idx="1092">
                  <c:v>0.16612954514807099</c:v>
                </c:pt>
                <c:pt idx="1093">
                  <c:v>0.169955159516819</c:v>
                </c:pt>
                <c:pt idx="1094">
                  <c:v>0.17378535875819501</c:v>
                </c:pt>
                <c:pt idx="1095">
                  <c:v>0.177619846268848</c:v>
                </c:pt>
                <c:pt idx="1096">
                  <c:v>0.18145835019626599</c:v>
                </c:pt>
                <c:pt idx="1097">
                  <c:v>0.18530062094029701</c:v>
                </c:pt>
                <c:pt idx="1098">
                  <c:v>0.18914642894814199</c:v>
                </c:pt>
                <c:pt idx="1099">
                  <c:v>0.192995562756546</c:v>
                </c:pt>
                <c:pt idx="1100">
                  <c:v>0.19684782727074501</c:v>
                </c:pt>
                <c:pt idx="1101">
                  <c:v>0.20070304221968699</c:v>
                </c:pt>
                <c:pt idx="1102">
                  <c:v>0.20456104079067899</c:v>
                </c:pt>
                <c:pt idx="1103">
                  <c:v>0.208421668401953</c:v>
                </c:pt>
                <c:pt idx="1104">
                  <c:v>0.2122847816191</c:v>
                </c:pt>
                <c:pt idx="1105">
                  <c:v>0.216150247171294</c:v>
                </c:pt>
                <c:pt idx="1106">
                  <c:v>0.220017941074997</c:v>
                </c:pt>
                <c:pt idx="1107">
                  <c:v>0.223887747846329</c:v>
                </c:pt>
                <c:pt idx="1108">
                  <c:v>0.227759559784704</c:v>
                </c:pt>
                <c:pt idx="1109">
                  <c:v>0.231633276341247</c:v>
                </c:pt>
                <c:pt idx="1110">
                  <c:v>0.23550880353261799</c:v>
                </c:pt>
                <c:pt idx="1111">
                  <c:v>0.23938605342070299</c:v>
                </c:pt>
                <c:pt idx="1112">
                  <c:v>0.243264943631811</c:v>
                </c:pt>
                <c:pt idx="1113">
                  <c:v>0.247145396933797</c:v>
                </c:pt>
                <c:pt idx="1114">
                  <c:v>0.251027340838538</c:v>
                </c:pt>
                <c:pt idx="1115">
                  <c:v>0.25491070724647402</c:v>
                </c:pt>
                <c:pt idx="1116">
                  <c:v>0.25879543212267903</c:v>
                </c:pt>
                <c:pt idx="1117">
                  <c:v>0.26268145519441999</c:v>
                </c:pt>
                <c:pt idx="1118">
                  <c:v>0.26656871968770601</c:v>
                </c:pt>
                <c:pt idx="1119">
                  <c:v>0.270457172074413</c:v>
                </c:pt>
                <c:pt idx="1120">
                  <c:v>0.27434676184585999</c:v>
                </c:pt>
                <c:pt idx="1121">
                  <c:v>0.27823744129954597</c:v>
                </c:pt>
                <c:pt idx="1122">
                  <c:v>0.282129165355259</c:v>
                </c:pt>
                <c:pt idx="1123">
                  <c:v>0.28602189137322798</c:v>
                </c:pt>
                <c:pt idx="1124">
                  <c:v>0.28991557899310899</c:v>
                </c:pt>
                <c:pt idx="1125">
                  <c:v>0.29381018998568198</c:v>
                </c:pt>
                <c:pt idx="1126">
                  <c:v>0.29770568810937598</c:v>
                </c:pt>
                <c:pt idx="1127">
                  <c:v>0.30160203899062299</c:v>
                </c:pt>
                <c:pt idx="1128">
                  <c:v>0.30549921000161001</c:v>
                </c:pt>
                <c:pt idx="1129">
                  <c:v>0.30939717015233598</c:v>
                </c:pt>
                <c:pt idx="1130">
                  <c:v>0.31329588998523999</c:v>
                </c:pt>
                <c:pt idx="1131">
                  <c:v>0.31719534148934297</c:v>
                </c:pt>
                <c:pt idx="1132">
                  <c:v>0.32109549800793802</c:v>
                </c:pt>
                <c:pt idx="1133">
                  <c:v>0.32499633415919799</c:v>
                </c:pt>
                <c:pt idx="1134">
                  <c:v>0.32889782576246301</c:v>
                </c:pt>
                <c:pt idx="1135">
                  <c:v>0.33279994976305399</c:v>
                </c:pt>
                <c:pt idx="1136">
                  <c:v>0.33670268417527299</c:v>
                </c:pt>
                <c:pt idx="1137">
                  <c:v>0.34060600801618601</c:v>
                </c:pt>
                <c:pt idx="1138">
                  <c:v>0.34450990125282899</c:v>
                </c:pt>
                <c:pt idx="1139">
                  <c:v>0.34841434474252803</c:v>
                </c:pt>
                <c:pt idx="1140">
                  <c:v>0.35231932019266698</c:v>
                </c:pt>
                <c:pt idx="1141">
                  <c:v>0.35622481010902102</c:v>
                </c:pt>
                <c:pt idx="1142">
                  <c:v>0.36013079775398299</c:v>
                </c:pt>
                <c:pt idx="1143">
                  <c:v>0.36403726710753798</c:v>
                </c:pt>
                <c:pt idx="1144">
                  <c:v>0.36794420282415202</c:v>
                </c:pt>
                <c:pt idx="1145">
                  <c:v>0.37185159020529102</c:v>
                </c:pt>
                <c:pt idx="1146">
                  <c:v>0.37575941516059402</c:v>
                </c:pt>
                <c:pt idx="1147">
                  <c:v>0.379667664180385</c:v>
                </c:pt>
                <c:pt idx="1148">
                  <c:v>0.38357632429945598</c:v>
                </c:pt>
                <c:pt idx="1149">
                  <c:v>0.38748538307850999</c:v>
                </c:pt>
                <c:pt idx="1150">
                  <c:v>0.39139482857268998</c:v>
                </c:pt>
                <c:pt idx="1151">
                  <c:v>0.39530464930850301</c:v>
                </c:pt>
                <c:pt idx="1152">
                  <c:v>0.39921483426216697</c:v>
                </c:pt>
                <c:pt idx="1153">
                  <c:v>0.403125372832703</c:v>
                </c:pt>
                <c:pt idx="1154">
                  <c:v>0.40703625482943101</c:v>
                </c:pt>
                <c:pt idx="1155">
                  <c:v>0.410947470447453</c:v>
                </c:pt>
                <c:pt idx="1156">
                  <c:v>0.41485901025184502</c:v>
                </c:pt>
                <c:pt idx="1157">
                  <c:v>0.41877086515634399</c:v>
                </c:pt>
                <c:pt idx="1158">
                  <c:v>0.42268302641337802</c:v>
                </c:pt>
                <c:pt idx="1159">
                  <c:v>0.42659548559458399</c:v>
                </c:pt>
                <c:pt idx="1160">
                  <c:v>0.43050823457735699</c:v>
                </c:pt>
                <c:pt idx="1161">
                  <c:v>0.43442126553244298</c:v>
                </c:pt>
                <c:pt idx="1162">
                  <c:v>0.43833457090572497</c:v>
                </c:pt>
                <c:pt idx="1163">
                  <c:v>0.442248143413775</c:v>
                </c:pt>
                <c:pt idx="1164">
                  <c:v>0.446161976026961</c:v>
                </c:pt>
                <c:pt idx="1165">
                  <c:v>0.45007606196074001</c:v>
                </c:pt>
                <c:pt idx="1166">
                  <c:v>0.45399039466105501</c:v>
                </c:pt>
                <c:pt idx="1167">
                  <c:v>0.457904967800569</c:v>
                </c:pt>
                <c:pt idx="1168">
                  <c:v>0.46181977526509999</c:v>
                </c:pt>
                <c:pt idx="1169">
                  <c:v>0.46573481114698001</c:v>
                </c:pt>
                <c:pt idx="1170">
                  <c:v>0.469650069731331</c:v>
                </c:pt>
                <c:pt idx="1171">
                  <c:v>0.47356554549576602</c:v>
                </c:pt>
                <c:pt idx="1172">
                  <c:v>0.47748123309747798</c:v>
                </c:pt>
                <c:pt idx="1173">
                  <c:v>0.48139712736720802</c:v>
                </c:pt>
                <c:pt idx="1174">
                  <c:v>0.48531322330356702</c:v>
                </c:pt>
                <c:pt idx="1175">
                  <c:v>0.48922951606092102</c:v>
                </c:pt>
                <c:pt idx="1176">
                  <c:v>0.49314600095195299</c:v>
                </c:pt>
                <c:pt idx="1177">
                  <c:v>0.497062673434781</c:v>
                </c:pt>
                <c:pt idx="1178">
                  <c:v>0.50097952911090504</c:v>
                </c:pt>
                <c:pt idx="1179">
                  <c:v>0.50489656371426705</c:v>
                </c:pt>
                <c:pt idx="1180">
                  <c:v>0.50881377311379195</c:v>
                </c:pt>
                <c:pt idx="1181">
                  <c:v>0.51273115330320995</c:v>
                </c:pt>
                <c:pt idx="1182">
                  <c:v>0.51664870039758404</c:v>
                </c:pt>
                <c:pt idx="1183">
                  <c:v>0.52056641063005304</c:v>
                </c:pt>
                <c:pt idx="1184">
                  <c:v>0.52448428034203398</c:v>
                </c:pt>
                <c:pt idx="1185">
                  <c:v>0.52840230598793103</c:v>
                </c:pt>
                <c:pt idx="1186">
                  <c:v>0.53232048412432098</c:v>
                </c:pt>
                <c:pt idx="1187">
                  <c:v>0.53623881140984997</c:v>
                </c:pt>
                <c:pt idx="1188">
                  <c:v>0.54015728459616397</c:v>
                </c:pt>
                <c:pt idx="1189">
                  <c:v>0.54407590053216004</c:v>
                </c:pt>
                <c:pt idx="1190">
                  <c:v>0.54799465615550302</c:v>
                </c:pt>
                <c:pt idx="1191">
                  <c:v>0.55191354849072305</c:v>
                </c:pt>
                <c:pt idx="1192">
                  <c:v>0.55583257464744895</c:v>
                </c:pt>
                <c:pt idx="1193">
                  <c:v>0.55975173181233595</c:v>
                </c:pt>
                <c:pt idx="1194">
                  <c:v>0.56367101725369695</c:v>
                </c:pt>
                <c:pt idx="1195">
                  <c:v>0.56759042831479001</c:v>
                </c:pt>
                <c:pt idx="1196">
                  <c:v>0.57150996241212604</c:v>
                </c:pt>
                <c:pt idx="1197">
                  <c:v>0.57542961702898399</c:v>
                </c:pt>
                <c:pt idx="1198">
                  <c:v>0.57934938972045502</c:v>
                </c:pt>
                <c:pt idx="1199">
                  <c:v>0.58326927810603102</c:v>
                </c:pt>
                <c:pt idx="1200">
                  <c:v>0.58718927986870195</c:v>
                </c:pt>
                <c:pt idx="1201">
                  <c:v>0.59110939275413399</c:v>
                </c:pt>
                <c:pt idx="1202">
                  <c:v>0.59502961456352699</c:v>
                </c:pt>
                <c:pt idx="1203">
                  <c:v>0.59894994315908201</c:v>
                </c:pt>
                <c:pt idx="1204">
                  <c:v>0.60287037645813801</c:v>
                </c:pt>
                <c:pt idx="1205">
                  <c:v>0.60679091243225303</c:v>
                </c:pt>
                <c:pt idx="1206">
                  <c:v>0.61071154910148895</c:v>
                </c:pt>
                <c:pt idx="1207">
                  <c:v>0.61463228454014796</c:v>
                </c:pt>
                <c:pt idx="1208">
                  <c:v>0.61855311687006198</c:v>
                </c:pt>
                <c:pt idx="1209">
                  <c:v>0.62247404426034003</c:v>
                </c:pt>
                <c:pt idx="1210">
                  <c:v>0.62639506492716401</c:v>
                </c:pt>
                <c:pt idx="1211">
                  <c:v>0.63031617712726096</c:v>
                </c:pt>
                <c:pt idx="1212">
                  <c:v>0.63423737916419798</c:v>
                </c:pt>
                <c:pt idx="1213">
                  <c:v>0.63815866938166999</c:v>
                </c:pt>
                <c:pt idx="1214">
                  <c:v>0.64208004616591097</c:v>
                </c:pt>
                <c:pt idx="1215">
                  <c:v>0.64600150793767697</c:v>
                </c:pt>
                <c:pt idx="1216">
                  <c:v>0.649923053159845</c:v>
                </c:pt>
                <c:pt idx="1217">
                  <c:v>0.65384468033088905</c:v>
                </c:pt>
                <c:pt idx="1218">
                  <c:v>0.65776638798506504</c:v>
                </c:pt>
                <c:pt idx="1219">
                  <c:v>0.66168817469261698</c:v>
                </c:pt>
                <c:pt idx="1220">
                  <c:v>0.665610039053669</c:v>
                </c:pt>
                <c:pt idx="1221">
                  <c:v>0.66953197970487799</c:v>
                </c:pt>
                <c:pt idx="1222">
                  <c:v>0.67345399531310501</c:v>
                </c:pt>
                <c:pt idx="1223">
                  <c:v>0.67737608457817999</c:v>
                </c:pt>
                <c:pt idx="1224">
                  <c:v>0.68129824622521995</c:v>
                </c:pt>
                <c:pt idx="1225">
                  <c:v>0.68522047901254601</c:v>
                </c:pt>
                <c:pt idx="1226">
                  <c:v>0.68914278172548005</c:v>
                </c:pt>
                <c:pt idx="1227">
                  <c:v>0.69306515317682005</c:v>
                </c:pt>
                <c:pt idx="1228">
                  <c:v>0.69698759220733797</c:v>
                </c:pt>
                <c:pt idx="1229">
                  <c:v>0.70091009767995405</c:v>
                </c:pt>
                <c:pt idx="1230">
                  <c:v>0.70483266848663495</c:v>
                </c:pt>
                <c:pt idx="1231">
                  <c:v>0.70875530354261496</c:v>
                </c:pt>
                <c:pt idx="1232">
                  <c:v>0.71267800178798102</c:v>
                </c:pt>
                <c:pt idx="1233">
                  <c:v>0.716600762183075</c:v>
                </c:pt>
                <c:pt idx="1234">
                  <c:v>0.720523583713779</c:v>
                </c:pt>
                <c:pt idx="1235">
                  <c:v>0.72444646538695801</c:v>
                </c:pt>
                <c:pt idx="1236">
                  <c:v>0.728369406230859</c:v>
                </c:pt>
                <c:pt idx="1237">
                  <c:v>0.73229240529580397</c:v>
                </c:pt>
                <c:pt idx="1238">
                  <c:v>0.73621546164856899</c:v>
                </c:pt>
                <c:pt idx="1239">
                  <c:v>0.74013857437944897</c:v>
                </c:pt>
                <c:pt idx="1240">
                  <c:v>0.74406174259667401</c:v>
                </c:pt>
                <c:pt idx="1241">
                  <c:v>0.74798496542814796</c:v>
                </c:pt>
                <c:pt idx="1242">
                  <c:v>0.75190824201704498</c:v>
                </c:pt>
                <c:pt idx="1243">
                  <c:v>0.75583157152722003</c:v>
                </c:pt>
                <c:pt idx="1244">
                  <c:v>0.75975495313882502</c:v>
                </c:pt>
                <c:pt idx="1245">
                  <c:v>0.76367838605011396</c:v>
                </c:pt>
                <c:pt idx="1246">
                  <c:v>0.76760186947195597</c:v>
                </c:pt>
                <c:pt idx="1247">
                  <c:v>0.77152540263500302</c:v>
                </c:pt>
                <c:pt idx="1248">
                  <c:v>0.77544898478422897</c:v>
                </c:pt>
                <c:pt idx="1249">
                  <c:v>0.77937261517980405</c:v>
                </c:pt>
                <c:pt idx="1250">
                  <c:v>0.78329629309797499</c:v>
                </c:pt>
                <c:pt idx="1251">
                  <c:v>0.787220017825359</c:v>
                </c:pt>
                <c:pt idx="1252">
                  <c:v>0.79114378866730795</c:v>
                </c:pt>
                <c:pt idx="1253">
                  <c:v>0.79506760494079598</c:v>
                </c:pt>
                <c:pt idx="1254">
                  <c:v>0.79899146597774695</c:v>
                </c:pt>
                <c:pt idx="1255">
                  <c:v>0.80291537111937505</c:v>
                </c:pt>
                <c:pt idx="1256">
                  <c:v>0.80683931972344203</c:v>
                </c:pt>
                <c:pt idx="1257">
                  <c:v>0.81076331115889499</c:v>
                </c:pt>
                <c:pt idx="1258">
                  <c:v>0.81468734480683602</c:v>
                </c:pt>
                <c:pt idx="1259">
                  <c:v>0.81861142006148402</c:v>
                </c:pt>
                <c:pt idx="1260">
                  <c:v>0.82253553632456999</c:v>
                </c:pt>
                <c:pt idx="1261">
                  <c:v>0.82645969301376898</c:v>
                </c:pt>
                <c:pt idx="1262">
                  <c:v>0.830383889555671</c:v>
                </c:pt>
                <c:pt idx="1263">
                  <c:v>0.83430812538919097</c:v>
                </c:pt>
                <c:pt idx="1264">
                  <c:v>0.83823239995998799</c:v>
                </c:pt>
                <c:pt idx="1265">
                  <c:v>0.84215671272778303</c:v>
                </c:pt>
                <c:pt idx="1266">
                  <c:v>0.84608106316107501</c:v>
                </c:pt>
                <c:pt idx="1267">
                  <c:v>0.85000545073817702</c:v>
                </c:pt>
                <c:pt idx="1268">
                  <c:v>0.85392987494824502</c:v>
                </c:pt>
                <c:pt idx="1269">
                  <c:v>0.85785433528602495</c:v>
                </c:pt>
                <c:pt idx="1270">
                  <c:v>0.86177883125890198</c:v>
                </c:pt>
                <c:pt idx="1271">
                  <c:v>0.86570336238281498</c:v>
                </c:pt>
                <c:pt idx="1272">
                  <c:v>0.86962792818283996</c:v>
                </c:pt>
                <c:pt idx="1273">
                  <c:v>0.873552528189115</c:v>
                </c:pt>
                <c:pt idx="1274">
                  <c:v>0.87747716194391001</c:v>
                </c:pt>
                <c:pt idx="1275">
                  <c:v>0.88140182899640596</c:v>
                </c:pt>
                <c:pt idx="1276">
                  <c:v>0.88532652890377495</c:v>
                </c:pt>
                <c:pt idx="1277">
                  <c:v>0.88925126123226095</c:v>
                </c:pt>
                <c:pt idx="1278">
                  <c:v>0.89317602555197895</c:v>
                </c:pt>
                <c:pt idx="1279">
                  <c:v>0.89710082144400005</c:v>
                </c:pt>
                <c:pt idx="1280">
                  <c:v>0.90102564849632005</c:v>
                </c:pt>
                <c:pt idx="1281">
                  <c:v>0.90495050630447604</c:v>
                </c:pt>
                <c:pt idx="1282">
                  <c:v>0.90887539446752796</c:v>
                </c:pt>
                <c:pt idx="1283">
                  <c:v>0.91280031259515304</c:v>
                </c:pt>
                <c:pt idx="1284">
                  <c:v>0.91672526030247503</c:v>
                </c:pt>
                <c:pt idx="1285">
                  <c:v>0.920650237211178</c:v>
                </c:pt>
                <c:pt idx="1286">
                  <c:v>0.92457524295062299</c:v>
                </c:pt>
                <c:pt idx="1287">
                  <c:v>0.92850027715269201</c:v>
                </c:pt>
                <c:pt idx="1288">
                  <c:v>0.93242533945918504</c:v>
                </c:pt>
                <c:pt idx="1289">
                  <c:v>0.93635042951638103</c:v>
                </c:pt>
                <c:pt idx="1290">
                  <c:v>0.94027554697858096</c:v>
                </c:pt>
                <c:pt idx="1291">
                  <c:v>0.94420069150123398</c:v>
                </c:pt>
                <c:pt idx="1292">
                  <c:v>0.94812586274949495</c:v>
                </c:pt>
                <c:pt idx="1293">
                  <c:v>0.95205106039280596</c:v>
                </c:pt>
                <c:pt idx="1294">
                  <c:v>0.95597628410603597</c:v>
                </c:pt>
                <c:pt idx="1295">
                  <c:v>0.95990153357062402</c:v>
                </c:pt>
                <c:pt idx="1296">
                  <c:v>0.96382680846945701</c:v>
                </c:pt>
                <c:pt idx="1297">
                  <c:v>0.96775210849428295</c:v>
                </c:pt>
                <c:pt idx="1298">
                  <c:v>0.97167743334030598</c:v>
                </c:pt>
                <c:pt idx="1299">
                  <c:v>0.97560278270975098</c:v>
                </c:pt>
                <c:pt idx="1300">
                  <c:v>0.97952815630501799</c:v>
                </c:pt>
                <c:pt idx="1301">
                  <c:v>0.98345355383725896</c:v>
                </c:pt>
                <c:pt idx="1302">
                  <c:v>0.98737897502098304</c:v>
                </c:pt>
                <c:pt idx="1303">
                  <c:v>0.99130441957522097</c:v>
                </c:pt>
                <c:pt idx="1304">
                  <c:v>0.99522988722468797</c:v>
                </c:pt>
                <c:pt idx="1305">
                  <c:v>0.99915537769468499</c:v>
                </c:pt>
                <c:pt idx="1306">
                  <c:v>1.00308089071853</c:v>
                </c:pt>
                <c:pt idx="1307">
                  <c:v>1.00700642603246</c:v>
                </c:pt>
                <c:pt idx="1308">
                  <c:v>1.0109319833777799</c:v>
                </c:pt>
                <c:pt idx="1309">
                  <c:v>1.0148575624969201</c:v>
                </c:pt>
                <c:pt idx="1310">
                  <c:v>1.01878316313913</c:v>
                </c:pt>
                <c:pt idx="1311">
                  <c:v>1.0227087850565699</c:v>
                </c:pt>
                <c:pt idx="1312">
                  <c:v>1.02663442800519</c:v>
                </c:pt>
                <c:pt idx="1313">
                  <c:v>1.0305600917458799</c:v>
                </c:pt>
                <c:pt idx="1314">
                  <c:v>1.0344857760394699</c:v>
                </c:pt>
                <c:pt idx="1315">
                  <c:v>1.0384114806540901</c:v>
                </c:pt>
                <c:pt idx="1316">
                  <c:v>1.0423372053601301</c:v>
                </c:pt>
                <c:pt idx="1317">
                  <c:v>1.0462629499324101</c:v>
                </c:pt>
                <c:pt idx="1318">
                  <c:v>1.0501887141462201</c:v>
                </c:pt>
                <c:pt idx="1319">
                  <c:v>1.0541144977830601</c:v>
                </c:pt>
                <c:pt idx="1320">
                  <c:v>1.05804030062673</c:v>
                </c:pt>
                <c:pt idx="1321">
                  <c:v>1.0619661224654799</c:v>
                </c:pt>
                <c:pt idx="1322">
                  <c:v>1.0658919630869199</c:v>
                </c:pt>
                <c:pt idx="1323">
                  <c:v>1.0698178222855299</c:v>
                </c:pt>
                <c:pt idx="1324">
                  <c:v>1.07374369985754</c:v>
                </c:pt>
                <c:pt idx="1325">
                  <c:v>1.07766959560214</c:v>
                </c:pt>
                <c:pt idx="1326">
                  <c:v>1.0815955093226901</c:v>
                </c:pt>
                <c:pt idx="1327">
                  <c:v>1.0855214408214</c:v>
                </c:pt>
                <c:pt idx="1328">
                  <c:v>1.08944738990787</c:v>
                </c:pt>
                <c:pt idx="1329">
                  <c:v>1.09337335639237</c:v>
                </c:pt>
                <c:pt idx="1330">
                  <c:v>1.09729934008939</c:v>
                </c:pt>
                <c:pt idx="1331">
                  <c:v>1.10122534081237</c:v>
                </c:pt>
                <c:pt idx="1332">
                  <c:v>1.1051513583810799</c:v>
                </c:pt>
                <c:pt idx="1333">
                  <c:v>1.10907739261662</c:v>
                </c:pt>
                <c:pt idx="1334">
                  <c:v>1.1130034433426399</c:v>
                </c:pt>
                <c:pt idx="1335">
                  <c:v>1.11692951038647</c:v>
                </c:pt>
                <c:pt idx="1336">
                  <c:v>1.12085559357388</c:v>
                </c:pt>
                <c:pt idx="1337">
                  <c:v>1.12478169273763</c:v>
                </c:pt>
                <c:pt idx="1338">
                  <c:v>1.12870780771071</c:v>
                </c:pt>
                <c:pt idx="1339">
                  <c:v>1.1326339383299699</c:v>
                </c:pt>
                <c:pt idx="1340">
                  <c:v>1.1365600844307899</c:v>
                </c:pt>
                <c:pt idx="1341">
                  <c:v>1.14048624585451</c:v>
                </c:pt>
                <c:pt idx="1342">
                  <c:v>1.14441242244342</c:v>
                </c:pt>
                <c:pt idx="1343">
                  <c:v>1.14833861404198</c:v>
                </c:pt>
                <c:pt idx="1344">
                  <c:v>1.1522648204979999</c:v>
                </c:pt>
                <c:pt idx="1345">
                  <c:v>1.15619104165765</c:v>
                </c:pt>
                <c:pt idx="1346">
                  <c:v>1.1601172773725801</c:v>
                </c:pt>
                <c:pt idx="1347">
                  <c:v>1.1640435274960801</c:v>
                </c:pt>
                <c:pt idx="1348">
                  <c:v>1.1679697918838099</c:v>
                </c:pt>
                <c:pt idx="1349">
                  <c:v>1.1718960703899099</c:v>
                </c:pt>
                <c:pt idx="1350">
                  <c:v>1.1758223628741999</c:v>
                </c:pt>
                <c:pt idx="1351">
                  <c:v>1.17974866919711</c:v>
                </c:pt>
                <c:pt idx="1352">
                  <c:v>1.18367498922092</c:v>
                </c:pt>
                <c:pt idx="1353">
                  <c:v>1.1876013228110001</c:v>
                </c:pt>
                <c:pt idx="1354">
                  <c:v>1.19152766983075</c:v>
                </c:pt>
                <c:pt idx="1355">
                  <c:v>1.1954540301487899</c:v>
                </c:pt>
                <c:pt idx="1356">
                  <c:v>1.1993804036351099</c:v>
                </c:pt>
                <c:pt idx="1357">
                  <c:v>1.20330679016174</c:v>
                </c:pt>
                <c:pt idx="1358">
                  <c:v>1.2072331895989801</c:v>
                </c:pt>
                <c:pt idx="1359">
                  <c:v>1.2111596018224999</c:v>
                </c:pt>
                <c:pt idx="1360">
                  <c:v>1.2150860267083401</c:v>
                </c:pt>
                <c:pt idx="1361">
                  <c:v>1.21901246413416</c:v>
                </c:pt>
                <c:pt idx="1362">
                  <c:v>1.2229389139804001</c:v>
                </c:pt>
                <c:pt idx="1363">
                  <c:v>1.2268653761253401</c:v>
                </c:pt>
                <c:pt idx="1364">
                  <c:v>1.2307918504525199</c:v>
                </c:pt>
                <c:pt idx="1365">
                  <c:v>1.23471833684541</c:v>
                </c:pt>
                <c:pt idx="1366">
                  <c:v>1.2386448351910999</c:v>
                </c:pt>
                <c:pt idx="1367">
                  <c:v>1.2425713453734999</c:v>
                </c:pt>
                <c:pt idx="1368">
                  <c:v>1.24649786728201</c:v>
                </c:pt>
                <c:pt idx="1369">
                  <c:v>1.25042440080614</c:v>
                </c:pt>
                <c:pt idx="1370">
                  <c:v>1.2543509458368101</c:v>
                </c:pt>
                <c:pt idx="1371">
                  <c:v>1.2582775022675601</c:v>
                </c:pt>
                <c:pt idx="1372">
                  <c:v>1.2622040699895001</c:v>
                </c:pt>
                <c:pt idx="1373">
                  <c:v>1.26613064889883</c:v>
                </c:pt>
                <c:pt idx="1374">
                  <c:v>1.2700572388914899</c:v>
                </c:pt>
                <c:pt idx="1375">
                  <c:v>1.27398383986682</c:v>
                </c:pt>
                <c:pt idx="1376">
                  <c:v>1.27791045172082</c:v>
                </c:pt>
                <c:pt idx="1377">
                  <c:v>1.28183707435475</c:v>
                </c:pt>
                <c:pt idx="1378">
                  <c:v>1.2857637076698401</c:v>
                </c:pt>
                <c:pt idx="1379">
                  <c:v>1.2896903515685401</c:v>
                </c:pt>
                <c:pt idx="1380">
                  <c:v>1.2936170059557</c:v>
                </c:pt>
                <c:pt idx="1381">
                  <c:v>1.2975436707336501</c:v>
                </c:pt>
                <c:pt idx="1382">
                  <c:v>1.30147034580955</c:v>
                </c:pt>
                <c:pt idx="1383">
                  <c:v>1.3053970310904699</c:v>
                </c:pt>
                <c:pt idx="1384">
                  <c:v>1.3093237264855599</c:v>
                </c:pt>
                <c:pt idx="1385">
                  <c:v>1.31325043190219</c:v>
                </c:pt>
                <c:pt idx="1386">
                  <c:v>1.31717714725169</c:v>
                </c:pt>
                <c:pt idx="1387">
                  <c:v>1.32110387244547</c:v>
                </c:pt>
                <c:pt idx="1388">
                  <c:v>1.32503060739725</c:v>
                </c:pt>
                <c:pt idx="1389">
                  <c:v>1.32895735201808</c:v>
                </c:pt>
                <c:pt idx="1390">
                  <c:v>1.33288410622373</c:v>
                </c:pt>
                <c:pt idx="1391">
                  <c:v>1.3368108699297201</c:v>
                </c:pt>
                <c:pt idx="1392">
                  <c:v>1.3407376430525899</c:v>
                </c:pt>
                <c:pt idx="1393">
                  <c:v>1.34466442551079</c:v>
                </c:pt>
                <c:pt idx="1394">
                  <c:v>1.3485912172208701</c:v>
                </c:pt>
                <c:pt idx="1395">
                  <c:v>1.3525180181032099</c:v>
                </c:pt>
                <c:pt idx="1396">
                  <c:v>1.35644482807813</c:v>
                </c:pt>
                <c:pt idx="1397">
                  <c:v>1.36037164706814</c:v>
                </c:pt>
                <c:pt idx="1398">
                  <c:v>1.3642984749929301</c:v>
                </c:pt>
                <c:pt idx="1399">
                  <c:v>1.36822531177679</c:v>
                </c:pt>
                <c:pt idx="1400">
                  <c:v>1.3721521573436699</c:v>
                </c:pt>
                <c:pt idx="1401">
                  <c:v>1.3760790116183801</c:v>
                </c:pt>
                <c:pt idx="1402">
                  <c:v>1.3800058745278201</c:v>
                </c:pt>
                <c:pt idx="1403">
                  <c:v>1.38393274599572</c:v>
                </c:pt>
                <c:pt idx="1404">
                  <c:v>1.3878596259512599</c:v>
                </c:pt>
                <c:pt idx="1405">
                  <c:v>1.3917865143223001</c:v>
                </c:pt>
                <c:pt idx="1406">
                  <c:v>1.3957134110390399</c:v>
                </c:pt>
                <c:pt idx="1407">
                  <c:v>1.39964031602878</c:v>
                </c:pt>
                <c:pt idx="1408">
                  <c:v>1.4035672292232999</c:v>
                </c:pt>
                <c:pt idx="1409">
                  <c:v>1.40749415055393</c:v>
                </c:pt>
                <c:pt idx="1410">
                  <c:v>1.41142107995275</c:v>
                </c:pt>
                <c:pt idx="1411">
                  <c:v>1.41534801735386</c:v>
                </c:pt>
                <c:pt idx="1412">
                  <c:v>1.4192749626880701</c:v>
                </c:pt>
                <c:pt idx="1413">
                  <c:v>1.4232019158915199</c:v>
                </c:pt>
                <c:pt idx="1414">
                  <c:v>1.4271288768989601</c:v>
                </c:pt>
                <c:pt idx="1415">
                  <c:v>1.4310558456473901</c:v>
                </c:pt>
                <c:pt idx="1416">
                  <c:v>1.4349828220707801</c:v>
                </c:pt>
                <c:pt idx="1417">
                  <c:v>1.4389098061075301</c:v>
                </c:pt>
                <c:pt idx="1418">
                  <c:v>1.4428367976954799</c:v>
                </c:pt>
                <c:pt idx="1419">
                  <c:v>1.4467637967731199</c:v>
                </c:pt>
                <c:pt idx="1420">
                  <c:v>1.4506908032808901</c:v>
                </c:pt>
                <c:pt idx="1421">
                  <c:v>1.4546178171561299</c:v>
                </c:pt>
                <c:pt idx="1422">
                  <c:v>1.4585448383402699</c:v>
                </c:pt>
                <c:pt idx="1423">
                  <c:v>1.4624718667750101</c:v>
                </c:pt>
                <c:pt idx="1424">
                  <c:v>1.4663989024030599</c:v>
                </c:pt>
                <c:pt idx="1425">
                  <c:v>1.47032594516431</c:v>
                </c:pt>
                <c:pt idx="1426">
                  <c:v>1.4742529950029899</c:v>
                </c:pt>
                <c:pt idx="1427">
                  <c:v>1.47818005186268</c:v>
                </c:pt>
                <c:pt idx="1428">
                  <c:v>1.48210711568758</c:v>
                </c:pt>
                <c:pt idx="1429">
                  <c:v>1.4860341864237101</c:v>
                </c:pt>
                <c:pt idx="1430">
                  <c:v>1.4899612640139499</c:v>
                </c:pt>
                <c:pt idx="1431">
                  <c:v>1.4938883484051799</c:v>
                </c:pt>
                <c:pt idx="1432">
                  <c:v>1.4978154395445</c:v>
                </c:pt>
                <c:pt idx="1433">
                  <c:v>1.50174253737991</c:v>
                </c:pt>
                <c:pt idx="1434">
                  <c:v>1.5056696418565501</c:v>
                </c:pt>
                <c:pt idx="1435">
                  <c:v>1.5095967529238199</c:v>
                </c:pt>
                <c:pt idx="1436">
                  <c:v>1.5135238705304199</c:v>
                </c:pt>
                <c:pt idx="1437">
                  <c:v>1.5174509946255701</c:v>
                </c:pt>
                <c:pt idx="1438">
                  <c:v>1.52137812516027</c:v>
                </c:pt>
                <c:pt idx="1439">
                  <c:v>1.52530526208232</c:v>
                </c:pt>
                <c:pt idx="1440">
                  <c:v>1.5292324053437301</c:v>
                </c:pt>
                <c:pt idx="1441">
                  <c:v>1.5331595548954999</c:v>
                </c:pt>
                <c:pt idx="1442">
                  <c:v>1.53708671069122</c:v>
                </c:pt>
                <c:pt idx="1443">
                  <c:v>1.5410138726804199</c:v>
                </c:pt>
                <c:pt idx="1444">
                  <c:v>1.54494104081709</c:v>
                </c:pt>
                <c:pt idx="1445">
                  <c:v>1.5488682150544599</c:v>
                </c:pt>
                <c:pt idx="1446">
                  <c:v>1.5527953953462501</c:v>
                </c:pt>
                <c:pt idx="1447">
                  <c:v>1.55672258164787</c:v>
                </c:pt>
                <c:pt idx="1448">
                  <c:v>1.56064977391149</c:v>
                </c:pt>
                <c:pt idx="1449">
                  <c:v>1.5645769720934499</c:v>
                </c:pt>
                <c:pt idx="1450">
                  <c:v>1.56850417614899</c:v>
                </c:pt>
                <c:pt idx="1451">
                  <c:v>1.57243138603593</c:v>
                </c:pt>
                <c:pt idx="1452">
                  <c:v>1.5763586017079301</c:v>
                </c:pt>
                <c:pt idx="1453">
                  <c:v>1.5802858231230901</c:v>
                </c:pt>
                <c:pt idx="1454">
                  <c:v>1.58421305023869</c:v>
                </c:pt>
                <c:pt idx="1455">
                  <c:v>1.58814028301245</c:v>
                </c:pt>
                <c:pt idx="1456">
                  <c:v>1.5920675214037301</c:v>
                </c:pt>
                <c:pt idx="1457">
                  <c:v>1.5959947653686</c:v>
                </c:pt>
                <c:pt idx="1458">
                  <c:v>1.5999220148672399</c:v>
                </c:pt>
                <c:pt idx="1459">
                  <c:v>1.6038492698589999</c:v>
                </c:pt>
                <c:pt idx="1460">
                  <c:v>1.6077765303045699</c:v>
                </c:pt>
                <c:pt idx="1461">
                  <c:v>1.61170379616221</c:v>
                </c:pt>
                <c:pt idx="1462">
                  <c:v>1.61563106739338</c:v>
                </c:pt>
                <c:pt idx="1463">
                  <c:v>1.61955834395899</c:v>
                </c:pt>
                <c:pt idx="1464">
                  <c:v>1.62348562582156</c:v>
                </c:pt>
                <c:pt idx="1465">
                  <c:v>1.6274129129403001</c:v>
                </c:pt>
                <c:pt idx="1466">
                  <c:v>1.63134020527845</c:v>
                </c:pt>
                <c:pt idx="1467">
                  <c:v>1.63526750279842</c:v>
                </c:pt>
                <c:pt idx="1468">
                  <c:v>1.6391948054629599</c:v>
                </c:pt>
                <c:pt idx="1469">
                  <c:v>1.64312211323611</c:v>
                </c:pt>
                <c:pt idx="1470">
                  <c:v>1.6470494260794799</c:v>
                </c:pt>
                <c:pt idx="1471">
                  <c:v>1.6509767439578</c:v>
                </c:pt>
                <c:pt idx="1472">
                  <c:v>1.6549040668352299</c:v>
                </c:pt>
                <c:pt idx="1473">
                  <c:v>1.65883139467749</c:v>
                </c:pt>
                <c:pt idx="1474">
                  <c:v>1.66275872744696</c:v>
                </c:pt>
                <c:pt idx="1475">
                  <c:v>1.6666860651100099</c:v>
                </c:pt>
                <c:pt idx="1476">
                  <c:v>1.6706134076321499</c:v>
                </c:pt>
                <c:pt idx="1477">
                  <c:v>1.67454075497917</c:v>
                </c:pt>
                <c:pt idx="1478">
                  <c:v>1.67846810711846</c:v>
                </c:pt>
                <c:pt idx="1479">
                  <c:v>1.68239546401368</c:v>
                </c:pt>
                <c:pt idx="1480">
                  <c:v>1.6863228256334299</c:v>
                </c:pt>
                <c:pt idx="1481">
                  <c:v>1.6902501919444799</c:v>
                </c:pt>
                <c:pt idx="1482">
                  <c:v>1.6941775629154401</c:v>
                </c:pt>
                <c:pt idx="1483">
                  <c:v>1.6981049385115199</c:v>
                </c:pt>
                <c:pt idx="1484">
                  <c:v>1.7020323187019299</c:v>
                </c:pt>
                <c:pt idx="1485">
                  <c:v>1.7059597034549201</c:v>
                </c:pt>
                <c:pt idx="1486">
                  <c:v>1.7098870927390799</c:v>
                </c:pt>
                <c:pt idx="1487">
                  <c:v>1.71381448652447</c:v>
                </c:pt>
                <c:pt idx="1488">
                  <c:v>1.7177418847774799</c:v>
                </c:pt>
                <c:pt idx="1489">
                  <c:v>1.72166928746933</c:v>
                </c:pt>
                <c:pt idx="1490">
                  <c:v>1.7255966945694301</c:v>
                </c:pt>
                <c:pt idx="1491">
                  <c:v>1.7295241060489901</c:v>
                </c:pt>
                <c:pt idx="1492">
                  <c:v>1.73345152187577</c:v>
                </c:pt>
                <c:pt idx="1493">
                  <c:v>1.73737894202152</c:v>
                </c:pt>
                <c:pt idx="1494">
                  <c:v>1.7413063664570101</c:v>
                </c:pt>
                <c:pt idx="1495">
                  <c:v>1.7452337951532999</c:v>
                </c:pt>
                <c:pt idx="1496">
                  <c:v>1.7491612280828901</c:v>
                </c:pt>
                <c:pt idx="1497">
                  <c:v>1.7530886652149</c:v>
                </c:pt>
                <c:pt idx="1498">
                  <c:v>1.75701610652207</c:v>
                </c:pt>
                <c:pt idx="1499">
                  <c:v>1.76094355197705</c:v>
                </c:pt>
                <c:pt idx="1500">
                  <c:v>1.76487100155308</c:v>
                </c:pt>
                <c:pt idx="1501">
                  <c:v>1.76879845522027</c:v>
                </c:pt>
                <c:pt idx="1502">
                  <c:v>1.77272591295264</c:v>
                </c:pt>
                <c:pt idx="1503">
                  <c:v>1.77665337472323</c:v>
                </c:pt>
                <c:pt idx="1504">
                  <c:v>1.7805808405053201</c:v>
                </c:pt>
                <c:pt idx="1505">
                  <c:v>1.7845083102736701</c:v>
                </c:pt>
                <c:pt idx="1506">
                  <c:v>1.78843578399954</c:v>
                </c:pt>
                <c:pt idx="1507">
                  <c:v>1.79236326165786</c:v>
                </c:pt>
                <c:pt idx="1508">
                  <c:v>1.7962907432234101</c:v>
                </c:pt>
                <c:pt idx="1509">
                  <c:v>1.80021822867157</c:v>
                </c:pt>
                <c:pt idx="1510">
                  <c:v>1.8041457179745199</c:v>
                </c:pt>
                <c:pt idx="1511">
                  <c:v>1.8080732111083599</c:v>
                </c:pt>
                <c:pt idx="1512">
                  <c:v>1.8120007080481899</c:v>
                </c:pt>
                <c:pt idx="1513">
                  <c:v>1.81592820876931</c:v>
                </c:pt>
                <c:pt idx="1514">
                  <c:v>1.8198557132484701</c:v>
                </c:pt>
                <c:pt idx="1515">
                  <c:v>1.82378322145893</c:v>
                </c:pt>
                <c:pt idx="1516">
                  <c:v>1.8277107333778699</c:v>
                </c:pt>
                <c:pt idx="1517">
                  <c:v>1.83163824898114</c:v>
                </c:pt>
                <c:pt idx="1518">
                  <c:v>1.8355657682469</c:v>
                </c:pt>
                <c:pt idx="1519">
                  <c:v>1.8394932911489399</c:v>
                </c:pt>
                <c:pt idx="1520">
                  <c:v>1.84342081766526</c:v>
                </c:pt>
                <c:pt idx="1521">
                  <c:v>1.8473483477727899</c:v>
                </c:pt>
                <c:pt idx="1522">
                  <c:v>1.85127588144868</c:v>
                </c:pt>
                <c:pt idx="1523">
                  <c:v>1.8552034186714901</c:v>
                </c:pt>
                <c:pt idx="1524">
                  <c:v>1.8591309594162999</c:v>
                </c:pt>
                <c:pt idx="1525">
                  <c:v>1.8630585036620599</c:v>
                </c:pt>
                <c:pt idx="1526">
                  <c:v>1.8669860513863701</c:v>
                </c:pt>
                <c:pt idx="1527">
                  <c:v>1.87091360256914</c:v>
                </c:pt>
                <c:pt idx="1528">
                  <c:v>1.8748411571858901</c:v>
                </c:pt>
                <c:pt idx="1529">
                  <c:v>1.8787687152163199</c:v>
                </c:pt>
                <c:pt idx="1530">
                  <c:v>1.88269627663905</c:v>
                </c:pt>
                <c:pt idx="1531">
                  <c:v>1.8866238414329</c:v>
                </c:pt>
                <c:pt idx="1532">
                  <c:v>1.89055140957809</c:v>
                </c:pt>
                <c:pt idx="1533">
                  <c:v>1.8944789810513201</c:v>
                </c:pt>
                <c:pt idx="1534">
                  <c:v>1.89840655583316</c:v>
                </c:pt>
                <c:pt idx="1535">
                  <c:v>1.9023341339031199</c:v>
                </c:pt>
                <c:pt idx="1536">
                  <c:v>1.90626171524181</c:v>
                </c:pt>
                <c:pt idx="1537">
                  <c:v>1.9101892998271901</c:v>
                </c:pt>
                <c:pt idx="1538">
                  <c:v>1.9141168876402299</c:v>
                </c:pt>
                <c:pt idx="1539">
                  <c:v>1.91804447866107</c:v>
                </c:pt>
                <c:pt idx="1540">
                  <c:v>1.9219720728712999</c:v>
                </c:pt>
                <c:pt idx="1541">
                  <c:v>1.9258996702489399</c:v>
                </c:pt>
                <c:pt idx="1542">
                  <c:v>1.9298272707758899</c:v>
                </c:pt>
                <c:pt idx="1543">
                  <c:v>1.93375487443294</c:v>
                </c:pt>
                <c:pt idx="1544">
                  <c:v>1.93768248120107</c:v>
                </c:pt>
                <c:pt idx="1545">
                  <c:v>1.94161009106232</c:v>
                </c:pt>
                <c:pt idx="1546">
                  <c:v>1.9455377039961099</c:v>
                </c:pt>
                <c:pt idx="1547">
                  <c:v>1.9494653199848</c:v>
                </c:pt>
                <c:pt idx="1548">
                  <c:v>1.95339293900995</c:v>
                </c:pt>
                <c:pt idx="1549">
                  <c:v>1.9573205610545099</c:v>
                </c:pt>
                <c:pt idx="1550">
                  <c:v>1.9612481860979001</c:v>
                </c:pt>
                <c:pt idx="1551">
                  <c:v>1.96517581412335</c:v>
                </c:pt>
                <c:pt idx="1552">
                  <c:v>1.96910344511302</c:v>
                </c:pt>
                <c:pt idx="1553">
                  <c:v>1.97303107904921</c:v>
                </c:pt>
                <c:pt idx="1554">
                  <c:v>1.9769587159155899</c:v>
                </c:pt>
                <c:pt idx="1555">
                  <c:v>1.98088635569197</c:v>
                </c:pt>
                <c:pt idx="1556">
                  <c:v>1.9848139983629101</c:v>
                </c:pt>
                <c:pt idx="1557">
                  <c:v>1.98874164391094</c:v>
                </c:pt>
                <c:pt idx="1558">
                  <c:v>1.9926692923203</c:v>
                </c:pt>
                <c:pt idx="1559">
                  <c:v>1.99659694357163</c:v>
                </c:pt>
                <c:pt idx="1560">
                  <c:v>2.0005245976494299</c:v>
                </c:pt>
                <c:pt idx="1561">
                  <c:v>2.00445225453708</c:v>
                </c:pt>
                <c:pt idx="1562">
                  <c:v>2.0083799142180898</c:v>
                </c:pt>
                <c:pt idx="1563">
                  <c:v>2.0123075766773399</c:v>
                </c:pt>
                <c:pt idx="1564">
                  <c:v>2.0162352418958398</c:v>
                </c:pt>
                <c:pt idx="1565">
                  <c:v>2.0201629098593199</c:v>
                </c:pt>
                <c:pt idx="1566">
                  <c:v>2.0240905805514902</c:v>
                </c:pt>
                <c:pt idx="1567">
                  <c:v>2.02801825395774</c:v>
                </c:pt>
                <c:pt idx="1568">
                  <c:v>2.0319459300598699</c:v>
                </c:pt>
                <c:pt idx="1569">
                  <c:v>2.0358736088435001</c:v>
                </c:pt>
                <c:pt idx="1570">
                  <c:v>2.0398012902931502</c:v>
                </c:pt>
                <c:pt idx="1571">
                  <c:v>2.0437289743934302</c:v>
                </c:pt>
                <c:pt idx="1572">
                  <c:v>2.0476566611303402</c:v>
                </c:pt>
                <c:pt idx="1573">
                  <c:v>2.0515843504862699</c:v>
                </c:pt>
                <c:pt idx="1574">
                  <c:v>2.05551204244713</c:v>
                </c:pt>
                <c:pt idx="1575">
                  <c:v>2.0594397369986202</c:v>
                </c:pt>
                <c:pt idx="1576">
                  <c:v>2.06336743412687</c:v>
                </c:pt>
                <c:pt idx="1577">
                  <c:v>2.0672951338147501</c:v>
                </c:pt>
                <c:pt idx="1578">
                  <c:v>2.0712228360489102</c:v>
                </c:pt>
                <c:pt idx="1579">
                  <c:v>2.0751505408148998</c:v>
                </c:pt>
                <c:pt idx="1580">
                  <c:v>2.0790782480983698</c:v>
                </c:pt>
                <c:pt idx="1581">
                  <c:v>2.0830059578863098</c:v>
                </c:pt>
                <c:pt idx="1582">
                  <c:v>2.0869336701621202</c:v>
                </c:pt>
                <c:pt idx="1583">
                  <c:v>2.09086138491271</c:v>
                </c:pt>
                <c:pt idx="1584">
                  <c:v>2.09478910212475</c:v>
                </c:pt>
                <c:pt idx="1585">
                  <c:v>2.0987168217853598</c:v>
                </c:pt>
                <c:pt idx="1586">
                  <c:v>2.1026445438783599</c:v>
                </c:pt>
                <c:pt idx="1587">
                  <c:v>2.1065722683913601</c:v>
                </c:pt>
                <c:pt idx="1588">
                  <c:v>2.1104999953108701</c:v>
                </c:pt>
                <c:pt idx="1589">
                  <c:v>2.11442772462346</c:v>
                </c:pt>
                <c:pt idx="1590">
                  <c:v>2.1183554563170599</c:v>
                </c:pt>
                <c:pt idx="1591">
                  <c:v>2.12228319037599</c:v>
                </c:pt>
                <c:pt idx="1592">
                  <c:v>2.12621092678837</c:v>
                </c:pt>
                <c:pt idx="1593">
                  <c:v>2.1301386655408798</c:v>
                </c:pt>
                <c:pt idx="1594">
                  <c:v>2.13406640662242</c:v>
                </c:pt>
                <c:pt idx="1595">
                  <c:v>2.13799415001741</c:v>
                </c:pt>
                <c:pt idx="1596">
                  <c:v>2.1419218957143502</c:v>
                </c:pt>
                <c:pt idx="1597">
                  <c:v>2.1458496437005898</c:v>
                </c:pt>
                <c:pt idx="1598">
                  <c:v>2.14977739396359</c:v>
                </c:pt>
                <c:pt idx="1599">
                  <c:v>2.1537051464921202</c:v>
                </c:pt>
                <c:pt idx="1600">
                  <c:v>2.1576329012713602</c:v>
                </c:pt>
                <c:pt idx="1601">
                  <c:v>2.16156065829025</c:v>
                </c:pt>
                <c:pt idx="1602">
                  <c:v>2.16548841753632</c:v>
                </c:pt>
                <c:pt idx="1603">
                  <c:v>2.1694161789992799</c:v>
                </c:pt>
                <c:pt idx="1604">
                  <c:v>2.1733439426643799</c:v>
                </c:pt>
                <c:pt idx="1605">
                  <c:v>2.1772717085209199</c:v>
                </c:pt>
                <c:pt idx="1606">
                  <c:v>2.1811994765570502</c:v>
                </c:pt>
                <c:pt idx="1607">
                  <c:v>2.1851272467610299</c:v>
                </c:pt>
                <c:pt idx="1608">
                  <c:v>2.1890550191224198</c:v>
                </c:pt>
                <c:pt idx="1609">
                  <c:v>2.1929827936271602</c:v>
                </c:pt>
                <c:pt idx="1610">
                  <c:v>2.196910570265</c:v>
                </c:pt>
                <c:pt idx="1611">
                  <c:v>2.2008383490245</c:v>
                </c:pt>
                <c:pt idx="1612">
                  <c:v>2.2047661298952601</c:v>
                </c:pt>
                <c:pt idx="1613">
                  <c:v>2.2086939128641601</c:v>
                </c:pt>
                <c:pt idx="1614">
                  <c:v>2.2126216979209601</c:v>
                </c:pt>
                <c:pt idx="1615">
                  <c:v>2.2165494850545402</c:v>
                </c:pt>
                <c:pt idx="1616">
                  <c:v>2.2204772742551202</c:v>
                </c:pt>
                <c:pt idx="1617">
                  <c:v>2.2244050655093002</c:v>
                </c:pt>
                <c:pt idx="1618">
                  <c:v>2.2283328588074398</c:v>
                </c:pt>
                <c:pt idx="1619">
                  <c:v>2.2322606541387602</c:v>
                </c:pt>
                <c:pt idx="1620">
                  <c:v>2.2361884514925299</c:v>
                </c:pt>
                <c:pt idx="1621">
                  <c:v>2.2401162508590602</c:v>
                </c:pt>
                <c:pt idx="1622">
                  <c:v>2.24404405222591</c:v>
                </c:pt>
                <c:pt idx="1623">
                  <c:v>2.2479718555835202</c:v>
                </c:pt>
                <c:pt idx="1624">
                  <c:v>2.2518996609214899</c:v>
                </c:pt>
                <c:pt idx="1625">
                  <c:v>2.2558274682306898</c:v>
                </c:pt>
                <c:pt idx="1626">
                  <c:v>2.2597552774983898</c:v>
                </c:pt>
                <c:pt idx="1627">
                  <c:v>2.2636830887156201</c:v>
                </c:pt>
                <c:pt idx="1628">
                  <c:v>2.2676109018722599</c:v>
                </c:pt>
                <c:pt idx="1629">
                  <c:v>2.2715387169582302</c:v>
                </c:pt>
                <c:pt idx="1630">
                  <c:v>2.2754665339647802</c:v>
                </c:pt>
                <c:pt idx="1631">
                  <c:v>2.2793943528792302</c:v>
                </c:pt>
                <c:pt idx="1632">
                  <c:v>2.2833221736935498</c:v>
                </c:pt>
                <c:pt idx="1633">
                  <c:v>2.28724999639766</c:v>
                </c:pt>
                <c:pt idx="1634">
                  <c:v>2.29117782098306</c:v>
                </c:pt>
                <c:pt idx="1635">
                  <c:v>2.2951056474376501</c:v>
                </c:pt>
                <c:pt idx="1636">
                  <c:v>2.2990334757530699</c:v>
                </c:pt>
                <c:pt idx="1637">
                  <c:v>2.3029613059197902</c:v>
                </c:pt>
                <c:pt idx="1638">
                  <c:v>2.30688913792837</c:v>
                </c:pt>
                <c:pt idx="1639">
                  <c:v>2.3108169717706302</c:v>
                </c:pt>
                <c:pt idx="1640">
                  <c:v>2.3147448074344998</c:v>
                </c:pt>
                <c:pt idx="1641">
                  <c:v>2.3186726449125299</c:v>
                </c:pt>
                <c:pt idx="1642">
                  <c:v>2.3226004841952199</c:v>
                </c:pt>
                <c:pt idx="1643">
                  <c:v>2.3265283252746598</c:v>
                </c:pt>
                <c:pt idx="1644">
                  <c:v>2.3304561681393099</c:v>
                </c:pt>
                <c:pt idx="1645">
                  <c:v>2.3343840127814</c:v>
                </c:pt>
                <c:pt idx="1646">
                  <c:v>2.3383118591919501</c:v>
                </c:pt>
                <c:pt idx="1647">
                  <c:v>2.34223970736207</c:v>
                </c:pt>
                <c:pt idx="1648">
                  <c:v>2.3461675572841498</c:v>
                </c:pt>
                <c:pt idx="1649">
                  <c:v>2.3500954089469701</c:v>
                </c:pt>
                <c:pt idx="1650">
                  <c:v>2.3540232623427202</c:v>
                </c:pt>
                <c:pt idx="1651">
                  <c:v>2.3579511174633399</c:v>
                </c:pt>
                <c:pt idx="1652">
                  <c:v>2.3618789743011601</c:v>
                </c:pt>
                <c:pt idx="1653">
                  <c:v>2.36580683284518</c:v>
                </c:pt>
                <c:pt idx="1654">
                  <c:v>2.3697346930881298</c:v>
                </c:pt>
                <c:pt idx="1655">
                  <c:v>2.3736625550215802</c:v>
                </c:pt>
                <c:pt idx="1656">
                  <c:v>2.3775904186371601</c:v>
                </c:pt>
                <c:pt idx="1657">
                  <c:v>2.38151828392775</c:v>
                </c:pt>
                <c:pt idx="1658">
                  <c:v>2.3854461508826499</c:v>
                </c:pt>
                <c:pt idx="1659">
                  <c:v>2.3893740194945701</c:v>
                </c:pt>
                <c:pt idx="1660">
                  <c:v>2.3933018897559499</c:v>
                </c:pt>
                <c:pt idx="1661">
                  <c:v>2.3972297616595899</c:v>
                </c:pt>
                <c:pt idx="1662">
                  <c:v>2.4011576351950099</c:v>
                </c:pt>
                <c:pt idx="1663">
                  <c:v>2.4050855103554301</c:v>
                </c:pt>
                <c:pt idx="1664">
                  <c:v>2.40901338713289</c:v>
                </c:pt>
                <c:pt idx="1665">
                  <c:v>2.4129412655195002</c:v>
                </c:pt>
                <c:pt idx="1666">
                  <c:v>2.41686914550864</c:v>
                </c:pt>
                <c:pt idx="1667">
                  <c:v>2.4207970270900701</c:v>
                </c:pt>
                <c:pt idx="1668">
                  <c:v>2.4247249102572601</c:v>
                </c:pt>
                <c:pt idx="1669">
                  <c:v>2.4286527950022299</c:v>
                </c:pt>
                <c:pt idx="1670">
                  <c:v>2.4325806813191502</c:v>
                </c:pt>
                <c:pt idx="1671">
                  <c:v>2.4365085691976698</c:v>
                </c:pt>
                <c:pt idx="1672">
                  <c:v>2.44043645863148</c:v>
                </c:pt>
                <c:pt idx="1673">
                  <c:v>2.44436434961308</c:v>
                </c:pt>
                <c:pt idx="1674">
                  <c:v>2.4482922421350199</c:v>
                </c:pt>
                <c:pt idx="1675">
                  <c:v>2.4522201361911198</c:v>
                </c:pt>
                <c:pt idx="1676">
                  <c:v>2.45614803177157</c:v>
                </c:pt>
                <c:pt idx="1677">
                  <c:v>2.4600759288703098</c:v>
                </c:pt>
                <c:pt idx="1678">
                  <c:v>2.4640038274797602</c:v>
                </c:pt>
                <c:pt idx="1679">
                  <c:v>2.4679317275945301</c:v>
                </c:pt>
                <c:pt idx="1680">
                  <c:v>2.4718596292047099</c:v>
                </c:pt>
                <c:pt idx="1681">
                  <c:v>2.4757875323043899</c:v>
                </c:pt>
                <c:pt idx="1682">
                  <c:v>2.4797154368865102</c:v>
                </c:pt>
                <c:pt idx="1683">
                  <c:v>2.4836433429440201</c:v>
                </c:pt>
                <c:pt idx="1684">
                  <c:v>2.4875712504711598</c:v>
                </c:pt>
                <c:pt idx="1685">
                  <c:v>2.4914991594585398</c:v>
                </c:pt>
                <c:pt idx="1686">
                  <c:v>2.4954270699004799</c:v>
                </c:pt>
                <c:pt idx="1687">
                  <c:v>2.4993549817901299</c:v>
                </c:pt>
                <c:pt idx="1688">
                  <c:v>2.5032828951215902</c:v>
                </c:pt>
                <c:pt idx="1689">
                  <c:v>2.5072108098862298</c:v>
                </c:pt>
                <c:pt idx="1690">
                  <c:v>2.5111387260782698</c:v>
                </c:pt>
                <c:pt idx="1691">
                  <c:v>2.5150666436910001</c:v>
                </c:pt>
                <c:pt idx="1692">
                  <c:v>2.5189945627190098</c:v>
                </c:pt>
                <c:pt idx="1693">
                  <c:v>2.5229224831532502</c:v>
                </c:pt>
                <c:pt idx="1694">
                  <c:v>2.5268504049883602</c:v>
                </c:pt>
                <c:pt idx="1695">
                  <c:v>2.53077832821785</c:v>
                </c:pt>
                <c:pt idx="1696">
                  <c:v>2.53470625283521</c:v>
                </c:pt>
                <c:pt idx="1697">
                  <c:v>2.53863417883493</c:v>
                </c:pt>
                <c:pt idx="1698">
                  <c:v>2.5425621062087602</c:v>
                </c:pt>
                <c:pt idx="1699">
                  <c:v>2.5464900349512698</c:v>
                </c:pt>
                <c:pt idx="1700">
                  <c:v>2.5504179650561198</c:v>
                </c:pt>
                <c:pt idx="1701">
                  <c:v>2.5543458965182602</c:v>
                </c:pt>
                <c:pt idx="1702">
                  <c:v>2.5582738293289902</c:v>
                </c:pt>
                <c:pt idx="1703">
                  <c:v>2.5622017634833298</c:v>
                </c:pt>
                <c:pt idx="1704">
                  <c:v>2.5661296989751099</c:v>
                </c:pt>
                <c:pt idx="1705">
                  <c:v>2.5700576357982001</c:v>
                </c:pt>
                <c:pt idx="1706">
                  <c:v>2.5739855739477302</c:v>
                </c:pt>
                <c:pt idx="1707">
                  <c:v>2.5779135134148898</c:v>
                </c:pt>
                <c:pt idx="1708">
                  <c:v>2.58184145419547</c:v>
                </c:pt>
                <c:pt idx="1709">
                  <c:v>2.5857693962832098</c:v>
                </c:pt>
                <c:pt idx="1710">
                  <c:v>2.5896973396733798</c:v>
                </c:pt>
                <c:pt idx="1711">
                  <c:v>2.5936252843576102</c:v>
                </c:pt>
                <c:pt idx="1712">
                  <c:v>2.5975532303312501</c:v>
                </c:pt>
                <c:pt idx="1713">
                  <c:v>2.6014811775884699</c:v>
                </c:pt>
                <c:pt idx="1714">
                  <c:v>2.60540912612346</c:v>
                </c:pt>
                <c:pt idx="1715">
                  <c:v>2.6093370759316601</c:v>
                </c:pt>
                <c:pt idx="1716">
                  <c:v>2.61326502700491</c:v>
                </c:pt>
                <c:pt idx="1717">
                  <c:v>2.6171929793384199</c:v>
                </c:pt>
                <c:pt idx="1718">
                  <c:v>2.6211209329271199</c:v>
                </c:pt>
                <c:pt idx="1719">
                  <c:v>2.6250488877663001</c:v>
                </c:pt>
                <c:pt idx="1720">
                  <c:v>2.6289768438479202</c:v>
                </c:pt>
                <c:pt idx="1721">
                  <c:v>2.6329048011676299</c:v>
                </c:pt>
                <c:pt idx="1722">
                  <c:v>2.6368327597198999</c:v>
                </c:pt>
                <c:pt idx="1723">
                  <c:v>2.64076071949924</c:v>
                </c:pt>
                <c:pt idx="1724">
                  <c:v>2.6446886805013898</c:v>
                </c:pt>
                <c:pt idx="1725">
                  <c:v>2.6486166427184799</c:v>
                </c:pt>
                <c:pt idx="1726">
                  <c:v>2.65254460614603</c:v>
                </c:pt>
                <c:pt idx="1727">
                  <c:v>2.6564725707792598</c:v>
                </c:pt>
                <c:pt idx="1728">
                  <c:v>2.6604005366137602</c:v>
                </c:pt>
                <c:pt idx="1729">
                  <c:v>2.6643285036417699</c:v>
                </c:pt>
                <c:pt idx="1730">
                  <c:v>2.6682564718592499</c:v>
                </c:pt>
                <c:pt idx="1731">
                  <c:v>2.6721844412609501</c:v>
                </c:pt>
                <c:pt idx="1732">
                  <c:v>2.6761124118416402</c:v>
                </c:pt>
                <c:pt idx="1733">
                  <c:v>2.6800403835973801</c:v>
                </c:pt>
                <c:pt idx="1734">
                  <c:v>2.6839683565205599</c:v>
                </c:pt>
                <c:pt idx="1735">
                  <c:v>2.6878963306072801</c:v>
                </c:pt>
                <c:pt idx="1736">
                  <c:v>2.6918243058521498</c:v>
                </c:pt>
                <c:pt idx="1737">
                  <c:v>2.69575228225193</c:v>
                </c:pt>
                <c:pt idx="1738">
                  <c:v>2.6996802597988299</c:v>
                </c:pt>
                <c:pt idx="1739">
                  <c:v>2.7036082384890801</c:v>
                </c:pt>
                <c:pt idx="1740">
                  <c:v>2.7075362183176899</c:v>
                </c:pt>
                <c:pt idx="1741">
                  <c:v>2.7114641992797202</c:v>
                </c:pt>
                <c:pt idx="1742">
                  <c:v>2.7153921813714801</c:v>
                </c:pt>
                <c:pt idx="1743">
                  <c:v>2.7193201645856302</c:v>
                </c:pt>
                <c:pt idx="1744">
                  <c:v>2.7232481489185298</c:v>
                </c:pt>
                <c:pt idx="1745">
                  <c:v>2.7271761343650498</c:v>
                </c:pt>
                <c:pt idx="1746">
                  <c:v>2.7311041209221898</c:v>
                </c:pt>
                <c:pt idx="1747">
                  <c:v>2.7350321085824398</c:v>
                </c:pt>
                <c:pt idx="1748">
                  <c:v>2.7389600973422801</c:v>
                </c:pt>
                <c:pt idx="1749">
                  <c:v>2.7428880871969699</c:v>
                </c:pt>
                <c:pt idx="1750">
                  <c:v>2.7468160781418098</c:v>
                </c:pt>
                <c:pt idx="1751">
                  <c:v>2.7507440701733699</c:v>
                </c:pt>
                <c:pt idx="1752">
                  <c:v>2.7546720632845498</c:v>
                </c:pt>
                <c:pt idx="1753">
                  <c:v>2.75860005747196</c:v>
                </c:pt>
                <c:pt idx="1754">
                  <c:v>2.7625280527310001</c:v>
                </c:pt>
                <c:pt idx="1755">
                  <c:v>2.7664560490580499</c:v>
                </c:pt>
                <c:pt idx="1756">
                  <c:v>2.7703840464467002</c:v>
                </c:pt>
                <c:pt idx="1757">
                  <c:v>2.77431204489337</c:v>
                </c:pt>
                <c:pt idx="1758">
                  <c:v>2.77824004439357</c:v>
                </c:pt>
                <c:pt idx="1759">
                  <c:v>2.7821680449428499</c:v>
                </c:pt>
                <c:pt idx="1760">
                  <c:v>2.7860960465379798</c:v>
                </c:pt>
                <c:pt idx="1761">
                  <c:v>2.7900240491721</c:v>
                </c:pt>
                <c:pt idx="1762">
                  <c:v>2.7939520528420698</c:v>
                </c:pt>
                <c:pt idx="1763">
                  <c:v>2.7978800575434999</c:v>
                </c:pt>
                <c:pt idx="1764">
                  <c:v>2.8018080632729898</c:v>
                </c:pt>
                <c:pt idx="1765">
                  <c:v>2.8057360700243699</c:v>
                </c:pt>
                <c:pt idx="1766">
                  <c:v>2.8096640777942898</c:v>
                </c:pt>
                <c:pt idx="1767">
                  <c:v>2.81359208657847</c:v>
                </c:pt>
                <c:pt idx="1768">
                  <c:v>2.8175200963738898</c:v>
                </c:pt>
                <c:pt idx="1769">
                  <c:v>2.8214481071738899</c:v>
                </c:pt>
                <c:pt idx="1770">
                  <c:v>2.8253761189755</c:v>
                </c:pt>
                <c:pt idx="1771">
                  <c:v>2.8293041317745402</c:v>
                </c:pt>
                <c:pt idx="1772">
                  <c:v>2.8332321455668699</c:v>
                </c:pt>
                <c:pt idx="1773">
                  <c:v>2.83716016034959</c:v>
                </c:pt>
                <c:pt idx="1774">
                  <c:v>2.84108817611585</c:v>
                </c:pt>
                <c:pt idx="1775">
                  <c:v>2.8450161928633801</c:v>
                </c:pt>
                <c:pt idx="1776">
                  <c:v>2.8489442105878302</c:v>
                </c:pt>
                <c:pt idx="1777">
                  <c:v>2.8528722292863899</c:v>
                </c:pt>
                <c:pt idx="1778">
                  <c:v>2.8568002489526099</c:v>
                </c:pt>
                <c:pt idx="1779">
                  <c:v>2.8607282695837002</c:v>
                </c:pt>
                <c:pt idx="1780">
                  <c:v>2.8646562911757099</c:v>
                </c:pt>
                <c:pt idx="1781">
                  <c:v>2.86858431372469</c:v>
                </c:pt>
                <c:pt idx="1782">
                  <c:v>2.8725123372279202</c:v>
                </c:pt>
                <c:pt idx="1783">
                  <c:v>2.8764403616787702</c:v>
                </c:pt>
                <c:pt idx="1784">
                  <c:v>2.88036838707517</c:v>
                </c:pt>
                <c:pt idx="1785">
                  <c:v>2.8842964134129598</c:v>
                </c:pt>
                <c:pt idx="1786">
                  <c:v>2.8882244406895299</c:v>
                </c:pt>
                <c:pt idx="1787">
                  <c:v>2.8921524688985998</c:v>
                </c:pt>
                <c:pt idx="1788">
                  <c:v>2.8960804980376</c:v>
                </c:pt>
                <c:pt idx="1789">
                  <c:v>2.9000085281027501</c:v>
                </c:pt>
                <c:pt idx="1790">
                  <c:v>2.9039365590902899</c:v>
                </c:pt>
                <c:pt idx="1791">
                  <c:v>2.9078645909977099</c:v>
                </c:pt>
                <c:pt idx="1792">
                  <c:v>2.9117926238188501</c:v>
                </c:pt>
                <c:pt idx="1793">
                  <c:v>2.91572065755093</c:v>
                </c:pt>
                <c:pt idx="1794">
                  <c:v>2.91964869219087</c:v>
                </c:pt>
                <c:pt idx="1795">
                  <c:v>2.9235767277359299</c:v>
                </c:pt>
                <c:pt idx="1796">
                  <c:v>2.92750476418004</c:v>
                </c:pt>
                <c:pt idx="1797">
                  <c:v>2.9314328015207902</c:v>
                </c:pt>
                <c:pt idx="1798">
                  <c:v>2.9353608397545901</c:v>
                </c:pt>
                <c:pt idx="1799">
                  <c:v>2.93928887887785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236144"/>
        <c:axId val="208236704"/>
      </c:lineChart>
      <c:catAx>
        <c:axId val="2082361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236704"/>
        <c:crosses val="autoZero"/>
        <c:auto val="1"/>
        <c:lblAlgn val="ctr"/>
        <c:lblOffset val="100"/>
        <c:noMultiLvlLbl val="0"/>
      </c:catAx>
      <c:valAx>
        <c:axId val="208236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236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84D1A-26F3-47E1-9622-720D5EDABCB2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05C0D-E78A-46D1-AC8F-B4FBB98777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151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8ED5-804C-4792-B6AC-F201D49D7CCE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7ED6-46A9-4BC0-8479-B852E8C40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49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8ED5-804C-4792-B6AC-F201D49D7CCE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7ED6-46A9-4BC0-8479-B852E8C40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46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8ED5-804C-4792-B6AC-F201D49D7CCE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7ED6-46A9-4BC0-8479-B852E8C40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5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24600" y="1060938"/>
            <a:ext cx="5029200" cy="5116025"/>
          </a:xfrm>
        </p:spPr>
        <p:txBody>
          <a:bodyPr>
            <a:normAutofit/>
          </a:bodyPr>
          <a:lstStyle>
            <a:lvl1pPr>
              <a:defRPr sz="1200"/>
            </a:lvl1pPr>
            <a:lvl2pPr marL="360000">
              <a:defRPr sz="1100"/>
            </a:lvl2pPr>
            <a:lvl3pPr marL="720000">
              <a:defRPr sz="1050"/>
            </a:lvl3pPr>
            <a:lvl4pPr marL="1080000">
              <a:defRPr sz="1000"/>
            </a:lvl4pPr>
            <a:lvl5pPr marL="1440000"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8ED5-804C-4792-B6AC-F201D49D7CCE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7ED6-46A9-4BC0-8479-B852E8C40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809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8ED5-804C-4792-B6AC-F201D49D7CCE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7ED6-46A9-4BC0-8479-B852E8C40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95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8ED5-804C-4792-B6AC-F201D49D7CCE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7ED6-46A9-4BC0-8479-B852E8C40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9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8ED5-804C-4792-B6AC-F201D49D7CCE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7ED6-46A9-4BC0-8479-B852E8C40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5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8ED5-804C-4792-B6AC-F201D49D7CCE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7ED6-46A9-4BC0-8479-B852E8C40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270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8ED5-804C-4792-B6AC-F201D49D7CCE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7ED6-46A9-4BC0-8479-B852E8C40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38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8ED5-804C-4792-B6AC-F201D49D7CCE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7ED6-46A9-4BC0-8479-B852E8C40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68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8ED5-804C-4792-B6AC-F201D49D7CCE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7ED6-46A9-4BC0-8479-B852E8C40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88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5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060938"/>
            <a:ext cx="10515600" cy="5116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18ED5-804C-4792-B6AC-F201D49D7CCE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E7ED6-46A9-4BC0-8479-B852E8C40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72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6.mp4"/><Relationship Id="rId1" Type="http://schemas.microsoft.com/office/2007/relationships/media" Target="../media/media6.mp4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7.mp4"/><Relationship Id="rId1" Type="http://schemas.microsoft.com/office/2007/relationships/media" Target="../media/media7.mp4"/><Relationship Id="rId6" Type="http://schemas.openxmlformats.org/officeDocument/2006/relationships/chart" Target="../charts/chart14.xml"/><Relationship Id="rId5" Type="http://schemas.openxmlformats.org/officeDocument/2006/relationships/chart" Target="../charts/chart1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8.mp4"/><Relationship Id="rId1" Type="http://schemas.microsoft.com/office/2007/relationships/media" Target="../media/media8.mp4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/>
              <a:t>ECA+CPA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Emergency Collision Alarm + Closest Position of Approach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500" y="6000750"/>
            <a:ext cx="2329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2018-07-05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0166350" y="600075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/>
              <a:t>전호군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16926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정면충돌</a:t>
            </a:r>
            <a:endParaRPr lang="ko-KR" altLang="en-US" dirty="0"/>
          </a:p>
        </p:txBody>
      </p:sp>
      <p:pic>
        <p:nvPicPr>
          <p:cNvPr id="4" name="정면충돌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324600" y="1644650"/>
            <a:ext cx="5029200" cy="3946525"/>
          </a:xfrm>
        </p:spPr>
      </p:pic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7362951"/>
              </p:ext>
            </p:extLst>
          </p:nvPr>
        </p:nvGraphicFramePr>
        <p:xfrm>
          <a:off x="258310" y="1079499"/>
          <a:ext cx="5837690" cy="3003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8105834"/>
              </p:ext>
            </p:extLst>
          </p:nvPr>
        </p:nvGraphicFramePr>
        <p:xfrm>
          <a:off x="290298" y="4083050"/>
          <a:ext cx="5805702" cy="2578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58791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정면추월</a:t>
            </a:r>
            <a:endParaRPr lang="ko-KR" altLang="en-US" dirty="0"/>
          </a:p>
        </p:txBody>
      </p:sp>
      <p:pic>
        <p:nvPicPr>
          <p:cNvPr id="4" name="녹화_2018_07_05_13_23_29_698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324600" y="1644650"/>
            <a:ext cx="5029200" cy="3946525"/>
          </a:xfrm>
        </p:spPr>
      </p:pic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7009084"/>
              </p:ext>
            </p:extLst>
          </p:nvPr>
        </p:nvGraphicFramePr>
        <p:xfrm>
          <a:off x="185057" y="895348"/>
          <a:ext cx="5910943" cy="2710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9243245"/>
              </p:ext>
            </p:extLst>
          </p:nvPr>
        </p:nvGraphicFramePr>
        <p:xfrm>
          <a:off x="175453" y="3605691"/>
          <a:ext cx="5920548" cy="308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18309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좌현교차</a:t>
            </a:r>
            <a:r>
              <a:rPr lang="ko-KR" altLang="en-US" dirty="0" smtClean="0"/>
              <a:t> 선수통과</a:t>
            </a:r>
            <a:r>
              <a:rPr lang="en-US" altLang="ko-KR" dirty="0" smtClean="0"/>
              <a:t>(</a:t>
            </a:r>
            <a:r>
              <a:rPr lang="ko-KR" altLang="en-US" dirty="0" smtClean="0"/>
              <a:t>안전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좌현교차 선수통과(안전)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324600" y="1644650"/>
            <a:ext cx="5029200" cy="3946525"/>
          </a:xfrm>
        </p:spPr>
      </p:pic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9590527"/>
              </p:ext>
            </p:extLst>
          </p:nvPr>
        </p:nvGraphicFramePr>
        <p:xfrm>
          <a:off x="1" y="920262"/>
          <a:ext cx="6096000" cy="3002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3907954"/>
              </p:ext>
            </p:extLst>
          </p:nvPr>
        </p:nvGraphicFramePr>
        <p:xfrm>
          <a:off x="0" y="3923137"/>
          <a:ext cx="6022611" cy="2934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46139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좌현교차</a:t>
            </a:r>
            <a:r>
              <a:rPr lang="en-US" altLang="ko-KR" dirty="0" smtClean="0"/>
              <a:t>(</a:t>
            </a:r>
            <a:r>
              <a:rPr lang="ko-KR" altLang="en-US" dirty="0" smtClean="0"/>
              <a:t>충돌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좌현교차(충돌)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324600" y="1644650"/>
            <a:ext cx="5029200" cy="3946525"/>
          </a:xfrm>
        </p:spPr>
      </p:pic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4780511"/>
              </p:ext>
            </p:extLst>
          </p:nvPr>
        </p:nvGraphicFramePr>
        <p:xfrm>
          <a:off x="0" y="920263"/>
          <a:ext cx="6095999" cy="291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1654043"/>
              </p:ext>
            </p:extLst>
          </p:nvPr>
        </p:nvGraphicFramePr>
        <p:xfrm>
          <a:off x="0" y="3838575"/>
          <a:ext cx="6049929" cy="2911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38858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좌현교차</a:t>
            </a:r>
            <a:r>
              <a:rPr lang="en-US" altLang="ko-KR" dirty="0"/>
              <a:t> </a:t>
            </a:r>
            <a:r>
              <a:rPr lang="ko-KR" altLang="en-US" dirty="0" err="1" smtClean="0"/>
              <a:t>선미지남</a:t>
            </a:r>
            <a:endParaRPr lang="ko-KR" altLang="en-US" dirty="0"/>
          </a:p>
        </p:txBody>
      </p:sp>
      <p:pic>
        <p:nvPicPr>
          <p:cNvPr id="4" name="좌현교차 선미지남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324600" y="1644650"/>
            <a:ext cx="5029200" cy="3946525"/>
          </a:xfrm>
        </p:spPr>
      </p:pic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8992348"/>
              </p:ext>
            </p:extLst>
          </p:nvPr>
        </p:nvGraphicFramePr>
        <p:xfrm>
          <a:off x="120362" y="920262"/>
          <a:ext cx="5975638" cy="2880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6597662"/>
              </p:ext>
            </p:extLst>
          </p:nvPr>
        </p:nvGraphicFramePr>
        <p:xfrm>
          <a:off x="113558" y="4025413"/>
          <a:ext cx="5982442" cy="2405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895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대각선추월</a:t>
            </a:r>
            <a:r>
              <a:rPr lang="en-US" altLang="ko-KR" dirty="0" smtClean="0"/>
              <a:t>(</a:t>
            </a:r>
            <a:r>
              <a:rPr lang="ko-KR" altLang="en-US" dirty="0" smtClean="0"/>
              <a:t>충돌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대각선추월(충돌)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324600" y="1644650"/>
            <a:ext cx="5029200" cy="3946525"/>
          </a:xfrm>
        </p:spPr>
      </p:pic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4994141"/>
              </p:ext>
            </p:extLst>
          </p:nvPr>
        </p:nvGraphicFramePr>
        <p:xfrm>
          <a:off x="0" y="920262"/>
          <a:ext cx="6096000" cy="2908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3728485"/>
              </p:ext>
            </p:extLst>
          </p:nvPr>
        </p:nvGraphicFramePr>
        <p:xfrm>
          <a:off x="50426" y="3739251"/>
          <a:ext cx="6045573" cy="3118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48653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상대선 정지</a:t>
            </a:r>
            <a:endParaRPr lang="ko-KR" altLang="en-US" dirty="0"/>
          </a:p>
        </p:txBody>
      </p:sp>
      <p:pic>
        <p:nvPicPr>
          <p:cNvPr id="4" name="상대선정지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324600" y="1644650"/>
            <a:ext cx="5029200" cy="3946525"/>
          </a:xfrm>
        </p:spPr>
      </p:pic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18826"/>
              </p:ext>
            </p:extLst>
          </p:nvPr>
        </p:nvGraphicFramePr>
        <p:xfrm>
          <a:off x="104774" y="1012032"/>
          <a:ext cx="5705475" cy="2721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3897545"/>
              </p:ext>
            </p:extLst>
          </p:nvPr>
        </p:nvGraphicFramePr>
        <p:xfrm>
          <a:off x="104774" y="3733801"/>
          <a:ext cx="56769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7358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본선 정지</a:t>
            </a:r>
            <a:endParaRPr lang="ko-KR" altLang="en-US" dirty="0"/>
          </a:p>
        </p:txBody>
      </p:sp>
      <p:pic>
        <p:nvPicPr>
          <p:cNvPr id="4" name="본선 정지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324600" y="1644650"/>
            <a:ext cx="5029200" cy="3946525"/>
          </a:xfrm>
        </p:spPr>
      </p:pic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2468549"/>
              </p:ext>
            </p:extLst>
          </p:nvPr>
        </p:nvGraphicFramePr>
        <p:xfrm>
          <a:off x="0" y="920262"/>
          <a:ext cx="6096000" cy="2988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7108866"/>
              </p:ext>
            </p:extLst>
          </p:nvPr>
        </p:nvGraphicFramePr>
        <p:xfrm>
          <a:off x="158494" y="3909094"/>
          <a:ext cx="6051806" cy="2914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32759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32</Words>
  <Application>Microsoft Office PowerPoint</Application>
  <PresentationFormat>와이드스크린</PresentationFormat>
  <Paragraphs>12</Paragraphs>
  <Slides>9</Slides>
  <Notes>0</Notes>
  <HiddenSlides>0</HiddenSlides>
  <MMClips>8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ECA+CPA</vt:lpstr>
      <vt:lpstr>정면충돌</vt:lpstr>
      <vt:lpstr>정면추월</vt:lpstr>
      <vt:lpstr>좌현교차 선수통과(안전)</vt:lpstr>
      <vt:lpstr>좌현교차(충돌)</vt:lpstr>
      <vt:lpstr>좌현교차 선미지남</vt:lpstr>
      <vt:lpstr>대각선추월(충돌)</vt:lpstr>
      <vt:lpstr>상대선 정지</vt:lpstr>
      <vt:lpstr>본선 정지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(검토)연안안전위험도 제안서</dc:title>
  <dc:creator>Jeong</dc:creator>
  <cp:lastModifiedBy>Hokun</cp:lastModifiedBy>
  <cp:revision>16</cp:revision>
  <dcterms:created xsi:type="dcterms:W3CDTF">2018-05-28T01:36:59Z</dcterms:created>
  <dcterms:modified xsi:type="dcterms:W3CDTF">2018-07-05T07:44:29Z</dcterms:modified>
</cp:coreProperties>
</file>