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9" r:id="rId5"/>
    <p:sldId id="266" r:id="rId6"/>
    <p:sldId id="267" r:id="rId7"/>
    <p:sldId id="268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DBA6B5C-C322-459A-828E-4B04F3B34508}">
          <p14:sldIdLst>
            <p14:sldId id="256"/>
            <p14:sldId id="257"/>
            <p14:sldId id="265"/>
            <p14:sldId id="269"/>
            <p14:sldId id="266"/>
            <p14:sldId id="267"/>
            <p14:sldId id="268"/>
            <p14:sldId id="270"/>
          </p14:sldIdLst>
        </p14:section>
        <p14:section name="참고자료" id="{E2A50D22-E8E0-46A6-9146-BD55E89A15C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74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84D1A-26F3-47E1-9622-720D5EDABCB2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05C0D-E78A-46D1-AC8F-B4FBB987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5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49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46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5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24600" y="1060938"/>
            <a:ext cx="5029200" cy="5116025"/>
          </a:xfrm>
        </p:spPr>
        <p:txBody>
          <a:bodyPr>
            <a:normAutofit/>
          </a:bodyPr>
          <a:lstStyle>
            <a:lvl1pPr>
              <a:defRPr sz="1200"/>
            </a:lvl1pPr>
            <a:lvl2pPr marL="360000">
              <a:defRPr sz="1100"/>
            </a:lvl2pPr>
            <a:lvl3pPr marL="720000">
              <a:defRPr sz="1050"/>
            </a:lvl3pPr>
            <a:lvl4pPr marL="1080000">
              <a:defRPr sz="1000"/>
            </a:lvl4pPr>
            <a:lvl5pPr marL="1440000"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80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5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9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7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8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8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5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60938"/>
            <a:ext cx="10515600" cy="5116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18ED5-804C-4792-B6AC-F201D49D7CC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2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ECA+CPA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Emergency Collision Alarm + Closest Position of Approach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6000750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2018-07-17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166350" y="600075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/>
              <a:t>전호군</a:t>
            </a:r>
            <a:endParaRPr lang="ko-KR" altLang="en-US" sz="3200"/>
          </a:p>
        </p:txBody>
      </p:sp>
      <p:sp>
        <p:nvSpPr>
          <p:cNvPr id="6" name="TextBox 5"/>
          <p:cNvSpPr txBox="1"/>
          <p:nvPr/>
        </p:nvSpPr>
        <p:spPr>
          <a:xfrm>
            <a:off x="509752" y="346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알고리듬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타선 정박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아슬하게</a:t>
            </a:r>
            <a:r>
              <a:rPr lang="ko-KR" altLang="en-US" dirty="0" smtClean="0"/>
              <a:t> 피함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12828" y="285007"/>
            <a:ext cx="52148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CPA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≤ </a:t>
            </a:r>
            <a:r>
              <a:rPr lang="en-US" altLang="ko-KR" dirty="0" smtClean="0"/>
              <a:t>0.35 mile</a:t>
            </a:r>
          </a:p>
          <a:p>
            <a:r>
              <a:rPr lang="ko-KR" altLang="en-US" dirty="0" smtClean="0"/>
              <a:t>검정색</a:t>
            </a:r>
            <a:r>
              <a:rPr lang="en-US" altLang="ko-KR" dirty="0" smtClean="0"/>
              <a:t>: (TCPA&gt;10</a:t>
            </a:r>
            <a:r>
              <a:rPr lang="ko-KR" altLang="en-US" dirty="0" smtClean="0"/>
              <a:t>분</a:t>
            </a:r>
            <a:r>
              <a:rPr lang="en-US" altLang="ko-KR" dirty="0"/>
              <a:t> </a:t>
            </a:r>
            <a:r>
              <a:rPr lang="en-US" altLang="ko-KR" dirty="0" smtClean="0"/>
              <a:t>or TCPA&lt;0) or </a:t>
            </a:r>
            <a:r>
              <a:rPr lang="ko-KR" altLang="en-US" dirty="0" err="1" smtClean="0"/>
              <a:t>정횡후</a:t>
            </a:r>
            <a:r>
              <a:rPr lang="ko-KR" altLang="en-US" dirty="0"/>
              <a:t>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r>
              <a:rPr lang="ko-KR" altLang="en-US" dirty="0" smtClean="0"/>
              <a:t>황색</a:t>
            </a:r>
            <a:r>
              <a:rPr lang="en-US" altLang="ko-KR" dirty="0" smtClean="0"/>
              <a:t>: TCPA 5~10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주황색</a:t>
            </a:r>
            <a:r>
              <a:rPr lang="en-US" altLang="ko-KR" dirty="0"/>
              <a:t>: TCPA </a:t>
            </a:r>
            <a:r>
              <a:rPr lang="en-US" altLang="ko-KR" dirty="0" smtClean="0"/>
              <a:t>2~5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적색</a:t>
            </a:r>
            <a:r>
              <a:rPr lang="en-US" altLang="ko-KR" dirty="0" smtClean="0"/>
              <a:t>: TCPA 0~2</a:t>
            </a:r>
            <a:r>
              <a:rPr lang="ko-KR" altLang="en-US" dirty="0" smtClean="0"/>
              <a:t>분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88" y="3429000"/>
            <a:ext cx="4997963" cy="21619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188" y="1267074"/>
            <a:ext cx="4997963" cy="2161926"/>
          </a:xfrm>
          <a:prstGeom prst="rect">
            <a:avLst/>
          </a:prstGeom>
        </p:spPr>
      </p:pic>
      <p:pic>
        <p:nvPicPr>
          <p:cNvPr id="10" name="마주침(아슬하게 피함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312828" y="1762334"/>
            <a:ext cx="4345276" cy="383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1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좌현교차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선수지남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정면충돌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76011" y="1949871"/>
            <a:ext cx="4235121" cy="37384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76011" y="472543"/>
            <a:ext cx="35141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CPA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≤ </a:t>
            </a:r>
            <a:r>
              <a:rPr lang="en-US" altLang="ko-KR" dirty="0" smtClean="0"/>
              <a:t>0.5 mile</a:t>
            </a:r>
          </a:p>
          <a:p>
            <a:r>
              <a:rPr lang="ko-KR" altLang="en-US" dirty="0" smtClean="0"/>
              <a:t>검정색</a:t>
            </a:r>
            <a:r>
              <a:rPr lang="en-US" altLang="ko-KR" dirty="0" smtClean="0"/>
              <a:t>: (TCPA&gt;10</a:t>
            </a:r>
            <a:r>
              <a:rPr lang="ko-KR" altLang="en-US" dirty="0" smtClean="0"/>
              <a:t>분</a:t>
            </a:r>
            <a:r>
              <a:rPr lang="en-US" altLang="ko-KR" dirty="0"/>
              <a:t> </a:t>
            </a:r>
            <a:r>
              <a:rPr lang="en-US" altLang="ko-KR" dirty="0" smtClean="0"/>
              <a:t>or TCPA&lt;0)</a:t>
            </a:r>
          </a:p>
          <a:p>
            <a:r>
              <a:rPr lang="ko-KR" altLang="en-US" dirty="0" smtClean="0"/>
              <a:t>황색</a:t>
            </a:r>
            <a:r>
              <a:rPr lang="en-US" altLang="ko-KR" dirty="0" smtClean="0"/>
              <a:t>: TCPA 5~10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주황색</a:t>
            </a:r>
            <a:r>
              <a:rPr lang="en-US" altLang="ko-KR" dirty="0"/>
              <a:t>: TCPA </a:t>
            </a:r>
            <a:r>
              <a:rPr lang="en-US" altLang="ko-KR" dirty="0" smtClean="0"/>
              <a:t>2~5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적색</a:t>
            </a:r>
            <a:r>
              <a:rPr lang="en-US" altLang="ko-KR" dirty="0" smtClean="0"/>
              <a:t>: TCPA 0~2</a:t>
            </a:r>
            <a:r>
              <a:rPr lang="ko-KR" altLang="en-US" dirty="0" smtClean="0"/>
              <a:t>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19" y="3429000"/>
            <a:ext cx="4931230" cy="22592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918" y="1169719"/>
            <a:ext cx="4931230" cy="225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좌현교차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선미지남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6011" y="472543"/>
            <a:ext cx="35141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CPA </a:t>
            </a:r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≤</a:t>
            </a:r>
            <a:r>
              <a:rPr lang="en-US" altLang="ko-KR" dirty="0" smtClean="0"/>
              <a:t>0.5 mile</a:t>
            </a:r>
          </a:p>
          <a:p>
            <a:r>
              <a:rPr lang="ko-KR" altLang="en-US" dirty="0" smtClean="0"/>
              <a:t>검정색</a:t>
            </a:r>
            <a:r>
              <a:rPr lang="en-US" altLang="ko-KR" dirty="0" smtClean="0"/>
              <a:t>: (TCPA&gt;10</a:t>
            </a:r>
            <a:r>
              <a:rPr lang="ko-KR" altLang="en-US" dirty="0" smtClean="0"/>
              <a:t>분</a:t>
            </a:r>
            <a:r>
              <a:rPr lang="en-US" altLang="ko-KR" dirty="0"/>
              <a:t> </a:t>
            </a:r>
            <a:r>
              <a:rPr lang="en-US" altLang="ko-KR" dirty="0" smtClean="0"/>
              <a:t>or TCPA&lt;0)</a:t>
            </a:r>
          </a:p>
          <a:p>
            <a:r>
              <a:rPr lang="ko-KR" altLang="en-US" dirty="0" smtClean="0"/>
              <a:t>황색</a:t>
            </a:r>
            <a:r>
              <a:rPr lang="en-US" altLang="ko-KR" dirty="0" smtClean="0"/>
              <a:t>: TCPA 5~10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주황색</a:t>
            </a:r>
            <a:r>
              <a:rPr lang="en-US" altLang="ko-KR" dirty="0"/>
              <a:t>: TCPA </a:t>
            </a:r>
            <a:r>
              <a:rPr lang="en-US" altLang="ko-KR" dirty="0" smtClean="0"/>
              <a:t>2~5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적색</a:t>
            </a:r>
            <a:r>
              <a:rPr lang="en-US" altLang="ko-KR" dirty="0" smtClean="0"/>
              <a:t>: TCPA 0~2</a:t>
            </a:r>
            <a:r>
              <a:rPr lang="ko-KR" altLang="en-US" dirty="0" smtClean="0"/>
              <a:t>분</a:t>
            </a:r>
            <a:endParaRPr lang="en-US" altLang="ko-KR" dirty="0"/>
          </a:p>
        </p:txBody>
      </p:sp>
      <p:pic>
        <p:nvPicPr>
          <p:cNvPr id="5" name="좌현교차(선미지남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76011" y="2057288"/>
            <a:ext cx="4188031" cy="36968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1101618"/>
            <a:ext cx="4400550" cy="23273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1" y="3429000"/>
            <a:ext cx="4400550" cy="23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6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정면충돌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6011" y="472543"/>
            <a:ext cx="35141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CPA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≤ </a:t>
            </a:r>
            <a:r>
              <a:rPr lang="en-US" altLang="ko-KR" dirty="0" smtClean="0"/>
              <a:t>0.5 mile</a:t>
            </a:r>
          </a:p>
          <a:p>
            <a:r>
              <a:rPr lang="ko-KR" altLang="en-US" dirty="0" smtClean="0"/>
              <a:t>검정색</a:t>
            </a:r>
            <a:r>
              <a:rPr lang="en-US" altLang="ko-KR" dirty="0" smtClean="0"/>
              <a:t>: (TCPA&gt;10</a:t>
            </a:r>
            <a:r>
              <a:rPr lang="ko-KR" altLang="en-US" dirty="0" smtClean="0"/>
              <a:t>분</a:t>
            </a:r>
            <a:r>
              <a:rPr lang="en-US" altLang="ko-KR" dirty="0"/>
              <a:t> </a:t>
            </a:r>
            <a:r>
              <a:rPr lang="en-US" altLang="ko-KR" dirty="0" smtClean="0"/>
              <a:t>or TCPA&lt;0)</a:t>
            </a:r>
          </a:p>
          <a:p>
            <a:r>
              <a:rPr lang="ko-KR" altLang="en-US" dirty="0" smtClean="0"/>
              <a:t>황색</a:t>
            </a:r>
            <a:r>
              <a:rPr lang="en-US" altLang="ko-KR" dirty="0" smtClean="0"/>
              <a:t>: TCPA 5~10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주황색</a:t>
            </a:r>
            <a:r>
              <a:rPr lang="en-US" altLang="ko-KR" dirty="0"/>
              <a:t>: TCPA </a:t>
            </a:r>
            <a:r>
              <a:rPr lang="en-US" altLang="ko-KR" dirty="0" smtClean="0"/>
              <a:t>2~5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적색</a:t>
            </a:r>
            <a:r>
              <a:rPr lang="en-US" altLang="ko-KR" dirty="0" smtClean="0"/>
              <a:t>: TCPA 0~2</a:t>
            </a:r>
            <a:r>
              <a:rPr lang="ko-KR" altLang="en-US" dirty="0" smtClean="0"/>
              <a:t>분</a:t>
            </a:r>
            <a:endParaRPr lang="en-US" altLang="ko-KR" dirty="0"/>
          </a:p>
        </p:txBody>
      </p:sp>
      <p:pic>
        <p:nvPicPr>
          <p:cNvPr id="3" name="정면충돌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76011" y="1949871"/>
            <a:ext cx="4330534" cy="38226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448403"/>
            <a:ext cx="4411981" cy="23202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1112519"/>
            <a:ext cx="4411981" cy="232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3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후면추돌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6011" y="472543"/>
            <a:ext cx="35141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CPA </a:t>
            </a:r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≤</a:t>
            </a:r>
            <a:r>
              <a:rPr lang="en-US" altLang="ko-KR" dirty="0" smtClean="0"/>
              <a:t>0.5 mile</a:t>
            </a:r>
          </a:p>
          <a:p>
            <a:r>
              <a:rPr lang="ko-KR" altLang="en-US" dirty="0" smtClean="0"/>
              <a:t>검정색</a:t>
            </a:r>
            <a:r>
              <a:rPr lang="en-US" altLang="ko-KR" dirty="0" smtClean="0"/>
              <a:t>: (TCPA&gt;10</a:t>
            </a:r>
            <a:r>
              <a:rPr lang="ko-KR" altLang="en-US" dirty="0" smtClean="0"/>
              <a:t>분</a:t>
            </a:r>
            <a:r>
              <a:rPr lang="en-US" altLang="ko-KR" dirty="0"/>
              <a:t> </a:t>
            </a:r>
            <a:r>
              <a:rPr lang="en-US" altLang="ko-KR" dirty="0" smtClean="0"/>
              <a:t>or TCPA&lt;0)</a:t>
            </a:r>
          </a:p>
          <a:p>
            <a:r>
              <a:rPr lang="ko-KR" altLang="en-US" dirty="0" smtClean="0"/>
              <a:t>황색</a:t>
            </a:r>
            <a:r>
              <a:rPr lang="en-US" altLang="ko-KR" dirty="0" smtClean="0"/>
              <a:t>: TCPA 5~10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주황색</a:t>
            </a:r>
            <a:r>
              <a:rPr lang="en-US" altLang="ko-KR" dirty="0"/>
              <a:t>: TCPA </a:t>
            </a:r>
            <a:r>
              <a:rPr lang="en-US" altLang="ko-KR" dirty="0" smtClean="0"/>
              <a:t>2~5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적색</a:t>
            </a:r>
            <a:r>
              <a:rPr lang="en-US" altLang="ko-KR" dirty="0" smtClean="0"/>
              <a:t>: TCPA 0~2</a:t>
            </a:r>
            <a:r>
              <a:rPr lang="ko-KR" altLang="en-US" dirty="0" smtClean="0"/>
              <a:t>분</a:t>
            </a:r>
            <a:endParaRPr lang="en-US" altLang="ko-KR" dirty="0"/>
          </a:p>
        </p:txBody>
      </p:sp>
      <p:pic>
        <p:nvPicPr>
          <p:cNvPr id="4" name="후면추돌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76011" y="1949870"/>
            <a:ext cx="4324597" cy="38173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29000"/>
            <a:ext cx="4477326" cy="2344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084630"/>
            <a:ext cx="4477326" cy="23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6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대각선추월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6011" y="472543"/>
            <a:ext cx="35141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CPA </a:t>
            </a:r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≤</a:t>
            </a:r>
            <a:r>
              <a:rPr lang="en-US" altLang="ko-KR" dirty="0" smtClean="0"/>
              <a:t>0.5 mile</a:t>
            </a:r>
          </a:p>
          <a:p>
            <a:r>
              <a:rPr lang="ko-KR" altLang="en-US" dirty="0" smtClean="0"/>
              <a:t>검정색</a:t>
            </a:r>
            <a:r>
              <a:rPr lang="en-US" altLang="ko-KR" dirty="0" smtClean="0"/>
              <a:t>: (TCPA&gt;10</a:t>
            </a:r>
            <a:r>
              <a:rPr lang="ko-KR" altLang="en-US" dirty="0" smtClean="0"/>
              <a:t>분</a:t>
            </a:r>
            <a:r>
              <a:rPr lang="en-US" altLang="ko-KR" dirty="0"/>
              <a:t> </a:t>
            </a:r>
            <a:r>
              <a:rPr lang="en-US" altLang="ko-KR" dirty="0" smtClean="0"/>
              <a:t>or TCPA&lt;0)</a:t>
            </a:r>
          </a:p>
          <a:p>
            <a:r>
              <a:rPr lang="ko-KR" altLang="en-US" dirty="0" smtClean="0"/>
              <a:t>황색</a:t>
            </a:r>
            <a:r>
              <a:rPr lang="en-US" altLang="ko-KR" dirty="0" smtClean="0"/>
              <a:t>: TCPA 5~10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주황색</a:t>
            </a:r>
            <a:r>
              <a:rPr lang="en-US" altLang="ko-KR" dirty="0"/>
              <a:t>: TCPA </a:t>
            </a:r>
            <a:r>
              <a:rPr lang="en-US" altLang="ko-KR" dirty="0" smtClean="0"/>
              <a:t>2~5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적색</a:t>
            </a:r>
            <a:r>
              <a:rPr lang="en-US" altLang="ko-KR" dirty="0" smtClean="0"/>
              <a:t>: TCPA 0~2</a:t>
            </a:r>
            <a:r>
              <a:rPr lang="ko-KR" altLang="en-US" dirty="0" smtClean="0"/>
              <a:t>분</a:t>
            </a:r>
            <a:endParaRPr lang="en-US" altLang="ko-KR" dirty="0"/>
          </a:p>
        </p:txBody>
      </p:sp>
      <p:pic>
        <p:nvPicPr>
          <p:cNvPr id="10" name="대각선추월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76011" y="2057289"/>
            <a:ext cx="3993574" cy="352519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29000"/>
            <a:ext cx="4432299" cy="235286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076136"/>
            <a:ext cx="4432299" cy="23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본선 정지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아슬하게</a:t>
            </a:r>
            <a:r>
              <a:rPr lang="ko-KR" altLang="en-US" dirty="0" smtClean="0"/>
              <a:t> 피함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6011" y="472543"/>
            <a:ext cx="35141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CPA </a:t>
            </a:r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≤</a:t>
            </a:r>
            <a:r>
              <a:rPr lang="en-US" altLang="ko-KR" dirty="0" smtClean="0"/>
              <a:t>0.5 mile</a:t>
            </a:r>
          </a:p>
          <a:p>
            <a:r>
              <a:rPr lang="ko-KR" altLang="en-US" dirty="0" smtClean="0"/>
              <a:t>검정색</a:t>
            </a:r>
            <a:r>
              <a:rPr lang="en-US" altLang="ko-KR" dirty="0" smtClean="0"/>
              <a:t>: (TCPA&gt;10</a:t>
            </a:r>
            <a:r>
              <a:rPr lang="ko-KR" altLang="en-US" dirty="0" smtClean="0"/>
              <a:t>분</a:t>
            </a:r>
            <a:r>
              <a:rPr lang="en-US" altLang="ko-KR" dirty="0"/>
              <a:t> </a:t>
            </a:r>
            <a:r>
              <a:rPr lang="en-US" altLang="ko-KR" dirty="0" smtClean="0"/>
              <a:t>or TCPA&lt;0)</a:t>
            </a:r>
          </a:p>
          <a:p>
            <a:r>
              <a:rPr lang="ko-KR" altLang="en-US" dirty="0" smtClean="0"/>
              <a:t>황색</a:t>
            </a:r>
            <a:r>
              <a:rPr lang="en-US" altLang="ko-KR" dirty="0" smtClean="0"/>
              <a:t>: TCPA 5~10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주황색</a:t>
            </a:r>
            <a:r>
              <a:rPr lang="en-US" altLang="ko-KR" dirty="0"/>
              <a:t>: TCPA </a:t>
            </a:r>
            <a:r>
              <a:rPr lang="en-US" altLang="ko-KR" dirty="0" smtClean="0"/>
              <a:t>2~5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적색</a:t>
            </a:r>
            <a:r>
              <a:rPr lang="en-US" altLang="ko-KR" dirty="0" smtClean="0"/>
              <a:t>: TCPA 0~2</a:t>
            </a:r>
            <a:r>
              <a:rPr lang="ko-KR" altLang="en-US" dirty="0" smtClean="0"/>
              <a:t>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32299" cy="2355695"/>
          </a:xfrm>
          <a:prstGeom prst="rect">
            <a:avLst/>
          </a:prstGeom>
        </p:spPr>
      </p:pic>
      <p:pic>
        <p:nvPicPr>
          <p:cNvPr id="4" name="녹화_2018_07_17_17_51_52_91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76011" y="2057289"/>
            <a:ext cx="3963389" cy="34985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1073305"/>
            <a:ext cx="4432299" cy="23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8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227</Words>
  <Application>Microsoft Office PowerPoint</Application>
  <PresentationFormat>와이드스크린</PresentationFormat>
  <Paragraphs>47</Paragraphs>
  <Slides>8</Slides>
  <Notes>0</Notes>
  <HiddenSlides>0</HiddenSlides>
  <MMClips>7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나눔바른고딕OTF</vt:lpstr>
      <vt:lpstr>맑은 고딕</vt:lpstr>
      <vt:lpstr>Arial</vt:lpstr>
      <vt:lpstr>Office 테마</vt:lpstr>
      <vt:lpstr>ECA+CPA</vt:lpstr>
      <vt:lpstr>타선 정박(아슬하게 피함)</vt:lpstr>
      <vt:lpstr>좌현교차(선수지남)</vt:lpstr>
      <vt:lpstr>좌현교차(선미지남)</vt:lpstr>
      <vt:lpstr>정면충돌</vt:lpstr>
      <vt:lpstr>후면추돌</vt:lpstr>
      <vt:lpstr>대각선추월</vt:lpstr>
      <vt:lpstr>본선 정지(아슬하게 피함)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(검토)연안안전위험도 제안서</dc:title>
  <dc:creator>Jeong</dc:creator>
  <cp:lastModifiedBy>Hokun</cp:lastModifiedBy>
  <cp:revision>24</cp:revision>
  <dcterms:created xsi:type="dcterms:W3CDTF">2018-05-28T01:36:59Z</dcterms:created>
  <dcterms:modified xsi:type="dcterms:W3CDTF">2018-07-17T11:30:47Z</dcterms:modified>
</cp:coreProperties>
</file>