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60" r:id="rId6"/>
    <p:sldId id="261" r:id="rId7"/>
    <p:sldId id="266" r:id="rId8"/>
    <p:sldId id="262" r:id="rId9"/>
    <p:sldId id="263" r:id="rId10"/>
    <p:sldId id="259" r:id="rId11"/>
    <p:sldId id="274" r:id="rId12"/>
    <p:sldId id="273" r:id="rId13"/>
    <p:sldId id="268" r:id="rId14"/>
    <p:sldId id="270" r:id="rId15"/>
    <p:sldId id="269" r:id="rId16"/>
    <p:sldId id="272" r:id="rId17"/>
    <p:sldId id="271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8BC44-1848-45B9-B8BE-848ED78D2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D68654-349F-4324-962F-6DCC3A046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ECCD9-457E-4453-9F1D-D3BFFDBA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85BF-D4FF-4AA0-9A28-1432A9A32ABE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C3576-DA8E-4ACC-8E42-C74D80D1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F24FF-7E44-4729-89AA-E41A2C01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0333-A601-4008-A7E4-37D81971B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3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069BB-FC2F-4811-B784-D37416A5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5ED02-7159-4291-9E3F-AF90BED2A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6FA3E0-5AFF-4A84-80EA-CB42DB6E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85BF-D4FF-4AA0-9A28-1432A9A32ABE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DFDD1-54B9-44AA-8598-CBB9441D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DC94F-8212-445A-AD81-D2331338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0333-A601-4008-A7E4-37D81971B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7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8D0D2F-8A81-4B28-B3E9-B95925BD0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08A91-BF98-4833-8659-D25B8E30D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D7E44-9839-43B3-B9E0-91392FDA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85BF-D4FF-4AA0-9A28-1432A9A32ABE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F9FCB-492D-482F-B9D9-4B1800D2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ED451-DD55-4599-AA0D-DFBA28CE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0333-A601-4008-A7E4-37D81971B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16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37318-C371-49DE-AC72-FA51E5E7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0E8D9-8836-47C4-928A-158095F8A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15A6B-8934-4D8E-9D86-D881E764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85BF-D4FF-4AA0-9A28-1432A9A32ABE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71C1B-7F4E-4157-8918-EBB45310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A6BD5-652D-47B8-8666-CE6609AE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0333-A601-4008-A7E4-37D81971B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2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E8DDC-C830-4E34-B851-406B7C91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FC8A8-A4C2-4E83-A35C-5CA92917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1A217-1E7B-4155-B9C0-0E58711E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85BF-D4FF-4AA0-9A28-1432A9A32ABE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0CCD3-2BC6-4FBB-97CD-54858E70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1D2A7-3DC9-4A12-B09B-96F246F5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0333-A601-4008-A7E4-37D81971B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465A6-68FC-4BF6-999A-9CC050B2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97889-74D7-43E2-A074-60C9857C3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41663-B1E2-419B-9E85-5302A056E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BE93A-F64C-40C7-A425-C1684A00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85BF-D4FF-4AA0-9A28-1432A9A32ABE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D0967E-52A6-4785-AE15-D5B2586F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930F6-0756-42A8-8DAE-E7B84C7F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0333-A601-4008-A7E4-37D81971B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77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8072F-DD20-4E54-9893-A6D674DB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CD35C6-F2FB-4F52-9CED-2D2E6535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03E73A-75B0-4A2B-A8B5-65D5B09A9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2DE5AF-C3B7-4D76-AA49-65438CC04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85B608-5DDE-48BB-9812-D152FC5C3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5EBEC6-666E-4E98-A89F-B259FC4E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85BF-D4FF-4AA0-9A28-1432A9A32ABE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C656B4-0E8F-43CD-9B8C-F36D64CD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7083D6-3527-40E6-85FF-DC72C4A5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0333-A601-4008-A7E4-37D81971B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60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EFFAB-9AF3-4F23-B485-7329179F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BA8A14-5CA3-45B3-A88A-6B4595BC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85BF-D4FF-4AA0-9A28-1432A9A32ABE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BFF9DA-7D34-4853-8DA6-26807E13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A0EE50-E351-4FE1-BA12-3359D112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0333-A601-4008-A7E4-37D81971B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2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5FEA69-9105-41F0-94E8-21904FA1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85BF-D4FF-4AA0-9A28-1432A9A32ABE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C8DF9D-C156-4D9A-BE05-018A3692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E3B2F0-A97E-4405-89D1-7161F908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0333-A601-4008-A7E4-37D81971B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9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5926A-0C80-4489-A60F-E1AA9C12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C3E1A-D68A-4FF9-B283-9E48D3D2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718892-7FDB-4C2F-9661-BF06236C1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27967-983B-4C13-9ACF-6F1AF5E6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85BF-D4FF-4AA0-9A28-1432A9A32ABE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5F6EA-6C3F-4CAA-B803-7B069D45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48C0FC-071B-4A00-BB66-6DB6CE94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0333-A601-4008-A7E4-37D81971B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1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50CEA-8D85-4A18-BDDB-9E5B702F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412954-AE7B-4956-B840-576C3F796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2577B-48A7-4183-9685-38E05FEC5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8F4CD-462A-417F-96F1-7C9D116C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85BF-D4FF-4AA0-9A28-1432A9A32ABE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562902-044E-41A6-B07B-B7982716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F0A9BB-843B-4273-A669-03EF7D00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0333-A601-4008-A7E4-37D81971B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1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5A893C-E395-46E5-96B1-9AC9D862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3D33E-FC8A-4E65-BCCA-FD4403FF6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9C00C-A2DD-447D-B04E-796B9417A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A85BF-D4FF-4AA0-9A28-1432A9A32ABE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72168-156E-445B-B2C5-1F2588FC7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84AE9-B605-451C-8319-C6C7C9328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0333-A601-4008-A7E4-37D81971B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96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3BE395-3DC9-46BC-8665-A18579C102A7}"/>
              </a:ext>
            </a:extLst>
          </p:cNvPr>
          <p:cNvSpPr txBox="1"/>
          <p:nvPr/>
        </p:nvSpPr>
        <p:spPr>
          <a:xfrm>
            <a:off x="1794711" y="2028616"/>
            <a:ext cx="86025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err="1"/>
              <a:t>chat&amp;me</a:t>
            </a:r>
            <a:endParaRPr lang="en-US" altLang="ko-KR" sz="6600" dirty="0"/>
          </a:p>
          <a:p>
            <a:pPr algn="ctr"/>
            <a:r>
              <a:rPr lang="ko-KR" altLang="en-US" sz="6600" dirty="0"/>
              <a:t>지난주 성과 발표</a:t>
            </a:r>
            <a:endParaRPr lang="en-US" altLang="ko-KR" sz="6600" dirty="0"/>
          </a:p>
          <a:p>
            <a:pPr algn="ctr"/>
            <a:r>
              <a:rPr lang="en-US" altLang="ko-KR" sz="4400" dirty="0"/>
              <a:t>-</a:t>
            </a:r>
            <a:r>
              <a:rPr lang="en-US" altLang="ko-KR" sz="4400" dirty="0" err="1"/>
              <a:t>ollama</a:t>
            </a:r>
            <a:r>
              <a:rPr lang="en-US" altLang="ko-KR" sz="4400" dirty="0"/>
              <a:t> </a:t>
            </a:r>
            <a:r>
              <a:rPr lang="ko-KR" altLang="en-US" sz="4400" dirty="0"/>
              <a:t>학습</a:t>
            </a:r>
            <a:r>
              <a:rPr lang="en-US" altLang="ko-KR" sz="4400" dirty="0"/>
              <a:t>-</a:t>
            </a:r>
            <a:endParaRPr lang="en-US" altLang="ko-KR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80F3E-2018-4853-8C47-13013A301417}"/>
              </a:ext>
            </a:extLst>
          </p:cNvPr>
          <p:cNvSpPr txBox="1"/>
          <p:nvPr/>
        </p:nvSpPr>
        <p:spPr>
          <a:xfrm>
            <a:off x="8957510" y="4993104"/>
            <a:ext cx="1335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박수빈</a:t>
            </a:r>
          </a:p>
        </p:txBody>
      </p:sp>
    </p:spTree>
    <p:extLst>
      <p:ext uri="{BB962C8B-B14F-4D97-AF65-F5344CB8AC3E}">
        <p14:creationId xmlns:p14="http://schemas.microsoft.com/office/powerpoint/2010/main" val="359233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C19B7-9A99-41D4-AA68-F0225690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58" y="0"/>
            <a:ext cx="9023684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212AEC0-E070-4F2C-871F-BDAF83C7146F}"/>
              </a:ext>
            </a:extLst>
          </p:cNvPr>
          <p:cNvCxnSpPr>
            <a:cxnSpLocks/>
          </p:cNvCxnSpPr>
          <p:nvPr/>
        </p:nvCxnSpPr>
        <p:spPr>
          <a:xfrm>
            <a:off x="4419600" y="2178423"/>
            <a:ext cx="6544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9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56447CC-4A92-4107-9665-57E8093F816C}"/>
              </a:ext>
            </a:extLst>
          </p:cNvPr>
          <p:cNvGraphicFramePr>
            <a:graphicFrameLocks noGrp="1"/>
          </p:cNvGraphicFramePr>
          <p:nvPr/>
        </p:nvGraphicFramePr>
        <p:xfrm>
          <a:off x="886012" y="1160172"/>
          <a:ext cx="10419976" cy="4518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564">
                  <a:extLst>
                    <a:ext uri="{9D8B030D-6E8A-4147-A177-3AD203B41FA5}">
                      <a16:colId xmlns:a16="http://schemas.microsoft.com/office/drawing/2014/main" val="2492456666"/>
                    </a:ext>
                  </a:extLst>
                </a:gridCol>
                <a:gridCol w="7261412">
                  <a:extLst>
                    <a:ext uri="{9D8B030D-6E8A-4147-A177-3AD203B41FA5}">
                      <a16:colId xmlns:a16="http://schemas.microsoft.com/office/drawing/2014/main" val="799560303"/>
                    </a:ext>
                  </a:extLst>
                </a:gridCol>
              </a:tblGrid>
              <a:tr h="3715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메소드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05849"/>
                  </a:ext>
                </a:extLst>
              </a:tr>
              <a:tr h="396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입력에 대한 답변을 반환한다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895423"/>
                  </a:ext>
                </a:extLst>
              </a:tr>
              <a:tr h="3765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입력에 대한 답변을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289089"/>
                  </a:ext>
                </a:extLst>
              </a:tr>
              <a:tr h="37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설치된 모델 목록 가져오기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00841"/>
                  </a:ext>
                </a:extLst>
              </a:tr>
              <a:tr h="37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지정한 모델의상세 내용을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226449"/>
                  </a:ext>
                </a:extLst>
              </a:tr>
              <a:tr h="386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Modelfile</a:t>
                      </a:r>
                      <a:r>
                        <a:rPr lang="ko-KR" altLang="en-US" dirty="0"/>
                        <a:t>에 의거하여 새로운 모델 구축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13921"/>
                  </a:ext>
                </a:extLst>
              </a:tr>
              <a:tr h="37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모델을 복사한다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73281"/>
                  </a:ext>
                </a:extLst>
              </a:tr>
              <a:tr h="37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모델을 삭제한다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473764"/>
                  </a:ext>
                </a:extLst>
              </a:tr>
              <a:tr h="37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Ollama</a:t>
                      </a:r>
                      <a:r>
                        <a:rPr lang="en-US" altLang="ko-KR" dirty="0"/>
                        <a:t> library</a:t>
                      </a:r>
                      <a:r>
                        <a:rPr lang="ko-KR" altLang="en-US" dirty="0"/>
                        <a:t>에서 모델 가져오기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1389"/>
                  </a:ext>
                </a:extLst>
              </a:tr>
              <a:tr h="37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 library</a:t>
                      </a:r>
                      <a:r>
                        <a:rPr lang="ko-KR" altLang="en-US" dirty="0"/>
                        <a:t>에 모델 업로드하기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30193"/>
                  </a:ext>
                </a:extLst>
              </a:tr>
              <a:tr h="386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Embeddings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입력한 문장에 대응하는 </a:t>
                      </a:r>
                      <a:r>
                        <a:rPr lang="en-US" altLang="ko-KR" dirty="0"/>
                        <a:t>embedding</a:t>
                      </a:r>
                      <a:r>
                        <a:rPr lang="ko-KR" altLang="en-US" dirty="0"/>
                        <a:t>을 반환하는 기본 차원수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17088"/>
                  </a:ext>
                </a:extLst>
              </a:tr>
              <a:tr h="37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직전에 움직인 모델에 대해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73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50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What is community development? | Community First Oxfordshire">
            <a:extLst>
              <a:ext uri="{FF2B5EF4-FFF2-40B4-BE49-F238E27FC236}">
                <a16:creationId xmlns:a16="http://schemas.microsoft.com/office/drawing/2014/main" id="{440C9655-DFDE-4F23-A841-D48544663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18" y="3685853"/>
            <a:ext cx="5002123" cy="286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What is a CSV File?">
            <a:extLst>
              <a:ext uri="{FF2B5EF4-FFF2-40B4-BE49-F238E27FC236}">
                <a16:creationId xmlns:a16="http://schemas.microsoft.com/office/drawing/2014/main" id="{ADAE3C9D-CAD6-460E-BD5A-B8E33B12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50" y="311456"/>
            <a:ext cx="2033235" cy="203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What Is an APPLICATION File?">
            <a:extLst>
              <a:ext uri="{FF2B5EF4-FFF2-40B4-BE49-F238E27FC236}">
                <a16:creationId xmlns:a16="http://schemas.microsoft.com/office/drawing/2014/main" id="{FDCC9C41-9DED-4A7C-8B7D-6C897F65B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694" y="3248309"/>
            <a:ext cx="4830468" cy="360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2D4C9D-CD0A-4651-B4B4-63E27301ABD0}"/>
              </a:ext>
            </a:extLst>
          </p:cNvPr>
          <p:cNvSpPr txBox="1"/>
          <p:nvPr/>
        </p:nvSpPr>
        <p:spPr>
          <a:xfrm>
            <a:off x="4684439" y="2875002"/>
            <a:ext cx="28231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/>
              <a:t>HOW?</a:t>
            </a:r>
            <a:endParaRPr lang="ko-KR" altLang="en-US" sz="6600" b="1" dirty="0"/>
          </a:p>
        </p:txBody>
      </p:sp>
      <p:pic>
        <p:nvPicPr>
          <p:cNvPr id="6152" name="Picture 8" descr="테스트 - 무료 교육개 아이콘">
            <a:extLst>
              <a:ext uri="{FF2B5EF4-FFF2-40B4-BE49-F238E27FC236}">
                <a16:creationId xmlns:a16="http://schemas.microsoft.com/office/drawing/2014/main" id="{0081A764-2B9A-4EF2-A9E5-A48456332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300" y="238534"/>
            <a:ext cx="2823121" cy="282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데이터베이스(DB)] 1. 데이터베이스 소개">
            <a:extLst>
              <a:ext uri="{FF2B5EF4-FFF2-40B4-BE49-F238E27FC236}">
                <a16:creationId xmlns:a16="http://schemas.microsoft.com/office/drawing/2014/main" id="{A79635C7-87F2-4DCD-AC8D-7C00A1283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794" y="358204"/>
            <a:ext cx="3260064" cy="193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6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llama meets LangChain">
            <a:extLst>
              <a:ext uri="{FF2B5EF4-FFF2-40B4-BE49-F238E27FC236}">
                <a16:creationId xmlns:a16="http://schemas.microsoft.com/office/drawing/2014/main" id="{7E8FF12B-F5E3-40FA-8F1F-CFF62E9DB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61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898E40-9030-47CF-B050-59DD9DF0E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130" y="4729166"/>
            <a:ext cx="6768353" cy="18085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65F269-5ABA-4D29-B06E-E268B17B57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1" t="19856" r="18312" b="7952"/>
          <a:stretch/>
        </p:blipFill>
        <p:spPr>
          <a:xfrm>
            <a:off x="170329" y="107577"/>
            <a:ext cx="7395883" cy="44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55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LangChain: LLM 서비스를 어떻게 개발할 수 있을까?">
            <a:extLst>
              <a:ext uri="{FF2B5EF4-FFF2-40B4-BE49-F238E27FC236}">
                <a16:creationId xmlns:a16="http://schemas.microsoft.com/office/drawing/2014/main" id="{3B8666DF-4495-40D5-8630-F7EDD5055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0"/>
            <a:ext cx="6780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3AA179-BDFC-489D-9070-2C7707263135}"/>
              </a:ext>
            </a:extLst>
          </p:cNvPr>
          <p:cNvSpPr txBox="1"/>
          <p:nvPr/>
        </p:nvSpPr>
        <p:spPr>
          <a:xfrm>
            <a:off x="2241176" y="2420470"/>
            <a:ext cx="7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C0C41-5A3C-496B-8D2C-A1F51CA2CB71}"/>
              </a:ext>
            </a:extLst>
          </p:cNvPr>
          <p:cNvSpPr txBox="1"/>
          <p:nvPr/>
        </p:nvSpPr>
        <p:spPr>
          <a:xfrm>
            <a:off x="1237128" y="322729"/>
            <a:ext cx="173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디버깅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360A5-CBF2-47F2-BA0F-27A7C0668BBF}"/>
              </a:ext>
            </a:extLst>
          </p:cNvPr>
          <p:cNvSpPr txBox="1"/>
          <p:nvPr/>
        </p:nvSpPr>
        <p:spPr>
          <a:xfrm>
            <a:off x="1792941" y="1029161"/>
            <a:ext cx="117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REST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0751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B0C90F-2EF3-42DB-A8EB-38410EFB2075}"/>
              </a:ext>
            </a:extLst>
          </p:cNvPr>
          <p:cNvSpPr txBox="1"/>
          <p:nvPr/>
        </p:nvSpPr>
        <p:spPr>
          <a:xfrm>
            <a:off x="2886098" y="1843950"/>
            <a:ext cx="64198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  <a:r>
              <a:rPr lang="en-US" altLang="ko-KR" sz="4000" dirty="0" err="1"/>
              <a:t>Ollama</a:t>
            </a:r>
            <a:r>
              <a:rPr lang="en-US" altLang="ko-KR" sz="4000" dirty="0"/>
              <a:t> </a:t>
            </a:r>
            <a:r>
              <a:rPr lang="ko-KR" altLang="en-US" sz="4000" dirty="0"/>
              <a:t>모델 설정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en-US" altLang="ko-KR" sz="4000" dirty="0"/>
              <a:t>2. </a:t>
            </a:r>
            <a:r>
              <a:rPr lang="ko-KR" altLang="en-US" sz="4000" dirty="0"/>
              <a:t>프롬프트 </a:t>
            </a:r>
            <a:r>
              <a:rPr lang="en-US" altLang="ko-KR" sz="4000" dirty="0"/>
              <a:t>&amp;</a:t>
            </a:r>
            <a:r>
              <a:rPr lang="ko-KR" altLang="en-US" sz="4000" dirty="0"/>
              <a:t> 템플릿 정의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en-US" altLang="ko-KR" sz="4000" dirty="0"/>
              <a:t>3. </a:t>
            </a:r>
            <a:r>
              <a:rPr lang="en-US" altLang="ko-KR" sz="4000" dirty="0" err="1"/>
              <a:t>Langchain</a:t>
            </a:r>
            <a:r>
              <a:rPr lang="en-US" altLang="ko-KR" sz="4000" dirty="0"/>
              <a:t> </a:t>
            </a:r>
            <a:r>
              <a:rPr lang="ko-KR" altLang="en-US" sz="4000" dirty="0"/>
              <a:t>구성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980684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A68A11-D213-4E03-971E-3624382E9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43" y="0"/>
            <a:ext cx="8042314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2B9F934-E13D-48DD-9861-76C14AB331F0}"/>
              </a:ext>
            </a:extLst>
          </p:cNvPr>
          <p:cNvCxnSpPr>
            <a:cxnSpLocks/>
          </p:cNvCxnSpPr>
          <p:nvPr/>
        </p:nvCxnSpPr>
        <p:spPr>
          <a:xfrm>
            <a:off x="2321859" y="1174376"/>
            <a:ext cx="6544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F8F44AF-D380-42EF-9226-1100A3D55A7E}"/>
              </a:ext>
            </a:extLst>
          </p:cNvPr>
          <p:cNvCxnSpPr>
            <a:cxnSpLocks/>
          </p:cNvCxnSpPr>
          <p:nvPr/>
        </p:nvCxnSpPr>
        <p:spPr>
          <a:xfrm>
            <a:off x="2321859" y="510988"/>
            <a:ext cx="5109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033329-FDD2-4FBD-84C7-A35CE7275AA2}"/>
              </a:ext>
            </a:extLst>
          </p:cNvPr>
          <p:cNvCxnSpPr>
            <a:cxnSpLocks/>
          </p:cNvCxnSpPr>
          <p:nvPr/>
        </p:nvCxnSpPr>
        <p:spPr>
          <a:xfrm>
            <a:off x="2321859" y="4186517"/>
            <a:ext cx="4482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796C01-A9DC-4521-866B-4559321F21B5}"/>
              </a:ext>
            </a:extLst>
          </p:cNvPr>
          <p:cNvCxnSpPr>
            <a:cxnSpLocks/>
          </p:cNvCxnSpPr>
          <p:nvPr/>
        </p:nvCxnSpPr>
        <p:spPr>
          <a:xfrm>
            <a:off x="3738282" y="4831975"/>
            <a:ext cx="4482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658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201371-0913-496A-8A15-86F77AC4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1038"/>
            <a:ext cx="12192000" cy="45855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FF2035-CBC5-4459-B30E-F0C575F5C3FD}"/>
              </a:ext>
            </a:extLst>
          </p:cNvPr>
          <p:cNvSpPr txBox="1"/>
          <p:nvPr/>
        </p:nvSpPr>
        <p:spPr>
          <a:xfrm>
            <a:off x="2765611" y="546091"/>
            <a:ext cx="6660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What does ‘flight’ mean?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5786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9F47C-7F34-47AA-BF79-F165FA12E84D}"/>
              </a:ext>
            </a:extLst>
          </p:cNvPr>
          <p:cNvSpPr txBox="1"/>
          <p:nvPr/>
        </p:nvSpPr>
        <p:spPr>
          <a:xfrm>
            <a:off x="3191435" y="1536174"/>
            <a:ext cx="58091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다음 목표</a:t>
            </a:r>
            <a:endParaRPr lang="en-US" altLang="ko-KR" sz="4800" dirty="0"/>
          </a:p>
          <a:p>
            <a:endParaRPr lang="en-US" altLang="ko-KR" sz="4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4800" dirty="0"/>
              <a:t>데이터 가져오기</a:t>
            </a:r>
            <a:endParaRPr lang="en-US" altLang="ko-KR" sz="4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4800" dirty="0"/>
              <a:t>데이터 가공</a:t>
            </a:r>
            <a:endParaRPr lang="en-US" altLang="ko-KR" sz="4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4800" dirty="0"/>
              <a:t>최종 학습</a:t>
            </a:r>
          </a:p>
        </p:txBody>
      </p:sp>
    </p:spTree>
    <p:extLst>
      <p:ext uri="{BB962C8B-B14F-4D97-AF65-F5344CB8AC3E}">
        <p14:creationId xmlns:p14="http://schemas.microsoft.com/office/powerpoint/2010/main" val="216034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9BEECA-5192-4887-B31E-7714CD49B8BF}"/>
              </a:ext>
            </a:extLst>
          </p:cNvPr>
          <p:cNvSpPr txBox="1"/>
          <p:nvPr/>
        </p:nvSpPr>
        <p:spPr>
          <a:xfrm>
            <a:off x="547833" y="611074"/>
            <a:ext cx="66775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전체 목표</a:t>
            </a:r>
            <a:endParaRPr lang="en-US" altLang="ko-KR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3200" dirty="0"/>
              <a:t>학습할 데이터 선정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3200" dirty="0"/>
              <a:t>AI </a:t>
            </a:r>
            <a:r>
              <a:rPr lang="ko-KR" altLang="en-US" sz="3200" dirty="0"/>
              <a:t>학습 해보고 오기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3200" dirty="0"/>
          </a:p>
          <a:p>
            <a:r>
              <a:rPr lang="ko-KR" altLang="en-US" sz="3200" dirty="0"/>
              <a:t>세부 개인 목표</a:t>
            </a:r>
            <a:endParaRPr lang="en-US" altLang="ko-KR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3200" dirty="0" err="1"/>
              <a:t>Ollama</a:t>
            </a:r>
            <a:r>
              <a:rPr lang="en-US" altLang="ko-KR" sz="3200" dirty="0"/>
              <a:t> </a:t>
            </a:r>
            <a:r>
              <a:rPr lang="ko-KR" altLang="en-US" sz="3200" dirty="0"/>
              <a:t>사용법 알아보기</a:t>
            </a:r>
            <a:endParaRPr lang="en-US" altLang="ko-KR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3200" dirty="0"/>
              <a:t>학습 </a:t>
            </a:r>
            <a:r>
              <a:rPr lang="ko-KR" altLang="en-US" sz="3200" dirty="0" err="1"/>
              <a:t>시켜보기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15918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B8EBC2-BBD2-4130-B588-F94EA9309125}"/>
              </a:ext>
            </a:extLst>
          </p:cNvPr>
          <p:cNvSpPr txBox="1"/>
          <p:nvPr/>
        </p:nvSpPr>
        <p:spPr>
          <a:xfrm>
            <a:off x="3453653" y="1851645"/>
            <a:ext cx="528469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 err="1"/>
              <a:t>QnA</a:t>
            </a:r>
            <a:endParaRPr lang="ko-KR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316515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5DD726F-167F-4670-A408-6DDD58EF1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762" y="319839"/>
            <a:ext cx="4476750" cy="590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611DCA-2D0F-4508-8442-CA335E6DE31D}"/>
              </a:ext>
            </a:extLst>
          </p:cNvPr>
          <p:cNvSpPr txBox="1"/>
          <p:nvPr/>
        </p:nvSpPr>
        <p:spPr>
          <a:xfrm>
            <a:off x="547833" y="611074"/>
            <a:ext cx="66775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전체 목표</a:t>
            </a:r>
            <a:endParaRPr lang="en-US" altLang="ko-KR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3200" b="1" dirty="0"/>
              <a:t>학습할 데이터 선정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3200" dirty="0"/>
              <a:t>AI </a:t>
            </a:r>
            <a:r>
              <a:rPr lang="ko-KR" altLang="en-US" sz="3200" dirty="0"/>
              <a:t>학습 해보고 오기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3200" dirty="0"/>
          </a:p>
          <a:p>
            <a:r>
              <a:rPr lang="ko-KR" altLang="en-US" sz="3200" dirty="0"/>
              <a:t>세부 개인 목표</a:t>
            </a:r>
            <a:endParaRPr lang="en-US" altLang="ko-KR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3200" dirty="0" err="1"/>
              <a:t>Ollama</a:t>
            </a:r>
            <a:r>
              <a:rPr lang="en-US" altLang="ko-KR" sz="3200" dirty="0"/>
              <a:t> </a:t>
            </a:r>
            <a:r>
              <a:rPr lang="ko-KR" altLang="en-US" sz="3200" dirty="0"/>
              <a:t>사용법 알아보기</a:t>
            </a:r>
            <a:endParaRPr lang="en-US" altLang="ko-KR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3200" dirty="0"/>
              <a:t>학습 </a:t>
            </a:r>
            <a:r>
              <a:rPr lang="ko-KR" altLang="en-US" sz="3200" dirty="0" err="1"/>
              <a:t>시켜보기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92244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블라인드 | 블라블라: 대머리 포토샵 해주실분 구합니다(페이있음)">
            <a:extLst>
              <a:ext uri="{FF2B5EF4-FFF2-40B4-BE49-F238E27FC236}">
                <a16:creationId xmlns:a16="http://schemas.microsoft.com/office/drawing/2014/main" id="{8E932E01-5C78-4E5A-B3F0-41B3D0EA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76667" y="2486584"/>
            <a:ext cx="6667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22DD1D-EFD4-4517-96D1-1C11706F75A8}"/>
              </a:ext>
            </a:extLst>
          </p:cNvPr>
          <p:cNvSpPr txBox="1"/>
          <p:nvPr/>
        </p:nvSpPr>
        <p:spPr>
          <a:xfrm>
            <a:off x="547833" y="611074"/>
            <a:ext cx="66775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전체 목표</a:t>
            </a:r>
            <a:endParaRPr lang="en-US" altLang="ko-KR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3200" dirty="0"/>
              <a:t>학습할 데이터 선정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3200" b="1" dirty="0"/>
              <a:t>AI </a:t>
            </a:r>
            <a:r>
              <a:rPr lang="ko-KR" altLang="en-US" sz="3200" b="1" dirty="0"/>
              <a:t>학습 해보고 오기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sz="3200" dirty="0"/>
          </a:p>
          <a:p>
            <a:r>
              <a:rPr lang="ko-KR" altLang="en-US" sz="3200" dirty="0"/>
              <a:t>세부 개인 목표</a:t>
            </a:r>
            <a:endParaRPr lang="en-US" altLang="ko-KR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3200" dirty="0" err="1"/>
              <a:t>Ollama</a:t>
            </a:r>
            <a:r>
              <a:rPr lang="en-US" altLang="ko-KR" sz="3200" dirty="0"/>
              <a:t> </a:t>
            </a:r>
            <a:r>
              <a:rPr lang="ko-KR" altLang="en-US" sz="3200" dirty="0"/>
              <a:t>사용법 알아보기</a:t>
            </a:r>
            <a:endParaRPr lang="en-US" altLang="ko-KR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3200" dirty="0"/>
              <a:t>학습 </a:t>
            </a:r>
            <a:r>
              <a:rPr lang="ko-KR" altLang="en-US" sz="3200" dirty="0" err="1"/>
              <a:t>시켜보기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2076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llama, 임베딩 모델 지원 시작 - 읽을거리&amp;정보공유 - 파이토치 한국 사용자 모임">
            <a:extLst>
              <a:ext uri="{FF2B5EF4-FFF2-40B4-BE49-F238E27FC236}">
                <a16:creationId xmlns:a16="http://schemas.microsoft.com/office/drawing/2014/main" id="{2690AC14-D815-4302-AEB7-7ECFF6296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467" y="1395904"/>
            <a:ext cx="97917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8EF387-49AC-4F8A-AD53-BB73B4456331}"/>
              </a:ext>
            </a:extLst>
          </p:cNvPr>
          <p:cNvSpPr txBox="1"/>
          <p:nvPr/>
        </p:nvSpPr>
        <p:spPr>
          <a:xfrm>
            <a:off x="547833" y="611074"/>
            <a:ext cx="6677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세부 개인 목표</a:t>
            </a:r>
            <a:endParaRPr lang="en-US" altLang="ko-KR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3200" b="1" dirty="0" err="1"/>
              <a:t>Ollama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사용법 알아보기</a:t>
            </a:r>
            <a:endParaRPr lang="en-US" altLang="ko-KR" sz="32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3200" dirty="0"/>
              <a:t>학습 </a:t>
            </a:r>
            <a:r>
              <a:rPr lang="ko-KR" altLang="en-US" sz="3200" dirty="0" err="1"/>
              <a:t>시켜보기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69143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56447CC-4A92-4107-9665-57E8093F8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22361"/>
              </p:ext>
            </p:extLst>
          </p:nvPr>
        </p:nvGraphicFramePr>
        <p:xfrm>
          <a:off x="886012" y="1160172"/>
          <a:ext cx="10419976" cy="4518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564">
                  <a:extLst>
                    <a:ext uri="{9D8B030D-6E8A-4147-A177-3AD203B41FA5}">
                      <a16:colId xmlns:a16="http://schemas.microsoft.com/office/drawing/2014/main" val="2492456666"/>
                    </a:ext>
                  </a:extLst>
                </a:gridCol>
                <a:gridCol w="7261412">
                  <a:extLst>
                    <a:ext uri="{9D8B030D-6E8A-4147-A177-3AD203B41FA5}">
                      <a16:colId xmlns:a16="http://schemas.microsoft.com/office/drawing/2014/main" val="799560303"/>
                    </a:ext>
                  </a:extLst>
                </a:gridCol>
              </a:tblGrid>
              <a:tr h="3715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메소드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05849"/>
                  </a:ext>
                </a:extLst>
              </a:tr>
              <a:tr h="396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입력에 대한 답변을 반환한다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895423"/>
                  </a:ext>
                </a:extLst>
              </a:tr>
              <a:tr h="3765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사용자의 입력에 대한 답변을 반환한다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289089"/>
                  </a:ext>
                </a:extLst>
              </a:tr>
              <a:tr h="37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설치된 모델 목록 가져오기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00841"/>
                  </a:ext>
                </a:extLst>
              </a:tr>
              <a:tr h="37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지정한 모델의상세 내용을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226449"/>
                  </a:ext>
                </a:extLst>
              </a:tr>
              <a:tr h="386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Modelfile</a:t>
                      </a:r>
                      <a:r>
                        <a:rPr lang="ko-KR" altLang="en-US" dirty="0"/>
                        <a:t>에 의거하여 새로운 모델 구축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13921"/>
                  </a:ext>
                </a:extLst>
              </a:tr>
              <a:tr h="37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모델을 복사한다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73281"/>
                  </a:ext>
                </a:extLst>
              </a:tr>
              <a:tr h="37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모델을 삭제한다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473764"/>
                  </a:ext>
                </a:extLst>
              </a:tr>
              <a:tr h="37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Ollama</a:t>
                      </a:r>
                      <a:r>
                        <a:rPr lang="en-US" altLang="ko-KR" dirty="0"/>
                        <a:t> library</a:t>
                      </a:r>
                      <a:r>
                        <a:rPr lang="ko-KR" altLang="en-US" dirty="0"/>
                        <a:t>에서 모델 가져오기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1389"/>
                  </a:ext>
                </a:extLst>
              </a:tr>
              <a:tr h="37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 library</a:t>
                      </a:r>
                      <a:r>
                        <a:rPr lang="ko-KR" altLang="en-US" dirty="0"/>
                        <a:t>에 모델 업로드하기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30193"/>
                  </a:ext>
                </a:extLst>
              </a:tr>
              <a:tr h="386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Embeddings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입력한 문장에 대응하는 </a:t>
                      </a:r>
                      <a:r>
                        <a:rPr lang="en-US" altLang="ko-KR" dirty="0"/>
                        <a:t>embedding</a:t>
                      </a:r>
                      <a:r>
                        <a:rPr lang="ko-KR" altLang="en-US" dirty="0"/>
                        <a:t>을 반환하는 기본 차원수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17088"/>
                  </a:ext>
                </a:extLst>
              </a:tr>
              <a:tr h="37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직전에 움직인 모델에 대해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73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29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56447CC-4A92-4107-9665-57E8093F8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5570"/>
              </p:ext>
            </p:extLst>
          </p:nvPr>
        </p:nvGraphicFramePr>
        <p:xfrm>
          <a:off x="886012" y="1160172"/>
          <a:ext cx="10419976" cy="4518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564">
                  <a:extLst>
                    <a:ext uri="{9D8B030D-6E8A-4147-A177-3AD203B41FA5}">
                      <a16:colId xmlns:a16="http://schemas.microsoft.com/office/drawing/2014/main" val="2492456666"/>
                    </a:ext>
                  </a:extLst>
                </a:gridCol>
                <a:gridCol w="7261412">
                  <a:extLst>
                    <a:ext uri="{9D8B030D-6E8A-4147-A177-3AD203B41FA5}">
                      <a16:colId xmlns:a16="http://schemas.microsoft.com/office/drawing/2014/main" val="799560303"/>
                    </a:ext>
                  </a:extLst>
                </a:gridCol>
              </a:tblGrid>
              <a:tr h="3715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메소드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05849"/>
                  </a:ext>
                </a:extLst>
              </a:tr>
              <a:tr h="396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Chat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사용자의 입력에 대한 답변을 반환한다</a:t>
                      </a:r>
                      <a:r>
                        <a:rPr lang="en-US" altLang="ko-KR" b="1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895423"/>
                  </a:ext>
                </a:extLst>
              </a:tr>
              <a:tr h="3765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Generate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사용자의 입력에 대한 답변을 반환한다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289089"/>
                  </a:ext>
                </a:extLst>
              </a:tr>
              <a:tr h="37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설치된 모델 목록 가져오기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00841"/>
                  </a:ext>
                </a:extLst>
              </a:tr>
              <a:tr h="37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지정한 모델의상세 내용을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226449"/>
                  </a:ext>
                </a:extLst>
              </a:tr>
              <a:tr h="3864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Modelfile</a:t>
                      </a:r>
                      <a:r>
                        <a:rPr lang="ko-KR" altLang="en-US" dirty="0"/>
                        <a:t>에 의거하여 새로운 모델 구축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13921"/>
                  </a:ext>
                </a:extLst>
              </a:tr>
              <a:tr h="37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Copy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모델을 복사한다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73281"/>
                  </a:ext>
                </a:extLst>
              </a:tr>
              <a:tr h="37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모델을 삭제한다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473764"/>
                  </a:ext>
                </a:extLst>
              </a:tr>
              <a:tr h="37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Ollama</a:t>
                      </a:r>
                      <a:r>
                        <a:rPr lang="en-US" altLang="ko-KR" dirty="0"/>
                        <a:t> library</a:t>
                      </a:r>
                      <a:r>
                        <a:rPr lang="ko-KR" altLang="en-US" dirty="0"/>
                        <a:t>에서 모델 가져오기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1389"/>
                  </a:ext>
                </a:extLst>
              </a:tr>
              <a:tr h="37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 library</a:t>
                      </a:r>
                      <a:r>
                        <a:rPr lang="ko-KR" altLang="en-US" dirty="0"/>
                        <a:t>에 모델 업로드하기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30193"/>
                  </a:ext>
                </a:extLst>
              </a:tr>
              <a:tr h="3861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Embeddings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입력한 문장에 대응하는 </a:t>
                      </a:r>
                      <a:r>
                        <a:rPr lang="en-US" altLang="ko-KR" dirty="0"/>
                        <a:t>embedding</a:t>
                      </a:r>
                      <a:r>
                        <a:rPr lang="ko-KR" altLang="en-US" dirty="0"/>
                        <a:t>을 반환하는 기본 차원수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17088"/>
                  </a:ext>
                </a:extLst>
              </a:tr>
              <a:tr h="3715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직전에 움직인 모델에 대해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73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1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en We Talk About Our Live Chat Feature, We Mean Live Chat">
            <a:extLst>
              <a:ext uri="{FF2B5EF4-FFF2-40B4-BE49-F238E27FC236}">
                <a16:creationId xmlns:a16="http://schemas.microsoft.com/office/drawing/2014/main" id="{17219D15-E438-4F3F-957D-0DEC34297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59" y="1640262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dea Generation | Outgrow">
            <a:extLst>
              <a:ext uri="{FF2B5EF4-FFF2-40B4-BE49-F238E27FC236}">
                <a16:creationId xmlns:a16="http://schemas.microsoft.com/office/drawing/2014/main" id="{4EBF2DAF-F081-4C45-AA9F-AC44C3BE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611" y="1640262"/>
            <a:ext cx="3783106" cy="378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D877F9-2199-4E3D-AF96-2C9912D57C4B}"/>
              </a:ext>
            </a:extLst>
          </p:cNvPr>
          <p:cNvSpPr txBox="1"/>
          <p:nvPr/>
        </p:nvSpPr>
        <p:spPr>
          <a:xfrm>
            <a:off x="2438400" y="963567"/>
            <a:ext cx="2958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chat</a:t>
            </a:r>
            <a:endParaRPr lang="ko-KR" alt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7A6108-E0F2-4185-A5C0-B5ECD9B1B38D}"/>
              </a:ext>
            </a:extLst>
          </p:cNvPr>
          <p:cNvSpPr txBox="1"/>
          <p:nvPr/>
        </p:nvSpPr>
        <p:spPr>
          <a:xfrm>
            <a:off x="7171764" y="932052"/>
            <a:ext cx="3666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generate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6405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D9B751-25E0-4906-9CB6-520D4A6DB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328612"/>
            <a:ext cx="9477375" cy="620077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66536F8-6468-4FC9-9E45-854D253D32D4}"/>
              </a:ext>
            </a:extLst>
          </p:cNvPr>
          <p:cNvCxnSpPr>
            <a:cxnSpLocks/>
          </p:cNvCxnSpPr>
          <p:nvPr/>
        </p:nvCxnSpPr>
        <p:spPr>
          <a:xfrm>
            <a:off x="3944471" y="2492188"/>
            <a:ext cx="5020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D9A27F-7F02-4364-BEC2-0188F60C2E48}"/>
              </a:ext>
            </a:extLst>
          </p:cNvPr>
          <p:cNvCxnSpPr>
            <a:cxnSpLocks/>
          </p:cNvCxnSpPr>
          <p:nvPr/>
        </p:nvCxnSpPr>
        <p:spPr>
          <a:xfrm>
            <a:off x="3944471" y="4061011"/>
            <a:ext cx="5020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1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312</Words>
  <Application>Microsoft Office PowerPoint</Application>
  <PresentationFormat>와이드스크린</PresentationFormat>
  <Paragraphs>118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수빈 박</dc:creator>
  <cp:lastModifiedBy>수빈 박</cp:lastModifiedBy>
  <cp:revision>20</cp:revision>
  <dcterms:created xsi:type="dcterms:W3CDTF">2025-04-07T12:46:37Z</dcterms:created>
  <dcterms:modified xsi:type="dcterms:W3CDTF">2025-04-08T01:42:35Z</dcterms:modified>
</cp:coreProperties>
</file>