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2" r:id="rId4"/>
    <p:sldId id="284" r:id="rId5"/>
    <p:sldId id="283" r:id="rId6"/>
    <p:sldId id="285" r:id="rId7"/>
    <p:sldId id="278" r:id="rId8"/>
    <p:sldId id="286" r:id="rId9"/>
    <p:sldId id="287" r:id="rId10"/>
    <p:sldId id="289" r:id="rId11"/>
    <p:sldId id="288" r:id="rId12"/>
    <p:sldId id="290" r:id="rId13"/>
    <p:sldId id="292" r:id="rId14"/>
    <p:sldId id="293" r:id="rId15"/>
    <p:sldId id="276" r:id="rId16"/>
    <p:sldId id="294" r:id="rId17"/>
    <p:sldId id="295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8BC44-1848-45B9-B8BE-848ED78D2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D68654-349F-4324-962F-6DCC3A046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ECCD9-457E-4453-9F1D-D3BFFDBA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85BF-D4FF-4AA0-9A28-1432A9A32AB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C3576-DA8E-4ACC-8E42-C74D80D1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F24FF-7E44-4729-89AA-E41A2C01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0333-A601-4008-A7E4-37D81971B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3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069BB-FC2F-4811-B784-D37416A5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5ED02-7159-4291-9E3F-AF90BED2A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6FA3E0-5AFF-4A84-80EA-CB42DB6E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85BF-D4FF-4AA0-9A28-1432A9A32AB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DFDD1-54B9-44AA-8598-CBB9441D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DC94F-8212-445A-AD81-D2331338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0333-A601-4008-A7E4-37D81971B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7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8D0D2F-8A81-4B28-B3E9-B95925BD0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08A91-BF98-4833-8659-D25B8E30D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D7E44-9839-43B3-B9E0-91392FDA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85BF-D4FF-4AA0-9A28-1432A9A32AB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F9FCB-492D-482F-B9D9-4B1800D2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ED451-DD55-4599-AA0D-DFBA28CE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0333-A601-4008-A7E4-37D81971B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16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37318-C371-49DE-AC72-FA51E5E7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0E8D9-8836-47C4-928A-158095F8A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15A6B-8934-4D8E-9D86-D881E764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85BF-D4FF-4AA0-9A28-1432A9A32AB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71C1B-7F4E-4157-8918-EBB45310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A6BD5-652D-47B8-8666-CE6609AE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0333-A601-4008-A7E4-37D81971B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2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E8DDC-C830-4E34-B851-406B7C91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FC8A8-A4C2-4E83-A35C-5CA92917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1A217-1E7B-4155-B9C0-0E58711E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85BF-D4FF-4AA0-9A28-1432A9A32AB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0CCD3-2BC6-4FBB-97CD-54858E70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1D2A7-3DC9-4A12-B09B-96F246F5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0333-A601-4008-A7E4-37D81971B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465A6-68FC-4BF6-999A-9CC050B2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97889-74D7-43E2-A074-60C9857C3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41663-B1E2-419B-9E85-5302A056E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BE93A-F64C-40C7-A425-C1684A00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85BF-D4FF-4AA0-9A28-1432A9A32AB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D0967E-52A6-4785-AE15-D5B2586F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930F6-0756-42A8-8DAE-E7B84C7F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0333-A601-4008-A7E4-37D81971B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77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8072F-DD20-4E54-9893-A6D674DB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CD35C6-F2FB-4F52-9CED-2D2E6535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03E73A-75B0-4A2B-A8B5-65D5B09A9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2DE5AF-C3B7-4D76-AA49-65438CC04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85B608-5DDE-48BB-9812-D152FC5C3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5EBEC6-666E-4E98-A89F-B259FC4E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85BF-D4FF-4AA0-9A28-1432A9A32AB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C656B4-0E8F-43CD-9B8C-F36D64CD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7083D6-3527-40E6-85FF-DC72C4A5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0333-A601-4008-A7E4-37D81971B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60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EFFAB-9AF3-4F23-B485-7329179F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BA8A14-5CA3-45B3-A88A-6B4595BC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85BF-D4FF-4AA0-9A28-1432A9A32AB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BFF9DA-7D34-4853-8DA6-26807E13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A0EE50-E351-4FE1-BA12-3359D112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0333-A601-4008-A7E4-37D81971B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2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5FEA69-9105-41F0-94E8-21904FA1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85BF-D4FF-4AA0-9A28-1432A9A32AB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C8DF9D-C156-4D9A-BE05-018A3692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E3B2F0-A97E-4405-89D1-7161F908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0333-A601-4008-A7E4-37D81971B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9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5926A-0C80-4489-A60F-E1AA9C12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C3E1A-D68A-4FF9-B283-9E48D3D2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718892-7FDB-4C2F-9661-BF06236C1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27967-983B-4C13-9ACF-6F1AF5E6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85BF-D4FF-4AA0-9A28-1432A9A32AB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5F6EA-6C3F-4CAA-B803-7B069D45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48C0FC-071B-4A00-BB66-6DB6CE94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0333-A601-4008-A7E4-37D81971B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1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50CEA-8D85-4A18-BDDB-9E5B702F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412954-AE7B-4956-B840-576C3F796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2577B-48A7-4183-9685-38E05FEC5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8F4CD-462A-417F-96F1-7C9D116C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85BF-D4FF-4AA0-9A28-1432A9A32AB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562902-044E-41A6-B07B-B7982716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F0A9BB-843B-4273-A669-03EF7D00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0333-A601-4008-A7E4-37D81971B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1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5A893C-E395-46E5-96B1-9AC9D862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3D33E-FC8A-4E65-BCCA-FD4403FF6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9C00C-A2DD-447D-B04E-796B9417A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A85BF-D4FF-4AA0-9A28-1432A9A32AB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72168-156E-445B-B2C5-1F2588FC7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84AE9-B605-451C-8319-C6C7C9328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0333-A601-4008-A7E4-37D81971B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96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3BE395-3DC9-46BC-8665-A18579C102A7}"/>
              </a:ext>
            </a:extLst>
          </p:cNvPr>
          <p:cNvSpPr txBox="1"/>
          <p:nvPr/>
        </p:nvSpPr>
        <p:spPr>
          <a:xfrm>
            <a:off x="1794711" y="2028616"/>
            <a:ext cx="86025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err="1"/>
              <a:t>chat&amp;me</a:t>
            </a:r>
            <a:endParaRPr lang="en-US" altLang="ko-KR" sz="6600" dirty="0"/>
          </a:p>
          <a:p>
            <a:pPr algn="ctr"/>
            <a:r>
              <a:rPr lang="ko-KR" altLang="en-US" sz="6600" dirty="0"/>
              <a:t>지난주 성과 발표</a:t>
            </a:r>
            <a:endParaRPr lang="en-US" altLang="ko-KR" sz="6600" dirty="0"/>
          </a:p>
          <a:p>
            <a:pPr algn="ctr"/>
            <a:r>
              <a:rPr lang="en-US" altLang="ko-KR" sz="4400" dirty="0"/>
              <a:t>-csv </a:t>
            </a:r>
            <a:r>
              <a:rPr lang="ko-KR" altLang="en-US" sz="4400" dirty="0"/>
              <a:t>읽기</a:t>
            </a:r>
            <a:r>
              <a:rPr lang="en-US" altLang="ko-KR" sz="4400" dirty="0"/>
              <a:t>-</a:t>
            </a:r>
            <a:endParaRPr lang="en-US" altLang="ko-KR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80F3E-2018-4853-8C47-13013A301417}"/>
              </a:ext>
            </a:extLst>
          </p:cNvPr>
          <p:cNvSpPr txBox="1"/>
          <p:nvPr/>
        </p:nvSpPr>
        <p:spPr>
          <a:xfrm>
            <a:off x="8957510" y="4993104"/>
            <a:ext cx="1335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박수빈</a:t>
            </a:r>
          </a:p>
        </p:txBody>
      </p:sp>
    </p:spTree>
    <p:extLst>
      <p:ext uri="{BB962C8B-B14F-4D97-AF65-F5344CB8AC3E}">
        <p14:creationId xmlns:p14="http://schemas.microsoft.com/office/powerpoint/2010/main" val="359233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CBA418-4A34-42E2-A48A-E8637057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553"/>
            <a:ext cx="12192000" cy="612289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2DA306-8A7A-4993-BB49-F1959B621681}"/>
              </a:ext>
            </a:extLst>
          </p:cNvPr>
          <p:cNvCxnSpPr/>
          <p:nvPr/>
        </p:nvCxnSpPr>
        <p:spPr>
          <a:xfrm>
            <a:off x="499872" y="865632"/>
            <a:ext cx="163372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BB58ED1-9AF5-41A9-AE3A-AAAB97CCC34B}"/>
              </a:ext>
            </a:extLst>
          </p:cNvPr>
          <p:cNvCxnSpPr>
            <a:cxnSpLocks/>
          </p:cNvCxnSpPr>
          <p:nvPr/>
        </p:nvCxnSpPr>
        <p:spPr>
          <a:xfrm>
            <a:off x="499872" y="6260592"/>
            <a:ext cx="1828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AABCA15-4A81-4311-9D38-6CA589F0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672" y="115504"/>
            <a:ext cx="7734345" cy="5660704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ED0430-3F48-46EF-B15F-0B446EDCAFC5}"/>
              </a:ext>
            </a:extLst>
          </p:cNvPr>
          <p:cNvCxnSpPr>
            <a:cxnSpLocks/>
          </p:cNvCxnSpPr>
          <p:nvPr/>
        </p:nvCxnSpPr>
        <p:spPr>
          <a:xfrm>
            <a:off x="3538907" y="3257415"/>
            <a:ext cx="1828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5554C86-A5FF-4634-AF6E-BB32FBDDB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236" y="865632"/>
            <a:ext cx="4475362" cy="273564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0492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378301-EBD5-4C43-918F-BA998F4E1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723900"/>
            <a:ext cx="11210925" cy="541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808625-5EF8-457C-881C-2C5AC1618139}"/>
              </a:ext>
            </a:extLst>
          </p:cNvPr>
          <p:cNvSpPr txBox="1"/>
          <p:nvPr/>
        </p:nvSpPr>
        <p:spPr>
          <a:xfrm>
            <a:off x="6544235" y="1604684"/>
            <a:ext cx="4823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&lt;csv</a:t>
            </a:r>
            <a:r>
              <a:rPr lang="ko-KR" altLang="en-US" dirty="0">
                <a:solidFill>
                  <a:schemeClr val="bg1"/>
                </a:solidFill>
              </a:rPr>
              <a:t>파일만 던져줬을 때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세 줄 요약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정보가 부족하다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필요한 파일이 더 있는 것 같다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따라서 맥락과 내용을 파악하지 못 했다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41CBC3-F57A-452A-ABB9-3F03CB3928A1}"/>
              </a:ext>
            </a:extLst>
          </p:cNvPr>
          <p:cNvCxnSpPr>
            <a:cxnSpLocks/>
          </p:cNvCxnSpPr>
          <p:nvPr/>
        </p:nvCxnSpPr>
        <p:spPr>
          <a:xfrm>
            <a:off x="582706" y="1276215"/>
            <a:ext cx="40699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ECE791-36D8-4EDF-8577-0E2681BFDE01}"/>
              </a:ext>
            </a:extLst>
          </p:cNvPr>
          <p:cNvCxnSpPr>
            <a:cxnSpLocks/>
          </p:cNvCxnSpPr>
          <p:nvPr/>
        </p:nvCxnSpPr>
        <p:spPr>
          <a:xfrm>
            <a:off x="869577" y="1921674"/>
            <a:ext cx="207084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6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CAD0B8-66AB-4A52-9DE7-06C38C07A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431"/>
            <a:ext cx="12192000" cy="44191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53EBBB-1AB4-48B9-BE03-A10A736BA8BD}"/>
              </a:ext>
            </a:extLst>
          </p:cNvPr>
          <p:cNvSpPr txBox="1"/>
          <p:nvPr/>
        </p:nvSpPr>
        <p:spPr>
          <a:xfrm>
            <a:off x="7010399" y="89648"/>
            <a:ext cx="4823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프롬프트에 상황을 줬을 때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세 줄 요약</a:t>
            </a:r>
            <a:r>
              <a:rPr lang="en-US" altLang="ko-KR" dirty="0"/>
              <a:t>: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결손 데이터가 많다 </a:t>
            </a:r>
            <a:r>
              <a:rPr lang="en-US" altLang="ko-KR" dirty="0"/>
              <a:t>(</a:t>
            </a:r>
            <a:r>
              <a:rPr lang="ko-KR" altLang="en-US" dirty="0"/>
              <a:t>아님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필요한 파일이 더 있는 것 같다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따라서 맥락과 내용을 파악하지 못 했다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3D246D-B152-4980-B4D0-2E58C9F59CFA}"/>
              </a:ext>
            </a:extLst>
          </p:cNvPr>
          <p:cNvCxnSpPr>
            <a:cxnSpLocks/>
          </p:cNvCxnSpPr>
          <p:nvPr/>
        </p:nvCxnSpPr>
        <p:spPr>
          <a:xfrm>
            <a:off x="268942" y="3526357"/>
            <a:ext cx="29224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EF9E0E-22B6-4C3B-9129-40D12062D408}"/>
              </a:ext>
            </a:extLst>
          </p:cNvPr>
          <p:cNvCxnSpPr>
            <a:cxnSpLocks/>
          </p:cNvCxnSpPr>
          <p:nvPr/>
        </p:nvCxnSpPr>
        <p:spPr>
          <a:xfrm>
            <a:off x="0" y="4763486"/>
            <a:ext cx="891988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BB217A8-737F-4533-BEB9-63D7D3C56015}"/>
              </a:ext>
            </a:extLst>
          </p:cNvPr>
          <p:cNvCxnSpPr>
            <a:cxnSpLocks/>
          </p:cNvCxnSpPr>
          <p:nvPr/>
        </p:nvCxnSpPr>
        <p:spPr>
          <a:xfrm>
            <a:off x="4518211" y="4360073"/>
            <a:ext cx="49036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05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161BD5-6DCB-4A9D-86F7-CAD58E9D8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990725"/>
            <a:ext cx="11439525" cy="287655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156A2A1-E036-4F38-9709-62C8A0FF860B}"/>
              </a:ext>
            </a:extLst>
          </p:cNvPr>
          <p:cNvCxnSpPr>
            <a:cxnSpLocks/>
          </p:cNvCxnSpPr>
          <p:nvPr/>
        </p:nvCxnSpPr>
        <p:spPr>
          <a:xfrm>
            <a:off x="2250142" y="2369910"/>
            <a:ext cx="29224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AD3DDA3-FCC5-4FEE-9AC8-54FAC0A3F040}"/>
              </a:ext>
            </a:extLst>
          </p:cNvPr>
          <p:cNvCxnSpPr>
            <a:cxnSpLocks/>
          </p:cNvCxnSpPr>
          <p:nvPr/>
        </p:nvCxnSpPr>
        <p:spPr>
          <a:xfrm>
            <a:off x="2357719" y="3212592"/>
            <a:ext cx="29224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4A30D2-5325-4128-9799-ADF7CB5F5E7A}"/>
              </a:ext>
            </a:extLst>
          </p:cNvPr>
          <p:cNvSpPr/>
          <p:nvPr/>
        </p:nvSpPr>
        <p:spPr>
          <a:xfrm>
            <a:off x="10829366" y="2934686"/>
            <a:ext cx="860611" cy="3227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672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A32C2C-F1F4-429A-991B-1DA942C4F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28" y="0"/>
            <a:ext cx="9818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7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uilding Azure Computer Vision API Applications">
            <a:extLst>
              <a:ext uri="{FF2B5EF4-FFF2-40B4-BE49-F238E27FC236}">
                <a16:creationId xmlns:a16="http://schemas.microsoft.com/office/drawing/2014/main" id="{314A5E42-7BAD-494C-A275-6929A2210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39F47C-7F34-47AA-BF79-F165FA12E84D}"/>
              </a:ext>
            </a:extLst>
          </p:cNvPr>
          <p:cNvSpPr txBox="1"/>
          <p:nvPr/>
        </p:nvSpPr>
        <p:spPr>
          <a:xfrm>
            <a:off x="1586753" y="872785"/>
            <a:ext cx="58091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다음 목표</a:t>
            </a:r>
            <a:endParaRPr lang="en-US" altLang="ko-KR" sz="4800" dirty="0"/>
          </a:p>
          <a:p>
            <a:endParaRPr lang="en-US" altLang="ko-KR" sz="4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4800" dirty="0" err="1"/>
              <a:t>Tatanic</a:t>
            </a:r>
            <a:r>
              <a:rPr lang="en-US" altLang="ko-KR" sz="4800" dirty="0"/>
              <a:t> or </a:t>
            </a:r>
            <a:r>
              <a:rPr lang="en-US" altLang="ko-KR" sz="4800" dirty="0" err="1"/>
              <a:t>MNist</a:t>
            </a:r>
            <a:endParaRPr lang="en-US" altLang="ko-KR" sz="4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4800" dirty="0" err="1"/>
              <a:t>Langchain</a:t>
            </a:r>
            <a:r>
              <a:rPr lang="en-US" altLang="ko-KR" sz="4800" dirty="0"/>
              <a:t> </a:t>
            </a:r>
            <a:r>
              <a:rPr lang="ko-KR" altLang="en-US" sz="4800" dirty="0"/>
              <a:t>연결</a:t>
            </a:r>
            <a:endParaRPr lang="en-US" altLang="ko-KR" sz="4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4800" dirty="0"/>
              <a:t>Computer vision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60343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822D32-5060-4DD1-B3E9-B4B7AD9EA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4" y="63462"/>
            <a:ext cx="8018199" cy="53512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0E74F0-9DC7-463D-80BA-C9EB0480B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794" y="969469"/>
            <a:ext cx="8040222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05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3EA215-AD39-411A-9884-267708621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8" y="140797"/>
            <a:ext cx="8078327" cy="52109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877BB6-8236-45CA-92DD-8874A4FA2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098" y="3592567"/>
            <a:ext cx="10345594" cy="31246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95C45E4-A5A9-4251-8295-1D12EAAF845F}"/>
              </a:ext>
            </a:extLst>
          </p:cNvPr>
          <p:cNvSpPr/>
          <p:nvPr/>
        </p:nvSpPr>
        <p:spPr>
          <a:xfrm>
            <a:off x="1728098" y="1595718"/>
            <a:ext cx="2763220" cy="80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62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B8EBC2-BBD2-4130-B588-F94EA9309125}"/>
              </a:ext>
            </a:extLst>
          </p:cNvPr>
          <p:cNvSpPr txBox="1"/>
          <p:nvPr/>
        </p:nvSpPr>
        <p:spPr>
          <a:xfrm>
            <a:off x="3453653" y="1851645"/>
            <a:ext cx="528469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 err="1"/>
              <a:t>QnA</a:t>
            </a:r>
            <a:endParaRPr lang="ko-KR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316515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R/AI] OCR 성능 평가: 8가지 파이썬 API 비교평가 테스트 (23년도 최신버전) | 오순도순 블로그">
            <a:extLst>
              <a:ext uri="{FF2B5EF4-FFF2-40B4-BE49-F238E27FC236}">
                <a16:creationId xmlns:a16="http://schemas.microsoft.com/office/drawing/2014/main" id="{DEBC89BD-7B49-4302-8AA0-96E19C5B7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015" y="42372"/>
            <a:ext cx="5905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9BEECA-5192-4887-B31E-7714CD49B8BF}"/>
              </a:ext>
            </a:extLst>
          </p:cNvPr>
          <p:cNvSpPr txBox="1"/>
          <p:nvPr/>
        </p:nvSpPr>
        <p:spPr>
          <a:xfrm>
            <a:off x="547833" y="611074"/>
            <a:ext cx="66775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전체 목표</a:t>
            </a:r>
            <a:endParaRPr lang="en-US" altLang="ko-KR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3200" b="1" dirty="0"/>
              <a:t>OCR</a:t>
            </a:r>
            <a:r>
              <a:rPr lang="ko-KR" altLang="en-US" sz="3200" b="1" dirty="0"/>
              <a:t> 기술 사용해보기</a:t>
            </a:r>
            <a:endParaRPr lang="en-US" altLang="ko-KR" sz="32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3200" b="1" dirty="0"/>
              <a:t>Benchmark </a:t>
            </a:r>
            <a:r>
              <a:rPr lang="ko-KR" altLang="en-US" sz="3200" b="1" dirty="0"/>
              <a:t>환경 세팅</a:t>
            </a:r>
            <a:endParaRPr lang="en-US" altLang="ko-KR" sz="32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3200" dirty="0"/>
          </a:p>
          <a:p>
            <a:r>
              <a:rPr lang="ko-KR" altLang="en-US" sz="3200" dirty="0"/>
              <a:t>세부 개인 목표</a:t>
            </a:r>
            <a:endParaRPr lang="en-US" altLang="ko-KR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3200" dirty="0"/>
              <a:t>데이터 가져오기</a:t>
            </a:r>
            <a:endParaRPr lang="en-US" altLang="ko-KR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3200" dirty="0"/>
              <a:t>데이터 가공</a:t>
            </a:r>
            <a:endParaRPr lang="en-US" altLang="ko-KR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3200" dirty="0"/>
              <a:t>최종 학습</a:t>
            </a:r>
          </a:p>
        </p:txBody>
      </p:sp>
      <p:pic>
        <p:nvPicPr>
          <p:cNvPr id="1028" name="Picture 4" descr="Benchmark - Google Play 앱">
            <a:extLst>
              <a:ext uri="{FF2B5EF4-FFF2-40B4-BE49-F238E27FC236}">
                <a16:creationId xmlns:a16="http://schemas.microsoft.com/office/drawing/2014/main" id="{91A764BA-7007-41B1-B446-69973D1D0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265" y="3214197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18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9BEECA-5192-4887-B31E-7714CD49B8BF}"/>
              </a:ext>
            </a:extLst>
          </p:cNvPr>
          <p:cNvSpPr txBox="1"/>
          <p:nvPr/>
        </p:nvSpPr>
        <p:spPr>
          <a:xfrm>
            <a:off x="547833" y="611074"/>
            <a:ext cx="66775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세부 개인 목표</a:t>
            </a:r>
            <a:endParaRPr lang="en-US" altLang="ko-KR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3200" dirty="0"/>
              <a:t>데이터 가져오기</a:t>
            </a:r>
            <a:endParaRPr lang="en-US" altLang="ko-KR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3200" dirty="0"/>
              <a:t>데이터 가공</a:t>
            </a:r>
            <a:endParaRPr lang="en-US" altLang="ko-KR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3200" dirty="0"/>
              <a:t>최종 학습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0F689-F60B-42C9-AF4F-2F6D14A1D552}"/>
              </a:ext>
            </a:extLst>
          </p:cNvPr>
          <p:cNvSpPr txBox="1"/>
          <p:nvPr/>
        </p:nvSpPr>
        <p:spPr>
          <a:xfrm>
            <a:off x="4475301" y="2017257"/>
            <a:ext cx="63630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(</a:t>
            </a:r>
            <a:r>
              <a:rPr lang="ko-KR" altLang="en-US" sz="4000" dirty="0"/>
              <a:t>지난주 발표 중</a:t>
            </a:r>
            <a:r>
              <a:rPr lang="en-US" altLang="ko-KR" sz="4000" dirty="0"/>
              <a:t>)</a:t>
            </a:r>
          </a:p>
          <a:p>
            <a:r>
              <a:rPr lang="en-US" altLang="ko-KR" sz="4000" dirty="0"/>
              <a:t>1. </a:t>
            </a:r>
            <a:r>
              <a:rPr lang="en-US" altLang="ko-KR" sz="4000" dirty="0" err="1"/>
              <a:t>Ollama</a:t>
            </a:r>
            <a:r>
              <a:rPr lang="en-US" altLang="ko-KR" sz="4000" dirty="0"/>
              <a:t> </a:t>
            </a:r>
            <a:r>
              <a:rPr lang="ko-KR" altLang="en-US" sz="4000" dirty="0"/>
              <a:t>모델 설정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en-US" altLang="ko-KR" sz="4000" dirty="0"/>
              <a:t>2. </a:t>
            </a:r>
            <a:r>
              <a:rPr lang="ko-KR" altLang="en-US" sz="4000" u="sng" dirty="0"/>
              <a:t>프롬프트 </a:t>
            </a:r>
            <a:r>
              <a:rPr lang="en-US" altLang="ko-KR" sz="4000" u="sng" dirty="0"/>
              <a:t>&amp;</a:t>
            </a:r>
            <a:r>
              <a:rPr lang="ko-KR" altLang="en-US" sz="4000" u="sng" dirty="0"/>
              <a:t> 템플릿 정의</a:t>
            </a:r>
            <a:endParaRPr lang="en-US" altLang="ko-KR" sz="4000" u="sng" dirty="0"/>
          </a:p>
          <a:p>
            <a:endParaRPr lang="en-US" altLang="ko-KR" sz="4000" dirty="0"/>
          </a:p>
          <a:p>
            <a:r>
              <a:rPr lang="en-US" altLang="ko-KR" sz="4000" dirty="0"/>
              <a:t>3. </a:t>
            </a:r>
            <a:r>
              <a:rPr lang="en-US" altLang="ko-KR" sz="4000" dirty="0" err="1"/>
              <a:t>Langchain</a:t>
            </a:r>
            <a:r>
              <a:rPr lang="en-US" altLang="ko-KR" sz="4000" dirty="0"/>
              <a:t> </a:t>
            </a:r>
            <a:r>
              <a:rPr lang="ko-KR" altLang="en-US" sz="4000" dirty="0"/>
              <a:t>구성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93455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CBA418-4A34-42E2-A48A-E8637057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553"/>
            <a:ext cx="12192000" cy="612289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2DA306-8A7A-4993-BB49-F1959B621681}"/>
              </a:ext>
            </a:extLst>
          </p:cNvPr>
          <p:cNvCxnSpPr/>
          <p:nvPr/>
        </p:nvCxnSpPr>
        <p:spPr>
          <a:xfrm>
            <a:off x="499872" y="865632"/>
            <a:ext cx="163372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D7132B-624C-4FDE-BF4E-CFAB3E3BAD1B}"/>
              </a:ext>
            </a:extLst>
          </p:cNvPr>
          <p:cNvCxnSpPr>
            <a:cxnSpLocks/>
          </p:cNvCxnSpPr>
          <p:nvPr/>
        </p:nvCxnSpPr>
        <p:spPr>
          <a:xfrm>
            <a:off x="798576" y="1566672"/>
            <a:ext cx="65227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B8BB4C8-2D45-4AE2-BD6F-B14C79A57D45}"/>
              </a:ext>
            </a:extLst>
          </p:cNvPr>
          <p:cNvCxnSpPr>
            <a:cxnSpLocks/>
          </p:cNvCxnSpPr>
          <p:nvPr/>
        </p:nvCxnSpPr>
        <p:spPr>
          <a:xfrm>
            <a:off x="1804416" y="2901696"/>
            <a:ext cx="86563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2F64C9A-4CFD-42A9-957E-26A9D3193F0A}"/>
              </a:ext>
            </a:extLst>
          </p:cNvPr>
          <p:cNvCxnSpPr>
            <a:cxnSpLocks/>
          </p:cNvCxnSpPr>
          <p:nvPr/>
        </p:nvCxnSpPr>
        <p:spPr>
          <a:xfrm>
            <a:off x="499872" y="3797808"/>
            <a:ext cx="4876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441CA55-6A2B-4A5E-9D45-380A6345DFFF}"/>
              </a:ext>
            </a:extLst>
          </p:cNvPr>
          <p:cNvCxnSpPr>
            <a:cxnSpLocks/>
          </p:cNvCxnSpPr>
          <p:nvPr/>
        </p:nvCxnSpPr>
        <p:spPr>
          <a:xfrm>
            <a:off x="1743456" y="5132832"/>
            <a:ext cx="118262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BB58ED1-9AF5-41A9-AE3A-AAAB97CCC34B}"/>
              </a:ext>
            </a:extLst>
          </p:cNvPr>
          <p:cNvCxnSpPr>
            <a:cxnSpLocks/>
          </p:cNvCxnSpPr>
          <p:nvPr/>
        </p:nvCxnSpPr>
        <p:spPr>
          <a:xfrm>
            <a:off x="499872" y="6260592"/>
            <a:ext cx="1828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1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CBA418-4A34-42E2-A48A-E8637057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553"/>
            <a:ext cx="12192000" cy="612289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2DA306-8A7A-4993-BB49-F1959B621681}"/>
              </a:ext>
            </a:extLst>
          </p:cNvPr>
          <p:cNvCxnSpPr/>
          <p:nvPr/>
        </p:nvCxnSpPr>
        <p:spPr>
          <a:xfrm>
            <a:off x="499872" y="865632"/>
            <a:ext cx="163372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D7132B-624C-4FDE-BF4E-CFAB3E3BAD1B}"/>
              </a:ext>
            </a:extLst>
          </p:cNvPr>
          <p:cNvCxnSpPr>
            <a:cxnSpLocks/>
          </p:cNvCxnSpPr>
          <p:nvPr/>
        </p:nvCxnSpPr>
        <p:spPr>
          <a:xfrm>
            <a:off x="798576" y="1566672"/>
            <a:ext cx="65227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7E7CEC8-4DE2-4CB5-8223-6335F20A1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414" y="702844"/>
            <a:ext cx="6425024" cy="272615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4057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CBA418-4A34-42E2-A48A-E8637057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553"/>
            <a:ext cx="12192000" cy="612289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2DA306-8A7A-4993-BB49-F1959B621681}"/>
              </a:ext>
            </a:extLst>
          </p:cNvPr>
          <p:cNvCxnSpPr/>
          <p:nvPr/>
        </p:nvCxnSpPr>
        <p:spPr>
          <a:xfrm>
            <a:off x="499872" y="865632"/>
            <a:ext cx="163372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C04DD1-B4B5-43F4-B1B1-6C5358ACB29D}"/>
              </a:ext>
            </a:extLst>
          </p:cNvPr>
          <p:cNvCxnSpPr>
            <a:cxnSpLocks/>
          </p:cNvCxnSpPr>
          <p:nvPr/>
        </p:nvCxnSpPr>
        <p:spPr>
          <a:xfrm>
            <a:off x="1804416" y="2901696"/>
            <a:ext cx="86563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664257-97F3-4269-9112-CCC4217FB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77" y="707135"/>
            <a:ext cx="7565943" cy="343814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7256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CBA418-4A34-42E2-A48A-E8637057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553"/>
            <a:ext cx="12192000" cy="612289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2DA306-8A7A-4993-BB49-F1959B621681}"/>
              </a:ext>
            </a:extLst>
          </p:cNvPr>
          <p:cNvCxnSpPr/>
          <p:nvPr/>
        </p:nvCxnSpPr>
        <p:spPr>
          <a:xfrm>
            <a:off x="499872" y="865632"/>
            <a:ext cx="163372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2F64C9A-4CFD-42A9-957E-26A9D3193F0A}"/>
              </a:ext>
            </a:extLst>
          </p:cNvPr>
          <p:cNvCxnSpPr>
            <a:cxnSpLocks/>
          </p:cNvCxnSpPr>
          <p:nvPr/>
        </p:nvCxnSpPr>
        <p:spPr>
          <a:xfrm>
            <a:off x="499872" y="3797808"/>
            <a:ext cx="4876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BBEBA4A3-1602-4386-A377-0A2BF5585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84"/>
          <a:stretch/>
        </p:blipFill>
        <p:spPr>
          <a:xfrm>
            <a:off x="4120896" y="2094873"/>
            <a:ext cx="7802880" cy="133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3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CBA418-4A34-42E2-A48A-E8637057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553"/>
            <a:ext cx="12192000" cy="612289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2DA306-8A7A-4993-BB49-F1959B621681}"/>
              </a:ext>
            </a:extLst>
          </p:cNvPr>
          <p:cNvCxnSpPr/>
          <p:nvPr/>
        </p:nvCxnSpPr>
        <p:spPr>
          <a:xfrm>
            <a:off x="499872" y="865632"/>
            <a:ext cx="163372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441CA55-6A2B-4A5E-9D45-380A6345DFFF}"/>
              </a:ext>
            </a:extLst>
          </p:cNvPr>
          <p:cNvCxnSpPr>
            <a:cxnSpLocks/>
          </p:cNvCxnSpPr>
          <p:nvPr/>
        </p:nvCxnSpPr>
        <p:spPr>
          <a:xfrm>
            <a:off x="1743456" y="5132832"/>
            <a:ext cx="118262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E753526-B2A1-4BA5-A810-7BC6954B4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329" y="1399499"/>
            <a:ext cx="7109716" cy="405900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4198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CBA418-4A34-42E2-A48A-E8637057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553"/>
            <a:ext cx="12192000" cy="612289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2DA306-8A7A-4993-BB49-F1959B621681}"/>
              </a:ext>
            </a:extLst>
          </p:cNvPr>
          <p:cNvCxnSpPr/>
          <p:nvPr/>
        </p:nvCxnSpPr>
        <p:spPr>
          <a:xfrm>
            <a:off x="499872" y="865632"/>
            <a:ext cx="163372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BB58ED1-9AF5-41A9-AE3A-AAAB97CCC34B}"/>
              </a:ext>
            </a:extLst>
          </p:cNvPr>
          <p:cNvCxnSpPr>
            <a:cxnSpLocks/>
          </p:cNvCxnSpPr>
          <p:nvPr/>
        </p:nvCxnSpPr>
        <p:spPr>
          <a:xfrm>
            <a:off x="499872" y="6260592"/>
            <a:ext cx="1828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AABCA15-4A81-4311-9D38-6CA589F0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856" y="17929"/>
            <a:ext cx="8039144" cy="588378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3320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119</Words>
  <Application>Microsoft Office PowerPoint</Application>
  <PresentationFormat>와이드스크린</PresentationFormat>
  <Paragraphs>38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수빈 박</dc:creator>
  <cp:lastModifiedBy>수빈 박</cp:lastModifiedBy>
  <cp:revision>41</cp:revision>
  <dcterms:created xsi:type="dcterms:W3CDTF">2025-04-07T12:46:37Z</dcterms:created>
  <dcterms:modified xsi:type="dcterms:W3CDTF">2025-04-14T23:56:29Z</dcterms:modified>
</cp:coreProperties>
</file>