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8" autoAdjust="0"/>
    <p:restoredTop sz="87649" autoAdjust="0"/>
  </p:normalViewPr>
  <p:slideViewPr>
    <p:cSldViewPr snapToGrid="0">
      <p:cViewPr varScale="1">
        <p:scale>
          <a:sx n="69" d="100"/>
          <a:sy n="69" d="100"/>
        </p:scale>
        <p:origin x="7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998BB-A944-4CCC-A3CA-50CD026E67B4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94788-DBAF-4415-A70C-F920C29BA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534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규모 언어 모델</a:t>
            </a:r>
            <a:r>
              <a:rPr lang="en-US" altLang="ko-KR" dirty="0"/>
              <a:t>(LLM)</a:t>
            </a:r>
            <a:r>
              <a:rPr lang="ko-KR" altLang="en-US" dirty="0"/>
              <a:t>을 활용한 애플리케이션 개발에 특화된 오픈소스 프레임워크로</a:t>
            </a:r>
            <a:r>
              <a:rPr lang="en-US" altLang="ko-KR" dirty="0"/>
              <a:t>, </a:t>
            </a:r>
            <a:r>
              <a:rPr lang="ko-KR" altLang="en-US" dirty="0"/>
              <a:t>기존 언어 모델의 한계를 극복하고 </a:t>
            </a:r>
            <a:r>
              <a:rPr lang="en-US" altLang="ko-KR" dirty="0"/>
              <a:t>AI </a:t>
            </a:r>
            <a:r>
              <a:rPr lang="ko-KR" altLang="en-US" dirty="0"/>
              <a:t>기술을 활용한 새로운 애플리케이션을 구축할 수 있는 중요한 도구</a:t>
            </a:r>
            <a:endParaRPr lang="en-US" altLang="ko-KR" dirty="0"/>
          </a:p>
          <a:p>
            <a:r>
              <a:rPr lang="ko-KR" altLang="en-US" dirty="0"/>
              <a:t>데이터베이스</a:t>
            </a:r>
            <a:r>
              <a:rPr lang="en-US" altLang="ko-KR" dirty="0"/>
              <a:t>, </a:t>
            </a:r>
            <a:r>
              <a:rPr lang="ko-KR" altLang="en-US" dirty="0"/>
              <a:t>파일 시스템 등과 같은 다양한 데이터 소스와의 통합을 지원하여 실시간 데이터와 상호작용하는 애플리케이션을 구축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788-DBAF-4415-A70C-F920C29BA1B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23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r>
              <a:rPr lang="ko-KR" altLang="en-US" dirty="0"/>
              <a:t>은 기본적으로 간소화된 </a:t>
            </a:r>
            <a:r>
              <a:rPr lang="en-US" altLang="ko-KR" dirty="0"/>
              <a:t>LLM </a:t>
            </a:r>
            <a:r>
              <a:rPr lang="ko-KR" altLang="en-US" dirty="0"/>
              <a:t>애플리케이션 라이프사이클을 제공</a:t>
            </a:r>
            <a:endParaRPr lang="en-US" altLang="ko-KR" dirty="0"/>
          </a:p>
          <a:p>
            <a:r>
              <a:rPr lang="ko-KR" altLang="en-US" dirty="0"/>
              <a:t>개발</a:t>
            </a:r>
            <a:r>
              <a:rPr lang="en-US" altLang="ko-KR" dirty="0"/>
              <a:t>: </a:t>
            </a:r>
            <a:r>
              <a:rPr lang="en-US" altLang="ko-KR" dirty="0" err="1"/>
              <a:t>LangChain</a:t>
            </a:r>
            <a:r>
              <a:rPr lang="ko-KR" altLang="en-US" dirty="0"/>
              <a:t>의 오픈소스 빌딩 블록</a:t>
            </a:r>
            <a:r>
              <a:rPr lang="en-US" altLang="ko-KR" dirty="0"/>
              <a:t>, </a:t>
            </a:r>
            <a:r>
              <a:rPr lang="ko-KR" altLang="en-US" dirty="0"/>
              <a:t>컴포넌트</a:t>
            </a:r>
            <a:r>
              <a:rPr lang="en-US" altLang="ko-KR" dirty="0"/>
              <a:t>, </a:t>
            </a:r>
            <a:r>
              <a:rPr lang="ko-KR" altLang="en-US" dirty="0" err="1"/>
              <a:t>서드파티</a:t>
            </a:r>
            <a:r>
              <a:rPr lang="ko-KR" altLang="en-US" dirty="0"/>
              <a:t> 통합 등을 사용하여 애플리케이션을 빌드한다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테스트</a:t>
            </a:r>
            <a:r>
              <a:rPr lang="en-US" altLang="ko-KR" dirty="0"/>
              <a:t>: </a:t>
            </a:r>
            <a:r>
              <a:rPr lang="en-US" altLang="ko-KR" dirty="0" err="1"/>
              <a:t>LangSmith</a:t>
            </a:r>
            <a:r>
              <a:rPr lang="ko-KR" altLang="en-US" dirty="0"/>
              <a:t>를 사용하여 체인을 검사</a:t>
            </a:r>
            <a:r>
              <a:rPr lang="en-US" altLang="ko-KR" dirty="0"/>
              <a:t>, </a:t>
            </a:r>
            <a:r>
              <a:rPr lang="ko-KR" altLang="en-US" dirty="0"/>
              <a:t>모니터링 및 평가한다</a:t>
            </a:r>
            <a:endParaRPr lang="en-US" altLang="ko-KR" dirty="0"/>
          </a:p>
          <a:p>
            <a:r>
              <a:rPr lang="ko-KR" altLang="en-US" dirty="0"/>
              <a:t>배포</a:t>
            </a:r>
            <a:r>
              <a:rPr lang="en-US" altLang="ko-KR" dirty="0"/>
              <a:t>: </a:t>
            </a:r>
            <a:r>
              <a:rPr lang="en-US" altLang="ko-KR" dirty="0" err="1"/>
              <a:t>LangGraph</a:t>
            </a:r>
            <a:r>
              <a:rPr lang="en-US" altLang="ko-KR" dirty="0"/>
              <a:t> Cloud</a:t>
            </a:r>
            <a:r>
              <a:rPr lang="ko-KR" altLang="en-US" dirty="0"/>
              <a:t>를 사용하여 </a:t>
            </a:r>
            <a:r>
              <a:rPr lang="en-US" altLang="ko-KR" dirty="0" err="1"/>
              <a:t>LangGraph</a:t>
            </a:r>
            <a:r>
              <a:rPr lang="en-US" altLang="ko-KR" dirty="0"/>
              <a:t> </a:t>
            </a:r>
            <a:r>
              <a:rPr lang="ko-KR" altLang="en-US" dirty="0"/>
              <a:t>애플리케이션을 프로덕션에 바로 사용할 수 있는 </a:t>
            </a:r>
            <a:r>
              <a:rPr lang="en-US" altLang="ko-KR" dirty="0"/>
              <a:t>API</a:t>
            </a:r>
            <a:r>
              <a:rPr lang="ko-KR" altLang="en-US" dirty="0"/>
              <a:t>와 </a:t>
            </a:r>
            <a:r>
              <a:rPr lang="en-US" altLang="ko-KR" dirty="0"/>
              <a:t>Assistant</a:t>
            </a:r>
            <a:r>
              <a:rPr lang="ko-KR" altLang="en-US" dirty="0"/>
              <a:t>로 전환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788-DBAF-4415-A70C-F920C29BA1B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986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사용자에게 더욱 정확하고 관련성 높은 정보를 제공할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언어 모델이 사용자 질문에 대해 더욱 정확하고 맞춤형 응답을 생성할 수 있도록 돕는다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사용자는 특정 비즈니스 요구에 맞는 모델을 세밀하게 조정할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사용자가 입력한 정보를 즉각적으로 처리하고 반응하는 시스템을 구현할 수 있게 해준다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788-DBAF-4415-A70C-F920C29BA1B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4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r>
              <a:rPr lang="ko-KR" altLang="en-US" dirty="0"/>
              <a:t>은 다양한 언어 모델과 쉽게 통합할 수 있는 프레임워크로</a:t>
            </a:r>
            <a:r>
              <a:rPr lang="en-US" altLang="ko-KR" dirty="0"/>
              <a:t>, </a:t>
            </a:r>
            <a:r>
              <a:rPr lang="ko-KR" altLang="en-US" dirty="0"/>
              <a:t>높은 확장성을 제공</a:t>
            </a:r>
            <a:endParaRPr lang="en-US" altLang="ko-KR" dirty="0"/>
          </a:p>
          <a:p>
            <a:r>
              <a:rPr lang="ko-KR" altLang="en-US" dirty="0"/>
              <a:t>다양한 산업 분야에서 맞춤형 솔루션을 구현하는 데 유용</a:t>
            </a:r>
            <a:endParaRPr lang="en-US" altLang="ko-KR" dirty="0"/>
          </a:p>
          <a:p>
            <a:r>
              <a:rPr lang="en-US" altLang="ko-KR" dirty="0" err="1"/>
              <a:t>LangChain</a:t>
            </a:r>
            <a:r>
              <a:rPr lang="ko-KR" altLang="en-US" dirty="0"/>
              <a:t>은 복잡한 애플리케이션에서 성능 저하가 발생할 수 있으며</a:t>
            </a:r>
            <a:r>
              <a:rPr lang="en-US" altLang="ko-KR" dirty="0"/>
              <a:t>, </a:t>
            </a:r>
            <a:r>
              <a:rPr lang="ko-KR" altLang="en-US" dirty="0"/>
              <a:t>대규모 데이터 소스 처리나 실시간 응답이 필요한 경우 성능 최적화가 필요</a:t>
            </a:r>
            <a:endParaRPr lang="en-US" altLang="ko-KR" dirty="0"/>
          </a:p>
          <a:p>
            <a:r>
              <a:rPr lang="ko-KR" altLang="en-US" dirty="0"/>
              <a:t>초보 개발자에게는 복잡하게 느껴질 수 있고</a:t>
            </a:r>
            <a:r>
              <a:rPr lang="en-US" altLang="ko-KR" dirty="0"/>
              <a:t>, </a:t>
            </a:r>
            <a:r>
              <a:rPr lang="ko-KR" altLang="en-US" dirty="0"/>
              <a:t>다양한 기능을 활용하기 위해 학습 시간이 요구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B94788-DBAF-4415-A70C-F920C29BA1B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0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178C3-09EA-4F9F-BF76-B77005918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BAAA9D-F4B5-AD8F-3C6E-9A518D108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99E36-305D-4AF6-0E7B-C34FE58CE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E321D9-FF85-F081-94EA-3C38FA804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6F74F-2A2F-6E92-B361-0405E8DD2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760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FF889-17F7-A4E2-7634-B0A05BFC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7AD17-9416-77F1-6243-4D97FE60B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02F926-9327-D204-4BDA-ECD6ACB6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8A59FB-CBEA-CB9A-9308-F22B66965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6153A0-3469-6883-53EA-49D9F735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20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EB04AF-5387-C45F-1FF6-B6667AF01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C0E16-356B-A12F-EE05-5846C91F6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AB28FE-0004-F691-B9B7-CB3889C7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6ED3-A778-41AC-CBC6-BBFDEA7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7C62F-2A1E-584C-1B43-A7AA89BD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61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59428-03B7-42B1-13CC-79363344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64F655-D172-23E0-7083-3A4B13D6E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88E591-1656-43DB-862B-62F4D357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07F21E-A6E8-AE64-4A29-10563F2B4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99A816-AAF1-CF62-D468-4841F791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2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3C53C-0888-53FB-7BB1-DE260909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2963D-F27E-38E1-C902-D321D6341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D78AFC-55A1-F8BF-D27D-C68AA7548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5025B4-B292-A0C5-74A4-2777E745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FFB90D-7624-BD0C-D930-D006CAD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088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43EA3-2021-796F-C723-1DA3E2BB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17B62C-598F-D464-13CC-A5C5A305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6923AE-B8FC-34B7-7A06-8095348A8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E91B1A-99AC-EB7A-CA48-68A4F8C7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A82C2-E7AE-1695-5A39-2AA9C2B17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C7691D-CFCA-48FA-09DC-ED898C5D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82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AE2F4-2F37-BF6B-6978-83A4DE9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7D2FB4-2370-CA9B-8531-86833574B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7185E6-5EE2-3389-43E2-D888D2C51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7B7EA6-4BA0-7BB5-17E7-A617A0A17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A2D801-C317-2B7E-FD55-0E21CA75E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47B85E-F5B0-ECF7-6F0F-3ADA3AA6D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4E8DE4-BA6D-74B5-C16F-C0C01F1B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F44CEC-127E-AE65-B2D8-239143687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7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8DE55-62C8-E454-21AC-16458C0F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77099B-4A52-42E0-339F-449DF638F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B608DB-D4F0-BBAB-8C7E-88E1734CB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13D90D-7C8A-AEBF-A983-3A78C182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60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A735749-6483-E455-A801-31290E136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D99D3D-A0DA-B722-1044-1B1CA45B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4A1239-5904-89C4-FB4C-1BC1AC455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1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9981E-5C85-80E7-5449-E9FBD97A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E00A4-EC01-76EA-BF38-AA8178D34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70B7C2-6D81-D3D6-2A2B-981DE057A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E83C0B-9E9E-DE0D-20DD-395EEDD6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7AFC9-87F4-5610-16CF-B08076CB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284B03-8DBF-09AD-281D-DAE8C92BF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91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5F1A6-7FC8-95DE-3AC4-019D6A75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C52C24-85EA-69C7-8739-820D91EA2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2C7139-E4D4-7513-810C-231894660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648124-4533-789F-0B1D-EA8CA7F9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899315-49A7-6E29-C00F-6CD5AC0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8B8419-2490-911C-CA05-18BCAE34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3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DBA1752-7CE7-2F23-8311-31A84866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27174A-CB59-0222-FC31-BBDF06C15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13E0E-ABDF-36D7-22FB-2B79FFCD7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51242-35E1-4820-BA3A-47D1764CC71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0A5C-0E54-C95E-7161-1CE330AEE2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74B7C-BFD7-FFAA-D410-C02B19B554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5DEA4-C53E-4789-8158-72D7F1C5E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467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03ADF-B397-0485-9EDF-B00041A16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2A44889-9572-88EF-9C7C-D844249D31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원민</a:t>
            </a:r>
          </a:p>
        </p:txBody>
      </p:sp>
    </p:spTree>
    <p:extLst>
      <p:ext uri="{BB962C8B-B14F-4D97-AF65-F5344CB8AC3E}">
        <p14:creationId xmlns:p14="http://schemas.microsoft.com/office/powerpoint/2010/main" val="168285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B6AF4-414D-16FD-550F-6ADBF544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LangChain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6E8B52-A864-B739-D161-4771457E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700" dirty="0"/>
              <a:t>대규모 언어 모델</a:t>
            </a:r>
            <a:r>
              <a:rPr lang="en-US" altLang="ko-KR" sz="2700" dirty="0"/>
              <a:t>(LLM)</a:t>
            </a:r>
            <a:r>
              <a:rPr lang="ko-KR" altLang="en-US" sz="2700" dirty="0"/>
              <a:t>을 활용한 오픈소스 프레임워크</a:t>
            </a:r>
            <a:endParaRPr lang="en-US" altLang="ko-KR" sz="2700" dirty="0"/>
          </a:p>
          <a:p>
            <a:endParaRPr lang="en-US" altLang="ko-KR" dirty="0"/>
          </a:p>
          <a:p>
            <a:r>
              <a:rPr lang="ko-KR" altLang="en-US" sz="2700" dirty="0"/>
              <a:t>외부 데이터 소스와 통합하여 복잡한 애플리케이션 만들기 가능</a:t>
            </a:r>
            <a:endParaRPr lang="en-US" altLang="ko-KR" sz="27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54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FAB5-28A1-98AE-834A-92A6331C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프레임워크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460C1AFC-591E-F0CC-E7F8-C0B1EE79EB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내용 개체 틀 6" descr="텍스트, 스크린샷, 휴대 전화, 정보기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AF06C4-0FB3-2304-CD4D-2E1C0F4F6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2038" y="1690688"/>
            <a:ext cx="677424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56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0DEF6-6B71-A9B1-6806-0A61F645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1C1F37-C1A5-7268-813B-D31C0B0EA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데이터 소스와의 통합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유연한 </a:t>
            </a:r>
            <a:r>
              <a:rPr lang="ko-KR" altLang="en-US" dirty="0" err="1"/>
              <a:t>프롬프팅</a:t>
            </a:r>
            <a:r>
              <a:rPr lang="ko-KR" altLang="en-US" dirty="0"/>
              <a:t> 및 컨텍스트 관리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파인튜닝</a:t>
            </a:r>
            <a:r>
              <a:rPr lang="ko-KR" altLang="en-US" dirty="0"/>
              <a:t> 및 커스터마이징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반응형 애플리케이션 구축</a:t>
            </a:r>
          </a:p>
        </p:txBody>
      </p:sp>
    </p:spTree>
    <p:extLst>
      <p:ext uri="{BB962C8B-B14F-4D97-AF65-F5344CB8AC3E}">
        <p14:creationId xmlns:p14="http://schemas.microsoft.com/office/powerpoint/2010/main" val="4122977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60AF-1E79-DA41-4C40-94E1D1FD9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장단점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C2405-AE01-E18E-CD19-CEDF3ECB3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단점</a:t>
            </a:r>
          </a:p>
        </p:txBody>
      </p:sp>
    </p:spTree>
    <p:extLst>
      <p:ext uri="{BB962C8B-B14F-4D97-AF65-F5344CB8AC3E}">
        <p14:creationId xmlns:p14="http://schemas.microsoft.com/office/powerpoint/2010/main" val="271930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252</Words>
  <Application>Microsoft Office PowerPoint</Application>
  <PresentationFormat>와이드스크린</PresentationFormat>
  <Paragraphs>39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LangChain</vt:lpstr>
      <vt:lpstr>LangChain이란?</vt:lpstr>
      <vt:lpstr>기본 프레임워크</vt:lpstr>
      <vt:lpstr>주요 기능</vt:lpstr>
      <vt:lpstr>장단점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 원</dc:creator>
  <cp:lastModifiedBy>민 원</cp:lastModifiedBy>
  <cp:revision>2</cp:revision>
  <dcterms:created xsi:type="dcterms:W3CDTF">2025-04-06T13:26:14Z</dcterms:created>
  <dcterms:modified xsi:type="dcterms:W3CDTF">2025-04-06T16:16:29Z</dcterms:modified>
</cp:coreProperties>
</file>