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50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79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45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1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9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5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67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D5AA-C4E7-4A6F-9F94-1721857FF3A2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5CABA1-F48F-402E-B233-118710FAB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0067" y="537634"/>
            <a:ext cx="7766936" cy="1646302"/>
          </a:xfrm>
        </p:spPr>
        <p:txBody>
          <a:bodyPr/>
          <a:lstStyle/>
          <a:p>
            <a:pPr algn="ctr"/>
            <a:r>
              <a:rPr lang="pt-BR" sz="3200" dirty="0"/>
              <a:t>A falta de computadores do curso técnico em informática da instituição de ensino CEDUP Abílio Paulo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7955" y="4645193"/>
            <a:ext cx="7766936" cy="1096899"/>
          </a:xfrm>
        </p:spPr>
        <p:txBody>
          <a:bodyPr/>
          <a:lstStyle/>
          <a:p>
            <a:r>
              <a:rPr lang="pt-BR" dirty="0" smtClean="0"/>
              <a:t>Vinicius Alves </a:t>
            </a:r>
            <a:r>
              <a:rPr lang="pt-BR" dirty="0" err="1" smtClean="0"/>
              <a:t>Patricio</a:t>
            </a:r>
            <a:r>
              <a:rPr lang="pt-BR" dirty="0" smtClean="0"/>
              <a:t> </a:t>
            </a:r>
          </a:p>
          <a:p>
            <a:r>
              <a:rPr lang="pt-BR" dirty="0" smtClean="0"/>
              <a:t>Técnico em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5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curso de informática precisa ter computadores que funcionem e a partir do ponto em que estes mesmos fazem falta, a usabilidade do curso torna-se inferior ao que deveria ser. O projeto em questão providenciará alternativas para solucionar estes problemas . </a:t>
            </a:r>
          </a:p>
        </p:txBody>
      </p:sp>
    </p:spTree>
    <p:extLst>
      <p:ext uri="{BB962C8B-B14F-4D97-AF65-F5344CB8AC3E}">
        <p14:creationId xmlns:p14="http://schemas.microsoft.com/office/powerpoint/2010/main" val="44347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 ideia surgiu com o andamento prejudicado das aulas, onde a falta de computadores tendo a aparelhagem ou o sistema interno não funcionando como deveria . Para este problema em questão, a alternativa mais coerente foi a compra de novos computadores, pois com tudo novo, só precisará manter o bom uso do aparelho 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9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Garantir que todos os computadores da sala de aula funcionem e que tenham todos os recursos necessários para ter o melhor proveito da aula 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0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Arrecadar fundos necessário para a compra dos novos computadores .  </a:t>
            </a:r>
            <a:endParaRPr lang="pt-BR" sz="2000" dirty="0" smtClean="0"/>
          </a:p>
          <a:p>
            <a:pPr algn="just"/>
            <a:r>
              <a:rPr lang="pt-BR" sz="2000" dirty="0"/>
              <a:t>Procurar as melhores ofertas de custo benefício para efetuar a compra dos computadores .  </a:t>
            </a:r>
          </a:p>
          <a:p>
            <a:r>
              <a:rPr lang="pt-BR" sz="2000" dirty="0"/>
              <a:t>Efetuar a compra e instalar na sala de aula os novos computadores.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Objeto de Estudo   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</a:p>
          <a:p>
            <a:pPr lvl="1"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necessários para as aulas (Softwares)</a:t>
            </a:r>
          </a:p>
        </p:txBody>
      </p:sp>
    </p:spTree>
    <p:extLst>
      <p:ext uri="{BB962C8B-B14F-4D97-AF65-F5344CB8AC3E}">
        <p14:creationId xmlns:p14="http://schemas.microsoft.com/office/powerpoint/2010/main" val="252895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Arrecadar fundos necessário para a compra dos novos computadores. Através de uma rifa no valor de 10,00 reais, concorrendo a um celular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J8, tendo objetivo de vender aproximadamente 600 rifas. Para isso será realizada a venda no centro e outros bairros de Criciúma 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Procurar as melhores ofertas de custo benefício para efetuar a compra dos computadores. Uma pesquisa feita em loja e online procurando por melhores preços tendo como base a compra de no mínimo vinte computadores, onde a soma do valor seja a mais acessível possível 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Efetuar a compra e instalar na sala de aula os novos computadores. Para a compra será tudo pago à vista, pelo meio necessário (boleto, cartão ou com o pagamento diretamente ao vendedor), a instalação será feita por técnicos terceirizados  ou da própria instituição de ensino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endParaRPr lang="pt-BR" sz="2000" dirty="0"/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Cronograma</a:t>
            </a:r>
            <a:r>
              <a:rPr lang="pt-BR" b="1" dirty="0"/>
              <a:t> </a:t>
            </a:r>
            <a:r>
              <a:rPr lang="pt-BR" dirty="0"/>
              <a:t> 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Arrecadar Fundos: agosto a setembro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Procurar ofertas: setembro a novembro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Comprar e instalar: outubro a dezembro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7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33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211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A falta de computadores do curso técnico em informática da instituição de ensino CEDUP Abílio Paulo</vt:lpstr>
      <vt:lpstr>O problema </vt:lpstr>
      <vt:lpstr>Justificativa</vt:lpstr>
      <vt:lpstr>Objetivo Geral</vt:lpstr>
      <vt:lpstr>Objetivos Específicos</vt:lpstr>
      <vt:lpstr>Objeto de Estudo     </vt:lpstr>
      <vt:lpstr>Metodologia</vt:lpstr>
      <vt:lpstr>Cronograma   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Alves</dc:creator>
  <cp:lastModifiedBy>Vinicius Alves</cp:lastModifiedBy>
  <cp:revision>9</cp:revision>
  <dcterms:created xsi:type="dcterms:W3CDTF">2016-08-25T23:10:26Z</dcterms:created>
  <dcterms:modified xsi:type="dcterms:W3CDTF">2016-09-01T22:27:36Z</dcterms:modified>
</cp:coreProperties>
</file>