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ConsumidorOnline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pesquisa inteligente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Na atualidade não existe nenhum software que faça uma pesquisa de forma inteligente e continua.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052762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Solução!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criação de um software gratuito a clientes consumidores, que efetue a pesquisa automática.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30686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ConsumidorOnline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Neste software o usuário consumidor poderá cadastrar seus tão desejado item, dando-lhe um preço, e todas as outras características, como cor, potência (processador Intel I5) e outros. </a:t>
            </a:r>
          </a:p>
          <a:p>
            <a:r>
              <a:rPr lang="pt-BR" dirty="0" smtClean="0"/>
              <a:t>Após cadastrar o item desejado, o software se responsabilizará por efetuar a pesquisa até encontrar o item, e retornará o link para efetuar a compra.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25" y="4022411"/>
            <a:ext cx="1428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12" y="1765300"/>
            <a:ext cx="5005387" cy="4241800"/>
          </a:xfrm>
        </p:spPr>
      </p:pic>
    </p:spTree>
    <p:extLst>
      <p:ext uri="{BB962C8B-B14F-4D97-AF65-F5344CB8AC3E}">
        <p14:creationId xmlns:p14="http://schemas.microsoft.com/office/powerpoint/2010/main" val="205023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1" y="1600200"/>
            <a:ext cx="5908288" cy="4286250"/>
          </a:xfrm>
        </p:spPr>
      </p:pic>
    </p:spTree>
    <p:extLst>
      <p:ext uri="{BB962C8B-B14F-4D97-AF65-F5344CB8AC3E}">
        <p14:creationId xmlns:p14="http://schemas.microsoft.com/office/powerpoint/2010/main" val="421542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40" y="2133600"/>
            <a:ext cx="6993346" cy="3778250"/>
          </a:xfrm>
        </p:spPr>
      </p:pic>
    </p:spTree>
    <p:extLst>
      <p:ext uri="{BB962C8B-B14F-4D97-AF65-F5344CB8AC3E}">
        <p14:creationId xmlns:p14="http://schemas.microsoft.com/office/powerpoint/2010/main" val="347319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40" y="2133600"/>
            <a:ext cx="6993346" cy="3778250"/>
          </a:xfrm>
        </p:spPr>
      </p:pic>
    </p:spTree>
    <p:extLst>
      <p:ext uri="{BB962C8B-B14F-4D97-AF65-F5344CB8AC3E}">
        <p14:creationId xmlns:p14="http://schemas.microsoft.com/office/powerpoint/2010/main" val="390615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905000"/>
            <a:ext cx="7188199" cy="2917825"/>
          </a:xfrm>
        </p:spPr>
      </p:pic>
    </p:spTree>
    <p:extLst>
      <p:ext uri="{BB962C8B-B14F-4D97-AF65-F5344CB8AC3E}">
        <p14:creationId xmlns:p14="http://schemas.microsoft.com/office/powerpoint/2010/main" val="178351794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116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ConsumidorOnline</vt:lpstr>
      <vt:lpstr>O Problema</vt:lpstr>
      <vt:lpstr>A Solução!</vt:lpstr>
      <vt:lpstr>ConsumidorOnline</vt:lpstr>
      <vt:lpstr>Diagrama de caso de uso</vt:lpstr>
      <vt:lpstr>Diagrama de atividade</vt:lpstr>
      <vt:lpstr>Tela inicial</vt:lpstr>
      <vt:lpstr>Tela Principal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ConsumidorOnline</dc:title>
  <dc:creator>Vinicius Alves</dc:creator>
  <cp:lastModifiedBy>Vinicius Alves</cp:lastModifiedBy>
  <cp:revision>3</cp:revision>
  <dcterms:created xsi:type="dcterms:W3CDTF">2016-11-24T22:15:16Z</dcterms:created>
  <dcterms:modified xsi:type="dcterms:W3CDTF">2016-11-24T22:40:47Z</dcterms:modified>
</cp:coreProperties>
</file>