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8" r:id="rId4"/>
  </p:sldMasterIdLst>
  <p:notesMasterIdLst>
    <p:notesMasterId r:id="rId5"/>
  </p:notesMasterIdLst>
  <p:sldIdLst>
    <p:sldId id="256" r:id="rId6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6442196284_1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644219628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"/>
          <p:cNvSpPr txBox="1"/>
          <p:nvPr>
            <p:ph type="title"/>
          </p:nvPr>
        </p:nvSpPr>
        <p:spPr>
          <a:xfrm>
            <a:off x="871537" y="192087"/>
            <a:ext cx="816292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"/>
          <p:cNvSpPr txBox="1"/>
          <p:nvPr>
            <p:ph idx="1" type="body"/>
          </p:nvPr>
        </p:nvSpPr>
        <p:spPr>
          <a:xfrm>
            <a:off x="912812" y="1905000"/>
            <a:ext cx="8110537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  <p:sp>
        <p:nvSpPr>
          <p:cNvPr id="77" name="Google Shape;77;p2"/>
          <p:cNvSpPr txBox="1"/>
          <p:nvPr>
            <p:ph idx="10" type="dt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"/>
          <p:cNvSpPr txBox="1"/>
          <p:nvPr>
            <p:ph idx="11" type="ftr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SzPts val="1500"/>
              <a:buNone/>
              <a:defRPr sz="2000"/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/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SzPts val="1600"/>
              <a:buFont typeface="Verdana"/>
              <a:buNone/>
              <a:defRPr sz="1600"/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SzPts val="1400"/>
              <a:buFont typeface="Verdana"/>
              <a:buNone/>
              <a:defRPr sz="1400"/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SzPts val="1190"/>
              <a:buFont typeface="Verdana"/>
              <a:buNone/>
              <a:defRPr sz="1400"/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SzPts val="1190"/>
              <a:buFont typeface="Verdana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190"/>
              <a:buFont typeface="Verdana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190"/>
              <a:buFont typeface="Verdana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190"/>
              <a:buFont typeface="Verdana"/>
              <a:buNone/>
              <a:defRPr sz="1400"/>
            </a:lvl9pPr>
          </a:lstStyle>
          <a:p/>
        </p:txBody>
      </p:sp>
      <p:sp>
        <p:nvSpPr>
          <p:cNvPr id="134" name="Google Shape;134;p11"/>
          <p:cNvSpPr txBox="1"/>
          <p:nvPr>
            <p:ph idx="10" type="dt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1"/>
          <p:cNvSpPr txBox="1"/>
          <p:nvPr>
            <p:ph idx="11" type="ftr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1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3"/>
          <p:cNvSpPr txBox="1"/>
          <p:nvPr>
            <p:ph type="title"/>
          </p:nvPr>
        </p:nvSpPr>
        <p:spPr>
          <a:xfrm rot="5400000">
            <a:off x="5062538" y="2124075"/>
            <a:ext cx="5903912" cy="20399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"/>
          <p:cNvSpPr txBox="1"/>
          <p:nvPr>
            <p:ph idx="1" type="body"/>
          </p:nvPr>
        </p:nvSpPr>
        <p:spPr>
          <a:xfrm rot="5400000">
            <a:off x="904876" y="158751"/>
            <a:ext cx="5903912" cy="5970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  <p:sp>
        <p:nvSpPr>
          <p:cNvPr id="83" name="Google Shape;83;p3"/>
          <p:cNvSpPr txBox="1"/>
          <p:nvPr>
            <p:ph idx="10" type="dt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"/>
          <p:cNvSpPr txBox="1"/>
          <p:nvPr>
            <p:ph idx="11" type="ftr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4"/>
          <p:cNvSpPr txBox="1"/>
          <p:nvPr>
            <p:ph type="title"/>
          </p:nvPr>
        </p:nvSpPr>
        <p:spPr>
          <a:xfrm>
            <a:off x="871537" y="192087"/>
            <a:ext cx="816292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"/>
          <p:cNvSpPr txBox="1"/>
          <p:nvPr>
            <p:ph idx="1" type="body"/>
          </p:nvPr>
        </p:nvSpPr>
        <p:spPr>
          <a:xfrm rot="5400000">
            <a:off x="2872580" y="-54768"/>
            <a:ext cx="4191000" cy="8110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spcBef>
                <a:spcPts val="360"/>
              </a:spcBef>
              <a:spcAft>
                <a:spcPts val="0"/>
              </a:spcAft>
              <a:buSzPts val="1350"/>
              <a:buChar char="■"/>
              <a:defRPr/>
            </a:lvl1pPr>
            <a:lvl2pPr indent="-308610" lvl="1" marL="914400" algn="l">
              <a:spcBef>
                <a:spcPts val="360"/>
              </a:spcBef>
              <a:spcAft>
                <a:spcPts val="0"/>
              </a:spcAft>
              <a:buSzPts val="1260"/>
              <a:buChar char="■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Char char="•"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0" type="dt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1" type="ftr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4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5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5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5" name="Google Shape;95;p5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Verdan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Verdan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65"/>
              <a:buFont typeface="Verdan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65"/>
              <a:buFont typeface="Verdan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65"/>
              <a:buFont typeface="Verdan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65"/>
              <a:buFont typeface="Verdan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65"/>
              <a:buFont typeface="Verdana"/>
              <a:buNone/>
              <a:defRPr sz="900"/>
            </a:lvl9pPr>
          </a:lstStyle>
          <a:p/>
        </p:txBody>
      </p:sp>
      <p:sp>
        <p:nvSpPr>
          <p:cNvPr id="96" name="Google Shape;96;p5"/>
          <p:cNvSpPr txBox="1"/>
          <p:nvPr>
            <p:ph idx="10" type="dt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11" type="ftr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6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6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640"/>
              </a:spcBef>
              <a:spcAft>
                <a:spcPts val="0"/>
              </a:spcAft>
              <a:buSzPts val="2400"/>
              <a:buChar char="■"/>
              <a:defRPr sz="3200"/>
            </a:lvl1pPr>
            <a:lvl2pPr indent="-353060" lvl="1" marL="914400" algn="l">
              <a:spcBef>
                <a:spcPts val="560"/>
              </a:spcBef>
              <a:spcAft>
                <a:spcPts val="0"/>
              </a:spcAft>
              <a:buSzPts val="1960"/>
              <a:buChar char="■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SzPts val="2400"/>
              <a:buFont typeface="Verdana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SzPts val="2000"/>
              <a:buFont typeface="Verdana"/>
              <a:buChar char="•"/>
              <a:defRPr sz="2000"/>
            </a:lvl4pPr>
            <a:lvl5pPr indent="-336550" lvl="4" marL="2286000" algn="l">
              <a:spcBef>
                <a:spcPts val="400"/>
              </a:spcBef>
              <a:spcAft>
                <a:spcPts val="0"/>
              </a:spcAft>
              <a:buSzPts val="1700"/>
              <a:buFont typeface="Verdana"/>
              <a:buChar char="•"/>
              <a:defRPr sz="2000"/>
            </a:lvl5pPr>
            <a:lvl6pPr indent="-336550" lvl="5" marL="2743200" algn="l">
              <a:spcBef>
                <a:spcPts val="400"/>
              </a:spcBef>
              <a:spcAft>
                <a:spcPts val="0"/>
              </a:spcAft>
              <a:buSzPts val="1700"/>
              <a:buFont typeface="Verdana"/>
              <a:buChar char="•"/>
              <a:defRPr sz="2000"/>
            </a:lvl6pPr>
            <a:lvl7pPr indent="-336550" lvl="6" marL="3200400" algn="l">
              <a:spcBef>
                <a:spcPts val="400"/>
              </a:spcBef>
              <a:spcAft>
                <a:spcPts val="0"/>
              </a:spcAft>
              <a:buSzPts val="1700"/>
              <a:buFont typeface="Verdana"/>
              <a:buChar char="•"/>
              <a:defRPr sz="2000"/>
            </a:lvl7pPr>
            <a:lvl8pPr indent="-336550" lvl="7" marL="3657600" algn="l">
              <a:spcBef>
                <a:spcPts val="400"/>
              </a:spcBef>
              <a:spcAft>
                <a:spcPts val="0"/>
              </a:spcAft>
              <a:buSzPts val="1700"/>
              <a:buFont typeface="Verdana"/>
              <a:buChar char="•"/>
              <a:defRPr sz="2000"/>
            </a:lvl8pPr>
            <a:lvl9pPr indent="-336550" lvl="8" marL="4114800" algn="l">
              <a:spcBef>
                <a:spcPts val="400"/>
              </a:spcBef>
              <a:spcAft>
                <a:spcPts val="0"/>
              </a:spcAft>
              <a:buSzPts val="1700"/>
              <a:buFont typeface="Verdana"/>
              <a:buChar char="•"/>
              <a:defRPr sz="2000"/>
            </a:lvl9pPr>
          </a:lstStyle>
          <a:p/>
        </p:txBody>
      </p:sp>
      <p:sp>
        <p:nvSpPr>
          <p:cNvPr id="102" name="Google Shape;102;p6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05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SzPts val="84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SzPts val="1000"/>
              <a:buFont typeface="Verdana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SzPts val="900"/>
              <a:buFont typeface="Verdana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SzPts val="765"/>
              <a:buFont typeface="Verdana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SzPts val="765"/>
              <a:buFont typeface="Verdana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765"/>
              <a:buFont typeface="Verdana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765"/>
              <a:buFont typeface="Verdana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765"/>
              <a:buFont typeface="Verdana"/>
              <a:buNone/>
              <a:defRPr sz="900"/>
            </a:lvl9pPr>
          </a:lstStyle>
          <a:p/>
        </p:txBody>
      </p:sp>
      <p:sp>
        <p:nvSpPr>
          <p:cNvPr id="103" name="Google Shape;103;p6"/>
          <p:cNvSpPr txBox="1"/>
          <p:nvPr>
            <p:ph idx="10" type="dt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1" type="ftr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6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"/>
          <p:cNvSpPr txBox="1"/>
          <p:nvPr>
            <p:ph idx="10" type="dt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7"/>
          <p:cNvSpPr txBox="1"/>
          <p:nvPr>
            <p:ph idx="11" type="ftr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7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"/>
          <p:cNvSpPr txBox="1"/>
          <p:nvPr>
            <p:ph type="title"/>
          </p:nvPr>
        </p:nvSpPr>
        <p:spPr>
          <a:xfrm>
            <a:off x="871537" y="192087"/>
            <a:ext cx="816292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8"/>
          <p:cNvSpPr txBox="1"/>
          <p:nvPr>
            <p:ph idx="10" type="dt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8"/>
          <p:cNvSpPr txBox="1"/>
          <p:nvPr>
            <p:ph idx="11" type="ftr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8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9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Verdan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Verdan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None/>
              <a:defRPr b="1" sz="1600"/>
            </a:lvl9pPr>
          </a:lstStyle>
          <a:p/>
        </p:txBody>
      </p:sp>
      <p:sp>
        <p:nvSpPr>
          <p:cNvPr id="118" name="Google Shape;118;p9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Verdan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Verdana"/>
              <a:buChar char="•"/>
              <a:defRPr sz="1600"/>
            </a:lvl4pPr>
            <a:lvl5pPr indent="-31496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Char char="•"/>
              <a:defRPr sz="1600"/>
            </a:lvl5pPr>
            <a:lvl6pPr indent="-31496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Char char="•"/>
              <a:defRPr sz="1600"/>
            </a:lvl6pPr>
            <a:lvl7pPr indent="-31496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Char char="•"/>
              <a:defRPr sz="1600"/>
            </a:lvl7pPr>
            <a:lvl8pPr indent="-314959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Char char="•"/>
              <a:defRPr sz="1600"/>
            </a:lvl8pPr>
            <a:lvl9pPr indent="-314959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Char char="•"/>
              <a:defRPr sz="1600"/>
            </a:lvl9pPr>
          </a:lstStyle>
          <a:p/>
        </p:txBody>
      </p:sp>
      <p:sp>
        <p:nvSpPr>
          <p:cNvPr id="119" name="Google Shape;119;p9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SzPts val="18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SzPts val="14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Verdana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Verdana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None/>
              <a:defRPr b="1" sz="1600"/>
            </a:lvl9pPr>
          </a:lstStyle>
          <a:p/>
        </p:txBody>
      </p:sp>
      <p:sp>
        <p:nvSpPr>
          <p:cNvPr id="120" name="Google Shape;120;p9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480"/>
              </a:spcBef>
              <a:spcAft>
                <a:spcPts val="0"/>
              </a:spcAft>
              <a:buSzPts val="1800"/>
              <a:buChar char="■"/>
              <a:defRPr sz="2400"/>
            </a:lvl1pPr>
            <a:lvl2pPr indent="-317500" lvl="1" marL="914400" algn="l">
              <a:spcBef>
                <a:spcPts val="400"/>
              </a:spcBef>
              <a:spcAft>
                <a:spcPts val="0"/>
              </a:spcAft>
              <a:buSzPts val="1400"/>
              <a:buChar char="■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SzPts val="1800"/>
              <a:buFont typeface="Verdana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SzPts val="1600"/>
              <a:buFont typeface="Verdana"/>
              <a:buChar char="•"/>
              <a:defRPr sz="1600"/>
            </a:lvl4pPr>
            <a:lvl5pPr indent="-314960" lvl="4" marL="2286000" algn="l"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Char char="•"/>
              <a:defRPr sz="1600"/>
            </a:lvl5pPr>
            <a:lvl6pPr indent="-314960" lvl="5" marL="2743200" algn="l"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Char char="•"/>
              <a:defRPr sz="1600"/>
            </a:lvl6pPr>
            <a:lvl7pPr indent="-314960" lvl="6" marL="3200400" algn="l"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Char char="•"/>
              <a:defRPr sz="1600"/>
            </a:lvl7pPr>
            <a:lvl8pPr indent="-314959" lvl="7" marL="3657600" algn="l"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Char char="•"/>
              <a:defRPr sz="1600"/>
            </a:lvl8pPr>
            <a:lvl9pPr indent="-314959" lvl="8" marL="4114800" algn="l">
              <a:spcBef>
                <a:spcPts val="320"/>
              </a:spcBef>
              <a:spcAft>
                <a:spcPts val="0"/>
              </a:spcAft>
              <a:buSzPts val="1360"/>
              <a:buFont typeface="Verdana"/>
              <a:buChar char="•"/>
              <a:defRPr sz="1600"/>
            </a:lvl9pPr>
          </a:lstStyle>
          <a:p/>
        </p:txBody>
      </p:sp>
      <p:sp>
        <p:nvSpPr>
          <p:cNvPr id="121" name="Google Shape;121;p9"/>
          <p:cNvSpPr txBox="1"/>
          <p:nvPr>
            <p:ph idx="10" type="dt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9"/>
          <p:cNvSpPr txBox="1"/>
          <p:nvPr>
            <p:ph idx="11" type="ftr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9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0"/>
          <p:cNvSpPr txBox="1"/>
          <p:nvPr>
            <p:ph type="title"/>
          </p:nvPr>
        </p:nvSpPr>
        <p:spPr>
          <a:xfrm>
            <a:off x="871537" y="192087"/>
            <a:ext cx="816292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0"/>
          <p:cNvSpPr txBox="1"/>
          <p:nvPr>
            <p:ph idx="1" type="body"/>
          </p:nvPr>
        </p:nvSpPr>
        <p:spPr>
          <a:xfrm>
            <a:off x="912813" y="1905000"/>
            <a:ext cx="3978275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Verdan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Verdana"/>
              <a:buChar char="•"/>
              <a:defRPr sz="1800"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Font typeface="Verdana"/>
              <a:buChar char="•"/>
              <a:defRPr sz="1800"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Font typeface="Verdana"/>
              <a:buChar char="•"/>
              <a:defRPr sz="1800"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Font typeface="Verdana"/>
              <a:buChar char="•"/>
              <a:defRPr sz="1800"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Font typeface="Verdana"/>
              <a:buChar char="•"/>
              <a:defRPr sz="1800"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Font typeface="Verdana"/>
              <a:buChar char="•"/>
              <a:defRPr sz="1800"/>
            </a:lvl9pPr>
          </a:lstStyle>
          <a:p/>
        </p:txBody>
      </p:sp>
      <p:sp>
        <p:nvSpPr>
          <p:cNvPr id="127" name="Google Shape;127;p10"/>
          <p:cNvSpPr txBox="1"/>
          <p:nvPr>
            <p:ph idx="2" type="body"/>
          </p:nvPr>
        </p:nvSpPr>
        <p:spPr>
          <a:xfrm>
            <a:off x="5043488" y="1905000"/>
            <a:ext cx="3979862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algn="l">
              <a:spcBef>
                <a:spcPts val="560"/>
              </a:spcBef>
              <a:spcAft>
                <a:spcPts val="0"/>
              </a:spcAft>
              <a:buSzPts val="2100"/>
              <a:buChar char="■"/>
              <a:defRPr sz="2800"/>
            </a:lvl1pPr>
            <a:lvl2pPr indent="-335280" lvl="1" marL="914400" algn="l">
              <a:spcBef>
                <a:spcPts val="480"/>
              </a:spcBef>
              <a:spcAft>
                <a:spcPts val="0"/>
              </a:spcAft>
              <a:buSzPts val="1680"/>
              <a:buChar char="■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SzPts val="2000"/>
              <a:buFont typeface="Verdana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SzPts val="1800"/>
              <a:buFont typeface="Verdana"/>
              <a:buChar char="•"/>
              <a:defRPr sz="1800"/>
            </a:lvl4pPr>
            <a:lvl5pPr indent="-325754" lvl="4" marL="2286000" algn="l">
              <a:spcBef>
                <a:spcPts val="360"/>
              </a:spcBef>
              <a:spcAft>
                <a:spcPts val="0"/>
              </a:spcAft>
              <a:buSzPts val="1530"/>
              <a:buFont typeface="Verdana"/>
              <a:buChar char="•"/>
              <a:defRPr sz="1800"/>
            </a:lvl5pPr>
            <a:lvl6pPr indent="-325754" lvl="5" marL="2743200" algn="l">
              <a:spcBef>
                <a:spcPts val="360"/>
              </a:spcBef>
              <a:spcAft>
                <a:spcPts val="0"/>
              </a:spcAft>
              <a:buSzPts val="1530"/>
              <a:buFont typeface="Verdana"/>
              <a:buChar char="•"/>
              <a:defRPr sz="1800"/>
            </a:lvl6pPr>
            <a:lvl7pPr indent="-325754" lvl="6" marL="3200400" algn="l">
              <a:spcBef>
                <a:spcPts val="360"/>
              </a:spcBef>
              <a:spcAft>
                <a:spcPts val="0"/>
              </a:spcAft>
              <a:buSzPts val="1530"/>
              <a:buFont typeface="Verdana"/>
              <a:buChar char="•"/>
              <a:defRPr sz="1800"/>
            </a:lvl7pPr>
            <a:lvl8pPr indent="-325754" lvl="7" marL="3657600" algn="l">
              <a:spcBef>
                <a:spcPts val="360"/>
              </a:spcBef>
              <a:spcAft>
                <a:spcPts val="0"/>
              </a:spcAft>
              <a:buSzPts val="1530"/>
              <a:buFont typeface="Verdana"/>
              <a:buChar char="•"/>
              <a:defRPr sz="1800"/>
            </a:lvl8pPr>
            <a:lvl9pPr indent="-325754" lvl="8" marL="4114800" algn="l">
              <a:spcBef>
                <a:spcPts val="360"/>
              </a:spcBef>
              <a:spcAft>
                <a:spcPts val="0"/>
              </a:spcAft>
              <a:buSzPts val="1530"/>
              <a:buFont typeface="Verdana"/>
              <a:buChar char="•"/>
              <a:defRPr sz="1800"/>
            </a:lvl9pPr>
          </a:lstStyle>
          <a:p/>
        </p:txBody>
      </p:sp>
      <p:sp>
        <p:nvSpPr>
          <p:cNvPr id="128" name="Google Shape;128;p10"/>
          <p:cNvSpPr txBox="1"/>
          <p:nvPr>
            <p:ph idx="10" type="dt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0"/>
          <p:cNvSpPr txBox="1"/>
          <p:nvPr>
            <p:ph idx="11" type="ftr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0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0" y="0"/>
            <a:ext cx="9147175" cy="6867525"/>
            <a:chOff x="0" y="0"/>
            <a:chExt cx="5762" cy="4326"/>
          </a:xfrm>
        </p:grpSpPr>
        <p:sp>
          <p:nvSpPr>
            <p:cNvPr id="7" name="Google Shape;7;p1"/>
            <p:cNvSpPr txBox="1"/>
            <p:nvPr/>
          </p:nvSpPr>
          <p:spPr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8" name="Google Shape;8;p1"/>
            <p:cNvSpPr txBox="1"/>
            <p:nvPr/>
          </p:nvSpPr>
          <p:spPr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9" name="Google Shape;9;p1"/>
            <p:cNvSpPr txBox="1"/>
            <p:nvPr/>
          </p:nvSpPr>
          <p:spPr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0" name="Google Shape;10;p1"/>
            <p:cNvSpPr txBox="1"/>
            <p:nvPr/>
          </p:nvSpPr>
          <p:spPr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" name="Google Shape;11;p1"/>
            <p:cNvSpPr txBox="1"/>
            <p:nvPr/>
          </p:nvSpPr>
          <p:spPr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" name="Google Shape;12;p1"/>
            <p:cNvSpPr txBox="1"/>
            <p:nvPr/>
          </p:nvSpPr>
          <p:spPr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3" name="Google Shape;13;p1"/>
            <p:cNvSpPr txBox="1"/>
            <p:nvPr/>
          </p:nvSpPr>
          <p:spPr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4" name="Google Shape;14;p1"/>
            <p:cNvSpPr txBox="1"/>
            <p:nvPr/>
          </p:nvSpPr>
          <p:spPr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5" name="Google Shape;15;p1"/>
            <p:cNvSpPr txBox="1"/>
            <p:nvPr/>
          </p:nvSpPr>
          <p:spPr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6" name="Google Shape;16;p1"/>
            <p:cNvSpPr txBox="1"/>
            <p:nvPr/>
          </p:nvSpPr>
          <p:spPr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7" name="Google Shape;17;p1"/>
            <p:cNvSpPr txBox="1"/>
            <p:nvPr/>
          </p:nvSpPr>
          <p:spPr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8" name="Google Shape;18;p1"/>
            <p:cNvSpPr txBox="1"/>
            <p:nvPr/>
          </p:nvSpPr>
          <p:spPr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" name="Google Shape;19;p1"/>
            <p:cNvSpPr txBox="1"/>
            <p:nvPr/>
          </p:nvSpPr>
          <p:spPr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" name="Google Shape;20;p1"/>
            <p:cNvSpPr txBox="1"/>
            <p:nvPr/>
          </p:nvSpPr>
          <p:spPr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" name="Google Shape;21;p1"/>
            <p:cNvSpPr txBox="1"/>
            <p:nvPr/>
          </p:nvSpPr>
          <p:spPr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" name="Google Shape;22;p1"/>
            <p:cNvSpPr txBox="1"/>
            <p:nvPr/>
          </p:nvSpPr>
          <p:spPr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3" name="Google Shape;23;p1"/>
            <p:cNvSpPr txBox="1"/>
            <p:nvPr/>
          </p:nvSpPr>
          <p:spPr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4" name="Google Shape;24;p1"/>
            <p:cNvSpPr txBox="1"/>
            <p:nvPr/>
          </p:nvSpPr>
          <p:spPr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5" name="Google Shape;25;p1"/>
            <p:cNvSpPr txBox="1"/>
            <p:nvPr/>
          </p:nvSpPr>
          <p:spPr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6" name="Google Shape;26;p1"/>
            <p:cNvSpPr txBox="1"/>
            <p:nvPr/>
          </p:nvSpPr>
          <p:spPr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7" name="Google Shape;27;p1"/>
            <p:cNvSpPr txBox="1"/>
            <p:nvPr/>
          </p:nvSpPr>
          <p:spPr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8" name="Google Shape;28;p1"/>
            <p:cNvSpPr txBox="1"/>
            <p:nvPr/>
          </p:nvSpPr>
          <p:spPr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9" name="Google Shape;29;p1"/>
            <p:cNvSpPr txBox="1"/>
            <p:nvPr/>
          </p:nvSpPr>
          <p:spPr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0" name="Google Shape;30;p1"/>
            <p:cNvSpPr txBox="1"/>
            <p:nvPr/>
          </p:nvSpPr>
          <p:spPr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1" name="Google Shape;31;p1"/>
            <p:cNvSpPr txBox="1"/>
            <p:nvPr/>
          </p:nvSpPr>
          <p:spPr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2" name="Google Shape;32;p1"/>
            <p:cNvSpPr txBox="1"/>
            <p:nvPr/>
          </p:nvSpPr>
          <p:spPr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3" name="Google Shape;33;p1"/>
            <p:cNvSpPr txBox="1"/>
            <p:nvPr/>
          </p:nvSpPr>
          <p:spPr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4" name="Google Shape;34;p1"/>
            <p:cNvSpPr txBox="1"/>
            <p:nvPr/>
          </p:nvSpPr>
          <p:spPr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5" name="Google Shape;35;p1"/>
            <p:cNvSpPr txBox="1"/>
            <p:nvPr/>
          </p:nvSpPr>
          <p:spPr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6" name="Google Shape;36;p1"/>
            <p:cNvSpPr txBox="1"/>
            <p:nvPr/>
          </p:nvSpPr>
          <p:spPr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7" name="Google Shape;37;p1"/>
            <p:cNvSpPr txBox="1"/>
            <p:nvPr/>
          </p:nvSpPr>
          <p:spPr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8" name="Google Shape;38;p1"/>
            <p:cNvSpPr txBox="1"/>
            <p:nvPr/>
          </p:nvSpPr>
          <p:spPr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39" name="Google Shape;39;p1"/>
            <p:cNvSpPr txBox="1"/>
            <p:nvPr/>
          </p:nvSpPr>
          <p:spPr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0" name="Google Shape;40;p1"/>
            <p:cNvSpPr txBox="1"/>
            <p:nvPr/>
          </p:nvSpPr>
          <p:spPr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1" name="Google Shape;41;p1"/>
            <p:cNvSpPr txBox="1"/>
            <p:nvPr/>
          </p:nvSpPr>
          <p:spPr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2" name="Google Shape;42;p1"/>
            <p:cNvSpPr txBox="1"/>
            <p:nvPr/>
          </p:nvSpPr>
          <p:spPr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3" name="Google Shape;43;p1"/>
            <p:cNvSpPr txBox="1"/>
            <p:nvPr/>
          </p:nvSpPr>
          <p:spPr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4" name="Google Shape;44;p1"/>
            <p:cNvSpPr txBox="1"/>
            <p:nvPr/>
          </p:nvSpPr>
          <p:spPr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5" name="Google Shape;45;p1"/>
            <p:cNvSpPr txBox="1"/>
            <p:nvPr/>
          </p:nvSpPr>
          <p:spPr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6" name="Google Shape;46;p1"/>
            <p:cNvSpPr txBox="1"/>
            <p:nvPr/>
          </p:nvSpPr>
          <p:spPr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7" name="Google Shape;47;p1"/>
            <p:cNvSpPr txBox="1"/>
            <p:nvPr/>
          </p:nvSpPr>
          <p:spPr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8" name="Google Shape;48;p1"/>
            <p:cNvSpPr txBox="1"/>
            <p:nvPr/>
          </p:nvSpPr>
          <p:spPr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49" name="Google Shape;49;p1"/>
            <p:cNvSpPr txBox="1"/>
            <p:nvPr/>
          </p:nvSpPr>
          <p:spPr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0" name="Google Shape;50;p1"/>
            <p:cNvSpPr txBox="1"/>
            <p:nvPr/>
          </p:nvSpPr>
          <p:spPr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1" name="Google Shape;51;p1"/>
            <p:cNvSpPr txBox="1"/>
            <p:nvPr/>
          </p:nvSpPr>
          <p:spPr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2" name="Google Shape;52;p1"/>
            <p:cNvSpPr txBox="1"/>
            <p:nvPr/>
          </p:nvSpPr>
          <p:spPr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3" name="Google Shape;53;p1"/>
            <p:cNvSpPr txBox="1"/>
            <p:nvPr/>
          </p:nvSpPr>
          <p:spPr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4" name="Google Shape;54;p1"/>
            <p:cNvSpPr txBox="1"/>
            <p:nvPr/>
          </p:nvSpPr>
          <p:spPr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5" name="Google Shape;55;p1"/>
            <p:cNvSpPr txBox="1"/>
            <p:nvPr/>
          </p:nvSpPr>
          <p:spPr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6" name="Google Shape;56;p1"/>
            <p:cNvSpPr txBox="1"/>
            <p:nvPr/>
          </p:nvSpPr>
          <p:spPr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7" name="Google Shape;57;p1"/>
            <p:cNvSpPr txBox="1"/>
            <p:nvPr/>
          </p:nvSpPr>
          <p:spPr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8" name="Google Shape;58;p1"/>
            <p:cNvSpPr txBox="1"/>
            <p:nvPr/>
          </p:nvSpPr>
          <p:spPr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59" name="Google Shape;59;p1"/>
            <p:cNvSpPr txBox="1"/>
            <p:nvPr/>
          </p:nvSpPr>
          <p:spPr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0" name="Google Shape;60;p1"/>
            <p:cNvSpPr txBox="1"/>
            <p:nvPr/>
          </p:nvSpPr>
          <p:spPr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1" name="Google Shape;61;p1"/>
            <p:cNvSpPr txBox="1"/>
            <p:nvPr/>
          </p:nvSpPr>
          <p:spPr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2" name="Google Shape;62;p1"/>
            <p:cNvSpPr txBox="1"/>
            <p:nvPr/>
          </p:nvSpPr>
          <p:spPr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3" name="Google Shape;63;p1"/>
            <p:cNvSpPr txBox="1"/>
            <p:nvPr/>
          </p:nvSpPr>
          <p:spPr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4" name="Google Shape;64;p1"/>
            <p:cNvSpPr txBox="1"/>
            <p:nvPr/>
          </p:nvSpPr>
          <p:spPr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5" name="Google Shape;65;p1"/>
            <p:cNvSpPr txBox="1"/>
            <p:nvPr/>
          </p:nvSpPr>
          <p:spPr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6" name="Google Shape;66;p1"/>
            <p:cNvSpPr txBox="1"/>
            <p:nvPr/>
          </p:nvSpPr>
          <p:spPr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7" name="Google Shape;67;p1"/>
            <p:cNvSpPr txBox="1"/>
            <p:nvPr/>
          </p:nvSpPr>
          <p:spPr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68" name="Google Shape;68;p1"/>
            <p:cNvSpPr txBox="1"/>
            <p:nvPr/>
          </p:nvSpPr>
          <p:spPr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49803"/>
              </a:schemeClr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69" name="Google Shape;69;p1"/>
          <p:cNvSpPr txBox="1"/>
          <p:nvPr>
            <p:ph type="title"/>
          </p:nvPr>
        </p:nvSpPr>
        <p:spPr>
          <a:xfrm>
            <a:off x="871537" y="192087"/>
            <a:ext cx="8162925" cy="14319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0" name="Google Shape;70;p1"/>
          <p:cNvSpPr txBox="1"/>
          <p:nvPr>
            <p:ph idx="1" type="body"/>
          </p:nvPr>
        </p:nvSpPr>
        <p:spPr>
          <a:xfrm>
            <a:off x="912812" y="1905000"/>
            <a:ext cx="8110537" cy="41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folHlink"/>
              </a:buClr>
              <a:buSzPts val="2400"/>
              <a:buFont typeface="Noto Sans Symbols"/>
              <a:buChar char="■"/>
              <a:defRPr b="0" i="0" sz="32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-35306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folHlink"/>
              </a:buClr>
              <a:buSzPts val="1960"/>
              <a:buFont typeface="Noto Sans Symbols"/>
              <a:buChar char="■"/>
              <a:defRPr b="0" i="0" sz="2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Verdana"/>
              <a:buChar char="•"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hlink"/>
              </a:buClr>
              <a:buSzPts val="2000"/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-33655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-33655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-33655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-33655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-33655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Char char="•"/>
              <a:defRPr b="0" i="0" sz="20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1" name="Google Shape;71;p1"/>
          <p:cNvSpPr txBox="1"/>
          <p:nvPr>
            <p:ph idx="10" type="dt"/>
          </p:nvPr>
        </p:nvSpPr>
        <p:spPr>
          <a:xfrm>
            <a:off x="11525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2" name="Google Shape;72;p1"/>
          <p:cNvSpPr txBox="1"/>
          <p:nvPr>
            <p:ph idx="11" type="ftr"/>
          </p:nvPr>
        </p:nvSpPr>
        <p:spPr>
          <a:xfrm>
            <a:off x="3590925" y="6286500"/>
            <a:ext cx="2895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/>
        </p:txBody>
      </p:sp>
      <p:sp>
        <p:nvSpPr>
          <p:cNvPr id="73" name="Google Shape;73;p1"/>
          <p:cNvSpPr txBox="1"/>
          <p:nvPr>
            <p:ph idx="12" type="sldNum"/>
          </p:nvPr>
        </p:nvSpPr>
        <p:spPr>
          <a:xfrm>
            <a:off x="7019925" y="62865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Verdana"/>
              <a:buNone/>
              <a:defRPr b="0" i="0" sz="1400" u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2"/>
          <p:cNvSpPr txBox="1"/>
          <p:nvPr>
            <p:ph idx="1" type="body"/>
          </p:nvPr>
        </p:nvSpPr>
        <p:spPr>
          <a:xfrm>
            <a:off x="76650" y="216600"/>
            <a:ext cx="8990700" cy="6641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1C4587"/>
                </a:solidFill>
              </a:rPr>
              <a:t>NEXUS </a:t>
            </a:r>
            <a:r>
              <a:rPr b="1" lang="en-US">
                <a:solidFill>
                  <a:srgbClr val="1C4587"/>
                </a:solidFill>
              </a:rPr>
              <a:t>MiddleWare Service</a:t>
            </a:r>
            <a:endParaRPr b="1">
              <a:solidFill>
                <a:srgbClr val="1C4587"/>
              </a:solidFill>
            </a:endParaRPr>
          </a:p>
          <a:p>
            <a:pPr indent="-314325" lvl="0" marL="457200" rtl="0" algn="l">
              <a:spcBef>
                <a:spcPts val="360"/>
              </a:spcBef>
              <a:spcAft>
                <a:spcPts val="0"/>
              </a:spcAft>
              <a:buSzPts val="1350"/>
              <a:buChar char="■"/>
            </a:pPr>
            <a:r>
              <a:rPr b="1" lang="en-US"/>
              <a:t>Manual Mode</a:t>
            </a:r>
            <a:endParaRPr b="1"/>
          </a:p>
        </p:txBody>
      </p:sp>
      <p:sp>
        <p:nvSpPr>
          <p:cNvPr id="142" name="Google Shape;142;p12"/>
          <p:cNvSpPr/>
          <p:nvPr/>
        </p:nvSpPr>
        <p:spPr>
          <a:xfrm>
            <a:off x="1308050" y="5656000"/>
            <a:ext cx="2400625" cy="9545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Verdana"/>
                <a:ea typeface="Verdana"/>
                <a:cs typeface="Verdana"/>
                <a:sym typeface="Verdana"/>
              </a:rPr>
              <a:t>Disconnect Subsc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3" name="Google Shape;143;p12"/>
          <p:cNvSpPr/>
          <p:nvPr/>
        </p:nvSpPr>
        <p:spPr>
          <a:xfrm>
            <a:off x="1308638" y="4200213"/>
            <a:ext cx="2400625" cy="110755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Verdana"/>
                <a:ea typeface="Verdana"/>
                <a:cs typeface="Verdana"/>
                <a:sym typeface="Verdana"/>
              </a:rPr>
              <a:t>Upgrade / Downgrade Subsc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4" name="Google Shape;144;p12"/>
          <p:cNvSpPr/>
          <p:nvPr/>
        </p:nvSpPr>
        <p:spPr>
          <a:xfrm>
            <a:off x="1308050" y="3078625"/>
            <a:ext cx="2400625" cy="954500"/>
          </a:xfrm>
          <a:prstGeom prst="flowChartDecis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Verdana"/>
                <a:ea typeface="Verdana"/>
                <a:cs typeface="Verdana"/>
                <a:sym typeface="Verdana"/>
              </a:rPr>
              <a:t>Add Subsc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5" name="Google Shape;145;p12"/>
          <p:cNvSpPr/>
          <p:nvPr/>
        </p:nvSpPr>
        <p:spPr>
          <a:xfrm>
            <a:off x="1564800" y="1466975"/>
            <a:ext cx="2144975" cy="1238775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6" name="Google Shape;146;p12"/>
          <p:cNvSpPr/>
          <p:nvPr/>
        </p:nvSpPr>
        <p:spPr>
          <a:xfrm>
            <a:off x="1656938" y="1547825"/>
            <a:ext cx="1958500" cy="1089100"/>
          </a:xfrm>
          <a:prstGeom prst="flowChart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Billing Cable /Data Service Request</a:t>
            </a:r>
            <a:endParaRPr b="1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47" name="Google Shape;147;p12"/>
          <p:cNvCxnSpPr>
            <a:stCxn id="144" idx="2"/>
            <a:endCxn id="143" idx="0"/>
          </p:cNvCxnSpPr>
          <p:nvPr/>
        </p:nvCxnSpPr>
        <p:spPr>
          <a:xfrm>
            <a:off x="2508362" y="4033125"/>
            <a:ext cx="600" cy="167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8" name="Google Shape;148;p12"/>
          <p:cNvCxnSpPr>
            <a:stCxn id="143" idx="2"/>
            <a:endCxn id="142" idx="0"/>
          </p:cNvCxnSpPr>
          <p:nvPr/>
        </p:nvCxnSpPr>
        <p:spPr>
          <a:xfrm flipH="1">
            <a:off x="2508350" y="5307763"/>
            <a:ext cx="600" cy="34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9" name="Google Shape;149;p12"/>
          <p:cNvCxnSpPr>
            <a:stCxn id="150" idx="3"/>
            <a:endCxn id="151" idx="1"/>
          </p:cNvCxnSpPr>
          <p:nvPr/>
        </p:nvCxnSpPr>
        <p:spPr>
          <a:xfrm>
            <a:off x="6243150" y="4752550"/>
            <a:ext cx="8031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2" name="Google Shape;152;p12"/>
          <p:cNvCxnSpPr>
            <a:stCxn id="143" idx="3"/>
            <a:endCxn id="150" idx="1"/>
          </p:cNvCxnSpPr>
          <p:nvPr/>
        </p:nvCxnSpPr>
        <p:spPr>
          <a:xfrm flipH="1" rot="10800000">
            <a:off x="3709263" y="4752488"/>
            <a:ext cx="967200" cy="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3" name="Google Shape;153;p12"/>
          <p:cNvCxnSpPr>
            <a:endCxn id="144" idx="0"/>
          </p:cNvCxnSpPr>
          <p:nvPr/>
        </p:nvCxnSpPr>
        <p:spPr>
          <a:xfrm flipH="1">
            <a:off x="2508362" y="2731225"/>
            <a:ext cx="300" cy="347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4" name="Google Shape;154;p12"/>
          <p:cNvCxnSpPr>
            <a:stCxn id="144" idx="3"/>
            <a:endCxn id="150" idx="0"/>
          </p:cNvCxnSpPr>
          <p:nvPr/>
        </p:nvCxnSpPr>
        <p:spPr>
          <a:xfrm>
            <a:off x="3708675" y="3555875"/>
            <a:ext cx="1751100" cy="6429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55" name="Google Shape;155;p12"/>
          <p:cNvSpPr txBox="1"/>
          <p:nvPr/>
        </p:nvSpPr>
        <p:spPr>
          <a:xfrm>
            <a:off x="1797425" y="3961813"/>
            <a:ext cx="5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</a:t>
            </a:r>
            <a:endParaRPr sz="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6" name="Google Shape;156;p12"/>
          <p:cNvSpPr txBox="1"/>
          <p:nvPr/>
        </p:nvSpPr>
        <p:spPr>
          <a:xfrm>
            <a:off x="1833574" y="5319174"/>
            <a:ext cx="5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</a:t>
            </a:r>
            <a:endParaRPr sz="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7" name="Google Shape;157;p12"/>
          <p:cNvSpPr txBox="1"/>
          <p:nvPr/>
        </p:nvSpPr>
        <p:spPr>
          <a:xfrm flipH="1">
            <a:off x="3780950" y="4351825"/>
            <a:ext cx="5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Yes</a:t>
            </a:r>
            <a:endParaRPr sz="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8" name="Google Shape;158;p12"/>
          <p:cNvSpPr txBox="1"/>
          <p:nvPr/>
        </p:nvSpPr>
        <p:spPr>
          <a:xfrm>
            <a:off x="4443050" y="3251750"/>
            <a:ext cx="50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Yes</a:t>
            </a:r>
            <a:endParaRPr sz="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59" name="Google Shape;159;p12"/>
          <p:cNvCxnSpPr>
            <a:endCxn id="150" idx="2"/>
          </p:cNvCxnSpPr>
          <p:nvPr/>
        </p:nvCxnSpPr>
        <p:spPr>
          <a:xfrm flipH="1" rot="10800000">
            <a:off x="3708650" y="5306325"/>
            <a:ext cx="1751100" cy="826800"/>
          </a:xfrm>
          <a:prstGeom prst="bentConnector2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0" name="Google Shape;160;p12"/>
          <p:cNvSpPr txBox="1"/>
          <p:nvPr/>
        </p:nvSpPr>
        <p:spPr>
          <a:xfrm>
            <a:off x="4443175" y="5821445"/>
            <a:ext cx="58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Yes</a:t>
            </a:r>
            <a:endParaRPr sz="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cxnSp>
        <p:nvCxnSpPr>
          <p:cNvPr id="161" name="Google Shape;161;p12"/>
          <p:cNvCxnSpPr>
            <a:stCxn id="142" idx="1"/>
            <a:endCxn id="145" idx="1"/>
          </p:cNvCxnSpPr>
          <p:nvPr/>
        </p:nvCxnSpPr>
        <p:spPr>
          <a:xfrm flipH="1" rot="10800000">
            <a:off x="1308050" y="2086250"/>
            <a:ext cx="256800" cy="4047000"/>
          </a:xfrm>
          <a:prstGeom prst="bentConnector3">
            <a:avLst>
              <a:gd fmla="val -231046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62" name="Google Shape;162;p12"/>
          <p:cNvSpPr txBox="1"/>
          <p:nvPr/>
        </p:nvSpPr>
        <p:spPr>
          <a:xfrm rot="-2550">
            <a:off x="850875" y="5762003"/>
            <a:ext cx="404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</a:t>
            </a:r>
            <a:endParaRPr sz="5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0" name="Google Shape;150;p12"/>
          <p:cNvSpPr/>
          <p:nvPr/>
        </p:nvSpPr>
        <p:spPr>
          <a:xfrm>
            <a:off x="4480500" y="4198775"/>
            <a:ext cx="1958500" cy="1107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Obtain info from Billing (manual)</a:t>
            </a:r>
            <a:endParaRPr b="1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1" name="Google Shape;151;p12"/>
          <p:cNvSpPr/>
          <p:nvPr/>
        </p:nvSpPr>
        <p:spPr>
          <a:xfrm>
            <a:off x="6820900" y="4198775"/>
            <a:ext cx="2253550" cy="1107550"/>
          </a:xfrm>
          <a:prstGeom prst="flowChartManualOperation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Action Ticketing Profile (Manual)</a:t>
            </a:r>
            <a:endParaRPr b="1">
              <a:solidFill>
                <a:srgbClr val="FF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old Stripes">
  <a:themeElements>
    <a:clrScheme name="Bold Stripe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