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1566-DC5D-4DEE-A88F-5608887094E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0D0F-E21D-41F1-864E-0DA5B114D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24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1566-DC5D-4DEE-A88F-5608887094E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0D0F-E21D-41F1-864E-0DA5B114D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5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1566-DC5D-4DEE-A88F-5608887094E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0D0F-E21D-41F1-864E-0DA5B114D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1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1566-DC5D-4DEE-A88F-5608887094E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0D0F-E21D-41F1-864E-0DA5B114D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1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1566-DC5D-4DEE-A88F-5608887094E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0D0F-E21D-41F1-864E-0DA5B114D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0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1566-DC5D-4DEE-A88F-5608887094E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0D0F-E21D-41F1-864E-0DA5B114D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1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1566-DC5D-4DEE-A88F-5608887094E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0D0F-E21D-41F1-864E-0DA5B114D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1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1566-DC5D-4DEE-A88F-5608887094E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0D0F-E21D-41F1-864E-0DA5B114D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1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1566-DC5D-4DEE-A88F-5608887094E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0D0F-E21D-41F1-864E-0DA5B114D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6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1566-DC5D-4DEE-A88F-5608887094E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0D0F-E21D-41F1-864E-0DA5B114D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4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1566-DC5D-4DEE-A88F-5608887094E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0D0F-E21D-41F1-864E-0DA5B114D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61566-DC5D-4DEE-A88F-5608887094E2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0D0F-E21D-41F1-864E-0DA5B114D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3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33400"/>
            <a:ext cx="100584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00012"/>
            <a:ext cx="622935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514350"/>
            <a:ext cx="101060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-385763"/>
            <a:ext cx="9391650" cy="762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-233363"/>
            <a:ext cx="10353675" cy="73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i7C-43</dc:creator>
  <cp:lastModifiedBy>i7C-43</cp:lastModifiedBy>
  <cp:revision>3</cp:revision>
  <dcterms:created xsi:type="dcterms:W3CDTF">2022-04-14T01:21:18Z</dcterms:created>
  <dcterms:modified xsi:type="dcterms:W3CDTF">2022-04-14T05:47:09Z</dcterms:modified>
</cp:coreProperties>
</file>