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orient="horz" pos="3634" userDrawn="1">
          <p15:clr>
            <a:srgbClr val="A4A3A4"/>
          </p15:clr>
        </p15:guide>
        <p15:guide id="5" pos="1345" userDrawn="1">
          <p15:clr>
            <a:srgbClr val="A4A3A4"/>
          </p15:clr>
        </p15:guide>
        <p15:guide id="6" pos="43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2C1"/>
    <a:srgbClr val="605AD6"/>
    <a:srgbClr val="94A2EB"/>
    <a:srgbClr val="80BEE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40" autoAdjust="0"/>
    <p:restoredTop sz="94660"/>
  </p:normalViewPr>
  <p:slideViewPr>
    <p:cSldViewPr snapToGrid="0">
      <p:cViewPr>
        <p:scale>
          <a:sx n="75" d="100"/>
          <a:sy n="75" d="100"/>
        </p:scale>
        <p:origin x="126" y="114"/>
      </p:cViewPr>
      <p:guideLst>
        <p:guide pos="2819"/>
        <p:guide orient="horz" pos="346"/>
        <p:guide orient="horz" pos="4088"/>
        <p:guide orient="horz" pos="3634"/>
        <p:guide pos="1345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0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8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9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6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0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5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C428-B9D5-4AE7-A4CE-FF36F687CA51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83BD-8DAD-4C1B-94BD-78DD2BC0D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5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72416" y="1"/>
            <a:ext cx="3008671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83329" y="1"/>
            <a:ext cx="3008671" cy="452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Description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79569" y="549275"/>
            <a:ext cx="3584305" cy="523220"/>
          </a:xfrm>
          <a:prstGeom prst="rect">
            <a:avLst/>
          </a:prstGeom>
          <a:solidFill>
            <a:srgbClr val="94A2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회사 로고 및 이름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01277" y="5045650"/>
            <a:ext cx="4340888" cy="723325"/>
          </a:xfrm>
          <a:prstGeom prst="rect">
            <a:avLst/>
          </a:prstGeom>
          <a:solidFill>
            <a:srgbClr val="2452C1">
              <a:alpha val="4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6214" y="5214534"/>
            <a:ext cx="22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광고 배너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459714" y="1392700"/>
            <a:ext cx="4040302" cy="2757277"/>
            <a:chOff x="2459714" y="1473084"/>
            <a:chExt cx="4040302" cy="2757277"/>
          </a:xfrm>
        </p:grpSpPr>
        <p:grpSp>
          <p:nvGrpSpPr>
            <p:cNvPr id="16" name="그룹 15"/>
            <p:cNvGrpSpPr/>
            <p:nvPr/>
          </p:nvGrpSpPr>
          <p:grpSpPr>
            <a:xfrm>
              <a:off x="2459714" y="1473084"/>
              <a:ext cx="4040302" cy="2757277"/>
              <a:chOff x="2449554" y="1985537"/>
              <a:chExt cx="4040302" cy="304465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460467" y="1985537"/>
                <a:ext cx="4029389" cy="304465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449554" y="1985537"/>
                <a:ext cx="4040301" cy="478281"/>
              </a:xfrm>
              <a:prstGeom prst="rect">
                <a:avLst/>
              </a:prstGeom>
              <a:solidFill>
                <a:srgbClr val="94A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ID </a:t>
                </a:r>
                <a:r>
                  <a:rPr lang="ko-KR" altLang="en-US" dirty="0"/>
                  <a:t>로그인</a:t>
                </a:r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3005786" y="3147726"/>
              <a:ext cx="179652" cy="17255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5150" y="3125646"/>
              <a:ext cx="2351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로그인 상태 유지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70674" y="2126410"/>
              <a:ext cx="3018841" cy="44212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아이디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70673" y="2616044"/>
              <a:ext cx="3018841" cy="44011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719" y="2188200"/>
              <a:ext cx="310161" cy="309218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639" y="2655023"/>
              <a:ext cx="305081" cy="35974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49320" y="2237194"/>
              <a:ext cx="1209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아이디 입력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49320" y="2696140"/>
              <a:ext cx="15346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chemeClr val="bg1">
                      <a:lumMod val="75000"/>
                    </a:schemeClr>
                  </a:solidFill>
                </a:rPr>
                <a:t>비밀번호 입력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962302" y="3592413"/>
              <a:ext cx="3018841" cy="440117"/>
            </a:xfrm>
            <a:prstGeom prst="roundRect">
              <a:avLst/>
            </a:prstGeom>
            <a:solidFill>
              <a:srgbClr val="94A2E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17688" y="4200223"/>
            <a:ext cx="319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아이디 찾기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7688" y="4468322"/>
            <a:ext cx="319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회원 가입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77678" y="6212623"/>
            <a:ext cx="3592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이용약관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개인정보처리방침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회원정보 고객센터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540655" y="1945733"/>
            <a:ext cx="359991" cy="371008"/>
            <a:chOff x="959476" y="2244748"/>
            <a:chExt cx="359991" cy="371008"/>
          </a:xfrm>
        </p:grpSpPr>
        <p:sp>
          <p:nvSpPr>
            <p:cNvPr id="31" name="타원 30"/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531404" y="2968114"/>
            <a:ext cx="359991" cy="371008"/>
            <a:chOff x="959476" y="2244748"/>
            <a:chExt cx="359991" cy="371008"/>
          </a:xfrm>
        </p:grpSpPr>
        <p:sp>
          <p:nvSpPr>
            <p:cNvPr id="35" name="타원 34"/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41073" y="4132654"/>
            <a:ext cx="359991" cy="371008"/>
            <a:chOff x="959476" y="2244748"/>
            <a:chExt cx="359991" cy="371008"/>
          </a:xfrm>
        </p:grpSpPr>
        <p:sp>
          <p:nvSpPr>
            <p:cNvPr id="38" name="타원 37"/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96469" y="4494208"/>
            <a:ext cx="359991" cy="371008"/>
            <a:chOff x="959476" y="2244748"/>
            <a:chExt cx="359991" cy="371008"/>
          </a:xfrm>
        </p:grpSpPr>
        <p:sp>
          <p:nvSpPr>
            <p:cNvPr id="41" name="타원 40"/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531404" y="3540274"/>
            <a:ext cx="359991" cy="371008"/>
            <a:chOff x="959476" y="2244748"/>
            <a:chExt cx="359991" cy="371008"/>
          </a:xfrm>
        </p:grpSpPr>
        <p:sp>
          <p:nvSpPr>
            <p:cNvPr id="44" name="타원 43"/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806345" y="5205309"/>
            <a:ext cx="359991" cy="371008"/>
            <a:chOff x="959476" y="2244748"/>
            <a:chExt cx="359991" cy="371008"/>
          </a:xfrm>
        </p:grpSpPr>
        <p:sp>
          <p:nvSpPr>
            <p:cNvPr id="47" name="타원 46"/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183329" y="456675"/>
            <a:ext cx="300867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200" dirty="0"/>
              <a:t>ID/PW </a:t>
            </a:r>
            <a:r>
              <a:rPr lang="ko-KR" altLang="en-US" sz="1200" dirty="0"/>
              <a:t>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아이디 입력 </a:t>
            </a:r>
            <a:r>
              <a:rPr lang="en-US" altLang="ko-KR" sz="1200" dirty="0"/>
              <a:t>: </a:t>
            </a:r>
            <a:r>
              <a:rPr lang="ko-KR" altLang="en-US" sz="1200" dirty="0"/>
              <a:t>회원가입 시 입력한 아이디 입력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(10~20 </a:t>
            </a:r>
            <a:r>
              <a:rPr lang="ko-KR" altLang="en-US" sz="1200" dirty="0"/>
              <a:t>영문</a:t>
            </a:r>
            <a:r>
              <a:rPr lang="en-US" altLang="ko-KR" sz="1200" dirty="0"/>
              <a:t>, </a:t>
            </a:r>
            <a:r>
              <a:rPr lang="ko-KR" altLang="en-US" sz="1200" dirty="0"/>
              <a:t>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특수문자 혼합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비밀번호 입력 </a:t>
            </a:r>
            <a:r>
              <a:rPr lang="en-US" altLang="ko-KR" sz="1200" dirty="0"/>
              <a:t>:</a:t>
            </a:r>
            <a:r>
              <a:rPr lang="ko-KR" altLang="en-US" sz="1200" dirty="0"/>
              <a:t>회원가입 시 입력한 비밀번호 입력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(* 8~20</a:t>
            </a:r>
            <a:r>
              <a:rPr lang="ko-KR" altLang="en-US" sz="1200" dirty="0"/>
              <a:t>자 영문 대</a:t>
            </a:r>
            <a:r>
              <a:rPr lang="en-US" altLang="ko-KR" sz="1200" dirty="0"/>
              <a:t>/</a:t>
            </a:r>
            <a:r>
              <a:rPr lang="ko-KR" altLang="en-US" sz="1200" dirty="0"/>
              <a:t>소</a:t>
            </a:r>
            <a:r>
              <a:rPr lang="en-US" altLang="ko-KR" sz="1200" dirty="0"/>
              <a:t>,</a:t>
            </a:r>
            <a:r>
              <a:rPr lang="ko-KR" altLang="en-US" sz="1200" dirty="0"/>
              <a:t>숫자</a:t>
            </a:r>
            <a:r>
              <a:rPr lang="en-US" altLang="ko-KR" sz="1200" dirty="0"/>
              <a:t>,</a:t>
            </a:r>
            <a:r>
              <a:rPr lang="ko-KR" altLang="en-US" sz="1200" dirty="0"/>
              <a:t>특수문자 조합 </a:t>
            </a:r>
            <a:r>
              <a:rPr lang="en-US" altLang="ko-KR" sz="1200" dirty="0"/>
              <a:t>/ </a:t>
            </a:r>
            <a:r>
              <a:rPr lang="ko-KR" altLang="en-US" sz="1200" dirty="0"/>
              <a:t>특수문자 </a:t>
            </a:r>
            <a:r>
              <a:rPr lang="en-US" altLang="ko-KR" sz="1200" dirty="0"/>
              <a:t>(~, !, @, #, $, %)</a:t>
            </a:r>
            <a:r>
              <a:rPr lang="ko-KR" altLang="en-US" sz="1200" dirty="0"/>
              <a:t>만 허용</a:t>
            </a:r>
            <a:r>
              <a:rPr lang="en-US" altLang="ko-KR" sz="1200" dirty="0"/>
              <a:t> )</a:t>
            </a:r>
          </a:p>
          <a:p>
            <a:endParaRPr lang="en-US" altLang="ko-KR" sz="1200" dirty="0"/>
          </a:p>
          <a:p>
            <a:r>
              <a:rPr lang="en-US" altLang="ko-KR" sz="1200" dirty="0"/>
              <a:t>(2) </a:t>
            </a:r>
            <a:r>
              <a:rPr lang="ko-KR" altLang="en-US" sz="1200" dirty="0"/>
              <a:t>아이디 저장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입력한 아이디 캐시 저장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(3) </a:t>
            </a:r>
            <a:r>
              <a:rPr lang="ko-KR" altLang="en-US" sz="1200" dirty="0"/>
              <a:t>로그인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입력한 아이디와 패스워드로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로그인수행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로그인 실패 시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아이디 미 입력 시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패스워드 미 입력 시</a:t>
            </a:r>
            <a:r>
              <a:rPr lang="en-US" altLang="ko-KR" sz="1200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(4) </a:t>
            </a:r>
            <a:r>
              <a:rPr lang="ko-KR" altLang="en-US" sz="1200" dirty="0"/>
              <a:t>아이디 찾기 </a:t>
            </a:r>
            <a:r>
              <a:rPr lang="en-US" altLang="ko-KR" sz="1200" dirty="0"/>
              <a:t>| </a:t>
            </a:r>
            <a:r>
              <a:rPr lang="ko-KR" altLang="en-US" sz="1200" dirty="0"/>
              <a:t>비밀번호 찾기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비밀번호 찾기 </a:t>
            </a:r>
            <a:r>
              <a:rPr lang="en-US" altLang="ko-KR" sz="1200" dirty="0"/>
              <a:t>: </a:t>
            </a:r>
            <a:r>
              <a:rPr lang="ko-KR" altLang="en-US" sz="1200" dirty="0"/>
              <a:t>클릭 시 비밀번호 찾기 페이지로 이동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아이디 찾기 </a:t>
            </a:r>
            <a:r>
              <a:rPr lang="en-US" altLang="ko-KR" sz="1200" dirty="0"/>
              <a:t>: </a:t>
            </a:r>
            <a:r>
              <a:rPr lang="ko-KR" altLang="en-US" sz="1200" dirty="0"/>
              <a:t>클릭 시 아이디 찾기 페이지로 이동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(5) </a:t>
            </a:r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회원가입 페이지로 이동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(6) </a:t>
            </a:r>
            <a:r>
              <a:rPr lang="ko-KR" altLang="en-US" sz="1200" dirty="0" err="1"/>
              <a:t>광고배너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고정방식의</a:t>
            </a:r>
            <a:r>
              <a:rPr lang="ko-KR" altLang="en-US" sz="1200" dirty="0"/>
              <a:t> 광고 노출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해당 광고 업체 페이지로 이동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(7) </a:t>
            </a:r>
            <a:r>
              <a:rPr lang="ko-KR" altLang="en-US" sz="1200" dirty="0"/>
              <a:t>이용약관 </a:t>
            </a:r>
            <a:r>
              <a:rPr lang="en-US" altLang="ko-KR" sz="1200" dirty="0"/>
              <a:t>| </a:t>
            </a:r>
            <a:r>
              <a:rPr lang="ko-KR" altLang="en-US" sz="1200" dirty="0"/>
              <a:t>개인정보처리방침 </a:t>
            </a:r>
            <a:r>
              <a:rPr lang="en-US" altLang="ko-KR" sz="1200" dirty="0"/>
              <a:t>| </a:t>
            </a:r>
            <a:r>
              <a:rPr lang="ko-KR" altLang="en-US" sz="1200" dirty="0"/>
              <a:t>회원정보 고객센터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이용약관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65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72416" y="1"/>
            <a:ext cx="3008671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183329" y="1"/>
            <a:ext cx="3008671" cy="452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Description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308719" y="915931"/>
            <a:ext cx="277334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600" b="1" dirty="0"/>
              <a:t>각종 약관 동의</a:t>
            </a:r>
            <a:endParaRPr lang="en-US" altLang="ko-KR" sz="1600" b="1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회원가입시 필수적으로 필요한 약관 동의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600" b="1" dirty="0"/>
              <a:t>(2) </a:t>
            </a:r>
            <a:r>
              <a:rPr lang="ko-KR" altLang="en-US" sz="1600" b="1" dirty="0"/>
              <a:t>마케팅 활용 수신 동의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</a:t>
            </a:r>
            <a:r>
              <a:rPr lang="ko-KR" altLang="en-US" sz="1400" dirty="0"/>
              <a:t>개의 마케팅 수신 방법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선택시</a:t>
            </a:r>
            <a:r>
              <a:rPr lang="ko-KR" altLang="en-US" sz="1400" dirty="0"/>
              <a:t> 마케팅 수신 방법 선택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600" b="1" dirty="0"/>
              <a:t>(3) </a:t>
            </a:r>
            <a:r>
              <a:rPr lang="ko-KR" altLang="en-US" sz="1600" b="1" dirty="0"/>
              <a:t>아이디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필수</a:t>
            </a:r>
            <a:r>
              <a:rPr lang="en-US" altLang="ko-KR" sz="1600" b="1" dirty="0"/>
              <a:t>)</a:t>
            </a:r>
          </a:p>
          <a:p>
            <a:r>
              <a:rPr lang="en-US" altLang="ko-KR" sz="1400" dirty="0"/>
              <a:t> -  </a:t>
            </a:r>
            <a:r>
              <a:rPr lang="ko-KR" altLang="en-US" sz="1400" dirty="0"/>
              <a:t>영문</a:t>
            </a:r>
            <a:r>
              <a:rPr lang="en-US" altLang="ko-KR" sz="1400" dirty="0"/>
              <a:t>, </a:t>
            </a:r>
            <a:r>
              <a:rPr lang="ko-KR" altLang="en-US" sz="1400" dirty="0"/>
              <a:t>숫자 조합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6~ 15 </a:t>
            </a:r>
            <a:r>
              <a:rPr lang="ko-KR" altLang="en-US" sz="1400" dirty="0"/>
              <a:t>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띄어쓰기 불가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600" b="1" dirty="0"/>
              <a:t>(4) </a:t>
            </a:r>
            <a:r>
              <a:rPr lang="ko-KR" altLang="en-US" sz="1600" b="1" dirty="0"/>
              <a:t>비밀번호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필수</a:t>
            </a:r>
            <a:r>
              <a:rPr lang="en-US" altLang="ko-KR" sz="16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8~20</a:t>
            </a:r>
            <a:r>
              <a:rPr lang="ko-KR" altLang="en-US" sz="1400" dirty="0"/>
              <a:t>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영문 대</a:t>
            </a:r>
            <a:r>
              <a:rPr lang="en-US" altLang="ko-KR" sz="1400" dirty="0"/>
              <a:t>/</a:t>
            </a:r>
            <a:r>
              <a:rPr lang="ko-KR" altLang="en-US" sz="1400" dirty="0"/>
              <a:t>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특수문자 조합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특수문자는 </a:t>
            </a:r>
            <a:r>
              <a:rPr lang="en-US" altLang="ko-KR" sz="1400" dirty="0"/>
              <a:t>[~!@#$%)</a:t>
            </a:r>
            <a:r>
              <a:rPr lang="ko-KR" altLang="en-US" sz="1400" dirty="0"/>
              <a:t>만 허용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띄어쓰기 불가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679569" y="549275"/>
            <a:ext cx="3584305" cy="523220"/>
          </a:xfrm>
          <a:prstGeom prst="rect">
            <a:avLst/>
          </a:prstGeom>
          <a:solidFill>
            <a:srgbClr val="2452C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회사 로고 및 이름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4083" y="1209040"/>
            <a:ext cx="204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0418" y="1588532"/>
            <a:ext cx="48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회원가입을 위한 개인정보 입력해주세요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561" y="2777188"/>
            <a:ext cx="8238439" cy="14975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11155" y="2500188"/>
            <a:ext cx="7585194" cy="276999"/>
            <a:chOff x="617022" y="2045563"/>
            <a:chExt cx="7585194" cy="276999"/>
          </a:xfrm>
        </p:grpSpPr>
        <p:sp>
          <p:nvSpPr>
            <p:cNvPr id="11" name="TextBox 10"/>
            <p:cNvSpPr txBox="1"/>
            <p:nvPr/>
          </p:nvSpPr>
          <p:spPr>
            <a:xfrm>
              <a:off x="754935" y="2045563"/>
              <a:ext cx="7447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필수 및 선택 약관에 모두 동의합니다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7022" y="2087542"/>
              <a:ext cx="172720" cy="17272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11155" y="2850890"/>
            <a:ext cx="7585194" cy="276999"/>
            <a:chOff x="611189" y="2396265"/>
            <a:chExt cx="7585194" cy="276999"/>
          </a:xfrm>
        </p:grpSpPr>
        <p:sp>
          <p:nvSpPr>
            <p:cNvPr id="16" name="TextBox 15"/>
            <p:cNvSpPr txBox="1"/>
            <p:nvPr/>
          </p:nvSpPr>
          <p:spPr>
            <a:xfrm>
              <a:off x="749102" y="2396265"/>
              <a:ext cx="7447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이용 약관 동의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필수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1189" y="2438244"/>
              <a:ext cx="172720" cy="17272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11155" y="3114076"/>
            <a:ext cx="7585194" cy="276999"/>
            <a:chOff x="613927" y="2659451"/>
            <a:chExt cx="7585194" cy="276999"/>
          </a:xfrm>
        </p:grpSpPr>
        <p:sp>
          <p:nvSpPr>
            <p:cNvPr id="18" name="TextBox 17"/>
            <p:cNvSpPr txBox="1"/>
            <p:nvPr/>
          </p:nvSpPr>
          <p:spPr>
            <a:xfrm>
              <a:off x="751840" y="2659451"/>
              <a:ext cx="7447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개인정보 수집 및 이용 동의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필수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3927" y="2701430"/>
              <a:ext cx="172720" cy="17272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11155" y="3399120"/>
            <a:ext cx="7585194" cy="276999"/>
            <a:chOff x="611155" y="2934335"/>
            <a:chExt cx="7585194" cy="276999"/>
          </a:xfrm>
        </p:grpSpPr>
        <p:sp>
          <p:nvSpPr>
            <p:cNvPr id="20" name="TextBox 19"/>
            <p:cNvSpPr txBox="1"/>
            <p:nvPr/>
          </p:nvSpPr>
          <p:spPr>
            <a:xfrm>
              <a:off x="749068" y="2934335"/>
              <a:ext cx="7447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위치정보 이용약관 동의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선택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1155" y="2976314"/>
              <a:ext cx="172720" cy="17272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11155" y="3655324"/>
            <a:ext cx="7585194" cy="276999"/>
            <a:chOff x="616662" y="3190539"/>
            <a:chExt cx="7585194" cy="276999"/>
          </a:xfrm>
        </p:grpSpPr>
        <p:sp>
          <p:nvSpPr>
            <p:cNvPr id="22" name="TextBox 21"/>
            <p:cNvSpPr txBox="1"/>
            <p:nvPr/>
          </p:nvSpPr>
          <p:spPr>
            <a:xfrm>
              <a:off x="754575" y="3190539"/>
              <a:ext cx="7447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프로모션 정보 수신 동의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선택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6662" y="3232518"/>
              <a:ext cx="172720" cy="17272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24268" y="3915877"/>
            <a:ext cx="7447281" cy="276999"/>
            <a:chOff x="724268" y="3451092"/>
            <a:chExt cx="7447281" cy="276999"/>
          </a:xfrm>
        </p:grpSpPr>
        <p:sp>
          <p:nvSpPr>
            <p:cNvPr id="26" name="TextBox 25"/>
            <p:cNvSpPr txBox="1"/>
            <p:nvPr/>
          </p:nvSpPr>
          <p:spPr>
            <a:xfrm>
              <a:off x="724268" y="3451092"/>
              <a:ext cx="7447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(         </a:t>
              </a:r>
              <a:r>
                <a:rPr lang="ko-KR" altLang="en-US" sz="1200" dirty="0"/>
                <a:t>문자 메시지</a:t>
              </a:r>
              <a:r>
                <a:rPr lang="en-US" altLang="ko-KR" sz="1200" dirty="0"/>
                <a:t>(SMS) </a:t>
              </a:r>
              <a:r>
                <a:rPr lang="ko-KR" altLang="en-US" sz="1200" dirty="0"/>
                <a:t>및 앱 푸시 알림              </a:t>
              </a:r>
              <a:r>
                <a:rPr lang="en-US" altLang="ko-KR" sz="1200" dirty="0"/>
                <a:t>E-MAIL )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31982" y="3490926"/>
              <a:ext cx="172720" cy="17272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03745" y="3490926"/>
              <a:ext cx="172720" cy="17272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779" y="2116471"/>
            <a:ext cx="135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약관 동의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99360" y="4747155"/>
            <a:ext cx="3962400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522906" y="4423990"/>
            <a:ext cx="135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endParaRPr lang="ko-KR" altLang="en-US" sz="1500" dirty="0"/>
          </a:p>
        </p:txBody>
      </p:sp>
      <p:sp>
        <p:nvSpPr>
          <p:cNvPr id="41" name="직사각형 40"/>
          <p:cNvSpPr/>
          <p:nvPr/>
        </p:nvSpPr>
        <p:spPr>
          <a:xfrm>
            <a:off x="2499360" y="5811164"/>
            <a:ext cx="3962400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514161" y="5499574"/>
            <a:ext cx="135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33" y="5871118"/>
            <a:ext cx="305081" cy="3597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499360" y="5202224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 6~15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자 영문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숫자 조합으로 입력해주세요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99360" y="6277034"/>
            <a:ext cx="505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 8~20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자 영문 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소문자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특수문자 조합으로 입력해주세요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161" y="6536112"/>
            <a:ext cx="505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특수문자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(~, !, @, #, $, %)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만 허용됩니다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14161" y="4755564"/>
            <a:ext cx="3962399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아이디 입력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499360" y="5797905"/>
            <a:ext cx="3962399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34633" y="2393010"/>
            <a:ext cx="359991" cy="371008"/>
            <a:chOff x="959476" y="2244748"/>
            <a:chExt cx="359991" cy="371008"/>
          </a:xfrm>
        </p:grpSpPr>
        <p:sp>
          <p:nvSpPr>
            <p:cNvPr id="58" name="타원 57"/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75065" y="3873368"/>
            <a:ext cx="359991" cy="371008"/>
            <a:chOff x="959476" y="2244748"/>
            <a:chExt cx="359991" cy="371008"/>
          </a:xfrm>
        </p:grpSpPr>
        <p:sp>
          <p:nvSpPr>
            <p:cNvPr id="61" name="타원 60"/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1CD26F-F72E-4509-BC91-ACA951DC02AA}"/>
              </a:ext>
            </a:extLst>
          </p:cNvPr>
          <p:cNvGrpSpPr/>
          <p:nvPr/>
        </p:nvGrpSpPr>
        <p:grpSpPr>
          <a:xfrm>
            <a:off x="2154170" y="4358100"/>
            <a:ext cx="359991" cy="371008"/>
            <a:chOff x="959476" y="2244748"/>
            <a:chExt cx="359991" cy="37100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2E5FC00-66A2-4A43-A237-97B4D3E64228}"/>
                </a:ext>
              </a:extLst>
            </p:cNvPr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C4368B-B916-4D41-AB93-E174BFC39A51}"/>
                </a:ext>
              </a:extLst>
            </p:cNvPr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1EEAD18-225C-4F6C-9A6C-1EE54A97236C}"/>
              </a:ext>
            </a:extLst>
          </p:cNvPr>
          <p:cNvGrpSpPr/>
          <p:nvPr/>
        </p:nvGrpSpPr>
        <p:grpSpPr>
          <a:xfrm>
            <a:off x="2098039" y="5411307"/>
            <a:ext cx="359991" cy="371008"/>
            <a:chOff x="959476" y="2244748"/>
            <a:chExt cx="359991" cy="371008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920DAC9-F9DA-4F04-9D15-57C9B26D9678}"/>
                </a:ext>
              </a:extLst>
            </p:cNvPr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711510-0EB1-48C7-962A-80ADE35BF999}"/>
                </a:ext>
              </a:extLst>
            </p:cNvPr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14385" y="549275"/>
            <a:ext cx="1739785" cy="659765"/>
          </a:xfrm>
          <a:prstGeom prst="rect">
            <a:avLst/>
          </a:prstGeom>
          <a:solidFill>
            <a:srgbClr val="605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06" y="1479653"/>
            <a:ext cx="266700" cy="266700"/>
          </a:xfrm>
          <a:prstGeom prst="rect">
            <a:avLst/>
          </a:prstGeom>
          <a:solidFill>
            <a:srgbClr val="2452C1"/>
          </a:solidFill>
        </p:spPr>
      </p:pic>
    </p:spTree>
    <p:extLst>
      <p:ext uri="{BB962C8B-B14F-4D97-AF65-F5344CB8AC3E}">
        <p14:creationId xmlns:p14="http://schemas.microsoft.com/office/powerpoint/2010/main" val="16432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72416" y="1"/>
            <a:ext cx="3008671" cy="685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183329" y="1"/>
            <a:ext cx="3008671" cy="452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Description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284677" y="549275"/>
            <a:ext cx="27733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(5) </a:t>
            </a:r>
            <a:r>
              <a:rPr lang="ko-KR" altLang="en-US" sz="1400" b="1" dirty="0"/>
              <a:t>비밀번호 확인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필수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(4)</a:t>
            </a:r>
            <a:r>
              <a:rPr lang="ko-KR" altLang="en-US" sz="1200" dirty="0"/>
              <a:t>비밀번호와 비교 후 상태 노출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일치</a:t>
            </a:r>
            <a:r>
              <a:rPr lang="en-US" altLang="ko-KR" sz="1200" dirty="0"/>
              <a:t>: </a:t>
            </a:r>
            <a:r>
              <a:rPr lang="ko-KR" altLang="en-US" sz="1200" dirty="0"/>
              <a:t>비밀번호가 서로 일치합니다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불일치</a:t>
            </a:r>
            <a:r>
              <a:rPr lang="en-US" altLang="ko-KR" sz="1200" dirty="0"/>
              <a:t>: </a:t>
            </a:r>
            <a:r>
              <a:rPr lang="ko-KR" altLang="en-US" sz="1200" dirty="0"/>
              <a:t>비밀번호가 서로 다릅니다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(6) </a:t>
            </a:r>
            <a:r>
              <a:rPr lang="ko-KR" altLang="en-US" sz="1400" b="1" dirty="0"/>
              <a:t>이름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필수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한글 최소 </a:t>
            </a:r>
            <a:r>
              <a:rPr lang="en-US" altLang="ko-KR" sz="1200" dirty="0"/>
              <a:t>2</a:t>
            </a:r>
            <a:r>
              <a:rPr lang="ko-KR" altLang="en-US" sz="1200" dirty="0"/>
              <a:t>자 최대 </a:t>
            </a:r>
            <a:r>
              <a:rPr lang="en-US" altLang="ko-KR" sz="1200" dirty="0"/>
              <a:t>10</a:t>
            </a:r>
            <a:r>
              <a:rPr lang="ko-KR" altLang="en-US" sz="1200" dirty="0"/>
              <a:t>글자 입력 가능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띄어쓰기 불가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(7) </a:t>
            </a:r>
            <a:r>
              <a:rPr lang="ko-KR" altLang="en-US" sz="1400" b="1" dirty="0"/>
              <a:t>생년월일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선택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생년</a:t>
            </a:r>
            <a:r>
              <a:rPr lang="en-US" altLang="ko-KR" sz="1200" dirty="0"/>
              <a:t>, </a:t>
            </a:r>
            <a:r>
              <a:rPr lang="ko-KR" altLang="en-US" sz="1200" dirty="0"/>
              <a:t>생월</a:t>
            </a:r>
            <a:r>
              <a:rPr lang="en-US" altLang="ko-KR" sz="1200" dirty="0"/>
              <a:t>, </a:t>
            </a:r>
            <a:r>
              <a:rPr lang="ko-KR" altLang="en-US" sz="1200" dirty="0"/>
              <a:t>생일 입력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숫자만 입력 가능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생월은 </a:t>
            </a:r>
            <a:r>
              <a:rPr lang="ko-KR" altLang="en-US" sz="1200" dirty="0" err="1"/>
              <a:t>드롭박스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(8) </a:t>
            </a:r>
            <a:r>
              <a:rPr lang="ko-KR" altLang="en-US" sz="1400" b="1" dirty="0"/>
              <a:t>성별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선택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남자</a:t>
            </a:r>
            <a:r>
              <a:rPr lang="en-US" altLang="ko-KR" sz="1200" dirty="0"/>
              <a:t>, </a:t>
            </a:r>
            <a:r>
              <a:rPr lang="ko-KR" altLang="en-US" sz="1200" dirty="0"/>
              <a:t>여자 선택 가능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드롭박스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(9)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E-MAIL(</a:t>
            </a:r>
            <a:r>
              <a:rPr lang="ko-KR" altLang="en-US" sz="1400" b="1" dirty="0"/>
              <a:t>필수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이메일 아이디</a:t>
            </a:r>
            <a:r>
              <a:rPr lang="en-US" altLang="ko-KR" sz="1200" dirty="0"/>
              <a:t>, </a:t>
            </a:r>
            <a:r>
              <a:rPr lang="ko-KR" altLang="en-US" sz="1200" dirty="0"/>
              <a:t>주소 직접 입력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띄어쓰기 불가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(10) </a:t>
            </a:r>
            <a:r>
              <a:rPr lang="ko-KR" altLang="en-US" sz="1400" b="1" dirty="0"/>
              <a:t>휴대전화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필수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하이픈 자동 입력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숫자만 입력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인증번호 받은 후 인증번호 </a:t>
            </a:r>
            <a:r>
              <a:rPr lang="en-US" altLang="ko-KR" sz="1200" dirty="0"/>
              <a:t>6</a:t>
            </a:r>
            <a:r>
              <a:rPr lang="ko-KR" altLang="en-US" sz="1200" dirty="0"/>
              <a:t>자리 입력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499360" y="1526473"/>
            <a:ext cx="3962399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23918" y="1191733"/>
            <a:ext cx="1354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34078" y="2059583"/>
            <a:ext cx="1354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생년월일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860333" y="2382748"/>
            <a:ext cx="1240453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월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21306" y="2382748"/>
            <a:ext cx="1240453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496815" y="2382748"/>
            <a:ext cx="1240453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(4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92" y="2429153"/>
            <a:ext cx="432767" cy="37211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523918" y="2914833"/>
            <a:ext cx="1354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성별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4417" y="3237998"/>
            <a:ext cx="3967341" cy="4289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성별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7" y="3255678"/>
            <a:ext cx="432767" cy="37211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2493963" y="4124648"/>
            <a:ext cx="1797050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518521" y="3801483"/>
            <a:ext cx="2246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본인 확인 </a:t>
            </a:r>
            <a:r>
              <a:rPr lang="en-US" altLang="ko-KR" sz="1500" dirty="0"/>
              <a:t>E-MAIL</a:t>
            </a:r>
            <a:endParaRPr lang="ko-KR" altLang="en-US" sz="1500" dirty="0"/>
          </a:p>
        </p:txBody>
      </p:sp>
      <p:sp>
        <p:nvSpPr>
          <p:cNvPr id="60" name="TextBox 59"/>
          <p:cNvSpPr txBox="1"/>
          <p:nvPr/>
        </p:nvSpPr>
        <p:spPr>
          <a:xfrm>
            <a:off x="2528156" y="4687108"/>
            <a:ext cx="2246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휴대전화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88557" y="5038639"/>
            <a:ext cx="2611237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전화번호 입력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5230941" y="5038639"/>
            <a:ext cx="1240453" cy="447040"/>
          </a:xfrm>
          <a:prstGeom prst="rect">
            <a:avLst/>
          </a:prstGeom>
          <a:solidFill>
            <a:srgbClr val="94A2E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인증번호 받기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493963" y="5543669"/>
            <a:ext cx="3952931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인증번호 입력하세요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96069" y="6258910"/>
            <a:ext cx="3962399" cy="447040"/>
          </a:xfrm>
          <a:prstGeom prst="rect">
            <a:avLst/>
          </a:prstGeom>
          <a:solidFill>
            <a:srgbClr val="94A2EB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484494" y="416715"/>
            <a:ext cx="3962400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88732" y="113870"/>
            <a:ext cx="1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확인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2223" y="443481"/>
            <a:ext cx="305081" cy="380485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2464905" y="422315"/>
            <a:ext cx="3962399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비밀번호 다시 입력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93963" y="1526273"/>
            <a:ext cx="3962399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이름 입력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69355" y="4105848"/>
            <a:ext cx="1817511" cy="4470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291013" y="4133867"/>
            <a:ext cx="37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2508995" y="4132428"/>
            <a:ext cx="1771105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이메일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656199" y="4124648"/>
            <a:ext cx="1771105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직접 입력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93963" y="879379"/>
            <a:ext cx="3520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비밀번호가 다릅니다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479D297-64D5-409C-928C-A713F1DC0AA9}"/>
              </a:ext>
            </a:extLst>
          </p:cNvPr>
          <p:cNvGrpSpPr/>
          <p:nvPr/>
        </p:nvGrpSpPr>
        <p:grpSpPr>
          <a:xfrm>
            <a:off x="2104914" y="58546"/>
            <a:ext cx="359991" cy="371008"/>
            <a:chOff x="959476" y="2244748"/>
            <a:chExt cx="359991" cy="37100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B5B2C94-E17A-4AB0-9673-08EA31807516}"/>
                </a:ext>
              </a:extLst>
            </p:cNvPr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2BD34D-7E0D-4736-BF63-B975F762EB14}"/>
                </a:ext>
              </a:extLst>
            </p:cNvPr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E7ED7A8-CA11-4E2F-A253-E645A1B1EBE9}"/>
              </a:ext>
            </a:extLst>
          </p:cNvPr>
          <p:cNvGrpSpPr/>
          <p:nvPr/>
        </p:nvGrpSpPr>
        <p:grpSpPr>
          <a:xfrm>
            <a:off x="2131273" y="1155265"/>
            <a:ext cx="359991" cy="371008"/>
            <a:chOff x="959476" y="2244748"/>
            <a:chExt cx="359991" cy="37100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B71A759-B943-4D81-95B4-B929CF520E7D}"/>
                </a:ext>
              </a:extLst>
            </p:cNvPr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7A1009-D13B-4C49-9E34-96453BF7EB58}"/>
                </a:ext>
              </a:extLst>
            </p:cNvPr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CA6B002-ED91-41C8-9CEF-BE37A87F4FF5}"/>
              </a:ext>
            </a:extLst>
          </p:cNvPr>
          <p:cNvGrpSpPr/>
          <p:nvPr/>
        </p:nvGrpSpPr>
        <p:grpSpPr>
          <a:xfrm>
            <a:off x="2123059" y="1973313"/>
            <a:ext cx="359991" cy="371008"/>
            <a:chOff x="959476" y="2244748"/>
            <a:chExt cx="359991" cy="371008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E6ABC58-C4FC-4883-A057-522AF17A21D3}"/>
                </a:ext>
              </a:extLst>
            </p:cNvPr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407D2B-8E0F-4A40-BB83-DC9DA34CDF6D}"/>
                </a:ext>
              </a:extLst>
            </p:cNvPr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6771004-4D0D-47C6-823A-6BAC670415D4}"/>
              </a:ext>
            </a:extLst>
          </p:cNvPr>
          <p:cNvGrpSpPr/>
          <p:nvPr/>
        </p:nvGrpSpPr>
        <p:grpSpPr>
          <a:xfrm>
            <a:off x="2139369" y="2863100"/>
            <a:ext cx="359991" cy="371008"/>
            <a:chOff x="959476" y="2244748"/>
            <a:chExt cx="359991" cy="37100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B1FEC35-5AFB-400D-A287-FB28A89F9060}"/>
                </a:ext>
              </a:extLst>
            </p:cNvPr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63E626-40B6-424E-BB50-398E2C1AB0D7}"/>
                </a:ext>
              </a:extLst>
            </p:cNvPr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987342E-1F6E-4FC9-9649-D80685757AEB}"/>
              </a:ext>
            </a:extLst>
          </p:cNvPr>
          <p:cNvGrpSpPr/>
          <p:nvPr/>
        </p:nvGrpSpPr>
        <p:grpSpPr>
          <a:xfrm>
            <a:off x="2158530" y="3716510"/>
            <a:ext cx="359991" cy="371008"/>
            <a:chOff x="959476" y="2244748"/>
            <a:chExt cx="359991" cy="37100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1BB09E4-7E01-4E53-841E-627CCBBCC7FE}"/>
                </a:ext>
              </a:extLst>
            </p:cNvPr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2A4CFB-4D38-4FAB-8D36-BBA5B908AABD}"/>
                </a:ext>
              </a:extLst>
            </p:cNvPr>
            <p:cNvSpPr txBox="1"/>
            <p:nvPr/>
          </p:nvSpPr>
          <p:spPr>
            <a:xfrm>
              <a:off x="998796" y="2246218"/>
              <a:ext cx="27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CF5924-AE11-4A94-87D4-BB0D182CE22E}"/>
              </a:ext>
            </a:extLst>
          </p:cNvPr>
          <p:cNvGrpSpPr/>
          <p:nvPr/>
        </p:nvGrpSpPr>
        <p:grpSpPr>
          <a:xfrm>
            <a:off x="1902359" y="4654314"/>
            <a:ext cx="552660" cy="586245"/>
            <a:chOff x="959476" y="2244748"/>
            <a:chExt cx="359991" cy="58624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9FA518-5AA7-4A52-9CA8-88F558D50A29}"/>
                </a:ext>
              </a:extLst>
            </p:cNvPr>
            <p:cNvSpPr/>
            <p:nvPr/>
          </p:nvSpPr>
          <p:spPr>
            <a:xfrm>
              <a:off x="959476" y="2244748"/>
              <a:ext cx="359991" cy="371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A50A7D-BEF8-40B2-BF38-45C89F1EE798}"/>
                </a:ext>
              </a:extLst>
            </p:cNvPr>
            <p:cNvSpPr txBox="1"/>
            <p:nvPr/>
          </p:nvSpPr>
          <p:spPr>
            <a:xfrm>
              <a:off x="998796" y="2246218"/>
              <a:ext cx="277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10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16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</TotalTime>
  <Words>533</Words>
  <Application>Microsoft Office PowerPoint</Application>
  <PresentationFormat>와이드스크린</PresentationFormat>
  <Paragraphs>141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82105</dc:creator>
  <cp:lastModifiedBy>i7C-43</cp:lastModifiedBy>
  <cp:revision>27</cp:revision>
  <dcterms:created xsi:type="dcterms:W3CDTF">2022-04-07T03:58:05Z</dcterms:created>
  <dcterms:modified xsi:type="dcterms:W3CDTF">2022-04-11T07:51:58Z</dcterms:modified>
</cp:coreProperties>
</file>