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2"/>
  </p:notesMasterIdLst>
  <p:handoutMasterIdLst>
    <p:handoutMasterId r:id="rId13"/>
  </p:handoutMasterIdLst>
  <p:sldIdLst>
    <p:sldId id="256" r:id="rId2"/>
    <p:sldId id="294" r:id="rId3"/>
    <p:sldId id="311" r:id="rId4"/>
    <p:sldId id="430" r:id="rId5"/>
    <p:sldId id="432" r:id="rId6"/>
    <p:sldId id="412" r:id="rId7"/>
    <p:sldId id="349" r:id="rId8"/>
    <p:sldId id="351" r:id="rId9"/>
    <p:sldId id="431" r:id="rId10"/>
    <p:sldId id="290"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5333F"/>
    <a:srgbClr val="E72D40"/>
    <a:srgbClr val="CE2D40"/>
    <a:srgbClr val="A8A8A8"/>
    <a:srgbClr val="F1333F"/>
    <a:srgbClr val="E72D3F"/>
    <a:srgbClr val="898989"/>
    <a:srgbClr val="989898"/>
    <a:srgbClr val="F63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96271"/>
  </p:normalViewPr>
  <p:slideViewPr>
    <p:cSldViewPr snapToGrid="0" showGuides="1">
      <p:cViewPr varScale="1">
        <p:scale>
          <a:sx n="102" d="100"/>
          <a:sy n="102" d="100"/>
        </p:scale>
        <p:origin x="677" y="6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001908976"/>
        <c:axId val="-2001911152"/>
      </c:barChart>
      <c:catAx>
        <c:axId val="-2001908976"/>
        <c:scaling>
          <c:orientation val="minMax"/>
        </c:scaling>
        <c:delete val="1"/>
        <c:axPos val="l"/>
        <c:numFmt formatCode="General" sourceLinked="1"/>
        <c:majorTickMark val="out"/>
        <c:minorTickMark val="none"/>
        <c:tickLblPos val="nextTo"/>
        <c:crossAx val="-2001911152"/>
        <c:crosses val="autoZero"/>
        <c:auto val="1"/>
        <c:lblAlgn val="ctr"/>
        <c:lblOffset val="100"/>
        <c:noMultiLvlLbl val="0"/>
      </c:catAx>
      <c:valAx>
        <c:axId val="-2001911152"/>
        <c:scaling>
          <c:orientation val="minMax"/>
        </c:scaling>
        <c:delete val="1"/>
        <c:axPos val="b"/>
        <c:numFmt formatCode="0%" sourceLinked="1"/>
        <c:majorTickMark val="out"/>
        <c:minorTickMark val="none"/>
        <c:tickLblPos val="nextTo"/>
        <c:crossAx val="-20019089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01908432"/>
        <c:axId val="-2001907888"/>
      </c:barChart>
      <c:catAx>
        <c:axId val="-2001908432"/>
        <c:scaling>
          <c:orientation val="minMax"/>
        </c:scaling>
        <c:delete val="1"/>
        <c:axPos val="l"/>
        <c:numFmt formatCode="General" sourceLinked="1"/>
        <c:majorTickMark val="out"/>
        <c:minorTickMark val="none"/>
        <c:tickLblPos val="nextTo"/>
        <c:crossAx val="-2001907888"/>
        <c:crosses val="autoZero"/>
        <c:auto val="1"/>
        <c:lblAlgn val="ctr"/>
        <c:lblOffset val="100"/>
        <c:noMultiLvlLbl val="0"/>
      </c:catAx>
      <c:valAx>
        <c:axId val="-2001907888"/>
        <c:scaling>
          <c:orientation val="minMax"/>
        </c:scaling>
        <c:delete val="1"/>
        <c:axPos val="b"/>
        <c:numFmt formatCode="0%" sourceLinked="1"/>
        <c:majorTickMark val="out"/>
        <c:minorTickMark val="none"/>
        <c:tickLblPos val="nextTo"/>
        <c:crossAx val="-2001908432"/>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001909520"/>
        <c:axId val="-2001910608"/>
      </c:barChart>
      <c:catAx>
        <c:axId val="-2001909520"/>
        <c:scaling>
          <c:orientation val="minMax"/>
        </c:scaling>
        <c:delete val="1"/>
        <c:axPos val="l"/>
        <c:numFmt formatCode="General" sourceLinked="1"/>
        <c:majorTickMark val="out"/>
        <c:minorTickMark val="none"/>
        <c:tickLblPos val="nextTo"/>
        <c:crossAx val="-2001910608"/>
        <c:crosses val="autoZero"/>
        <c:auto val="1"/>
        <c:lblAlgn val="ctr"/>
        <c:lblOffset val="100"/>
        <c:noMultiLvlLbl val="0"/>
      </c:catAx>
      <c:valAx>
        <c:axId val="-2001910608"/>
        <c:scaling>
          <c:orientation val="minMax"/>
        </c:scaling>
        <c:delete val="1"/>
        <c:axPos val="b"/>
        <c:numFmt formatCode="0%" sourceLinked="1"/>
        <c:majorTickMark val="out"/>
        <c:minorTickMark val="none"/>
        <c:tickLblPos val="nextTo"/>
        <c:crossAx val="-20019095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01910064"/>
        <c:axId val="-983536992"/>
      </c:barChart>
      <c:catAx>
        <c:axId val="-2001910064"/>
        <c:scaling>
          <c:orientation val="minMax"/>
        </c:scaling>
        <c:delete val="1"/>
        <c:axPos val="l"/>
        <c:numFmt formatCode="General" sourceLinked="1"/>
        <c:majorTickMark val="out"/>
        <c:minorTickMark val="none"/>
        <c:tickLblPos val="nextTo"/>
        <c:crossAx val="-983536992"/>
        <c:crosses val="autoZero"/>
        <c:auto val="1"/>
        <c:lblAlgn val="ctr"/>
        <c:lblOffset val="100"/>
        <c:noMultiLvlLbl val="0"/>
      </c:catAx>
      <c:valAx>
        <c:axId val="-983536992"/>
        <c:scaling>
          <c:orientation val="minMax"/>
        </c:scaling>
        <c:delete val="1"/>
        <c:axPos val="b"/>
        <c:numFmt formatCode="0%" sourceLinked="1"/>
        <c:majorTickMark val="out"/>
        <c:minorTickMark val="none"/>
        <c:tickLblPos val="nextTo"/>
        <c:crossAx val="-200191006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22-05-2022</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5-22T09:03:40.796"/>
    </inkml:context>
    <inkml:brush xml:id="br0">
      <inkml:brushProperty name="width" value="0.05292" units="cm"/>
      <inkml:brushProperty name="height" value="0.05292" units="cm"/>
    </inkml:brush>
  </inkml:definitions>
  <inkml:trace contextRef="#ctx0" brushRef="#br0">3746 6419 210 0,'-13'4'529'15,"13"-4"-100"-15,-20 3-87 0,20-3-25 0,-19 5-65 16,19-5-40-16,-12 2-50 0,12-2-6 0,0 0-40 16,-13 3-7-16,13-3-31 0,0 0-3 15,0 0-25-15,0 0-1 0,0 0-22 0,0 0 13 16,4-11 6-16,13 0 27 0,8-5 10 0,10-8-12 15,8-3 15-15,21-15-13 0,7-3-9 16,3 0-12-16,4-1-11 0,-1-2-2 0,2-1 5 16,-5 1-7-16,-2 1 8 0,-3 3-10 0,-5 1 8 15,-2 3-11-15,-17 11 11 0,-6 4-14 16,-1 0 4-16,-5 6-7 0,-6 2 3 0,-3 1-10 16,-5 3-2-16,0 2-6 0,-5 1 13 0,0 2-18 15,-3 1 7-15,-1 1-6 0,-2 0 7 0,-8 6-12 16,15-9 13-16,-15 9-15 0,10-6 13 15,-10 6-15-15,0 0 3 0,0 0-19 0,11-8-32 16,-11 8-51-16,0 0-64 0,0 0-77 0,0 0-80 16,-5 12-73-16,5-12-37 0,-12 17-382 15,4-6-424-15</inkml:trace>
  <inkml:trace contextRef="#ctx0" brushRef="#br0" timeOffset="7214.55">3702 7398 374 0,'-16'11'700'16,"16"-11"-178"-16,-15 7-112 0,15-7-91 15,-14 4-72-15,14-4-48 0,0 0-42 0,-15 7-22 16,15-7-32-16,0 0-19 0,0 0-26 16,0 0-7-16,0 0-22 0,0 0-2 0,0 0-10 15,0 0 0-15,9-14-7 0,5 6 8 0,7-7-12 16,12-5 14-16,6-4-19 0,23-15 14 0,2-2-13 15,6-1 1-15,1-3 0 0,3-1-1 16,1-2 1-16,-1 1 4 0,-2 0-7 0,-1 3 6 16,-5 1-8-16,-4 2 6 0,-4 2 2 0,-13 9-1 15,-8 7-5-15,-8 5 4 0,-4 2-3 0,-4 3 6 16,-5 0 3-16,-1 3 9 0,-1 2-1 16,-1 0 2-16,-3 1 0 0,0 0-5 0,-1 2-5 15,-9 5 1-15,14-10-6 0,-14 10 1 0,8-5-6 16,-8 5-9-16,0 0-3 0,11-6-23 15,-11 6-71-15,0 0-68 0,0 0-77 0,0 0-96 16,0 0-75-16,-2 19-320 0,2-19-324 0</inkml:trace>
  <inkml:trace contextRef="#ctx0" brushRef="#br0" timeOffset="27419.62">1703 9190 285 0,'-6'11'395'16,"6"-11"-97"-16,-8 15-79 0,8-15-20 16,-8 15-15-16,8-15-5 0,-7 10 15 0,7-10-15 15,0 0-4-15,0 0-51 0,0 0-1 16,0 0-45-16,-14-10 0 0,10-2-33 0,2-3 12 0,-2-3-21 15,1-4 7-15,1-6-22 0,0-4-9 16,2-7-4-16,0-6 2 0,0-9-2 0,2-5-9 16,0-2 3-16,3-3 14 0,1-1-20 0,0 2 20 15,0 3-17-15,0 4 10 0,3 3-11 0,-5 3-1 16,2 10 1-16,-2 3-2 0,0 7 3 16,0 3-1-16,1 4 4 0,-3 3-5 0,0 2 4 15,0 0-3-15,0 3 0 0,0 3-6 0,-2 12-13 16,2-22 12-16,-2 22 1 0,0 0 3 0,4-12-6 15,-4 12 3-15,0 0 17 0,6 16-12 16,-2-1 12-16,1 4-17 0,1 6 16 0,2 7-13 16,2 3 15-16,1 10-14 0,1 2-2 0,3 2 4 15,-3 1-8-15,2-1 12 0,1-1-4 16,1 1-2-16,-1-2 14 0,1-4-14 0,1-1 18 16,-3-1-20-16,-1-8 21 0,1-3-23 0,-3-2 22 15,-1-6-14-15,0 1 12 0,-3-6-18 0,1 0 15 16,-2-3-18-16,0-1 20 0,-2-1-8 15,3-2 13-15,-7-10-19 0,8 19 24 0,-8-19-20 16,4 16 20-16,-4-16-11 0,4 10 36 0,-4-10-25 16,0 0 13-16,0 0-29 0,-14 4 6 0,1-6-22 15,-3-2 20-15,-3-3-21 0,-4 0 20 16,1-1-18-16,-5 0 12 0,0 2-19 0,-2-2 23 16,0 2-26-16,0 0 23 0,-2 2-19 15,2-1 22-15,-2 0-18 0,0 4-1 0,0-1 7 16,2 0-3-16,0 2 4 0,6-2 0 0,-1 2 8 15,3-3 0-15,2 3 5 0,1 0-2 0,1 0-9 16,3-1 8-16,14 1-9 0,-25 0 6 0,25 0 0 16,-21-4-7-16,21 4 8 0,-12-1-12 15,12 1 4-15,0 0 0 0,-12-4-4 0,12 4 7 16,0 0 0-16,6-11-3 0,2 4 3 16,4-1 2-16,3-1-3 0,3-3 8 0,9-3 3 15,2-1-7-15,8-3 8 0,3-3-9 0,3 0 8 16,1-2-7-16,3-1 6 0,15-8-2 0,-10 6 2 15,-9 4 11-15,-1 4-15 0,-3-1 10 16,-2 1-17-16,-6 3 18 0,-2 1-17 0,-2 2 11 16,-4 2-16-16,-5 2 14 0,-1-1-15 15,-3 5 19-15,1-1-19 0,-5 0 14 0,2 2-10 16,-12 4 7-16,17-6-13 0,-17 6 12 0,0 0-9 16,12 0 14-16,-12 0-20 0,0 0 20 0,0 23-15 15,-6-6 15-15,-4 6-18 0,-5 5 1 0,-1 2 5 16,-5 6 0-16,-4 2-3 0,-2 3 18 15,-1-1-21-15,-14 15 19 0,9-6-16 0,4-9 16 16,-2 0-19-16,2 0 20 0,0-1-11 0,0-2-8 16,2-2 6-16,5-3-3 0,1-4 8 15,2-5 0-15,5-2-1 0,0-4 0 0,1 0-8 16,3-4 13-16,2-1-5 0,-1-2 4 0,3 1-1 16,0-4-8-16,6-7-20 0,-11 14-60 0,11-14-44 15,-6 10-62-15,6-10-81 0,0 0-126 16,0 0-197-16,0 0-156 0</inkml:trace>
  <inkml:trace contextRef="#ctx0" brushRef="#br0" timeOffset="40157.6">1712 10463 3 0,'0'0'195'0,"0"0"-10"0,0 0-12 0,0 0-5 16,0 0-16-16,0 0 10 0,0 0-43 0,0 0 24 15,0 0-58-15,0 0 42 0,0 0-7 0,0 0-1 16,2 13 2-16,-2-13-5 0,0 0 17 15,0 0-13-15,0 0 13 0,0 0 30 0,0 0 20 16,0 0 2-16,6-10-37 0,-6 10-19 0,0 0-17 16,-2-23-24-16,-2 9-19 0,2-1-9 0,-3-4-14 15,1 0-4-15,-2-1 0 0,0-5 12 16,0 1-27-16,0-2 12 0,-1-1-26 0,1 0 9 16,-2 0-17-16,2-1 19 0,-1-1-8 15,-1 2-19-15,2 1 16 0,0 0-18 0,2 2 16 16,-3 3-13-16,3 2 13 0,0 1-22 0,0 1 21 15,0 2-15-15,2 0 16 0,0 4-18 16,-2-1 12-16,4 12-23 0,-5-19 14 0,5 19-22 16,-2-13 18-16,2 13-18 0,0 0 19 0,0 0-16 15,0 0 23-15,15-5-12 0,-7 13 17 0,2-1-16 16,5 5 22-16,1 3-21 0,1 2 18 0,6 4-13 16,0 1 16-16,1 1-19 0,-1-1 19 15,2 0-19-15,-2 3 4 0,-1-4 2 0,1 2 2 16,-2-1-5-16,-1 0 1 0,-3-6 4 0,-1 1 4 15,-1-2-2-15,-3-2-3 0,1-1 5 16,-5-2-4-16,0 1 1 0,3-2 5 0,-5-2 2 16,-6-7 3-16,12 15 2 0,-12-15 3 0,9 12 10 15,-9-12 19-15,0 0-2 0,4 11-10 16,-4-11-11-16,-11 4-2 0,11-4-4 0,-27 2-9 16,9-2-1-16,-7 0-2 0,0 0-5 0,-6 1 0 15,-8-1-6-15,0 4 3 0,-3 0 1 0,3 0-1 16,-2 1-3-16,1-1 11 0,1 2-7 0,0 0 9 15,4-2-13-15,4 1 12 0,0 1-8 16,4-2 7-16,0 0-9 0,6 0 20 0,1-2-19 16,1 0 16-16,5 1-12 0,-1-1 8 15,3-1-10-15,12-1 3 0,-23 1-10 0,23-1 9 16,0 0-8-16,-17-2 10 0,17 2-9 0,0 0 6 16,7-12-5-16,3 4 14 0,2-1-13 0,9-5 1 15,4-4 4-15,10-3 20 0,4-3-19 0,3-3 21 16,15-9-24-16,5 0 21 0,-4-1-21 15,-8 7 7-15,-7 3 10 0,-1 1-1 0,-1-1-18 16,-2 4 16-16,-4 2-19 0,-1-2 16 0,-8 8-15 16,-5 3 16-16,0 1-19 0,-7 2 14 15,1-1-13-15,-3 3 19 0,1 3-14 0,-5-3 15 16,-8 7-20-16,16-7 17 0,-16 7-18 0,11-5 19 16,-11 5-16-16,0 0 11 0,0 0 9 15,2 14-15-15,-8-1 13 0,-3 2-1 0,-3 8-19 16,-5 4 18-16,-5 8-18 0,-5 3 6 15,0 5 1-15,-15 17-1 0,1 0 4 0,2 0-2 0,-2-1 2 16,7-12-4-16,6-6 15 0,1 0-16 16,2-2 17-16,2-4-24 0,0-1 15 0,7-6 6 15,-1-1-17-15,5-5 16 0,2-1-19 0,-1-2 15 16,3-3-21-16,2-1 2 0,0-3-142 16,1 2-137-16,5-14-162 0,-2 15-561 0,2-15-668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5-22T09:07:22.77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7704 5688 59 0,'0'0'501'0,"0"0"-110"16,0 0-70-16,0 0-59 0,0 0-25 16,0 0-25-16,0 0-13 0,0 0-42 0,0 0 1 15,-6 7-32-15,6-7 4 0,0 0-22 0,0 0-1 16,0 0-24-16,0 0-1 0,0 0-17 0,0 0 1 15,0 0-17-15,0 0 4 0,0 0-16 0,0 0-5 16,0 0-8-16,0 0 2 0,0 0-17 16,0 0 3-16,0 0-14 0,0 0 8 0,8 5-6 15,-8-5 9-15,0 0-8 0,19-1 6 0,-19 1-9 16,23-2 8-16,-9 0-6 0,3 2 6 16,-5-1-6-16,2 1 5 0,5 0-5 0,-4 0 5 15,1-2-10-15,3 2 10 0,-3 0-9 0,3 0 12 16,-1-1-13-16,-3 1 9 0,6-1-3 0,-7 1 7 15,0-2-7-15,3 2 3 0,-5-1-5 16,3-1 7-16,-1 1-7 0,-14 1 8 0,25-4-7 16,-25 4 5-16,21-1-3 0,-21 1 6 0,16-2-2 15,-16 2 6-15,15-1 1 0,-15 1 8 16,0 0 2-16,16-1 0 0,-16 1 7 0,0 0-2 16,0 0 4-16,11-2-6 0,-11 2 3 0,0 0-7 15,0 0 7-15,0 0-9 0,0 0 7 16,12-3-4-16,-12 3 12 0,0 0-5 0,0 0-1 15,0 0-12-15,0 0 2 0,0 0-9 0,0 0 3 16,0 0-7-16,0-15 0 0,0 15-6 0,0 0 0 16,-12-10-5-16,12 10 11 0,-11-10-9 15,11 10 7-15,-18-7-12 0,18 7 11 0,-17-9-6 16,17 9 8-16,-14-6-10 0,14 6 8 0,-17-8-5 16,17 8 10-16,-10-4-9 0,10 4 8 0,0 0-4 15,-17-4 7-15,17 4-12 0,0 0 12 16,0 0-11-16,-10-7 6 0,10 7-16 0,0 0 9 15,0 0-14-15,0 0 4 0,0 0 1 0,0 0 4 16,0 0-6-16,0 0 10 0,19 4-9 16,-9-1 12-16,2 1-6 0,3 3 8 0,1-2-7 15,-3 1 8-15,1 0-3 0,1 0 3 16,1 1-6-16,-5-2 3 0,1 1-8 0,-2-1 10 16,3-1-8-16,-13-4 6 0,12 11-7 0,-12-11 6 15,15 8 2-15,-15-8 5 0,0 0-1 0,4 11 20 16,-4-11 9-16,-4 12 10 0,4-12-3 0,-11 15-8 15,3-6 3-15,0 0-12 0,-5-1 6 16,3 2-16-16,-2-1 8 0,1 1-34 0,-1-1-59 16,2 0-93-16,-3 2-133 0,3-2-186 0,2-1-563 15,-1 3-696-15</inkml:trace>
  <inkml:trace contextRef="#ctx0" brushRef="#br1" timeOffset="3706.55">8411 5414 454 0,'-4'-13'410'0,"4"13"-62"16,0 0-45-16,0 0-22 0,-4-12-8 0,4 12-12 0,0 0-6 16,0 0-14-16,0 0-19 0,0 0-21 15,-4-12-43-15,4 12-21 0,0 0-35 0,0 0-12 16,0 0-28-16,0 0-13 0,0 0-21 16,0 0-5-16,0 0-14 0,0 0 0 0,0 0-3 15,0 0 1-15,-9 15-5 0,9-15-10 0,0 27 11 16,-4-11 7-16,4 2-9 0,-2 2 6 15,2-1-6-15,-2 5 5 0,2-3-7 0,0 2 5 16,0 0-6-16,-2 2 0 0,2 0 6 0,0 4-4 16,0-1 1-16,-4 0 5 0,4 1-2 15,-4-1 1-15,4-2-3 0,-4 0 4 0,4-3-3 16,-4 0 6-16,4-3-10 0,-5-3 7 0,3 3-7 16,2-4 8-16,-2-2-5 0,2-2 2 0,0-12-1 15,-2 21 6-15,2-21-13 0,0 15-54 0,0-15-80 16,0 0-95-16,0 0-78 0,0 0-180 15,0 0-380-15,0 0-502 0</inkml:trace>
  <inkml:trace contextRef="#ctx0" brushRef="#br1" timeOffset="4609.47">8386 5344 289 0,'0'0'376'0,"0"0"-73"0,0 0-42 15,0 0-40-15,0 0-17 0,-6-6-17 0,6 6-19 16,0 0-28-16,0 0-23 0,0 0-17 0,0 0-23 15,0 0-8-15,0 0-14 0,0 0-15 16,0 0-6-16,0 0-8 0,0 0-3 0,0 0-10 16,0 0-3-16,0 0-5 0,0 0 8 0,0 0-9 15,0 0 0-15,0 0-5 0,23 3 12 0,-9-3 1 16,1 1 8-16,10 0 3 0,-3-1 14 16,9 0 0-16,2 0 4 0,11-2 4 0,10-1 23 15,1 0-16-15,7-2-4 0,0 0-3 16,25-5 2-16,2 2 4 0,-2-3-3 0,-2 3 5 15,-15-2 1-15,-10 1-1 0,2-1 2 0,-4 2 2 16,2-1-4-16,-7 0 5 0,1-1-7 16,-8 1 8-16,1 1-2 0,-10 1 7 0,-1 1-13 15,-5 0-6-15,-5 1 4 0,-3-1 6 0,0 2 1 16,-4 1 5-16,-3 1 18 0,-1-2 6 0,-1 2 9 16,-14 2 5-16,21-4-7 0,-21 4-13 0,18-3-9 15,-18 3-9-15,11-1-12 0,-11 1-11 16,0 0-4-16,16-3-6 0,-16 3-6 0,0 0-14 15,0 0 3-15,11 0-7 0,-11 0-5 0,0 0-1 16,0 0-8-16,0 0 7 0,0 0-8 16,16 0-2-16,-16 0 0 0,0 0-2 0,0 0 6 15,10 7 4-15,-10-7-3 0,5 17 9 0,-5-4-2 16,4 5 5-16,-4 3-2 0,4 6-1 16,-4 1 6-16,4 5-1 0,-4 1 1 0,4 5 0 15,-4 3-4-15,0 1-1 0,2-1-1 0,2 2 9 16,-4-1-5-16,0-1 3 0,0 0 0 0,0-7-4 15,0-1 2-15,4-3-3 0,-4-2 0 0,0-5-2 16,0-1 4-16,0-4-2 0,0 2 4 16,0-4-4-16,0-2 5 0,0-2 1 0,0-13 1 15,-4 24 0-15,4-24 11 0,0 20-10 0,0-20 5 16,-4 15-2-16,4-15-6 0,-10 11 2 16,2-7-9-16,-7 0 3 0,-1-1-1 0,-7-3 0 15,-4 2-1-15,-6-1-11 0,-6 0 10 0,-7 1-1 16,1 0-3-16,-9 0 3 0,-4 1-6 0,0-1 6 15,-6 3-3-15,2 1 2 0,-4-2-1 16,-21 7-3-16,-2-3 4 0,17-1 1 0,14 0 0 16,-2 0 2-16,2 0-2 0,4-2 3 0,1 2 1 15,7-2 2-15,7 1-4 0,2-2 3 16,2 0-6-16,8-1 9 0,0 0-4 0,4 0 3 16,0-3-2-16,5 3 1 0,1-2-2 0,-1 0 3 15,3 0-7-15,15-1-4 0,-29 0-42 16,29 0-70-16,-25-1-63 0,25 1-36 0,-24-1-36 15,24 1-52-15,-25 0-57 0,25 0-99 0,-23-1-120 16,23 1-290-16,-21 2-496 0</inkml:trace>
  <inkml:trace contextRef="#ctx0" brushRef="#br1" timeOffset="6299.96">10383 5748 306 0,'0'0'399'0,"-12"6"-89"0,12-6-26 0,0 0-32 15,-9 4-13-15,9-4 3 0,0 0-36 0,0 0-5 16,0 0-35-16,0 0-17 0,-10 6-32 0,10-6-6 16,0 0-25-16,0 0-2 0,0 0-25 15,0 0 1-15,10-9-14 0,-1 3 6 0,-1-4-7 16,6-1 3-16,1-2-3 0,10-7 3 0,-3 2-6 16,12-9-5-16,-3 1 1 0,4-4-5 15,0 2-1-15,2-4-6 0,-2 2 2 0,2 0-4 16,-1 1 5-16,1 0 1 0,-6 2 3 0,0 0-9 15,0 2 11-15,-4 3-16 0,-5 3 9 16,-3 1-10-16,2 3 3 0,-7 0-13 0,5 1 5 16,-7 3-6-16,-2 1 4 0,3-1-7 0,-3 2 8 15,-2 0-7-15,1 1 8 0,-1 1-9 0,-8 7 9 16,14-10-10-16,-14 10 7 0,11-9-9 16,-11 9 8-16,0 0-10 0,8-9 9 0,-8 9-8 15,0 0 6-15,0 0-12 0,8-9 11 0,-8 9-12 16,0 0 2-16,0 0-6 0,0 0 1 15,0 0-12-15,0 0 3 0,0 0 0 0,0 0 3 16,0 0-3-16,0 0 10 0,-8-5-10 0,8 5 9 16,-23 6-4-16,11-1 10 0,-3-1-6 15,1 0 3-15,-3 0 0 0,3 2 6 0,0-2-5 16,1 1 4-16,1-1-3 0,1-1 5 0,11-3-1 16,-18 6-1-16,18-6-3 0,-13 5-4 0,13-5-10 15,0 0-1-15,0 0 5 0,0 0 6 0,0 0 3 16,15 1 5-16,1-1-3 0,3-2 3 15,4-2-2-15,4 2 3 0,-1-2-4 0,1 1 5 16,0-1-5-16,-4 2-1 0,-4 0 5 0,1 0-1 16,-5 0 0-16,1 1 6 0,-5-1-6 15,-11 2 6-15,22 0-5 0,-22 0 2 0,13 2-2 16,-13-2-1-16,0 0 5 0,0 0 5 16,-9 20-14-16,1-9-57 0,-2 0-87 0,2 2-130 15,-5-1-133-15,-1 4-512 0,3 0-574 0</inkml:trace>
  <inkml:trace contextRef="#ctx0" brushRef="#br1" timeOffset="7066.58">10352 5933 545 0,'0'0'402'0,"0"0"-99"0,0 0-67 16,0 0-49-16,0 0-32 0,6-16-27 0,-6 16-12 15,17-12-19-15,-7 6-16 0,7-3-13 16,1-1-8-16,9 3-13 0,4-2-12 0,6-1 0 15,7 0-7-15,1 2-11 0,5-1 3 0,4 0-8 16,-5 3 8-16,5-2-5 0,0 3-2 16,-5 0-5-16,-7 0 4 0,-3 2-7 0,2 1-2 15,-10 0-2-15,0-1 8 0,-4 2-15 0,-4-2 14 16,0 3-7-16,-5-2 7 0,-1 0-3 16,1 2 16-16,-3-1 5 0,-15 1 31 0,23-3-5 15,-23 3 29-15,16 0-7 0,-16 0 12 0,15-3-5 16,-15 3-10-16,0 0-16 0,8-4-22 0,-8 4 2 15,0 0-17-15,-4-8 6 0,4 8-15 0,-11-13 3 16,-1 7-13-16,4-1 10 0,-3 0-14 16,-1-2 14-16,-2 4-13 0,1-1 11 0,3-1-13 15,-3 0 14-15,-1 1-16 0,2 2 16 16,3-1-12-16,-1 0 10 0,10 5-9 0,-19-7 11 16,19 7-15-16,-16-8 13 0,16 8-13 0,-10-3 3 15,10 3-17-15,0 0 15 0,0 0-10 0,0 0 10 16,0 0-10-16,0 0 17 0,0 0-11 15,22 3 13-15,-7 2-12 0,-3 0 14 0,3 0-12 16,1 0 12-16,-1 2-17 0,1 0 16 0,-6-1-17 16,5-1 18-16,-3 2-13 0,-1-2 10 0,-11-5 3 15,16 10-1-15,-16-10 4 0,15 9-8 16,-15-9 5-16,4 9 1 0,-4-9 0 0,0 0 3 16,0 17 1-16,-4-6-1 0,-7-3-4 0,3 3-21 15,-2 0-93-15,-3-1-111 0,1 1-129 16,-3 1-496-16,-3 0-465 0</inkml:trace>
  <inkml:trace contextRef="#ctx0" brushRef="#br1" timeOffset="7931.04">10214 5993 88 0,'0'0'462'0,"0"0"-129"0,0 0-36 0,0 0-58 15,0 0-14-15,0 0-27 0,0 0-37 0,0 0-20 16,0-12-43-16,0 12-19 0,0 0-27 0,0 0-2 15,0 0-13-15,0 0-9 0,0 0-5 16,14-1-1-16,-14 1-10 0,17 5 0 0,-7 0-25 16,2 0 30-16,3 0-9 0,-3 3 7 15,7 4-7-15,4 0 3 0,-1 4-8 0,9 1 9 16,4 5-6-16,1 3 12 0,1-2 0 0,4 1 12 16,3 0-1-16,1 1 22 0,1-3-5 15,-1 1 13-15,3-2-12 0,-3 0 9 0,-4-3-20 16,3-1 11-16,-7-2-19 0,-2-1 15 0,-4-3-16 15,-8-2 5-15,0-1-18 0,-5-1 8 0,3-2-11 16,-7 2 19-16,1-2-1 0,-3-2 36 0,-1 2-12 16,1-1 6-16,-12-4-9 0,14 6-1 15,-14-6-3-15,13 5-9 0,-13-5-16 0,0 0 9 16,14 4-1-16,-14-4-13 0,0 0-41 0,0 0-50 16,0 0-62-16,0 0-16 0,0 0-20 15,0 0-14-15,-6-15 13 0,6 15-3 0,-12-12 23 16,12 12 7-16,-13-15 33 0,13 15 20 0,-14-15 22 15,10 10 20-15,-2-5 39 0,-3 5 16 16,1-4 28-16,2 2 42 0,6 7 17 0,-13-13 35 16,13 13-15-16,-12-10 27 0,12 10-27 0,-10-7-9 15,10 7-34-15,0 0-8 0,-5-10-30 0,5 10 7 16,0 0-27-16,0 0 14 0,0 0-29 16,0 0 24-16,19 2-19 0,-6 1 15 0,1 4-17 15,5 0 11-15,-3 1-9 0,7 3 10 0,4-1-8 16,-5 1 12-16,1-1-19 0,-4 1 16 0,1-1-11 15,-5-1 14-15,-1 1-12 0,-5-1 26 16,3 2-8-16,-6-1 48 0,-2 1 18 0,-4-11 17 16,0 26 9-16,-6-11-20 0,-6 0-4 15,1 2-24-15,-9 0 3 0,1 2-22 0,-4-3 3 0,5-1-23 16,-3 0-1-16,-2-3-9 0,5-2-40 16,3-1-132-16,-1-1-146 0,1-2-155 0,-1-1-476 15,6-1-590-15</inkml:trace>
  <inkml:trace contextRef="#ctx0" brushRef="#br1" timeOffset="10637.36">11535 5021 473 0,'0'0'430'0,"-5"-13"-63"0,5 13-23 0,0 0-30 16,0 0-6-16,0 0-28 0,-4-10-15 0,4 10-28 15,0 0-23-15,0 0-37 0,0 0-32 16,0 0-22-16,0 0-20 0,0 0-8 0,0 0-21 16,-4-11-16-16,4 11-13 0,0 0-20 0,0 0-7 15,0 0-8-15,0 0-11 0,0 0-5 0,0 0-2 16,0 0-2-16,-6 14 2 0,6-14 1 16,0 17 5-16,0-2 8 0,0 0-9 0,0 0 5 15,0 4-4-15,0-1 5 0,0 2-3 0,0-1 6 16,0-1-5-16,0 1 4 0,0-1-9 15,0 2 12-15,4-1-8 0,-4-1 8 0,2-1-10 16,-2 0 5-16,0 1-3 0,2-2 7 0,-2 0-10 16,0-1 8-16,2-1-7 0,-2-14 8 15,0 23-5-15,0-23 10 0,0 18-6 0,0-18 4 16,4 14-3-16,-4-14 5 0,0 0-8 0,0 15 4 16,0-15-12-16,0 0 12 0,0 0-14 0,9 10 12 15,-9-10-6-15,0 0 12 0,22-1-11 0,-7-2 6 16,-3-1-6-16,7 0 8 0,2 0-14 15,-3-3 6-15,5 1-2 0,4 0 2 0,-4-1-4 16,3 0 12-16,1-1-12 0,-4 1 8 16,4 1-10-16,0 0 10 0,0-2-2 0,-1 0 4 15,-3 1-8-15,0 0 9 0,-2 2-9 0,-3 0 5 16,-3-1-3-16,3 2 6 0,-5-1-8 0,1 0 9 16,-6 3-2-16,-8 2 10 0,23-6 7 15,-23 6 38-15,17-7 45 0,-17 7 31 0,10-4 14 16,-10 4 10-16,8-6-30 0,-8 6-29 0,7-13-20 15,-7 13-10-15,4-15 5 0,-4 15-3 0,0-19-27 16,0 4-15-16,0-1-4 0,0-2-7 16,-2-1-4-16,0-3-4 0,-1 0-1 0,1-2-8 15,0 4 3-15,-2-1-3 0,4 0 7 0,-4 1-6 16,4 3 6-16,-4 0-11 0,4 1 10 16,-2 2-5-16,0 1 6 0,2 13-16 0,-4-23 10 15,4 23-9-15,-2-19 8 0,2 19-11 0,-5-13 11 16,5 13-11-16,0 0 6 0,0-15-10 15,0 15 7-15,0 0-7 0,0 0 7 0,-4-13-5 16,4 13 4-16,0 0-8 0,0 0 8 0,0 0-7 16,-4-11 7-16,4 11-8 0,0 0 9 0,0 0-10 15,0 0 8-15,0 0-4 0,-8-7 7 16,8 7-6-16,-19 0 9 0,19 0-8 0,-27 3 6 16,9 1-4-16,1 0 6 0,-8 0-10 0,-3 3 8 15,-6 2-4-15,-1-1 2 0,-10 6-2 16,4-3-3-16,-3 1 2 0,-1 3-1 0,3-3 0 15,-1 2 3-15,12-3 3 0,-2-3-4 0,6 0 6 16,6-1 1-16,3 0-44 0,-1-2-77 0,5-1-81 16,-3-1-68-16,7 3-107 0,-3-1-120 15,3-1-76-15,2 4-444 0,8-8-670 0</inkml:trace>
  <inkml:trace contextRef="#ctx0" brushRef="#br1" timeOffset="11638.32">11787 5677 248 0,'-11'-7'443'0,"11"7"-79"16,0 0-44-16,0 0-23 0,0 0-35 15,0 0-20-15,0 0-50 0,0 0-9 0,-4-8-48 16,4 8-13-16,0 0-38 0,0 0-7 0,0 0-35 16,0 0 3-16,0 0-28 0,0 0 9 0,0 0-23 15,-4 13 14-15,4-13-19 0,0 17 16 16,0-17-14-16,0 26 16 0,0-11 0 0,0 1-7 16,0 1-9-16,-4-1 11 0,4 1-14 0,0-1 17 15,0-1-20-15,0 0 19 0,0 0-14 16,0-15 15-16,-4 24-17 0,4-24 18 0,0 19-14 15,0-19 16-15,0 0-11 0,0 18 15 0,0-18-11 16,0 0 9-16,0 0-17 0,0 0 15 16,0 0-31-16,0 0-98 0,0 0 18 0,4-19 26 15,-4 4 15-15,0-3 2 0,0 2 17 0,0-4 3 16,0 1 17-16,0 1-1 0,0-3 26 0,-4 2 13 16,4 2 35-16,-2-2 8 0,2 2 30 15,-2 2 7-15,0-1 9 0,2 2 8 0,-4 1-5 16,4 13 5-16,-5-21-18 0,5 21-4 0,0-19-31 15,0 19-6-15,0 0-25 0,-4-17 0 16,4 17-20-16,0 0 1 0,0 0-13 0,0-17 1 16,0 17-12-16,0 0 2 0,0 0 3 0,9-13 5 15,-9 13-4-15,18-7 0 0,-3 4-3 0,-3-2 8 16,7 2-7-16,-1 0 8 0,-1 0-6 0,5 1 2 16,1-2-2-16,0 2 6 0,0-1-10 15,4-1 11-15,-3 2-8 0,3-2 7 0,-4 2-6 16,0 0 6-16,-5 0-8 0,1-1 8 0,2 2-11 15,-7-3 7-15,1 4-4 0,-15 0 11 16,24-1-14-16,-24 1 11 0,21-2-6 0,-21 2 5 16,12 0-11-16,-12 0 8 0,0 0-8 0,17 0 10 15,-17 0-12-15,0 0 6 0,0 0-9 0,10 0 4 16,-10 0-4-16,0 0 9 0,0 0-11 16,9 11 14-16,-9-11-5 0,0 17 6 0,0-17-5 15,-9 24 4-15,9-12-5 0,-4 3 0 0,4 3 5 16,-4 0-7-16,2 1 7 0,2 1-4 15,-2 2 12-15,0 0-12 0,0 2 9 0,0-1-10 16,2 0 1-16,-4-1 0 0,4 1 4 0,0-1-1 16,-5-3-2-16,5 2 1 0,0-4 3 15,-4 0 0-15,4-2 2 0,0-2-2 0,-2 1 4 16,2-14 1-16,-6 22 0 0,6-22 2 0,-6 20-1 16,-2-12 2-16,3 0 8 0,-3 1 5 15,-2-3-3-15,-1 0 8 0,-5-1 8 0,4 1 3 0,-3-3-4 16,-4-1-11-16,1 1 2 0,-3-1-4 15,-2-1-5-15,1-1-2 0,-1 0-4 0,0 0-1 16,5-1-2-16,-5 0-4 0,2-1-5 0,3 0-1 16,1 0-21-16,-2 0-76 0,5 1-99 15,0-1-91-15,-3-2-155 0,7 2-157 0,10 2-279 16,-21-5-511-16</inkml:trace>
  <inkml:trace contextRef="#ctx0" brushRef="#br1" timeOffset="12574.85">11871 6353 120 0,'0'0'559'0,"-4"-15"-133"0,4 15-107 16,0 0-67-16,0 0-54 0,0 0-41 15,0 0-44-15,0 0-25 0,0 0-22 0,0 0-7 16,-2 17-12-16,0-4 1 0,2 4-9 16,-2 2 0-16,0 1 4 0,2 2 22 0,-2 0-2 0,2 0 3 15,0 1-8-15,-4-1-5 0,4 1-7 16,0-1-21-16,0 0 13 0,0-3-18 0,-4-3 9 15,4 1-16-15,0-2 14 0,0-15-18 0,0 25 14 16,0-25 6-16,0 18 51 0,0-18 17 16,0 0 23-16,-4 16-23 0,4-16-24 0,0 0-11 15,0 0-3-15,0-19-21 0,0 19 3 0,0-30-18 16,0 13-2-16,-5-4-9 0,5 0 4 16,0-2-9-16,0-1 0 0,0 0-2 0,5 1 1 15,-5-2-3-15,0-1 3 0,0 6 12 0,0-1 10 16,0 1 5-16,0 2 11 0,4 3-4 15,-4 0 0-15,0 15-13 0,0-23-6 0,0 23-12 16,4-22-1-16,-4 22-15 0,0-16 8 0,0 16-8 16,6-13 12-16,-6 13-14 0,12-12 12 0,1 7-6 15,-3 0 9-15,3 0-9 0,-3 3 3 0,9-4-1 16,-3 4 8-16,1-1-11 0,1 1 1 16,1 0-1-16,-1-1 8 0,1 2-4 0,-2-1 0 15,1 1 1-15,1 0-4 0,-3 1 8 0,-1-2-10 16,-15 2 6-16,23 0 1 0,-23 0-2 15,20 0 2-15,-20 0-4 0,11 0 3 0,-11 0-3 16,0 0 0-16,16 2-3 0,-16-2-1 0,0 0 2 16,0 0 0-16,10 5-2 0,-10-5 4 0,0 0-4 15,5 19 5-15,-5-19-1 0,-5 18 0 16,5-18 1-16,0 23-3 0,0-9 1 0,0 2-1 16,0 1 8-16,0 3-6 0,0 0 13 15,0 1-12-15,5 0 6 0,-5 1-6 0,0 1 11 16,4-1-11-16,-4 1 9 0,2-2-10 0,-2-1 9 15,0 0-8-15,-2-2 9 0,2 0-5 0,-4 0 10 16,-1-1 1-16,1 0 14 0,-2-1-1 16,-2 2 9-16,0-2-5 0,-5 0 11 0,-1 1-4 15,-1-2 2-15,-1-2-13 0,-3 1-2 0,0-3-1 16,1 0-1-16,-5-1-9 0,2-2 0 0,-1 0-2 16,-1-3 4-16,6-1-10 0,-3 0-26 15,-1-1-81-15,7-2-82 0,-5-1-120 0,2 0-155 16,3-1-172-16,2-1-274 0,-1-3-546 0</inkml:trace>
  <inkml:trace contextRef="#ctx0" brushRef="#br1" timeOffset="16548.25">12177 5072 173 0,'0'0'335'0,"0"0"-77"0,0 0-63 15,0 0-7-15,0 0-36 0,-8 5 23 0,8-5-31 16,0 0 4-16,0 0-32 0,0 0-15 0,0 0-26 15,0 0-7-15,0 0-38 0,0 0 5 16,0 0-26-16,0 0 16 0,0 0-18 0,0 0 9 16,0 0-16-16,8 10 12 0,-8-10-9 0,21 5 12 15,-11-4-14-15,9 1 12 0,0-1-14 0,1-2 15 16,3-1-15-16,4-1 11 0,4-2-10 16,0 1 4-16,2-2-23 0,2-2-3 0,-4 3-33 15,-2-5 12-15,-2 3-36 0,-2-1 20 0,-3 0-9 16,1-1 6-16,-8 2 9 0,3-3 22 0,-5 2 0 15,-1 0 13-15,-4-1 9 0,-1 0 12 16,-7 9 1-16,4-15 10 0,-4 15 9 0,-9-16 8 16,9 16 21-16,-10-14 5 0,2 8 14 0,0 0-1 15,8 6-4-15,-19-9-2 0,19 9-7 16,-17-6-1-16,17 6-14 0,-10-5-10 0,10 5-7 16,0 0-3-16,-10-6-12 0,10 6-10 0,0 0 7 15,0 0-5-15,0 0 1 0,0 0 4 0,10 2-2 16,-10-2-6-16,23 9 3 0,-11-5 4 15,-1 2-8-15,3-1 6 0,-4-1-4 0,1 3 7 16,-1-2-11-16,-10-5 1 0,12 10-3 0,-12-10 4 16,13 8 4-16,-13-8 2 0,0 0-1 15,2 17 2-15,-2-17-4 0,-15 17 4 0,9-6 1 16,-2 0-7-16,-4 1-1 0,1-1-20 0,-1 1-105 16,2-1-114-16,-3 1-435 0,1 2-236 15</inkml:trace>
  <inkml:trace contextRef="#ctx0" brushRef="#br1" timeOffset="16823.72">12355 5691 383 0,'-12'12'309'0,"12"-12"-92"0,0 0-31 0,-4 11-49 15,4-11 14-15,0 0-24 0,0 0 16 0,12 8-16 16,-12-8-7-16,19 2-35 0,-19-2-5 16,27 0-27-16,-9-2 3 0,1 2-9 0,-1-2-4 15,-1 0-21-15,1-1-4 0,1 0-50 0,-7 0-35 16,7-1-69-16,-7-1-107 0,-1 0-332 15,-3-2-136-15</inkml:trace>
  <inkml:trace contextRef="#ctx0" brushRef="#br1" timeOffset="17049.24">12465 5620 367 0,'0'0'330'0,"0"0"-76"16,0 0-56-16,0 0-49 0,0 0-27 0,0 0-27 15,0 0-16-15,14 4-9 0,-1-4-17 0,7 1-9 16,1 0-18-16,0 1 9 0,1 0-21 15,5 0 9-15,-4 1-21 0,0 1 18 0,-1-2-19 16,-3 0 13-16,-2 1 1 0,-3 0 14 16,-2-2 0-16,-12-1 32 0,23 7-15 0,-23-7 5 15,11 7-20-15,-11-7 9 0,-5 11-20 0,-1-2 4 16,-6 1-12-16,-3 1-10 0,-1 2-100 0,-5 2-78 16,0 0-121-16,3 1-231 0,1-1-89 15</inkml:trace>
  <inkml:trace contextRef="#ctx0" brushRef="#br1" timeOffset="17372.33">12469 6490 91 0,'0'0'735'0,"0"0"-225"16,0 0-116-16,0 0-107 0,0 0-57 15,0 0-66-15,0 0-18 0,8 10-41 0,-8-10-13 16,19-6-31-16,-7 2 0 0,3-1-73 0,3 1-89 16,1-3-82-16,6 1-96 0,-3-3-100 0,1 1-229 15,4-2-166-15</inkml:trace>
  <inkml:trace contextRef="#ctx0" brushRef="#br1" timeOffset="17567.36">12760 6349 31 0,'-14'2'703'15,"-3"-1"-191"-15,7 2-137 0,10-3-61 0,-21 3-90 16,21-3-37-16,-18 1-53 0,18-1-18 0,0 0-41 16,0 0 3-16,0 0-29 0,8 11 7 15,2-9-26-15,11 3 13 0,4-1-27 0,2 3 12 16,4-1-15-16,4-1 8 0,-4 3-15 16,-4-4 12-16,-5 4-25 0,-3-2 13 0,-2 2-18 0,-7 0 16 15,-6 4-46-15,-4 1-106 0,-10 0-139 16,-7 6-513-16,-6 3-403 0</inkml:trace>
  <inkml:trace contextRef="#ctx0" brushRef="#br1" timeOffset="167446.74">8521 5465 63 0,'0'0'309'15,"0"0"-111"-15,0 0-30 0,0 0-47 0,0 0-14 16,0 0-44-16,0 0 7 0,0 0-37 0,0 0 13 16,0 0-33-16,0 0 19 0,0 0-30 15,0 0 23-15,0 16-23 0,0-16 18 0,-7 14-24 16,7-14 22-16,-4 18-24 0,4-18 19 0,-8 20-22 15,8-9 21-15,-4 0-21 0,4-11 22 16,-8 20-20-16,8-20 17 0,-2 22-22 0,2-22 21 0,-2 16-18 16,2-16 22-16,0 14-21 0,0-14 23 15,0 0-23-15,4 16 25 0,-4-16-21 0,8 14 23 16,-8-14-23-16,12 8 25 0,-12-8-23 0,15 10 24 16,-15-10-23-16,14 4 22 0,-14-4-22 15,21 1 24-15,-21-1-26 0,23 0 30 0,-23 0-26 16,22-3 24-16,-9 1-24 0,-13 2 21 0,23-5-24 15,-23 5 27-15,22-6-17 0,-22 6 33 16,19-4-11-16,-19 4 36 0,14-5 12 0,-14 5-6 16,13-5 1-16,-13 5 4 0,8-3 8 0,-8 3-14 15,10-6-20-15,-10 6-10 0,5-9-7 16,-5 9-5-16,8-12-2 0,-8 12-10 0,0-9-6 16,0 9-1-16,4-14 2 0,-4 14-7 0,0-14 3 15,0 14 13-15,0 0-7 0,2-17 4 0,-2 17-4 16,0 0-1-16,0 0-1 0,0-17 9 15,0 17-7-15,0 0 4 0,0 0-12 0,-2-15 9 16,2 15-13-16,0 0 10 0,0 0-11 0,-4-15 5 16,4 15-11-16,0 0 12 0,-8-12-4 15,8 12 0-15,-11-8-3 0,11 8 0 0,-16-5-11 16,16 5 12-16,-23-2-3 0,6 4-4 0,3 0-10 16,-5 1-1-16,3 2-21 0,1 2-55 15,-3 0-31-15,-1 1-63 0,3 0-38 0,1 1-89 16,3 0-161-16,1-1-29 0</inkml:trace>
  <inkml:trace contextRef="#ctx0" brushRef="#br1" timeOffset="167948.1">8982 5489 222 0,'0'0'240'0,"0"0"-34"0,0 0-76 0,0 0-8 15,-13 3-48-15,13-3 7 0,0 0-38 0,0 0 5 16,-8 7-30-16,8-7 14 0,0 0-23 16,-6 10 16-16,6-10-25 0,0 0 21 0,-4 15-28 15,4-15 29-15,0 0-27 0,-5 17 18 0,5-17-19 16,0 0 24-16,0 15-24 0,0-15 22 15,0 0-13-15,0 0 11 0,0 15-25 0,0-15 33 16,0 0-35-16,7 12 25 0,-7-12-23 0,8 6 27 16,-8-6-24-16,17 5 18 0,-17-5-19 15,18 4 26-15,-18-4-25 0,23 3 28 0,-23-3-28 16,27 0 21-16,-15-3-20 0,3 2 27 0,-1-2-15 16,3-1 26-16,-3 0-12 0,-2 0 30 0,7-3-18 15,-4 3 21-15,1-1-21 0,-6-1 24 16,3 2-12-16,-3 0 33 0,3 0 15 0,-13 4 26 15,14-7 25-15,-14 7-13 0,12-7 19 0,-12 7-29 16,0 0-4-16,13-6-43 0,-13 6-4 16,0 0-22-16,0 0-2 0,0-14-20 0,0 14 6 15,-8-10-21-15,8 10 6 0,-13-9-22 0,3 3 11 16,-3 4-18-16,3-2 9 0,-6 2-27 0,1 0 18 16,-4 2-25-16,3 0 3 0,-7 1-17 0,5 0-16 15,1 2-26-15,3 1-51 0,-5 0-28 16,7 0-66-16,-1 3-47 0,7-1-259 0,6-6-110 15</inkml:trace>
  <inkml:trace contextRef="#ctx0" brushRef="#br1" timeOffset="168498.32">9540 5419 124 0,'0'0'230'0,"0"0"-84"16,0 0-10-16,-4-10-57 0,4 10 4 0,0 0-38 15,0 0 11-15,0 0-30 0,0 0 7 16,0 0-24-16,0 0 19 0,0 0-6 0,0 0-4 15,0 0 2-15,0 0-10 0,4 11 3 0,-4-11 0 16,4 14-24-16,-4-14 24 0,-4 23-23 0,4-23 22 16,0 24-22-16,0-24 19 0,-4 23-19 0,4-23 19 15,0 20-17-15,0-20 17 0,0 15-18 16,0-15 19-16,0 13-19 0,0-13 19 0,0 0-18 16,8 15 23-16,-8-15-18 0,0 0 24 15,10 8-18-15,-10-8 25 0,0 0-26 0,21 0 21 16,-21 0-17-16,23-7 27 0,-13 5-29 0,7-4 26 15,-3 2-21-15,-2-3 11 0,3 1-20 16,3-1 21-16,-1-3-24 0,6 2 25 0,-5-3-30 16,5 0 20-16,0-1-19 0,-3 2 19 15,3 0-21-15,-4-1 26 0,-1 2-25 0,-5 0 27 0,1 2 21 16,-1 0 48-16,-3 1 7 0,2 1 40 0,-12 5-14 16,15-10-20-16,-15 10-22 0,4-13-18 15,-4 13-18-15,0 0-6 0,-8-15-13 0,8 15 0 16,-15-12-9-16,3 8-5 0,2 0 1 0,1 0 3 15,-5-1-13-15,1 2-1 0,-1 1-5 16,2 1 9-16,-3 0-13 0,3 2-12 0,-3 0-35 16,-1 4-84-16,1 2-66 0,-3 2-101 0,1 4-165 15,3 0-22-15</inkml:trace>
  <inkml:trace contextRef="#ctx0" brushRef="#br1" timeOffset="172589.08">14755 5952 617 0,'0'0'547'0,"-18"3"-135"16,18-3-79-16,-15 5-59 0,15-5-59 0,-10 3-41 15,10-3-28-15,0 0-25 0,-13 4-27 0,13-4-16 16,0 0-16-16,0 0-14 0,0 0-10 16,0 0 3-16,0 0 3 0,17-2 1 0,-3-1-7 15,3-1-5-15,4-2-6 0,1 2-7 0,3-4-3 16,2 3 0-16,-2 0-3 0,0-2-1 15,-1 1-5-15,-5-1-2 0,0 3-5 0,-1-1-31 16,-5-1-39-16,1 2-30 0,-2 1-45 0,-1-5-45 16,-3 3-2-16,-8 5 23 0,8-14 36 0,-8 14 19 15,0 0 33-15,-2-18 5 0,2 18 39 16,-10-14-1-16,4 7 34 0,-3-1 3 0,-1 3 36 16,2-1 17-16,0 0 18 0,8 6 26 0,-17-9-2 15,17 9 1-15,-12-6-28 0,12 6 5 16,0 0-31-16,-9-11 5 0,9 11-20 0,0 0 5 15,9-9-21-15,3 3 16 0,5 2-21 0,3-1 11 16,5 1-14-16,4 0 11 0,0 1-19 0,0 1 20 16,2 0-5-16,0 0 23 0,-2 2-15 15,-6 0 17-15,-1 0-18 0,-3 0 17 0,-3 0-7 16,-1 3 24-16,-1-2 0 0,-14-1-2 0,19 6 24 16,-19-6 13-16,4 12-10 0,-4-12-1 0,-6 21-19 15,-2-10-3-15,-3 1-21 0,-1 0-7 16,2-2-4-16,-1 1-7 0,1-1-42 0,2-1-107 15,-1 0-129-15,3-1-135 0,6-8-522 16,-8 15-570-16</inkml:trace>
  <inkml:trace contextRef="#ctx0" brushRef="#br1" timeOffset="173073.97">16454 5392 166 0,'0'0'572'16,"0"0"-126"-16,0 0-100 0,0 0-33 0,0 0-45 16,0 0-29-16,0 0-37 0,0 0-8 15,0 0-32-15,0 0-24 0,-10-5-31 0,10 5-22 0,0 0-26 16,0 0-6-16,0 0-18 0,-6 17 10 15,4-4 17-15,0 2 15 0,-3 4 9 0,1 3 0 16,0 4-9-16,0 4-5 0,0 5 1 0,-2 4-17 16,2 1 3-16,2-3-16 0,-3 5 0 15,3-1-11-15,0-3-2 0,0 2-5 0,-2-6-5 16,4-3-4-16,-2 2 1 0,2-3-3 0,-2-2-1 16,0-2 1-16,2-5-1 0,-2 0-2 15,0-2 0-15,0-2-34 0,0-2-70 0,0-3-97 16,2-12-158-16,-13 14-178 0,13-14-476 0,-12-3-656 15</inkml:trace>
  <inkml:trace contextRef="#ctx0" brushRef="#br1" timeOffset="173708.33">16429 5281 251 0,'0'0'627'0,"-4"-13"-175"16,4 13-82-16,0 0-76 0,0 0-34 15,0 0-42-15,-2-13-9 0,2 13-27 0,0 0-17 16,0 0-31-16,0 0-18 0,0 0-27 0,0 0-12 16,6-7-9-16,-6 7 2 0,23-4 14 0,-4 0-14 15,8 0-7-15,8-1-8 0,6-2 4 0,9 0-15 16,8-2 1-16,26-5-13 0,3-1-6 15,4 4-1-15,6-4-7 0,0 0-2 0,1 0-4 16,-7 0-4-16,-3 0-3 0,-19 4 1 0,-11 1 8 16,-5 1-11-16,-3 1 10 0,-9 1-12 15,-4 2-1-15,-6 0 3 0,-4 0-4 0,-4 3-1 16,-4-1 2-16,-1 0-5 0,-1 1 5 0,-3 0-1 16,-1 1 2-16,-13 1 1 0,22-2-2 15,-22 2-4-15,15-1 0 0,-15 1-6 0,12 3 6 16,-12-3 12-16,9 15-8 0,-7-2 1 0,0 6-3 15,-2 4 15-15,0 7-13 0,2 4 11 0,-2 10-10 16,0 2 3-16,2 8 0 0,2 1-8 0,-2 1 6 16,4-1 8-16,-2 2-6 0,5-3 11 15,-3-1-13-15,0-1 0 0,2-2 2 0,-1-2-2 16,1-10 2-16,-2 0-1 0,-2-4-2 16,0-4 2-16,0-4 0 0,1-4 0 0,-3-3 0 15,0 1 1-15,-2-2 7 0,-2-3 2 0,-3 0 8 16,-3-1-6-16,-6-3 0 0,-7 1 10 15,-10-3 3-15,-6 1 22 0,-17-1 23 0,-8-3 0 16,-33 3 3-16,-4 0 8 0,-5-1 3 0,-1 1 6 16,-5 1 2-16,3 1-8 0,2 0-4 0,3-3-13 15,7 3-7-15,4-2-18 0,17-3-7 16,12-2-5-16,2 1-11 0,2-2-3 0,2 0-6 16,13-2-1-16,1 1-6 0,9-1-42 0,2-1-104 15,7 0-99-15,1-1-91 0,2 0-76 0,2-3-102 16,5 1-87-16,2-4-425 0,5 0-673 15</inkml:trace>
  <inkml:trace contextRef="#ctx0" brushRef="#br1" timeOffset="174048.69">16580 5655 291 0,'0'0'385'0,"0"0"-82"0,0 0-56 16,0 0 27-16,0 0 4 0,15-8-28 0,-5 4-8 15,5 0-22-15,1-4-17 0,3 1-21 0,1-1-22 16,1 0-33-16,-2 1-21 0,-1 0-25 16,1-1-12-16,-5 4-15 0,1-3-11 0,-1 3-12 15,-3 0-8-15,1 0-27 0,-12 4-25 0,17-7-73 16,-17 7-32-16,0 0-55 0,12-3-74 16,-12 3-22-16,0 0-10 0,0 0 13 0,0 0-52 15,0 0-183-15,-6 7-78 0</inkml:trace>
  <inkml:trace contextRef="#ctx0" brushRef="#br1" timeOffset="174727.46">16810 5579 600 0,'0'0'273'0,"-11"4"-6"16,11-4-21-16,0 0 0 0,0 0 0 0,0 0-36 16,0 0-7-16,-12 5-25 0,12-5 2 0,0 0-27 15,0 0-2-15,0 0-25 0,0 0-11 16,-12-5-25-16,12 5-14 0,0 0-18 0,0 0-7 16,0 0-8-16,-11-4-9 0,11 4-7 0,0 0-3 15,0 0-6-15,0 0-2 0,-10-5-11 16,10 5 1-16,0 0-9 0,0 0-4 0,0 0-20 15,0 0-4-15,0 0-13 0,-10-3 10 0,10 3-12 16,0 0 17-16,0 0-3 0,0 0 16 0,0 0-8 16,0 0 19-16,0 0-14 0,0 0 16 15,0 0-12-15,0 0 19 0,0 0-14 0,0 0 17 16,0 0-13-16,0 0 15 0,0 0-13 0,0 0 14 16,0 0-12-16,0 0 13 0,0 0-15 0,0 0 11 15,0 0-18-15,-15 2 11 0,15-2-16 16,0 0 13-16,0 0-10 0,-4 15 16 0,0-5 2 15,2 5 45-15,-4 0 11 0,2 2-2 0,-3 0-2 16,1 6 8-16,-2 1-5 0,2 0-11 16,-3-1-5-16,3 0-6 0,0-1-2 0,-2 1-3 15,2-3-4-15,1 0-8 0,-1-4-5 0,2-1-6 16,0 0 4-16,0-1-2 0,2-2 6 16,2-12-5-16,-6 19 9 0,6-19 1 0,-5 15 62 15,5-15 29-15,0 0 49 0,-4 14 30 0,4-14 19 16,0 0 8-16,0 0-23 0,0 0-45 0,0 0-37 15,-6-17-21-15,6 2-28 0,0-2-2 16,2-4-8-16,0-5-15 0,4-2-25 0,-1-1-20 16,3-2-20-16,2-2 0 0,0 2-29 0,3-2 16 15,-1 2 0-15,3-2 16 0,3-3-6 0,1 0 13 16,-3 6-4-16,1 2 2 0,2 0 2 16,-3 2 7-16,1 3-3 0,-3 4 4 0,-1 1-7 15,-3 6-3-15,0-1 3 0,-1 0-3 16,-1 5-8-16,0-1-2 0,-8 9-4 0,10-12 2 15,-10 12 3-15,0 0-1 0,15-3 5 0,-15 3 4 16,8 9 5-16,-8-9 1 0,6 18-3 0,-4-6 1 16,0-1 3-16,1 4 4 0,-3 4 1 0,2-3-2 15,-2 4 3-15,0 1 0 0,-2 2 4 16,2-1 3-16,0 3-4 0,-3 2-3 0,1 0 4 16,0 1-3-16,0-1 6 0,0 1-3 0,0-6 6 15,-2 2-2-15,4-2 6 0,-2 0-1 16,0-1 4-16,0-1 2 0,0-1-2 0,2-1-15 15,-2-2-114-15,0 0-95 0,0-3-79 0,-3 0-121 16,1-3-194-16,-2 1-530 0,0-3-782 16</inkml:trace>
  <inkml:trace contextRef="#ctx0" brushRef="#br1" timeOffset="174907.34">16696 5808 364 0,'0'0'667'0,"-2"-15"-152"15,2 15-111-15,0-15-48 0,0 15-56 16,4-16-27-16,0 6-26 0,3 1-37 0,3-1-34 16,0-1-31-16,3 1-32 0,1 1-12 0,1-2-36 15,1 3-6-15,1-3-23 0,-1 3-7 0,1 1-101 16,1-1-142-16,-1 1-153 0,-1-1-167 16,1 3-364-16,-1-1-537 0</inkml:trace>
  <inkml:trace contextRef="#ctx0" brushRef="#br1" timeOffset="175295.03">17008 5537 325 0,'0'0'673'16,"0"0"-161"-16,0 0-114 0,0 0-82 0,-2-15-80 16,2 15-33-16,11-15-41 0,-5 6-23 0,6 0-20 15,-2 0-17-15,5-1-25 0,-3 1-9 0,3-1-25 16,-1 3-3-16,-1-1-11 0,1 2-4 15,-1-1-33-15,-1 1-69 0,-2 1-88 0,-10 5-75 16,17-10-19-16,-17 10-20 0,12-4 39 0,-12 4-7 16,0 0 59-16,0 0 18 0,0 0 74 15,0 0 31-15,0 0 72 0,0 0 23 0,0 0 48 16,0 0 31-16,0 0 26 0,0 0 28 0,0 0 15 16,0 0-19-16,0 0 3 0,-14 2-19 15,14-2-4-15,0 0-42 0,0 0-5 0,-8 9-27 16,8-9 12-16,-9 14 28 0,5-3-2 0,0 1-18 15,0 1-13-15,0 2-7 0,0 2-11 16,-3 1-8-16,5 1-7 0,-2 1-7 0,0 0-5 0,0 2-4 16,2 1-7-16,-2-1 10 0,2 1-15 15,-3-2 7-15,3 0-5 0,0 1-6 0,2-3-56 16,-2 0-104-16,2-4-107 0,2-1-83 0,0 1-63 16,0-3-410-16,-2-12-426 0</inkml:trace>
  <inkml:trace contextRef="#ctx0" brushRef="#br1" timeOffset="175528.12">17399 5615 404 0,'0'0'662'0,"0"-22"-139"0,0 22-71 16,-6-18-64-16,6 18-38 0,-11-11-6 16,11 11-8-16,-16-8-35 0,16 8-37 0,-23 3-48 15,13 2-33-15,-3 1-33 0,1 2-30 0,2 2-33 16,-1 0-11-16,3 5-21 0,0 0-1 15,2 0-12-15,1 0-3 0,3 0-10 0,2 0-1 16,0 2-4-16,5-2 7 0,1 0-5 0,2-2-3 16,2-1-3-16,5-3 2 0,-1 1-7 0,3-4-16 15,1-2-99-15,3 0-130 0,0-4-127 0,-1-4-176 16,3 3-186-16,2-3-325 0,-2-2-696 16</inkml:trace>
  <inkml:trace contextRef="#ctx0" brushRef="#br1" timeOffset="-151460.27">7291 5604 350 0,'0'0'656'0,"0"0"-148"16,0 0-59-16,0 0-76 0,-11 5-67 0,11-5-50 15,0 0-51-15,-6-12-26 0,6 12-35 16,-6-22-1-16,4 10-29 0,2-6-7 0,-2-1-29 16,2-1-8-16,0-3-25 0,0-2-2 0,2-3-14 15,2-2-6-15,-2 0-9 0,2 1 1 16,0 0-2-16,1 1-3 0,-1 3 6 0,-2 2-12 16,0 1 12-16,2 2-16 0,-2 2 3 0,2 3 0 15,-4 0 2-15,4 2-5 0,-4 13 3 0,4-21-16 16,-4 21 8-16,0-16-18 0,0 16 3 0,0 0 12 15,0 0-6-15,0 0 3 0,19 8-1 16,-11 2 12-16,1 3-5 0,5 4 8 0,-4 2-5 16,7 2 6-16,-5-1-6 0,7 5 8 0,-5-3-8 15,1 0 7-15,1-2-6 0,-3-2 7 16,1 0-8-16,-5-3 7 0,1-2-7 0,2 0 8 16,-6-3-4-16,3 0 12 0,-1 0-8 0,-4-1 4 15,-4-9 1-15,8 14 12 0,-8-14-6 16,7 11 15-16,-7-11-2 0,0 0-2 0,0 0-14 15,-15 6 10-15,15-6-18 0,-27-3 3 0,9 0-6 16,-3 1 6-16,-2-1-4 0,-4 1 4 0,-4-2-13 16,2 2 9-16,-4 1-9 0,0 0 10 0,0 1-9 15,0 0 7-15,2 0-2 0,2 1 22 16,2-1 12-16,5 1 36 0,-1-2 8 0,4 1 3 16,3 0 3-16,-1-1-14 0,17 1-19 15,-25-3-17-15,25 3-26 0,-16-4-4 0,16 4-2 16,0 0 1-16,4-22-8 0,4 11 10 0,11-4-9 15,8-5-4-15,6-2 0 0,4-2 14 16,2 3-14-16,5-1 5 0,-3 2-5 0,2 2 0 16,-1 0 7-16,-1 3-10 0,-8 5 3 0,-4-1-3 15,-4 2 3-15,-2 3-3 0,-5 0 0 0,-3 2 5 16,-1 1-5-16,-1-1-1 0,-13 4 3 16,20-4 2-16,-20 4-7 0,0 0-2 0,17 2 16 15,-17-2-1-15,-6 21 5 0,-3-6 11 0,-5 11-5 16,-9 4 11-16,-4 4 2 0,-4 3 0 0,0 0 1 15,-6-1 3-15,6 1-9 0,-4-1-3 16,4 0 0-16,2-3-5 0,0-3-4 0,4-1-5 16,5-5-1-16,1-1 1 0,4-6-2 0,3 0-3 15,0-2-16-15,1-1-81 0,3-2-114 16,0 0-97-16,2-2-126 0,-3 2-214 0,5-2-390 16,4-10-690-16</inkml:trace>
  <inkml:trace contextRef="#ctx0" brushRef="#br1" timeOffset="-148021.85">9379 7019 296 0,'-5'-21'411'0,"5"21"-50"0,-10-16-66 0,10 16-47 16,-12-14-48-16,1 9-39 0,-1 2-35 0,-3 3-38 15,-1 1-6-15,1 3-24 0,-3 3-16 0,1 5-10 16,-1 5-5-16,5 2-7 0,-1 7-4 0,-1 4 4 15,11 2-8-15,-4 5 0 0,8 1 0 16,0-4-2-16,0 8 12 0,4-3-15 0,2 1 5 16,-2-3-7-16,5-1 9 0,-5-6-13 15,-4-2 4-15,4-5-7 0,-4 0 12 0,0-4-7 16,0-1 31-16,0 0 41 0,0-3 64 0,0-1 33 16,-4-4-8-16,0 0-16 0,4-10-23 0,-15 11-17 15,15-11-28-15,0 0-6 0,-16-1-21 16,16 1-12-16,-7-11-13 0,7 11-11 0,-2-19-4 15,2 19-8-15,9-24 2 0,-5 11-3 0,4-1 0 16,-2 0-5-16,7 0 3 0,-5 1-1 0,6 0-3 16,-5 1 0-16,1 2-3 0,-2 1 4 15,1 0-2-15,-1 1-4 0,-8 8 3 0,14-13 0 16,-14 13-3-16,9-13 0 0,-9 13-2 0,10-7 5 16,-10 7-2-16,0 0 1 0,4-5-2 0,-4 5-3 15,0 0-5-15,0 0-4 0,0 0-11 16,8-10-9-16,-8 10-40 0,0 0-10 0,0 0-55 15,0 0-29-15,0 0-35 0,11-5-55 0,-11 5-22 16,0 0-38-16,0 0-360 0,0 0-243 16</inkml:trace>
  <inkml:trace contextRef="#ctx0" brushRef="#br1" timeOffset="-147822.99">9441 7352 274 0,'0'0'572'16,"0"0"-52"-16,0 0-71 0,0 0-47 0,0 0-69 15,0 0-50-15,0 0-49 0,0 0-54 16,0 0-33-16,0 0-35 0,0 0-26 0,0 0-46 16,0 0-127-16,0 0-115 0,0 0-147 0,0 0-115 15,0 0-331-15,0 0-400 0</inkml:trace>
  <inkml:trace contextRef="#ctx0" brushRef="#br1" timeOffset="-146651.27">9459 7360 290 0,'0'0'386'16,"0"0"-43"-16,0 0-49 0,0 0-46 0,0 0-22 15,0 0-44-15,0 0-31 0,0 0-49 0,0 0-11 16,0 0-35-16,0 0-10 0,0 0-15 16,0 0 0-16,0 0-11 0,0 0-2 0,0 0-7 15,-8 13 2-15,8-13-6 0,0 21 7 0,0-21-10 16,0 22 4-16,0-22 0 0,4 26-1 16,-4-26-5-16,4 23 5 0,-4-23-11 0,4 20 13 15,-4-20-12-15,4 15 3 0,-4-15-6 0,5 9 1 16,-5-9-6-16,0 0 19 0,10 6-14 0,-10-6-6 15,8-8-1-15,-8 8 5 0,15-13 5 16,-15 13-6-16,8-14 9 0,-8 14-1 0,8-15-2 16,-8 15 2-16,10-10-4 0,-10 10 2 0,0 0 4 15,9-12-6-15,-9 12 1 0,0 0 3 0,0 0-3 16,4-10-2-16,-4 10-1 0,0 0-4 16,0 0 1-16,6-9 5 0,-6 9-3 0,0 0 5 15,8-8 3-15,-8 8-2 0,13-11 5 16,-13 11 1-16,10-15 0 0,-2 8 5 0,-3-3 8 15,3 1 11-15,-2-2 29 0,-2-1-1 0,0 2 38 16,0-2 2-16,1-3 15 0,-1 2-13 0,-4-1 8 16,2-1-9-16,-2 2 18 0,4-2-14 0,-4 1-15 15,0-1-8-15,0 15-3 0,-4-23-6 16,4 23-20-16,0-17-5 0,0 17-13 0,0 0-6 16,-2-20-16-16,2 20-4 0,0 0-9 0,0 0-4 15,0 0-1-15,0 0 0 0,0 0 4 16,0 0-8-16,0 27 11 0,0-9 2 0,2 5 1 15,-2 1-5-15,0 5 5 0,4 3 11 0,-4 1-9 16,0 0 1-16,0 0 1 0,0-2-3 16,4 1 0-16,-4-2-4 0,0-5 4 0,0-3 3 15,0 1-2-15,0-1 0 0,-4-5 5 0,4 0-3 16,0-3 9-16,0-14-2 0,0 24 12 0,0-24 8 16,0 19 62-16,0-19 32 0,0 0-28 0,0 0-24 15,0 0-24-15,0 0-8 0,-10-10-9 16,10-2-16-16,-5-3-5 0,5-3-1 0,0 1-6 15,0-2 1-15,0 0-4 0,5 1-6 0,-1-2-5 16,-4 2 1-16,6 2-2 0,-2 0-3 16,4 1 5-16,-4 1-4 0,-2 2-1 0,7 2 4 15,-9 10-7-15,4-19 0 0,-4 19 3 0,8-15-1 16,-8 15-1-16,0 0-1 0,4-12-2 16,-4 12 1-16,0 0 7 0,0 0 3 0,0 0 3 15,0 0-2-15,0 0-14 0,0 0-30 0,-8 10-55 16,8-10-49-16,-8 13-73 0,8-13-102 0,-4 12-77 15,4-12-56-15,0 0-349 0,-7 15-421 0</inkml:trace>
  <inkml:trace contextRef="#ctx0" brushRef="#br1" timeOffset="-145527.83">9792 7358 360 0,'0'0'414'15,"12"-9"-50"-15,-12 9-52 0,0 0-38 16,0 0-24-16,7-8-64 0,-7 8-33 0,0 0-46 15,8-12-1-15,-8 12-37 0,0 0 6 0,8-11-25 16,-8 11 20-16,0 0-12 0,0 0 26 0,0 0-11 16,4-12 2-16,-4 12-23 0,0 0-1 0,0 0-23 15,0 0 5-15,-12-2-21 0,12 2 11 16,-19 5-19-16,19-5 13 0,-16 9-17 0,16-9 4 16,-15 10-11-16,15-10 14 0,-14 12-20 0,14-12 16 15,-13 13-14-15,13-13 19 0,-4 11-18 16,4-11 14-16,0 0-3 0,0 18 2 0,0-18-1 15,0 0-5-15,4 12-1 0,-4-12 1 16,0 0-1-16,9 9 4 0,-9-9 0 0,0 0-11 0,0 0 18 16,0 0-11-16,14-2 17 0,-14 2-13 15,8-7 12-15,-8 7-10 0,9-15 11 0,-9 15-14 16,10-16 14-16,-10 16-13 0,8-17 11 0,-4 7-15 16,0-1 13-16,3 0-17 0,-3 3 15 15,0-3-14-15,0 1 17 0,0 1-17 0,-4 9 17 16,11-17-15-16,-11 17 15 0,4-17-16 0,-4 17 15 15,8-12-9-15,-8 12 10 0,0 0-13 16,4-13 19-16,-4 13-15 0,0 0 8 0,0 0-10 16,0 0 8-16,4-12-14 0,-4 12 14 0,0 0-15 15,0 0 8-15,0 0-12 0,0 0 15 0,0 0-12 16,0 0 12-16,0 0-13 0,0 0 14 16,0 0-10-16,0 0 11 0,2-13-8 0,-2 13 8 15,0 0-9-15,0 0 13 0,0 0-15 0,0 0 12 16,0 0-11-16,0 0 13 0,0 0-13 0,0 0 12 15,0 0-15-15,0 0 13 0,0 0-15 16,0 0 15-16,0 0-15 0,0 0 13 0,0 0-17 16,0 0 16-16,0 0-16 0,0 0 14 0,0 0-12 15,0 0 11-15,0 0-13 0,0 0 16 16,0 0-12-16,0 0 15 0,0 17-12 0,0-17 14 16,0 13-16-16,0-13 17 0,0 22-14 0,0-22 12 15,0 22-10-15,0-22 10 0,0 26-13 16,0-26 15-16,0 25-13 0,0-25 12 0,0 21-11 15,0-21 10-15,0 16-14 0,0-16 14 0,4 13-11 16,-4-13 18-16,0 0-15 0,0 12 15 0,0-12-13 16,0 0 9-16,0 0-9 0,0 0 9 15,5 15-11-15,-5-15 15 0,0 0-15 0,0 0 9 16,0 0-7-16,0 0 10 0,0 0-13 0,4 11 12 16,-4-11-14-16,0 0 13 0,0 0-7 15,0 0 11-15,0 0-16 0,0 0 17 0,0 0-16 16,0 0 11-16,0 0-12 0,0 0 13 0,0 0-9 15,0 0 10-15,0 0-12 0,0 0 12 0,0 0-12 16,0 0 11-16,4 13-12 0,-4-13 14 16,0 0-3-16,0 0 16 0,0 0 2 0,0 0 8 15,0 0-1-15,0 0 2 0,0 0 3 0,0 0-2 16,0 0-4-16,0 0-12 0,4-10-3 0,-4 10 0 16,6-11-5-16,-6 11 2 0,8-15-4 15,-8 15-2-15,9-18 0 0,-9 18 0 0,6-17 6 16,-6 17 6-16,8-16-3 0,-8 16 1 0,4-12-8 15,-4 12 7-15,0 0-9 0,9-12 2 16,-9 12-6-16,0 0-1 0,0 0-2 0,0 0 1 16,4-11-5-16,-4 11 0 0,0 0-8 0,0 0-1 15,0 0 0-15,0 0 3 0,0 0 4 16,0 0-3-16,0 0 4 0,0 0 1 0,0 0-2 16,-9 14 0-16,9-14 4 0,0 14 1 0,0-14-2 15,-4 14 0-15,4-14-4 0,0 14 4 0,0-14-4 16,0 0 3-16,0 16-5 0,0-16-2 15,0 0 1-15,0 0 0 0,4 14 1 0,-4-14 4 16,0 0 0-16,0 0 6 0,0 0 0 0,15 1 1 16,-15-1 3-16,0 0-5 0,12-10 2 15,-12 10 2-15,9-10 1 0,-9 10 2 0,6-11-2 16,-6 11 3-16,4-11-3 0,-4 11 3 0,0 0 0 16,4-12 0-16,-4 12-6 0,0 0 0 0,0 0-5 15,0 0-2-15,4-10-3 0,-4 10-1 16,0 0-5-16,0 0 7 0,0 0-13 0,0 0-54 15,0 0-46-15,0 0-105 0,0 0-97 0,0 0-65 16,0 0-460-16,0 0-467 0</inkml:trace>
  <inkml:trace contextRef="#ctx0" brushRef="#br1" timeOffset="-145128.48">10079 7167 306 0,'0'-14'460'0,"0"14"-80"0,-4-19-39 0,4 19-34 16,-4-16-44-16,4 16-58 0,-6-14-34 0,6 14-49 15,0 0-28-15,-4-9-21 0,4 9-15 16,0 0-13-16,0 0-12 0,-9 12-8 0,9-12-6 0,0 23 13 16,0-8-16-16,5 3 8 0,-5-1-17 15,0 4 13-15,4 0-18 0,-4 1 13 0,0 0-19 16,0 1 17-16,-4-1-18 0,4 1 20 16,-5-1-20-16,1-3 16 0,4 0-17 0,-4-2 15 15,2-4-9-15,-2 1 30 0,4-14 2 0,0 20 49 16,0-20-11-16,0 0-11 0,0 0-13 15,0 0-12-15,14-5-11 0,-5-2-2 0,-1-1-10 16,-2-2 8-16,2 0-13 0,1 1 8 0,1 0-10 16,-2-1 10-16,-4 3-8 0,-4 7 32 0,11-13 22 15,-11 13 10-15,8-10 24 0,-8 10 1 0,0 0-3 16,0 0-21-16,4-9-13 0,-4 9-18 16,0 0-4-16,0 0-22 0,0 0-2 0,0 0-10 15,0 0 2-15,0 0-7 0,0 0 3 0,0 0-11 16,0 0-7-16,0 0-5 0,0 0-28 15,10 5-62-15,-10-5-69 0,17 3-92 0,-17-3-70 16,19 1-32-16,-19-1-34 0,22 0-346 16,-22 0-345-16</inkml:trace>
  <inkml:trace contextRef="#ctx0" brushRef="#br1" timeOffset="-144179.55">10577 7172 200 0,'-8'-7'466'0,"8"7"-121"0,0 0-66 16,0 0-53-16,-10-7-27 0,10 7-22 0,0 0-19 15,0 0-11-15,0 0-27 0,0 0-9 16,-17-2-27-16,17 2 0 0,-14 11-23 0,6-4 4 16,-3 4-24-16,-1 1 9 0,-3 1-24 0,3 4 7 15,4 0-20-15,-3 1 9 0,3 0-17 16,0 0 16-16,6 1-20 0,-2-2 14 0,4 1 3 16,4-2-18-16,2-1 17 0,2 0-18 0,0-4 21 15,7-1-4-15,2-2-3 0,-3-4 1 0,5-2 3 16,-1-1-3-16,3-3-14 0,-3-2 24 0,1-1-7 15,0-5 40-15,-3 1 15 0,3-2 31 16,-3-4 29-16,-1-3 4 0,-3-1 21 0,-1-4-33 16,1-7-15-16,-6-3-27 0,2-5-8 15,1 1-18-15,-3-1-1 0,-2 0-16 0,-4 7 4 16,4 0 8-16,0 3 1 0,-4 4 2 0,4 2 17 16,-4 1-9-16,0 1-12 0,0 4-6 0,5 1-13 15,-5 1-12-15,0 14-15 0,0-23-13 16,0 23 0-16,0-16-12 0,0 16-3 0,0 0 11 15,0 0 0-15,0 0 4 0,-9 16 2 0,5-1 4 16,4 4 3-16,-4 3-2 0,0 4-4 16,2 2 6-16,-2 0-1 0,0-1-1 0,4-1-1 15,0-2 3-15,0 0-2 0,4-3-2 0,0 1 2 16,0-3-4-16,-2 0 4 0,6-3-7 0,-4-2 7 16,7-3-1-16,-7 0-4 0,8-4 3 0,-1-1-2 15,-11-6 4-15,24 3 4 0,-24-3-2 16,19-1 2-16,-19 1 4 0,23-6-4 0,-23 6 5 15,14-8 2-15,-14 8 1 0,13-7 1 16,-13 7 3-16,10-6-5 0,-10 6-1 0,0 0-1 16,8-7 3-16,-8 7-2 0,0 0-3 0,0 0-7 15,4-10-5-15,-4 10 4 0,0 0-4 16,0 0 7-16,0 0-11 0,0 0 8 0,0 0-2 16,11-7 2-16,-11 7-4 0,0 0 9 0,0 0-7 0,0 0 9 15,0 0-8-15,4-9 3 0,-4 9-7 16,4-14 18-16,-4 14-17 0,8-19 12 0,-4 7-2 15,1-3 2-15,-3 0-8 0,2-3 3 16,-4-1-3-16,4 2-1 0,-4-1 3 0,4 0 7 16,-4 3 0-16,0 3-3 0,0 12-4 0,0-22 3 15,0 22-6-15,0-18-5 0,0 18-8 16,0 0-4-16,0-15-4 0,0 15 7 0,0 0 4 16,0 0-1-16,4 22 8 0,-4-3-5 0,4 2 5 15,0 6-6-15,1 3 8 0,-3 5-2 16,2 2-5-16,0 3-1 0,4 0 17 0,-4 0 2 15,-2-1 1-15,-2-2-1 0,4-3-4 0,-4-1 11 16,-4-3-2-16,4-3 1 0,0-5 16 0,-2-2 22 16,-2-2 67-16,4-3 81 0,-4-1 11 0,0-4-34 15,-4-3-31-15,8-7-26 0,-19 4-9 16,19-4 14-16,-14-8-30 0,5 3-20 0,1-5-22 16,4 3-14-16,-2-2-28 0,2-2-85 0,4 11-157 15,0-23-126-15,4 9-114 0,2-1-208 16,2-1-673-16,5 0-1021 0</inkml:trace>
  <inkml:trace contextRef="#ctx0" brushRef="#br1" timeOffset="-144036.52">11309 7292 1135 0,'15'7'909'0,"-15"-7"-218"0,0 0-133 16,8 8-25-16,-8-8-57 0,0 0-79 15,0 0-73-15,12 4-64 0,-12-4-50 0,0 0-51 16,0 0-22-16,0 0-209 0,0 0-216 0,0 0-203 15,0 0-267-15,11-1-569 0,-11 1-986 16</inkml:trace>
  <inkml:trace contextRef="#ctx0" brushRef="#br1" timeOffset="-143744.1">9658 8019 830 0,'-29'14'754'0,"8"-4"-173"0,2 0-136 16,1-3-98-16,5 1-66 0,-1-1-66 15,6-2-47-15,8-5-41 0,-11 7-16 0,11-7-29 16,19-5-14-16,12-6-11 0,23-5-3 0,37-13-11 16,16-4-2-16,69-22-10 0,8-3-1 15,0 1-11-15,0 1 10 0,-9 3-20 0,-9-2 0 16,-40 14 7-16,-27 8-5 0,-4 2-1 0,-6 2-4 15,-2 3 5-15,-13 3-7 0,-20 7 2 0,-17 4 0 16,-6 4-9-16,-8 1-31 0,-6 2-23 0,-17 5-108 16,0 0-188-16,-9 12-202 0,-13 1-459 15,-22 6-666-15</inkml:trace>
  <inkml:trace contextRef="#ctx0" brushRef="#br1" timeOffset="-119734.3">13416 5018 238 0,'0'0'384'0,"-2"-15"-71"0,2 15-17 16,0 0-41-16,-3-15-17 0,3 15-2 0,0 0-26 16,-2-16-3-16,2 16-18 0,0 0-2 0,0 0-23 15,-2-14-11-15,2 14-36 0,0 0-18 0,0 0-32 16,0 0-11-16,0 0-21 0,-10 5-2 0,6 8-6 15,0 2 2-15,-5 9-8 0,1 1-1 16,4 2-4-16,-4 8 0 0,2 1-7 0,-1 1 2 16,1 1-4-16,2-1 4 0,0-2-5 0,-2 3 0 15,2-8-2-15,2 0 4 0,-1 0-4 16,1-3 4-16,-2-5-6 0,2 0 7 0,0-2-3 16,0-3 6-16,0-1 2 0,-2-4 12 0,4-12 44 15,0 21 12-15,0-21-14 0,0 0-15 16,0 0-8-16,0 0-16 0,0 0 6 0,6-17-18 0,-2 4 2 15,0-2-9-15,3-1 5 0,-5-1-9 16,6-1 5-16,-2 1-12 0,2-2 5 0,1 2-9 16,-3 1-1-16,2 0 2 0,0 1 1 0,-4 1-1 15,5 4 3-15,-3-2-10 0,-2 3 5 16,-4 9-11-16,8-14 6 0,-8 14-2 0,0 0 7 16,4-9-3-16,-4 9 10 0,0 0-6 0,0 0 11 15,0 0-9-15,0 21 5 0,0-21-8 16,-4 23 9-16,4-23-9 0,-4 24 10 0,4-11-11 15,-4 2 9-15,8-2-8 0,-4 0 10 0,0-13-9 16,6 23-3-16,-1-13 2 0,1-1-1 16,0 0-3-16,-6-9 11 0,12 13-11 0,-12-13 11 15,15 7-3-15,-15-7 9 0,14 5-5 0,-14-5 7 16,13-1-3-16,-13 1 5 0,14-9-11 0,-14 9 7 16,13-13-7-16,-5 5 9 0,-2-1-6 15,0 0 3-15,0-1-9 0,1-1 8 0,-3 0-9 16,0 0 9-16,0 0-12 0,0 0 14 0,-4 11-8 15,4-20 5-15,-4 20-4 0,9-18 5 16,-9 18-10-16,4-12 6 0,-4 12-2 0,0 0 5 16,2-14-8-16,-2 14 6 0,0 0-4 0,0 0 5 15,0 0-10-15,0 0 4 0,0-15-10 16,0 15 8-16,0 0-6 0,0 0 11 0,0 0-5 0,-4 12 5 16,4-12-1-16,-4 19 3 0,4-19-7 15,-7 22 8-15,7-22-11 0,0 22 10 0,0-22-8 16,0 19 7-16,0-19-7 0,0 20 6 0,0-20-9 15,0 12 2-15,0-12-6 0,0 0 5 16,9 14 0-16,-9-14 5 0,0 0-1 0,6 10 8 16,-6-10-4-16,0 0 8 0,0 0-8 0,0 0 6 15,12 1-3-15,-12-1 0 0,0 0 1 16,13-7 3-16,-13 7-6 0,0 0 6 0,10-9-7 16,-10 9 8-16,0 0-10 0,0 0 17 0,8-9-12 15,-8 9 5-15,0 0-6 0,0 0 9 16,0 0-14-16,0 0 4 0,0 0-12 0,8-7 6 15,-8 7-6-15,0 0 4 0,0 0-10 0,0 0 9 16,0 0-6-16,0 0 12 0,0 0-5 0,11-3 7 16,-11 3-6-16,0 0 5 0,14-2-3 15,-14 2 12-15,13-4-8 0,-13 4 6 0,14-4-6 16,-14 4 5-16,17-8-5 0,-17 8 9 0,14-11-5 16,-14 11-9-16,17-11 5 0,-17 11 8 15,10-12-9-15,-10 12 7 0,14-11-5 0,-14 11 8 16,9-11-6-16,-9 11 3 0,0 0-4 0,8-10 11 15,-8 10-10-15,0 0 6 0,0 0-18 0,0 0 11 16,0 0-8-16,0 0 7 0,0 0-8 0,0 0 8 16,0 0-8-16,0 0 9 0,-4 13-11 15,4-13 11-15,0 0-11 0,-4 16 6 0,4-16-8 16,0 0 7-16,0 0-10 0,0 15 2 0,0-15-2 16,0 0 8-16,0 0-2 0,8 8 13 15,-8-8-10-15,0 0 12 0,19-5-7 0,-19 5-8 16,14-10 10-16,-4 4 11 0,-3 0-4 0,-7 6 25 15,16-12 7-15,-16 12 6 0,11-8-6 16,-11 8-9-16,0 0-10 0,0 0-1 0,0 0 2 16,12 2 10-16,-12-2 5 0,0 25 0 0,-2-5 6 15,-2 4 0-15,-5 3 3 0,1 6-5 0,-4 2-2 16,-3 9 0-16,-1 1-1 0,-7-1-8 16,4 3-1-16,-1-4-7 0,-3 1 2 0,0-4-4 15,1-4 6-15,5-9-2 0,3-2-3 0,-1-6 16 16,5-7 29-16,-1-1-2 0,11-11-12 15,-16 4-11-15,16-4-6 0,-10-15-5 0,10 3-11 16,2-6 0-16,2-1-9 0,4-4-3 0,6-6-2 16,5 1 0-16,4-5-3 0,0-2-4 15,8 1 1-15,0 0 4 0,0 2-10 0,2-2 8 16,-4 3 2-16,0 1-2 0,-3 3 3 0,-5 4-2 16,-2 6 5-16,-5 2 3 0,-1 2 10 0,-3 3 14 15,-2-1 17-15,-2 4-20 0,-6 7-9 16,7-10 8-16,-7 10-21 0,0 0 2 0,0 0-11 15,-15 7-2-15,15-7 0 0,-12 12-3 0,3-4-2 16,3 0-2-16,0 1-2 0,0 2-93 0,6-11-145 16,-6 18-86-16,6-18-117 0,-5 19-138 15,5-19-608-15,7 17-841 0</inkml:trace>
  <inkml:trace contextRef="#ctx0" brushRef="#br1" timeOffset="-118529.09">14455 5213 255 0,'0'0'421'0,"0"0"-89"0,0 0-38 16,0 0-29-16,-16 1-40 0,16-1-16 0,-21 7-48 15,11-4-21-15,-1 2-38 0,-1 2-9 0,0 0-30 16,-1 1-3-16,3 3-26 0,-2 0 5 16,1-1-16-16,1 3 5 0,2-1-19 0,1 2 12 15,1-2-15-15,2-1-3 0,0 0 9 0,4-11-17 16,-4 18 12-16,4-18-8 0,0 13 16 0,0-13-10 15,12 3 16-15,-12-3-14 0,19-4 17 0,-7-3-19 16,3-4 18-16,-1-4 9 0,1 0 36 16,1-3 3-16,-3-3 28 0,1-1-12 0,-2-5-7 15,1-2-6-15,-3-3 5 0,1 0 4 16,-3-1 0-16,-4 4 10 0,2 1 25 0,-2 5 6 16,-2 2 18-16,0 1-9 0,0 4-14 0,-2 2-19 15,3-1-20-15,-3 15-27 0,-3-19-17 16,3 19-10-16,0 0-15 0,-8-10-5 0,8 10 1 15,-12 14-7-15,4 0 3 0,-1 2-2 0,-1 4-1 16,4 2 4-16,-1 1-6 0,3-1-3 0,2-1-18 16,0 0-44-16,0 2-86 0,4-2-44 0,0-2-60 15,4 0-25-15,1-1-42 0,-1-1-20 16,6-4 17-16,-1-2 20 0,3-3 65 0,-1-4 20 16,3 0 43-16,-6-1 58 0,7-3 62 0,-17 0 79 15,25 0 58-15,-25 0 66 0,18-3 50 16,-18 3 0-16,13-4 9 0,-13 4-35 0,0 0 8 15,0 0-43-15,10-4-13 0,-10 4-32 16,0 0-12-16,0 0-24 0,0 0-5 0,0 0-19 16,0 0-1-16,-16 3-17 0,16-3 7 0,-7 8-13 0,7-8 9 15,-6 8-14-15,6-8 7 0,-2 11-12 16,2-11 10-16,0 0-16 0,-2 15 14 0,2-15-13 16,0 0 13-16,6 12-10 0,-6-12 16 0,11 5-13 15,-11-5 14-15,10 1-13 0,-10-1 13 16,21-6-16-16,-15 2 14 0,-6 4-12 0,20-11 15 15,-20 11-15-15,15-12 15 0,-15 12-12 16,10-11 9-16,-10 11-12 0,8-7 11 0,-8 7-17 16,0 0 11-16,9-5-14 0,-9 5 6 0,0 0-13 15,0 0 7-15,0 0-12 0,10-7 22 16,-10 7-14-16,0 0 22 0,0 0-18 0,0 0 18 16,17 2-17-16,-17-2 17 0,0 0-12 0,12-5 19 15,-12 5-2-15,8-4 33 0,-8 4 31 0,11-10 18 16,-11 10 48-16,10-16-2 0,-10 16 33 0,6-20 6 15,-2 6-12-15,-2-1 3 0,0-1-5 16,1-2-2-16,-1 1-8 0,-2 1 16 0,2-1-15 16,-2 2-15-16,0 2-17 0,0 13-23 0,2-22-17 15,-2 22 7-15,0-17-31 0,0 17-25 16,0 0-15-16,0-16-25 0,0 16-15 0,0 0 1 16,0 0 3-16,0 0 6 0,0 0 8 0,-4 15 10 15,4-15-8-15,-2 21-3 0,2-21-85 0,0 25-123 16,2-11-80-16,-2-1-63 0,0 2-76 15,2 0-68-15,-2-15-86 0,2 25-447 0,-2-11-686 16</inkml:trace>
  <inkml:trace contextRef="#ctx0" brushRef="#br1" timeOffset="-118241.99">14809 5219 292 0,'0'0'459'15,"8"-11"-102"-15,-8 11-85 0,15-14-58 0,-7 7-57 16,2-1-21-16,-2 1-29 0,5-2-16 0,-3 0-29 15,3 1-6-15,-3 2-27 0,2-1 9 0,-3 1-17 16,-9 6 1-16,16-9-25 0,-16 9 17 16,13-6-11-16,-13 6 9 0,0 0-1 0,0 0 7 15,0 0 0-15,0 0 8 0,0 0 7 0,-5 17 0 16,5-17 1-16,-10 15-34 0,10-15 25 0,-8 15-7 16,8-15-1-16,-8 15-9 0,8-15 3 15,0 0-6-15,-5 15 4 0,5-15-8 0,0 0 3 16,0 0 0-16,7 12 6 0,-7-12 2 0,10 5 1 15,-10-5-5-15,12 5 10 0,-12-5-9 16,11 5 13-16,-11-5-11 0,0 0 9 0,12 3-13 16,-12-3 13-16,0 0-9 0,0 0-18 0,0 0-149 15,0 0-199-15,0 0-359 0,0 0-289 0</inkml:trace>
  <inkml:trace contextRef="#ctx0" brushRef="#br1" timeOffset="-117980.48">13988 5844 501 0,'-20'13'912'0,"3"-1"-201"0,3-5-161 0,1 3-100 16,3-5-92-16,10-5-64 0,0 0-53 0,0 0-27 16,16-5-11-16,13-8-1 0,19-3-4 0,22-10-29 15,11 4-27-15,1-1-34 0,7 1-17 16,2 3-16-16,0 0-15 0,-2 2-11 0,0 0-10 15,-4 2-9-15,-19 3-5 0,-10 4-10 0,-3 0 4 16,-5 0-5-16,-9 2 3 0,-10 1-9 0,0 2-37 16,-8 0-80-16,-3-1-85 0,-3 3-80 15,-15 1-177-15,0 0-198 0,0 0-619 0,0 0-913 16</inkml:trace>
  <inkml:trace contextRef="#ctx0" brushRef="#br1" timeOffset="-109181.18">13331 4869 408 0,'0'0'642'15,"-15"-3"-166"-15,15 3-82 0,-16-2-90 16,16 2-53-16,0 0-54 0,-19 2-21 0,7 3-38 15,-1 3-11-15,-5 6-21 0,-3 5-2 0,-4 4-8 16,-2 10-14-16,1 2-9 0,3 6-11 0,0 2-2 16,2 5-12-16,3 0-5 0,-1 0-11 15,7-1 2-15,-3-2-11 0,7 0 0 0,4-8-8 16,-2 3-3-16,6-8 0 0,6 5 10 0,0-2-20 16,5-1-72-16,3-1-78 0,9 0-122 0,8-5-130 15,4-2-160-15,12-7-231 0,7-5-392 16</inkml:trace>
  <inkml:trace contextRef="#ctx0" brushRef="#br1" timeOffset="-108727.58">15241 4852 315 0,'0'0'553'16,"0"0"-130"-16,0 0-104 0,0 0-46 0,8-7-55 16,-8 7-13-16,0 0 1 0,21 2 25 0,-21-2 2 15,23 5-9-15,-11-1-9 0,0 2-33 0,1-1-26 16,-3 1-22-16,3 2-25 0,-5 0-16 0,0 2-13 15,-2 0-8-15,-2 4 5 0,-2 2-3 16,-4 2-4-16,-2 1-10 0,-4 3-3 0,-4 4-7 16,-5 1-17-16,-2 0 0 0,-1 0-20 15,-3-1-112-15,2-1-158 0,-1-3-205 0,1 2-775 16,0-3-876-16</inkml:trace>
  <inkml:trace contextRef="#ctx0" brushRef="#br1" timeOffset="-100112.81">15443 5070 552 0,'0'0'439'0,"11"-10"-80"0,-11 10-72 0,0 0-35 0,10-9-59 15,-10 9-36-15,0 0-41 0,0 0-17 16,0 0-29-16,0 0-5 0,0 0-19 0,0 0 12 16,0 0-4-16,10 3 33 0,-10-3 16 0,0 0 42 15,5 13 29-15,-5-13 13 0,6 8 36 16,-6-8 27-16,14 6 2 0,-14-6-9 0,21 0-26 16,-7-3-19-16,3-1-35 0,2-4-25 0,1-3-20 15,5 1-20-15,2-5-1 0,4-1-32 16,2-5 4-16,2 1-28 0,-2 0 8 0,-4 1-14 15,0 1 12-15,-4 1-29 0,0 0 18 16,-7 2-25-16,1 3 12 0,-5 2-45 0,-1 1-107 0,-5 1-98 16,-8 8-108-16,10-7-101 0,-10 7-47 0,0 0-95 15,-20 13-568-15,5-4-792 0</inkml:trace>
  <inkml:trace contextRef="#ctx0" brushRef="#br1" timeOffset="-99928.14">15586 5183 412 0,'-4'8'629'0,"4"-8"-116"16,-10 13-63-16,10-13-63 0,0 0-30 0,0 0-29 16,0 0-11-16,0 0-2 0,20-5-5 0,-7-4-15 15,1-2 2-15,5 1-42 0,-1-5-33 0,3 1-37 16,2-3-34-16,4-2-29 0,-3 0-26 0,3 0-1 16,-2 0 24-16,2 2-57 0,-2 0 18 15,-5 3-103-15,-1 2-202 0,-4 1-126 0,-1 3-144 16,-2-2-210-16,-3 5-628 0,-9 5-992 0</inkml:trace>
  <inkml:trace contextRef="#ctx0" brushRef="#br1" timeOffset="27.64">14304 6519 351 0,'7'-8'597'0,"-7"8"-152"0,8-13-65 0,-8 13-84 16,0 0-56-16,8-12-57 0,-8 12-27 0,0 0-55 16,0 0-7-16,0 0-37 0,0 0-1 0,0 0-28 15,6 10 7-15,-6 7-22 0,-2 5 19 16,-2 7-7-16,0 7-15 0,2 3 11 0,-2 1-10 15,2 3 14-15,-2-4-21 0,2 2 18 0,2-3-19 16,-2 2 14-16,-1-8-16 0,3 2 14 16,-2-2-8-16,2-1 10 0,0-1-9 0,0-4 12 15,0-2-14-15,0 0 12 0,0-2-44 0,0-1-125 16,-2-2-127-16,0-4-129 0,-2 0-360 0,0-1-358 16</inkml:trace>
  <inkml:trace contextRef="#ctx0" brushRef="#br1" timeOffset="1026.17">14100 7168 541 0,'-8'-8'519'0,"8"8"-139"15,0 0-68-15,0 0-76 0,-7-10-34 0,7 10-53 16,9-15-4-16,1 3-32 0,2 0 0 16,7-3-30-16,4-3-4 0,-1-1-28 0,5 1 7 15,0-2-26-15,8 0 14 0,-8 1-23 0,2 0 6 16,0 1-6-16,-2 2-3 0,-2-1-1 0,-5 4-8 15,1 1 2-15,-4 0-1 0,-3 3-1 16,-1 1 22-16,-1 1 56 0,-2 0 37 0,-1 0 12 16,-9 7 36-16,14-13-36 0,-14 13-29 0,6-14-29 15,-6 14-16-15,0 0-22 0,-2-15 0 16,2 15-19-16,-6-7-2 0,6 7-14 0,0 0 5 16,-17-4-10-16,17 4 1 0,0 0-7 0,-18 6 9 15,10-1-11-15,-1 3-2 0,1-1-3 16,-2 6 1-16,3-1 4 0,-1 4 1 0,0-1-2 15,4 3 2-15,-2 0-1 0,1 0-3 0,1 2 4 16,2-3-2-16,0 2 1 0,-2-1-3 0,4 0-8 16,4-2-6-16,-2-1 2 0,0-3 0 15,0-1-2-15,-2-11 11 0,9 22-5 0,-9-22 5 16,8 11 7-16,-8-11-2 0,12 4 3 0,-12-4 2 16,17-8 1-16,-9 2 2 0,0-2-4 15,3-3 0-15,-3 2 1 0,2-4 2 0,1 0-2 16,1-2-5-16,0-1 5 0,1-1 11 0,-1 2-13 15,1 2 13-15,-1-1-16 0,0 1 9 0,-3 3-7 16,3-1 7-16,-2 0-11 0,1 3 12 0,-3-2-14 16,-2 3 12-16,-6 7-11 0,13-12 8 15,-13 12-10-15,10-8 9 0,-10 8-8 0,0 0 1 16,0 0 3-16,17 0 0 0,-17 0 2 0,0 0 2 16,8 12 5-16,-8-12-4 0,2 18 5 15,-2-18-5-15,2 20 3 0,-2-20 3 0,-2 21-5 16,2-21 5-16,-2 20 2 0,2-20-2 0,-2 14 2 15,2-14-2-15,0 0 7 0,-2 16-4 16,2-16 4-16,0 0 2 0,0 0 0 0,0 0 2 16,0 14-5-16,0-14 0 0,0 0-6 0,0 0-5 15,0 0 3-15,0 0-9 0,10-14 3 0,-4 7-2 16,0-3-2-16,1-2 9 0,1 2 4 16,0-3-11-16,-2 1 12 0,3-1-13 0,-1 1 9 15,0 2-7-15,-2-1 9 0,1 0-10 0,-7 11 12 16,10-15-11-16,-10 15 7 0,8-11-11 0,-8 11 6 15,0 0-10-15,8-11 2 0,-8 11-15 16,0 0-2-16,0 0 3 0,0 0 5 0,0 0 2 16,0 0 6-16,0 0 1 0,11 4-2 15,-11-4 5-15,4 10-2 0,-4-10-2 0,8 11 2 16,-8-11 1-16,11 10 2 0,-11-10-1 0,14 7 2 16,-14-7 2-16,14 7-3 0,-14-7 0 0,13 2 7 15,-13-2 2-15,12-2 2 0,-12 2-5 16,17-4 11-16,-17 4 15 0,14-11 16 0,-14 11 40 15,13-15 2-15,-7 6 20 0,0-2 12 16,-2-3 23-16,0 1-7 0,0-4-5 0,-1 1-9 16,-3-2-5-16,4-2-10 0,-2 2 9 0,-2-1 26 15,0 3 20-15,0 1 9 0,0 1 17 0,0 14 58 16,0-25-20-16,0 25-15 0,0-20-37 0,0 20-20 16,0 0-33-16,-2-17-25 0,2 17-34 15,0 0-18-15,0 0-34 0,-4-15-2 0,4 15-27 16,0 0-8-16,0 0 9 0,0 0 3 0,0 0 4 15,0 0 7-15,0 24-3 0,0-24 12 16,0 26 0-16,0-9 0 0,0-2 4 0,4 3-60 16,-4-1-163-16,0-1-144 0,0 0-139 0,0 1 73 15,-4 1-48-15,1-2-116 0,-3 0-167 0,0 2-340 16,-2-3-749-16</inkml:trace>
  <inkml:trace contextRef="#ctx0" brushRef="#br1" timeOffset="1168.29">14875 6744 123 0,'0'0'449'16,"6"-11"-134"-16,-6 11-49 0,19-12-57 15,-9 3-21-15,3 1 23 0,3-2-7 0,3-2-34 16,1 1-42-16,1 0-23 0,0 0-21 0,1-1-90 16,-1 2-179-16,-4 3-206 0,-1-3-200 0,-1 5-148 15</inkml:trace>
  <inkml:trace contextRef="#ctx0" brushRef="#br1" timeOffset="1593.84">15259 6307 92 0,'-14'-10'555'16,"0"0"-154"-16,-7-2-96 0,-4 5-43 0,-4-4-27 15,-6 3-28-15,-2 1-15 0,-7 3-34 0,-7 2-3 16,-5 4-26-16,-4 3-3 0,-25 7-26 16,0 5-11-16,-1 5-25 0,1 3 1 0,-2 3-18 15,2 6 4-15,5 4-17 0,1 2 3 0,5 5-11 16,5 4-1-16,7 4-7 0,7 3-18 16,7 3 9-16,9 4-14 0,10 3 12 0,10-8-10 15,7-7 11-15,12 3-12 0,6-4 11 0,6 2 1 16,20 16 1-16,9-8 2 0,13-8 1 15,8-10 1-15,14-9 2 0,7-13 2 0,10-12 7 16,10-9 20-16,5-14 21 0,7-11-1 0,61-26-2 16,-19-8 19-16,-45 6 18 0,-25 6 16 0,-7-6 60 15,-7-3 45-15,-13 1 42 0,-9-4 11 0,-11 0-23 16,-18 7-37-16,-13 5-41 0,-9 3-10 16,-11-8-4-16,-18-15-36 0,-12 4-29 0,-11 8-28 15,-10 7-14-15,-6 9-19 0,-2 7-14 0,-7 8-31 16,11 13-159-16,6 5-269 0,-2 9 3 15,-23 10-130-15,3 9-121 0,5 10-576 0,9 8-906 16</inkml:trace>
  <inkml:trace contextRef="#ctx0" brushRef="#br1" timeOffset="3446.34">15433 6553 169 0,'0'0'524'16,"0"0"-100"-16,0 0-63 0,0 0-34 0,0 0-27 16,0 0-43-16,0 0-13 0,0 0-16 15,0 0-13-15,0 0-34 0,0 0-5 0,0 0-27 16,0 0-19-16,0 0-37 0,4-18-14 15,2 11-20-15,3-3-6 0,1-3-21 0,2-2-4 16,3-1-9-16,4-4 0 0,1-2-10 0,1-3 5 16,6-2-9-16,-2-2 1 0,1-1 1 15,1 1-1-15,0 1-1 0,-2-2-4 0,0 6 0 16,-5-1 3-16,-1 5 2 0,-2 3-6 0,-3 1 0 16,1 2 5-16,-5 2-4 0,0 0 2 0,-2 2 1 15,1 2 0-15,-1 0-2 0,-8 8 5 0,10-14-7 16,-10 14-3-16,7-8-2 0,-7 8-3 15,0 0 0-15,0 0 3 0,0 0-5 0,-9-13-8 16,9 13 9-16,-22-2 0 0,9 1 5 0,-1 2-2 16,-1-1 0-16,1 1 2 0,-3 0 1 15,3 1-2-15,-1-2 3 0,15 0-2 0,-22 3 5 16,22-3-2-16,-21 3 4 0,21-3 0 0,0 0-2 16,-17 1 4-16,17-1-7 0,0 0-4 15,0 0-2-15,0 0-2 0,0 0 12 0,4-12-4 16,7 7-1-16,5-1 0 0,1-1-1 0,6 0 1 15,-1-1 1-15,1 1-2 0,0 2 2 16,-3 0-2-16,-3 0-1 0,2 0 0 0,-5 4-1 0,-2-2 1 16,-12 3 1-16,23-4 1 0,-23 4-1 15,17-2-1-15,-17 2-1 0,0 0 1 0,14 0-2 16,-14 0 3-16,0 0 2 0,6 15 7 0,-6-15-2 16,-4 22 3-16,-2-7-34 0,2 2-87 15,-2 1-90-15,-3 3-143 0,1 2-164 0,-2 0-350 16,2-1-490-16</inkml:trace>
  <inkml:trace contextRef="#ctx0" brushRef="#br1" timeOffset="24285.03">13521 7182 354 0,'0'0'283'0,"0"0"-51"0,0 0-16 16,0 0-26-16,-2-14-19 0,2 14-6 0,-2-12-27 15,2 12 6-15,-4-20-18 0,2 7-24 0,-2-3-23 16,-1-2-10-16,1-2-16 0,0-5-17 15,-2-2 1-15,-2-1-15 0,4-2 4 0,1-5 42 16,-3 0 5-16,2-1-30 0,-2 0 4 16,2 5-23-16,4 1 5 0,-4 1-20 0,2 2 22 15,-3 5-17-15,3 0 14 0,0 3-11 0,0 3 5 16,-4 2-19-16,6-1 2 0,0 15-22 0,-4-19 13 16,4 19-13-16,0 0 21 0,0 0-14 15,10 6 12-15,-6 7-10 0,5 7 17 0,-1 5-14 16,4 8 15-16,-1 8-11 0,7 2 13 0,-3-2-12 15,-1 3-3-15,3-2 3 0,-5-1 12 0,5-7-8 16,-7-3 11-16,5 2-18 0,-3-3 17 16,0-6-16-16,-3 0 9 0,-3-3-8 0,4-3 12 15,-4-2-13-15,-2-1 18 0,3-1-15 0,-3-2 21 16,-4-12-16-16,6 19 17 0,-6-19-18 16,0 0 16-16,-4 17-19 0,4-17 13 0,-10 4-14 15,10-4 9-15,-17-3-18 0,5 0 15 0,-3-1-11 16,-1-3 12-16,-1 2-17 0,-2-2 14 0,-3-1-15 15,1-2 1-15,-2 3-3 0,1-1 2 0,-1 1 18 16,0-1-18-16,0 1 19 0,5 0-15 16,-1 1 15-16,3-1-16 0,1 3 18 0,-1-1-15 15,5-1 16-15,-1 2-8 0,2 0 22 0,10 4-15 16,-17-9 16-16,17 9-22 0,-8-14 16 16,8 14-21-16,0-19 12 0,4 5-18 0,4 1 18 15,5-4-20-15,3-2 19 0,5-1-17 16,1-5 14-16,9-1-14 0,3-1 12 0,-1-2-18 0,0 2 17 15,4-1 6-15,-2 2-3 0,-4 1-16 16,-4 5 17-16,0 2-17 0,-7 3 16 0,-1 3-21 16,-4 2 13-16,1 1-13 0,-4 1 14 0,-1 1-18 15,-1 1 14-15,-10 6-17 0,15-8 23 16,-15 8 1-16,0 0 8 0,6 17-3 0,-10-4-8 16,-3 5 19-16,-3 5-16 0,-2 4 19 0,-5 2-16 15,3 2 17-15,-7 6-16 0,0-1 13 16,-1 3-15-16,-1 0 13 0,0-2-19 0,3 0 16 15,-3-2-14-15,6-5 10 0,-3-1-16 0,7-2 14 16,-1-1-13-16,1-5 15 0,3 1-12 16,2-5 16-16,1-1-15 0,1-1 17 0,0 0-14 15,2-3 13-15,2 1-72 0,2-13-96 0,-2 20-123 16,2-20-138-16,0 0-351 0,4 12-354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5-22T09:16:14.48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3119 2627 307 0,'0'0'412'0,"0"0"-69"16,0 0-63-16,0 0-33 0,9-7-49 0,-9 7-5 15,0 0-40-15,0 0-4 0,0 0-29 16,0 0 6-16,0 0-30 0,0 0-1 0,6-9-18 16,-6 9 4-16,0 0-26 0,0 0 7 15,0 0-27-15,0 0 8 0,0 0-23 0,0 0 11 16,0 0-23-16,0 0 17 0,0 0-25 0,0 0 10 16,0 0-19-16,0 0 14 0,0 0-16 15,0 0 12-15,0 0-9 0,0 0 14 0,6 12-16 16,-6-12 15-16,-2 22-15 0,0-7 16 0,2 4-13 15,-2-1 19-15,0 2-24 0,0 3 21 0,0 5-11 16,2 2 10-16,-3 2-13 0,1 6 13 0,0 3-9 16,2-1 14-16,-2 3-19 0,0-1 23 15,0 3-1-15,2-1-7 0,-2-2 0 0,0 3-9 16,0-1 11-16,0-1-16 0,0-1 10 0,-2 3-2 16,2-2 13-16,-3-1-22 0,1 0 25 15,2 0-14-15,-2-1 16 0,0-3-16 0,2 2 18 16,-2-3-15-16,2-1 17 0,-2-2-16 0,2-3 25 15,-3-1-7-15,3 2 8 0,0-2 6 16,-2 0 14-16,2 0 10 0,0-3 1 0,-2 0-11 16,2 0 0-16,0-6-15 0,0 1 5 0,-2-3-6 15,1 0-8-15,3-3-3 0,-2 1-7 0,0-2-2 16,0-2-4-16,0-1 1 0,2-12-6 16,-4 20 5-16,4-20-3 0,-2 16 9 0,2-16-12 15,0 0 0-15,-2 15-28 0,2-15-88 0,0 0-136 16,0 0-165-16,0 0-108 0,0 0-365 15,-12-9-516-15</inkml:trace>
  <inkml:trace contextRef="#ctx0" brushRef="#br0" timeOffset="1271.01">3219 2605 29 0,'0'0'407'0,"0"0"-74"0,-9-12-76 0,9 12-27 15,0 0-17-15,-8-10-33 0,8 10-30 16,-8-7-22-16,8 7-10 0,-11-8-30 0,11 8 0 16,-8-7-21-16,8 7 2 0,-8-6-24 0,8 6 11 15,0 0-14-15,-13-8 9 0,13 8-13 16,0 0 16-16,0 0-18 0,-10-7 27 0,10 7-15 15,0 0 19-15,0 0-19 0,0 0 12 16,0 0-14-16,-10-4 4 0,10 4-21 0,0 0 10 16,0 0-26-16,0 0 17 0,0 0-21 0,0 0 14 15,0 0-24-15,0 0 18 0,0 0-19 0,0 0 11 16,0 0-23-16,0 0 18 0,0 0-27 16,0 0 20-16,0 0-15 0,0 0 12 0,0 0-5 15,14-7 16-15,-14 7-13 0,31 0 20 0,-6 0-21 16,8 0 22-16,11 0-18 0,3 0 17 0,11-1-15 15,2-2 16-15,4 2-20 0,4 0 18 16,29-2-10-16,-2 0 14 0,5 0-12 0,-1 3 0 16,2-1-2-16,-2-1 12 0,-4-1-20 0,3 1 20 15,-3 1-18-15,-15 0 20 0,-11-1-22 16,-1-1 16-16,2 1-16 0,-2-2 16 0,-4 2-9 16,0-1 8-16,-4-1-20 0,-2-1 20 0,-2 2-16 15,-4-1 13-15,-1 0-8 0,-9-1 12 16,-3 2-16-16,-2-1 16 0,-6 1-13 0,-2 0 13 15,-4-1-16-15,-2 3 20 0,-5-2-17 0,-1 0 28 16,-1 3-2-16,-1-1 40 0,-3-2-8 0,1 1 17 16,-13 2-12-16,20-2 11 0,-20 2-16 15,15-1 17-15,-15 1-15 0,0 0 19 0,16-1-9 16,-16 1 0-16,0 0-6 0,0 0-11 0,15-2-5 16,-15 2-13-16,0 0-5 0,0 0 1 15,0 0-2-15,0 0-6 0,14 0 0 0,-14 0-7 16,0 0-8-16,0 0 3 0,0 0-4 0,0 0 2 15,0 0-1-15,0 0-2 0,0 0-4 16,0 0-1-16,0 0 3 0,0 0-2 0,13 0-2 0,-13 0 3 16,0 0-9-16,0 0 3 0,0 0 3 15,0 0 2-15,0 0-10 0,0 0 0 0,0 0 5 16,0 0-1-16,-2 15 2 0,2-15 5 0,-2 21-12 16,-3-6 13-16,1 4-2 0,0 2 9 15,-2 5-1-15,2 3-1 0,0 6-2 0,-7 2 3 16,3 10-3-16,4 1 0 0,-8 3 5 0,5 1-3 15,-1 2-2-15,-2 1-9 0,1 2 8 16,1 1 1-16,-2-1 7 0,2-1-7 0,-1 1 8 16,1-4-1-16,0-1-3 0,2 0 0 0,-1-2-1 15,1-1 0-15,2-8-6 0,-2-3 3 16,2 0 4-16,0-1-3 0,2-7 5 0,-1-1-6 16,-1-1 5-16,2-6-11 0,0 0 14 0,0-2-12 15,2-2 7-15,-2-2-3 0,0-1 4 0,0 0-4 16,2-15 4-16,-2 25 5 0,2-25 6 15,0 19-9-15,0-19 9 0,-4 13-36 0,4-13-71 16,0 0-89-16,-6 13-174 0,6-13-170 0,0 0-523 16,-17-7-696-16</inkml:trace>
  <inkml:trace contextRef="#ctx0" brushRef="#br0" timeOffset="2439.46">2935 4272 331 0,'0'0'374'16,"0"0"-94"-16,0 0-33 0,0 0-56 0,0 0-16 16,0 0-29-16,0 0-15 0,0 0-16 0,0 0-23 15,0 0-11-15,-10 4-23 0,10-4-1 16,0 0-16-16,0 0-3 0,0 0-10 0,14-1 4 15,-14 1-1-15,23-4-4 0,-6 2 8 0,3-2 7 16,9 0 11-16,4-1-5 0,7-1-9 16,9 0-4-16,3 1-4 0,6-1-5 0,2 0 0 15,2 2-1-15,2-2-4 0,2 1 5 0,25 2-15 16,-15-1 19-16,-9 4-21 0,1-3 14 16,2 2-17-16,0 1 15 0,-1 0-11 0,3-1 18 15,21 1-14-15,-14-3 24 0,-11 1-8 0,23-3 17 16,-15 0-7-16,-12 1 2 0,0 0-20 0,-2-3 11 15,-2 3-19-15,-6 0 8 0,-2-1-14 16,-11 0 7-16,-2 4-13 0,-6-2 8 0,-4 2-11 16,0-1 13-16,-6 0-18 0,0-1 16 0,-5 3-14 15,3-1 12-15,-4-1-2 0,-1 2 22 16,-1-1 7-16,-15 1 12 0,24 0-4 0,-24 0-1 16,25-3-5-16,-25 3-2 0,19 0-3 0,-19 0-8 15,14 0 0-15,-14 0-6 0,0 0 0 16,19 0-7-16,-19 0 0 0,0 0-3 0,16 0 0 15,-16 0-1-15,0 0 3 0,0 0-1 0,15-2-2 16,-15 2-6-16,0 0 5 0,0 0-4 0,0 0 4 16,14 0 0-16,-14 0 1 0,0 0-6 0,0 0 5 15,0 0 0-15,15-2 7 0,-15 2-6 16,0 0 8-16,14-4-8 0,-14 4 6 0,15-1-3 16,-15 1 3-16,16-2-7 0,-16 2 0 0,17-4-1 15,-17 4 4-15,18-2-7 0,-18 2 8 16,15-3-10-16,-15 3 8 0,0 0-6 0,19-4 8 15,-19 4 8-15,0 0 41 0,12-2 1 16,-12 2 33-16,0 0 3 0,0 0 14 0,0 0-4 16,12-4 2-16,-12 4-17 0,0 0-8 0,0 0-3 15,0 0-8-15,0 0-4 0,0 0 5 0,0 0 23 16,0 0-4-16,11-3 12 0,-11 3-36 0,0 0-3 16,-2-12-30-16,2 12 9 0,-5-17-26 15,5 17 12-15,-4-25-21 0,0 13 15 0,4-3 2 16,-2 0-12-16,0-3 1 0,0 2-9 0,2-2-2 15,0 0 0-15,-2 1 1 0,2 0-4 16,0-1 0-16,0 1-6 0,0 1 0 0,2-1 5 16,-2 3-7-16,0 0-2 0,0 14-9 0,0-23-62 15,0 23-59-15,2-21-103 0,-2 21-93 0,-2-15-131 16,2 15-159-16,-2-15-602 0,2 15-866 16</inkml:trace>
  <inkml:trace contextRef="#ctx0" brushRef="#br0" timeOffset="3288.57">4258 2062 556 0,'0'0'442'15,"0"0"-88"-15,0 0-61 0,4-12-43 16,-4 12-37-16,0 0-43 0,0 0-31 0,0 0-15 16,0 0-31-16,0 0-14 0,0 0-22 0,0 0-22 15,0 0-5-15,0 0-17 0,0 0-4 16,0 0 7-16,-4 15-7 0,0-1 1 0,0 2-5 16,0 1 5-16,-2 3-2 0,-1 0-4 0,1 6 2 15,-2-3-1-15,2 2 16 0,-2-1-16 16,1 2 14-16,-1-2-14 0,2-2 13 0,0 3-19 15,-1-6 20-15,3 0 1 0,-2-1-8 16,2 1 1-16,-2-3-3 0,4-1-24 0,-2-4-75 16,-1 1-65-16,5-12-107 0,-6 17-106 0,6-17-327 15,0 0-258-15</inkml:trace>
  <inkml:trace contextRef="#ctx0" brushRef="#br0" timeOffset="4325.93">4029 2363 490 0,'-8'-8'479'0,"8"8"-116"0,0 0-71 16,0 0-67-16,-9-7-32 0,9 7-68 0,0 0-14 15,0 0-34-15,0 0-11 0,0 0-18 0,6-8-14 16,-6 8-5-16,21-5-3 0,-4 2 0 16,-1-1-14-16,3-2 7 0,2 2-12 0,5-1 0 15,-1-1 5-15,4-1-2 0,-2 0-10 0,0 0 4 16,0-1 6-16,0-1-6 0,-3 3-2 0,-1-1-1 15,-4 0 6-15,-3 1 0 0,1 1 20 16,-3 0 40-16,-1 0 52 0,-3 1 28 0,-10 4-7 16,19-9-23-16,-19 9-19 0,8-12-15 15,-8 12-17-15,0 0-20 0,4-14-12 0,-4 14-7 16,0 0-5-16,-8-11-9 0,8 11-1 0,-11-5-7 16,11 5-5-16,-18-3 0 0,18 3 2 0,-21 1-2 15,9 2-7-15,1 2 6 0,-1 0-6 16,0 2 3-16,-1-1 2 0,1 4-2 0,1-1 1 15,1 3-5-15,-2 2 4 0,3-2-3 0,-1 3 2 16,4 0 14-16,0 0-16 0,0 0 12 0,1 0-18 16,3-2 9-16,0 0-14 0,2-13 10 15,-2 26-11-15,2-26 13 0,0 19-12 0,0-19 18 16,4 15-17-16,-4-15 19 0,9 8-15 0,-9-8 15 16,12 1-9-16,-12-1 17 0,21-4-21 15,-9 0 15-15,-2-1-12 0,3-1-1 0,1-2 3 16,-1 1 1-16,1-1 2 0,-1 1-2 15,1-1 1-15,-2 1 4 0,1-1-4 0,-1 1 0 16,-1-1-1-16,-1 3-1 0,0 1 4 0,1-2-2 16,-11 6-2-16,14-7-2 0,-14 7 5 0,12-7-2 15,-12 7 0-15,0 0 0 0,13-5-3 0,-13 5 4 16,0 0-4-16,0 0-2 0,0 0 5 16,0 0-2-16,14-1 5 0,-14 1 5 0,0 0 0 15,0 0-3-15,0 0 1 0,2 14 3 0,-2-14-4 16,0 0 5-16,-2 13-5 0,2-13 17 0,0 0-16 15,-4 13 16-15,4-13-20 0,0 0 18 16,0 0-19-16,-4 10 20 0,4-10-23 0,0 0 21 16,0 0-20-16,0 0 15 0,0 0-20 0,0 0 8 15,0 0-9-15,0 0 11 0,0 0-15 0,21-5-2 16,-13-2 3-16,2 0 0 0,1-1 2 16,-3 3 6-16,0-2-5 0,0 0 4 0,3 1 0 15,-5-1 0-15,-6 7 5 0,14-9-2 0,-14 9 1 16,9-8-1-16,-9 8-6 0,0 0-2 15,10-7-6-15,-10 7-7 0,0 0-2 0,0 0 10 16,0 0 4-16,0 0-5 0,0 0 4 16,0 0 0-16,0 0 5 0,0 0 7 0,0 0-7 15,0 0 9-15,0 15-12 0,0-15 4 0,0 0 2 16,0 0-4-16,0 15 20 0,0-15-18 0,0 0 16 16,8 11-11-16,-8-11 11 0,11 7-14 0,-11-7 15 15,16 4-12-15,-16-4 12 0,17 1-8 16,-17-1 13-16,14 0-9 0,-14 0 25 0,19-4 7 15,-19 4 38-15,16-5 6 0,-16 5 31 0,15-10-3 16,-15 10 34-16,12-13-17 0,-3 3 17 16,-5 2-14-16,2-3 16 0,-2-1 20 0,2-2-18 15,-2 3 29-15,0-4-27 0,-1 3 21 0,1-1-11 16,-2 0 8-16,-2 13-11 0,4-22 9 16,-4 22 57-16,2-16 2 0,-2 16-33 0,0-14-34 15,0 14-29-15,0 0-34 0,0 0-23 0,0-15-15 16,0 15-10-16,0 0-33 0,0 0-24 0,0 0-3 15,0 0 1-15,0 0-16 0,0 0 4 16,-2-12 0-16,2 12 10 0,0 0-7 0,-2 12 15 16,2-12 3-16,-4 21 2 0,0-9 5 0,1 2 3 15,-1-1-70-15,0 2-114 0,-2 0-163 0,2 0-125 16,-2 0 48-16,-3 0-74 0,1 3-74 16,-2-3-155-16,-1 1-365 0,3-1-737 0</inkml:trace>
  <inkml:trace contextRef="#ctx0" brushRef="#br0" timeOffset="4480.14">4684 2273 158 0,'0'0'609'15,"6"-10"-169"-15,-6 10-102 0,6-13-68 16,-6 13-54-16,17-15-49 0,-7 8-32 0,3-1-29 16,3 0-21-16,1-3-9 0,4 3-13 0,-1-2-18 15,3 0-6-15,2 1-20 0,0 1-138 16,-3 0-231-16,3 0-377 0,-4 4-303 0</inkml:trace>
  <inkml:trace contextRef="#ctx0" brushRef="#br0" timeOffset="5396.22">3477 2954 546 0,'0'0'533'0,"-13"4"-125"0,13-4-81 15,0 0-60-15,-12 3-63 0,12-3-38 16,0 0-34-16,0 0-38 0,0 0-26 0,0 0-16 15,0 0-9-15,0 0-7 0,25 8-4 0,-2-7-6 16,12-1-10-16,10 2 2 0,15-4-8 0,35 1 17 16,5-4-20-16,5-2 6 0,2-1 2 15,3-1-2-15,-3-3-2 0,1 2 17 0,-5-3-14 16,-3 3 12-16,-5-2-14 0,-6 4 10 0,-17 0-18 16,-16 1 11-16,-3 3-14 0,-9 0 13 15,-5 0-17-15,-8 0 13 0,-2 1-9 0,-6 0 13 16,-5 2-5-16,1 0 10 0,-2-1-17 15,-5 1 17-15,-12 1-21 0,19-3-15 0,-19 3-67 16,0 0-64-16,0 0-75 0,-17 4-109 0,0 0-444 16,-1-1-373-16</inkml:trace>
  <inkml:trace contextRef="#ctx0" brushRef="#br0" timeOffset="5762.13">3582 3254 258 0,'-22'5'517'0,"3"-1"-124"0,5-1-51 0,-3 0-58 16,5 0-34-16,-1 0-77 0,13-3-25 0,-18 5-47 15,18-5-12-15,-11 2-31 0,11-2 2 16,0 0-27-16,13 3 12 0,1-1-14 0,11 0 3 15,4-1-7-15,12-1 12 0,5 0-2 0,14 0 31 16,6 0-11-16,2-1 28 0,33-4-6 16,1-1 17-16,-1-2-21 0,0 1 9 0,-4-1-19 15,-2-2 2-15,-6 2-8 0,-16 1-22 0,-13 0 2 16,-5 2-17-16,-3-3 10 0,-9 5-22 0,-5-1 13 16,-7 1-18-16,-2-2 18 0,-9 4-19 15,1-1 18-15,-2 0-15 0,-5 0 15 0,0 2-23 16,-14 0 7-16,21-2-39 0,-21 2-61 15,0 0-96-15,0 0-65 0,0 0-75 0,-16 7-95 0,-3-1-385 16,-6 0-418-16</inkml:trace>
  <inkml:trace contextRef="#ctx0" brushRef="#br0" timeOffset="6064.06">3520 3669 397 0,'-22'10'760'16,"1"-1"-182"-16,4-2-137 0,3 0-97 0,1-2-87 16,3-1-41-16,10-4-67 0,-16 7-13 0,16-7-47 15,0 0-5-15,0 0-22 0,0 0 5 16,18-1-19-16,1-2 10 0,8 0-23 0,4 0 13 16,8-1-22-16,13-2 9 0,6 0-12 0,4 3 8 15,2-3-14-15,27 0 20 0,-19 1-17 16,-8-1 16-16,0 2-17 0,-4 0 10 0,-2 1-19 15,-2-2 15-15,-7 1-21 0,-5 1 14 0,-5 0-18 16,-8-1 15-16,0 2 2 0,-6 0-3 16,-2 0 1-16,-5 2 2 0,-1-2-3 0,-1 1-4 0,-16 1-13 15,23-2-3-15,-23 2-93 0,0 0-130 16,0 0-120-16,0 0-99 0,-19 2-509 0,-1 1-613 16</inkml:trace>
  <inkml:trace contextRef="#ctx0" brushRef="#br0" timeOffset="6379.59">3431 4022 847 0,'-18'11'792'0,"3"-1"-196"0,3-3-141 16,0 3-101-16,-1-5-66 0,5 3-72 0,8-8-42 15,-15 11-48-15,15-11-20 0,-10 9-41 0,10-9-5 16,0 0-20-16,0 0-5 0,6 9-1 0,9-8 6 15,5-1-2-15,9-2 4 0,11 0-7 16,11-3-3-16,5 1-8 0,2-2 3 0,6 0 27 16,0 0 2-16,0-1 15 0,0 0-1 0,-4-1-12 15,0 4-9-15,-2-1-12 0,-4-2-3 16,-7 2-9-16,-5 2-4 0,-3-1-7 0,-8-2-2 16,-2 5 0-16,-4-1-1 0,-3 0 1 0,-3 0 3 15,0 0 0-15,-5-1 0 0,1 3 0 16,-15 0-3-16,24-3 0 0,-24 3-19 0,17-2-66 0,-17 2-131 15,0 0-124-15,17-1-144 0,-17 1-788 16,0 0-902-16</inkml:trace>
  <inkml:trace contextRef="#ctx0" brushRef="#br0" timeOffset="23812.38">15720 6806 91 0,'0'0'384'0,"0"0"-58"0,0-18 6 16,0 18-70-16,0 0 32 0,0 0-30 15,0 0-2-15,-2-15-42 0,2 15-15 0,0 0-32 16,0 0-32-16,0 0-32 0,0 0-26 0,0 0-25 16,0 0-15-16,0 0-13 0,0 0-11 0,0 0 0 15,0 0 75-15,0 28 24 0,-2-8 6 16,2 6-3-16,-2 4 3 0,-2 5-13 0,0 6-2 16,0-3-2-16,0 3-7 0,0-3 0 15,-1 3-11-15,1-1 1 0,0-1-6 0,-2 0-7 16,2-3-7-16,2 2-6 0,-4-2-7 0,1-5-7 15,1-1-6-15,2-2-10 0,-4 2-2 0,2-3-8 16,2-6-4-16,-2 0-4 0,2-3-1 16,0-1 0-16,-1-2 5 0,-1-2-13 0,4-13-86 15,-2 19-100-15,2-19-100 0,0 0-60 0,0 0-88 16,0 0-67-16,0-16-67 0,2 0-337 0,2-1-537 16</inkml:trace>
  <inkml:trace contextRef="#ctx0" brushRef="#br0" timeOffset="24595.62">15735 6780 399 0,'-6'-7'443'0,"6"7"-105"0,-11-12-13 16,11 12-61-16,-6-7 5 0,6 7-71 0,0 0-7 15,-8-11-37-15,8 11-23 0,0 0-38 16,0 0-17-16,0 0-29 0,-4-12 2 0,4 12-17 16,0 0 5-16,16-5 6 0,-3 3 23 15,3 0 18-15,5-4 14 0,6 5-2 0,4-5 16 16,8 1-9-16,11-3 23 0,1-2-10 0,9 3-11 16,25-6-13-16,4-1 1 0,2 3-10 0,4 0-3 15,0-1-20-15,2 1-6 0,-2-1-10 0,0 2-4 16,1 1-3-16,-6-2-5 0,-3 4-8 15,-12-1-6-15,-11 5-3 0,-4-2-3 0,0 1 5 16,-5 0-7-16,-3 0-6 0,-11 1 1 0,-1 1-1 16,-9 0-3-16,-2-1 7 0,-7 2-7 15,-1 0 10-15,0-1 5 0,-5 2 37 0,-1-1 20 16,-1 1 18-16,-1-2 15 0,-13 2-15 0,20-1 8 16,-20 1-9-16,17-1-11 0,-17 1-15 15,0 0-12-15,16 0-13 0,-16 0-7 0,0 0-10 16,0 0-5-16,17 0-9 0,-17 0-7 0,0 0-2 15,0 0-4-15,0 0-4 0,12 2 1 0,-12-2 5 16,0 0 2-16,0 0-2 0,-2 25 1 16,-2-14 2-16,0 4 5 0,-2 1-2 0,-2 7-2 15,-1 0 3-15,-1 2-5 0,0 5 4 0,-5 1-4 16,3 5 4-16,-3 4 0 0,1 3-2 0,-1 1 4 16,3-2-2-16,0 2-1 0,-1-3 2 15,5-4 3-15,0-2-3 0,-1 1 4 0,3-3 0 16,2-4-4-16,0 1 1 0,0 0-1 0,0-1 3 15,2-1-3-15,-3-3 1 0,3-2 2 16,-2-1 2-16,2-2-4 0,-2 1 7 0,0-3-6 16,-2-1 7-16,-1 1-2 0,-1-1 2 0,-4-2 2 15,-3 2 1-15,-3-2-1 0,-9 0 9 16,-2-2 2-16,-15 0 6 0,-3-1 0 0,-9 0-8 16,-29 2 2-16,-4-2-11 0,-8-2 3 0,0 1-10 15,-4-2 7-15,-2-1 9 0,1 0 7 0,1 1-11 16,-2 0-3-16,-1-1-3 0,1 2-1 15,4-1-13-15,2 0 16 0,3-1-14 0,6-1 12 16,15-1-7-16,13-2-2 0,2 1-1 0,1 0 1 16,3-3-8-16,10 1 8 0,3-1-9 15,8-1 7-15,2 0-7 0,8 0-46 0,0-1-111 16,5-1-140-16,1 0-44 0,7-3-29 0,10 4-43 16,-8-11-61-16,8 11-68 0,14-19-106 0,1 7-260 15,5-2-555-15</inkml:trace>
  <inkml:trace contextRef="#ctx0" brushRef="#br0" timeOffset="25332.3">16252 7044 157 0,'0'0'541'0,"-4"-12"-121"0,4 12-71 15,0 0-50-15,-5-11-35 0,5 11-64 0,0 0-18 16,0 0-52-16,0 0-11 0,-6-7-44 16,6 7 0-16,-6 7-21 0,2 5 45 0,0 3-6 15,0 0 10-15,-1 6-7 0,-1 3 1 0,0 3 0 16,0 2 4-16,-2 4-16 0,-1 1 16 15,1 0-14-15,0-1-2 0,0 1-22 0,-1-3 2 16,1-4-23-16,2-2 4 0,-2-2-20 16,3-4 4-16,-1-3-5 0,2-1 6 0,0-1-6 0,2-1 21 15,2-13 30-15,-6 18 14 0,6-18-26 16,0 0-13-16,0 0-14 0,0 0-7 0,-7-13-6 16,7 13 5-16,0-30-16 0,3 10 1 0,-1-1-6 15,2-5 4-15,0-3-4 0,0-1-1 16,2-6-9-16,2 0 0 0,3-1 3 0,-1 2-6 15,0 1 6-15,3 1-4 0,-1 2 1 0,3 1-4 16,-3 3 0-16,1 5 0 0,-3 0 0 16,2 3-4-16,-1 4 4 0,-3 3-4 0,0-2 3 15,0 3-4-15,1 2-6 0,-3 0 5 0,2 2 1 16,-8 7-3-16,13-11 3 0,-13 11 1 16,0 0 6-16,12-3-2 0,-12 3 6 0,10 8 2 15,-10-8 12-15,7 18 8 0,-5-5 6 0,0 2 18 16,-2 3 2-16,0 0 1 0,0 2-8 0,-2 3 6 15,0-1-4-15,-1 1-2 0,-1 3-6 0,0 1-9 16,0-1 0-16,0 3-3 0,0-1-6 16,0-1-1-16,-3 1-1 0,1-1 0 0,0 0 1 15,0-1-6-15,0-1 2 0,-1-1-4 0,-1-1-1 16,4-2-76-16,-2-4-125 0,0 0-83 16,-1-2-88-16,3-3-136 0,-4-4-140 0,2 2-349 15,6-10-646-15</inkml:trace>
  <inkml:trace contextRef="#ctx0" brushRef="#br0" timeOffset="25514.88">16130 7378 508 0,'0'0'646'0,"-4"-19"-133"16,4 19-80-16,-2-15-82 0,2 15-49 0,2-22-35 16,4 11-17-16,0-1-15 0,4 0-31 0,3-1-30 15,5-2-35-15,1 1-24 0,2 0-31 16,1 0-12-16,3 2-16 0,4-1-7 0,0 1-17 15,-2 3-87-15,-2 2-112 0,2-1-128 0,-1 2-176 16,-1-1-614-16,-2 2-732 0</inkml:trace>
  <inkml:trace contextRef="#ctx0" brushRef="#br0" timeOffset="25915.61">16642 7068 78 0,'-8'-7'819'0,"8"7"-209"0,0 0-123 0,-8-10-108 16,8 10-78-16,0 0-56 0,0 0-43 16,-2-15-32-16,2 15-31 0,10-12-30 0,-4 5-17 15,3 2-22-15,1-2-14 0,2 1-12 0,-1-2-11 16,1 4-2-16,0 0-26 0,-1-1-59 16,-1 2-58-16,-10 3-27 0,19-6-44 0,-19 6-23 15,14-4 30-15,-14 4 24 0,0 0 29 0,15-6 0 16,-15 6 46-16,0 0 0 0,0 0 31 0,0 0 20 15,0 0 63-15,0 0 32 0,0 0 12 16,0 0 46-16,0 0-10 0,0 0 14 0,0 0-15 16,-4-12-2-16,4 12-20 0,0 0 1 0,-11 7-5 15,11-7-2-15,-14 13 8 0,5-4 1 16,-1 2 22-16,2 4-5 0,-2 0-3 0,-1 4 7 16,-1 4 10-16,-1-2-14 0,3 2 3 0,-2 0-10 15,-1 1-7-15,1-2-15 0,2 3-10 0,-3-2-17 16,3 2-13-16,-1-2-11 0,3 1-1 15,0-2-5-15,0 1-6 0,1-4-7 0,3-2-48 16,0 0-131-16,2-2-91 0,2-15-86 0,0 26-87 16,0-26-114-16,10 14-524 0,-10-14-716 0</inkml:trace>
  <inkml:trace contextRef="#ctx0" brushRef="#br0" timeOffset="26148">17023 7121 25 0,'8'-17'814'0,"-4"2"-213"16,-2 2-98-16,-2 13-87 0,-4-21-28 0,4 21-1 16,-14-11 7-16,14 11-11 0,-23-2-32 0,6 4-40 0,3 5-39 15,-3 1-41-15,-1 3-29 0,1 7-32 16,1-2-13-16,-1 3 2 0,3 1 7 0,1 1-40 16,3 1-16-16,2-1-18 0,3-1-9 15,3 0-13-15,2-1-8 0,5 2-6 0,1-2-4 16,4-1-30-16,3-1 22 0,3 0-28 0,3-4-123 15,1-2-228-15,1-3-203 0,4-2-18 16,-2-4-151-16,1-2-693 0,5 0-1080 0</inkml:trace>
  <inkml:trace contextRef="#ctx0" brushRef="#br0" timeOffset="27401.04">17672 6965 433 0,'0'0'374'0,"0"0"-38"0,0 0-55 0,0 0-21 16,0 0-3-16,0 0-33 0,0 0-9 15,0 0-29-15,0 0-12 0,0 0-31 0,0 0-1 16,0 0-24-16,0 0-15 0,0 0-19 0,4-12-15 16,-4 12-14-16,8-11-5 0,-2 6-7 15,3-5 5-15,-1 0 6 0,4 0 0 0,5-5 14 16,-1-2 12-16,7-5-12 0,6-6 8 0,2-2-5 15,2-1-1-15,2-2 6 0,0-1 5 0,3 1 10 16,11-13 16-16,-7 7-9 0,-5 5-5 0,-2 2-2 16,2-2 9-16,-4-1-1 0,2 2-1 15,-4 1 0-15,0 0 3 0,-2 2-3 0,-2 2-2 16,-4 4 4-16,-4 3 7 0,-3 4 51 16,-1 1-3-16,-5 4-12 0,2 2-20 0,-3-1-22 15,-1 2-13-15,0 1-17 0,-8 8-20 0,13-15-4 16,-13 15-20-16,10-11-8 0,-10 11-5 0,6-7-8 15,-6 7-5-15,0 0-7 0,8-10 1 16,-8 10-3-16,0 0-2 0,0 0-2 0,0 0-1 16,9-9-3-16,-9 9-1 0,0 0-5 0,0 0 0 15,0 0 1-15,0 0 5 0,0 0-1 0,0 0 7 16,-17-4-1-16,17 4 9 0,-27 3-5 16,13 1-1-16,-3-2 4 0,1 0 0 0,-3 1-1 15,0-1-1-15,3 1-2 0,-1 1 7 0,1-1-1 16,1-1 0-16,3 0-1 0,12-2-2 15,-23 4 1-15,23-4-14 0,-16 3-15 0,16-3-6 16,0 0 6-16,0 0 11 0,0 0-1 0,0 0 9 16,27-6 4-16,-9 5-5 0,7-2 7 15,0 0 1-15,4 0 1 0,-2-2 4 0,-1 3-12 0,-3 0 7 16,-2 1-9-16,-3-1 4 0,1 1 1 16,-4 0-4-16,-3 1 3 0,-12 0-4 15,21 0-2-15,-21 0 9 0,10 6 0 0,-10-6 9 16,0 0 0-16,-4 18 1 0,-4-5-1 0,1-1-23 15,-3 1-152-15,0 2-131 0,-3 2-47 0,3 0-82 16,-2 2-105-16,1-1-111 0,-1 2-471 0,4 2-772 16</inkml:trace>
  <inkml:trace contextRef="#ctx0" brushRef="#br0" timeOffset="28321.18">17566 7153 306 0,'0'0'366'0,"-8"-10"-41"16,8 10-52-16,-6-8-11 0,6 8-4 0,0 0-24 16,-8-13-13-16,8 13-36 0,0 0-13 0,0 0-38 15,-7-11-10-15,7 11-40 0,0 0-1 16,0 0-33-16,0 0 5 0,-4-11-25 0,4 11 8 15,0 0-23-15,0 0 11 0,0 0-23 0,0 0 16 16,0 0-19-16,-4-11 14 0,4 11-18 16,0 0 19-16,0 0-14 0,0 0 17 0,0 0-13 15,0 0 14-15,0 0-6 0,0 0 8 0,0 0-12 16,0 0 6-16,0 0-11 0,0 0 13 16,0 0 17-16,0 0 48 0,17-8 18 0,-5 8 0 15,3-1 4-15,3-1 2 0,5-2-5 0,4 0-7 16,4 2 10-16,8-3-15 0,4 1 1 0,9-1-4 15,2 1 0-15,0-2-7 0,1 1-18 16,3 1-8-16,0 0-9 0,-2 1-11 0,0-2 0 16,-4 2-13-16,-9 0 2 0,-2 0-8 0,-4 1-2 15,-5-1-4-15,-4 2 1 0,-5-1 3 0,-2 1-1 16,-5 0 7-16,3-1-4 0,-5 2 9 16,-1-1 8-16,-13 1 6 0,21-3-11 0,-21 3-7 15,10-7-4-15,-10 7-2 0,0 0-2 0,0 0-6 16,-6-19 0-16,6 19-1 0,-13-11-1 0,13 11-4 15,-14-13 3-15,3 7-10 0,3 1 8 16,-4-2-4-16,-1 2 5 0,3 0-4 0,-2-3 1 16,1 4-1-16,1 1 5 0,10 3-2 0,-17-9 3 15,17 9-7-15,-12-6-4 0,12 6-11 16,0 0-4-16,-8-8 4 0,8 8 3 0,0 0 7 16,0 0 3-16,18 0-6 0,-5 3 12 0,3-1-6 15,1 3 3-15,-1-2-2 0,3 1 1 16,0-1-3-16,-1 3 4 0,1-2-2 0,-3-1 9 15,1 2-8-15,-5-1 9 0,1-2-6 0,-1 2 6 16,-12-4 3-16,15 7 3 0,-15-7 0 16,10 5 3-16,-10-5-3 0,0 0 0 0,-10 17 1 15,1-9-3-15,-1-1-1 0,-2 1-35 0,-3-1-144 16,1 2-97-16,-1-1-120 0,-3 0-170 0,1-1-631 16,-2 4-833-16</inkml:trace>
  <inkml:trace contextRef="#ctx0" brushRef="#br0" timeOffset="29037.9">17546 7224 237 0,'0'0'458'0,"0"0"-98"16,0 0-93-16,0-15-36 0,0 15-32 0,0 0-3 15,0 0 2-15,6-11-40 0,-6 11-2 16,0 0-44-16,0 0-9 0,0 0-29 0,4-8-9 15,-4 8-22-15,0 0 25 0,0 0 26 0,21 5 13 16,-11 1 1-16,2 3 9 0,3 0-9 0,4 4-13 16,5 2-13-16,3 3 7 0,6 4-16 0,4 0 19 15,3 2 8-15,3-1 5 0,3 4-13 16,14 8-7-16,-7-7 1 0,9 6-11 0,-10-7-10 16,-6-2 10-16,-3-1-14 0,2-1-4 15,-3 1-13-15,-1 0-1 0,-4-3-15 0,-2-1 3 0,-6-4-12 16,-2-1 0-16,-6-4-6 0,-2 0 6 15,-5-2-3-15,0-2 5 0,-1 1-3 16,-3-2 6-16,1-2-5 0,-11-4 5 0,16 8-8 0,-16-8 3 16,0 0-9-16,10 4-4 0,-10-4-4 15,0 0 5-15,0 0-7 0,0 0-1 0,-4-16-20 16,4 16-25-16,-10-16-12 0,6 6 3 0,-4 1 4 16,1-2 0-16,-1 0 13 0,0 0 6 15,0 1 6-15,-1-2 3 0,1 4 9 0,0-1-3 16,2-1 9-16,-3 3 2 0,9 7 2 0,-10-15 0 15,10 15-7-15,-8-11 11 0,8 11-19 16,0 0 11-16,-7-8-10 0,7 8 9 0,0 0 1 16,0 0 5-16,21 1-3 0,-8 4 18 0,-1 0-9 15,2 0 8-15,1 4 11 0,-3-1 14 0,5 0 19 16,-3 2 4-16,-1-1 6 0,-1-1 5 16,0 0 7-16,-3 1 27 0,1 0 27 0,-4-2 27 15,-2 2 21-15,-4-9 19 0,5 18 42 0,-5-18-35 16,-7 22-31-16,1-13-39 0,-4 2-24 0,-3-1-23 15,-5 1-20-15,-1 0-10 0,-4-1-20 16,3 0-162-16,-3-2-181 0,0 1-213 0,3-1-36 16,-1-4-72-16,2 0-209 0,3 0-401 0,1-3-875 15</inkml:trace>
  <inkml:trace contextRef="#ctx0" brushRef="#br0" timeOffset="29940.9">18958 5816 584 0,'0'0'490'0,"0"0"-129"0,0-13-65 0,0 13-76 15,0 0-40-15,0 0-56 0,0 0-24 0,0 0-32 16,0 0-7-16,0 0-17 0,-7 11 5 15,3 4-16-15,2 1 6 0,-2 3-10 0,0 3 4 16,-2 2-10-16,2 4 11 0,-3 0 39 0,3 1 12 16,-2-1-25-16,0-1 7 0,0 3-30 15,-1-4 13-15,1 1-25 0,2-1 8 0,-2-4-15 16,2-3 9-16,0 0-15 0,-1-3 12 0,3-2-15 16,0-3 16-16,2-11-12 0,-4 23 8 0,4-23-14 15,2 15 10-15,-2-15-10 0,4 11 6 0,-4-11-13 16,15 6 15-16,-15-6-15 0,21 5 10 15,-7-4-11-15,0-1 10 0,1 1-12 0,4-1 8 16,-1 0-13-16,3 0 13 0,0 0-8 0,1 0 8 16,1-1-9-16,2 1 9 0,-2-1-8 15,1 0 5-15,-1 1-8 0,0-2 13 0,-3 1-8 16,3 0 9-16,-2-1-10 0,0-1 38 0,-3 2 16 16,1-3 26-16,-3 1 54 0,-1 1 54 15,-3-3 12-15,1-1-10 0,-1-3-31 0,-4-3-25 16,3-1-28-16,-3-2-12 0,-2-3-16 0,0-1-14 15,3-6-13-15,-5-2-13 0,2 2-11 0,0-4 1 16,-2 0-5-16,0-1-9 0,3 0-1 16,-3 3 6-16,0 1 8 0,0 4 8 0,0 3 3 15,-2-2-5-15,2 3 3 0,-2 1 8 0,0 0 8 16,0 2 5-16,1 1-4 0,-3 1-4 0,0 13-8 16,2-22-5-16,-2 22-4 0,0-21-6 15,0 21-5-15,-2-14 1 0,2 14-10 0,-11-15-7 16,5 9-2-16,-6 0 11 0,-3 1-18 0,-1 4 15 15,-7-1-17-15,-2 1 3 0,-4 2-1 16,-2 1 3-16,0-1 0 0,-2 4-13 0,0 0 13 16,2 0-3-16,2 2-40 0,2 0-123 0,2-1-90 15,1 4-63-15,3 1-62 0,2 1-77 0,5-2-106 16,-1 1-524-16,7 4-740 0</inkml:trace>
  <inkml:trace contextRef="#ctx0" brushRef="#br0" timeOffset="30744.83">18980 6784 244 0,'2'-19'356'0,"-2"19"-55"15,2-15-10-15,-2 15-8 0,0 0-2 0,3-19 1 16,-3 19-26-16,0 0-26 0,0-12-34 0,0 12-38 15,0 0-33-15,0 0-29 0,0 0-26 0,0 0-19 16,0 0-12-16,0 0-9 0,0 0-8 16,0 0 12-16,-5 12 22 0,1 3 37 0,2 3-7 15,-4 2 6-15,0 4 1 0,-3 1-9 0,1 4-8 16,-2 1-11-16,0 0-11 0,1 1-12 16,-1-1-4-16,0-4-7 0,1 0-5 0,1-2 0 15,2-2-4-15,-2-3 1 0,1-1-11 0,3-3 9 16,0-3-11-16,0 1 5 0,4-13-10 0,-4 17 13 15,4-17-13-15,6 11 8 0,-6-11-10 16,15 4 5-16,-15-4-7 0,22 0-4 0,-9-1-1 16,3-1-2-16,-1 2 6 0,1 0-6 0,1 0-1 15,1 0 3-15,3 2 1 0,-2-1-2 0,3 1 5 16,-1 0-1-16,0-1-1 0,1 1 2 16,-1-1 3-16,0 1-3 0,2-1-2 0,-5-1 6 15,3 1-6-15,-1-1 4 0,-1-1 2 16,2 1-4-16,-5 0 5 0,3-1-3 0,-5-1 5 15,3-1 3-15,-5 0-2 0,3-2 0 0,-3 0-1 16,1-3 1-16,-1-1-3 0,-2-3 2 16,1 1 3-16,-3-3-6 0,2-3 2 0,-1-1-4 15,1-2 1-15,-2-3-3 0,2-1 9 0,-1-3-8 16,-1 2 8-16,0-1 3 0,-2 0 7 0,3 0-7 16,-1-3 3-16,0 5 1 0,-2-3 0 0,3 1 6 15,-1 1 10-15,-2 3 36 0,-2 5 17 16,0 0 8-16,3 2-6 0,-5 0-11 0,2 2-15 15,-4 13-8-15,2-21-17 0,-2 21-5 0,0-13-10 16,0 13-6-16,-10-12-5 0,10 12 8 16,-21-8-14-16,6 8-3 0,-1 0-4 0,-3 3 8 15,1 0-6-15,-7 3 2 0,-4 2 0 0,-4 0 6 16,-2 3-6-16,0 1 5 0,-7 0-5 16,1 2 3-16,6-3-4 0,2 0-3 0,0 1-8 15,2-2-79-15,2 0-57 0,4 0-60 0,0-2-42 16,2 0-48-16,1 1-67 0,1-1-110 0,0 0-94 15,5 1-324-15,1 2-533 0</inkml:trace>
  <inkml:trace contextRef="#ctx0" brushRef="#br0" timeOffset="31576.52">18949 7609 198 0,'0'0'507'16,"0"0"-99"-16,0 0-69 0,0 0-33 0,0 0-13 16,0 0-40-16,0 0-34 0,-4-10-40 0,4 10-37 15,0 0-25-15,0 0 46 0,-4 10 13 16,4-10 10-16,-4 24-7 0,2-9-8 0,-2 2-8 15,0 2-6-15,-1 0-17 0,-1 7-10 0,0-1-7 16,2-1-7-16,-2 3-15 0,-1-2-24 16,3 0-7-16,-2-2-19 0,2-2-8 0,0-1-7 15,0-1-1-15,0 0-12 0,-1-3 2 0,1-1-8 16,2-3 3-16,0 1-5 0,2-13 2 16,-4 20-4-16,4-20-5 0,0 12-5 0,0-12 1 0,0 0-5 15,8 13 6-15,-8-13-8 0,17 2-1 16,-17-2-5-16,25 3 5 0,-9-1 0 0,3 0 6 15,-1-1-9-15,5 3 4 0,2 2-3 16,2-2 8-16,2 1-5 0,0 0 3 0,0 1-2 16,0-2 6-16,-5 1-5 0,3 0 6 0,-4-2-7 15,-2-1 8-15,-1 1-6 0,1-1 6 16,-4 0 3-16,-1-1-5 0,1-1 4 0,-5 0 3 16,3-1-2-16,-3-4 4 0,0-1-9 0,-1-2 5 15,1-2-5-15,-2-2 0 0,1-7-1 0,1-3-1 16,-4-2 0-16,5-6-4 0,-5-4 4 0,2 1-7 15,1-2 3-15,-1 1-2 0,-2-1 5 16,3 0-5-16,-3 4 2 0,-2 3 1 0,2 0 1 16,-1 2-2-16,-1 2 4 0,-2 3 0 0,0 1 6 15,0 2 5-15,-2-1 4 0,2 4 11 16,-4 0-2-16,2 2 2 0,-2 13-5 0,0-24-8 16,0 24-1-16,-6-20-4 0,2 12-5 0,-4 1 6 15,-2 0-7-15,-3 3-1 0,1 0-9 16,-7 3 7-16,-2 2-3 0,-7 2 1 0,-8 2 1 15,-9 5-3-15,-1 2 6 0,-5 0-2 0,1 2-3 16,-2-2 4-16,3 4-2 0,-1-1 1 0,5-2-2 16,-1 2 0-16,5 1 2 0,2-1-1 15,6-1 0-15,2-2-29 0,0 0-114 0,8 0-106 16,0-1-77-16,5-2-120 0,1 0-155 0,5-3-562 16,1 0-809-16</inkml:trace>
  <inkml:trace contextRef="#ctx0" brushRef="#br0" timeOffset="32245.61">19838 5948 333 0,'0'-15'539'0,"0"15"-135"0,0 0-91 0,-2-13-71 15,2 13-46-15,0 0-54 0,0 0-30 16,0 0-32-16,0 0-6 0,0 0-13 0,-12 13 17 16,5 0 49-16,3 1 7 0,-2 1-41 0,0 3-1 15,0-1-27-15,0 0-3 0,-1 2-19 16,1-2 3-16,0 2-18 0,0-3 3 0,0 0-14 15,1-1 11-15,1-1-14 0,0-3 9 0,0 0-11 16,4-11 15-16,-6 16 54 0,6-16 38 0,-4 12 71 16,4-12 25-16,0 0-49 0,0 0-41 15,0 0-22-15,2-13-17 0,2 1-21 0,0-5-13 16,0 1-16-16,2-7-5 0,3-3-15 0,1-4-2 16,2-3 3-16,1 0-14 0,3-7 8 0,1 0-7 15,1 5-2-15,-1 4-2 0,2 2-2 16,-3 2-5-16,1 3 2 0,-3 3-3 0,1 4-2 15,-3 0-6-15,0 5 3 0,-1 0 1 16,-1 3 6-16,0 2-7 0,1 0 7 0,-11 7-4 16,20-1 11-16,-20 1 5 0,21 12 16 0,-13-1-3 15,1 0 10-15,-5 8 5 0,2 1-4 0,-4 2 3 16,-2 1-6-16,-2 6 2 0,-2 1-2 16,-2 5 2-16,-3 0-9 0,1 1 4 0,-2-2-3 15,-1 0-7-15,1-2-144 0,-2 0-108 0,-1-2-107 16,1-3-108-16,-1-5-129 0,1-1-441 0,0-4-675 15</inkml:trace>
  <inkml:trace contextRef="#ctx0" brushRef="#br0" timeOffset="32385.91">19786 6094 701 0,'-2'-19'548'0,"2"19"-145"0,2-15-65 15,-2 15-92-15,11-18-38 0,-3 11-52 0,7-3-11 16,3-1-38-16,3 1-8 0,4 1-33 0,2-1-2 15,4 0-24-15,-5 4-37 0,5 0-133 16,-2 1-169-16,2-1-546 0,-4 4-465 0</inkml:trace>
  <inkml:trace contextRef="#ctx0" brushRef="#br0" timeOffset="33027.76">20032 6630 100 0,'0'0'422'0,"0"0"-144"15,-10 7-40-15,10-7-49 0,0 0 50 0,0 0 2 16,0 0-12-16,-4 13-32 0,4-13-17 0,0 0-40 15,4 14-4-15,-4-14-30 0,2 15 20 16,-2-15-9-16,4 20 3 0,-4-20-17 0,0 25-6 16,0-12-12-16,-2 2-7 0,2-2-5 0,-4 2-10 15,2 3-7-15,-2-3-7 0,0 1-10 0,0-1-6 16,0-1-1-16,-1-2-11 0,3 0 8 0,-2-1-7 16,4-11 6-16,-6 19 36 0,6-19 41 15,-4 14 45-15,4-14 41 0,0 0 37 0,-4 14 11 16,4-14 38-16,0 0-21 0,0 0-50 0,0 0-9 15,0 0-11-15,-6-13-38 0,6 13-34 16,0-27-24-16,4 7-20 0,0-5-17 0,2-1-14 16,4-5-11-16,1 1-3 0,1 1-13 0,0 1-4 15,-1 3-4-15,1 3-7 0,1 3-2 16,1-2 1-16,-2 4-3 0,-1 2-2 0,-3 2-8 16,2 2-3-16,-3 1-3 0,-1 1-7 0,-6 9 0 15,10-14 27-15,-10 14-24 0,0 0 1 16,0 0 2-16,0 0 8 0,0 0 1 0,0 0 8 15,4 15-2-15,-4-15 8 0,-2 20-5 0,2-20 19 16,2 24-16-16,0-11 4 0,0 1-5 0,3 0 4 16,1 0-3-16,-2 1 1 0,4-1-1 15,-2 0-2-15,1-2-6 0,-3 2-2 0,0-2 6 16,0-1 9-16,-4-11 16 0,2 22 15 0,-2-22 31 16,-4 23 61-16,-2-10 41 0,-3-2 13 15,-1 3-34-15,-2-2-19 0,1 0-26 0,-1-1-17 16,2-3-23-16,1 3-9 0,-1-4-21 0,4 1-3 15,6-8-146-15,-13 12-218 0,13-12-243 16,-4 10-139-16,4-10 122 0,-2 15-102 0,2-15-694 0,2 20-1069 16</inkml:trace>
  <inkml:trace contextRef="#ctx0" brushRef="#br0" timeOffset="33312.17">20442 7608 23 0,'0'0'805'0,"0"0"-207"16,-4 8-134-16,4-8-66 0,-15 11-8 16,3-5 34-16,-3 3 35 0,-3 3-2 0,-7 3-19 15,-2 4-15-15,-2 6-20 0,-2 0-45 0,4 3 92 16,0 2-65-16,7-3-32 0,3 0-90 0,3 3-15 15,5-4-61-15,3 0-4 0,6-1-50 16,2-1-28-16,9 1-11 0,1-3-8 0,11 0-22 16,4-5-64-16,2-4-223 0,6-4-239 15,-2-6-241-15,-2-5-185 0,6-2 50 0,-2-4-765 16,-2-3-1331-16</inkml:trace>
  <inkml:trace contextRef="#ctx0" brushRef="#br0" timeOffset="37403.25">13713 7289 158 0,'-16'-4'680'0,"1"0"-136"0,3 2-100 16,-1-1-69-16,13 3-71 0,-20-6-51 0,20 6-35 15,-11-4-30-15,11 4-30 0,0 0 17 0,0 0 35 16,7-11 26-16,7 6 2 0,7 0 4 16,6 0-28-16,10-3-13 0,4 4-14 0,11-2-18 15,4 1-21-15,2 1-17 0,-1 0-4 0,10 0 5 16,-3 1 19-16,2 1-18 0,2 0-13 0,0-1-10 15,-2 3-16-15,1-3-16 0,-1 3-12 0,-2-2-6 16,-4 1-8-16,-2-1-3 0,-5 2-7 16,-9-1 1-16,-5 1-6 0,-6-3-3 0,-2 3-3 15,-6 0-3-15,-4-1-4 0,-1 1 37 0,-1-2 7 16,-3 2 41-16,-1 0-21 0,-15 0 4 16,25-3-37-16,-25 3 8 0,22 0-31 0,-22 0 14 15,15-2-33-15,-15 2 3 0,0 0-50 0,16-1-82 16,-16 1-116-16,0 0-78 0,0 0-87 0,15-2-92 15,-15 2 32-15,0 0 55 0,0 0-23 16,0 0-15-16,0 0-21 0,0 0-31 0,-8-7-10 16,8 7-365-16,0 0-496 0</inkml:trace>
  <inkml:trace contextRef="#ctx0" brushRef="#br0" timeOffset="37677.76">14947 7095 193 0,'0'0'479'15,"-14"-6"-76"-15,14 6-42 0,-13-4-39 0,13 4-5 16,0 0-62-16,-12-4-27 0,12 4-51 0,0 0-26 16,0 0-33-16,0 0-4 0,0 0 3 15,0 0 13-15,17 7-10 0,-3-3-9 0,5 0-13 16,-1 3-7-16,7 1 2 0,0-1-4 0,0 1 11 16,2 1 5-16,-3-1 8 0,1 0 4 0,-2 0-1 15,0 0 3-15,-7-3-8 0,1 2-3 16,-5-3-2-16,1 3 7 0,-5 0 29 0,-8-7-2 15,8 16-16-15,-8-16-25 0,-8 21-14 0,-3-10 9 16,-1 1-14-16,-7 1-20 0,-1-2-10 16,-3 3-104-16,0-2-235 0,1-1-67 0,1-3-132 15,2 0-162-15,1-1-657 0,1-1-958 0</inkml:trace>
  <inkml:trace contextRef="#ctx0" brushRef="#br0" timeOffset="38287.92">12618 6900 299 0,'0'0'627'0,"8"-18"-170"16,-8 18-89-16,4-10-92 0,-4 10-52 0,0 0-67 15,0 0-23-15,0 0-43 0,0 0 3 0,0 0 11 16,-4 18 51-16,-4 4 1 0,4 6-4 16,-7 4-16-16,1 5-25 0,2 1 1 0,-5 4-10 0,5 4 0 15,-2-1-21-15,-3 0-1 0,5 0-13 16,-2-8-10-16,1 2-15 0,5-2-1 0,-6-2-14 15,2 0 9-15,3-3-11 0,-1-2-8 0,-2-5-12 16,4-1-123-16,0-4-117 0,0-1-141 16,-1-4-165-16,-1-2-425 0,-2-2-619 0</inkml:trace>
  <inkml:trace contextRef="#ctx0" brushRef="#br0" timeOffset="39209.87">12339 7522 369 0,'0'0'614'16,"-4"-13"-163"-16,4 13-80 0,0 0-86 0,4-17-52 16,-4 17-37-16,10-17-13 0,-2 7-23 0,1 1-23 15,7-2-27-15,-1-2-19 0,7 0-18 16,1-1-20-16,4 2-3 0,0-3-19 0,0 1 2 16,-1-1-20-16,-3 5 11 0,0-3-11 0,-4 4 4 15,1-1-13-15,-5-1 15 0,-1 4-3 16,-1-1 1-16,-3 1-9 0,-2-2 10 0,-4 1-4 15,-4 8-2-15,9-14-4 0,-9 14-1 0,0 0-6 16,-5-15 5-16,5 15-9 0,-8-8 4 0,8 8-5 16,-14-3 0-16,14 3-4 0,-15 0 7 15,15 0-7-15,-20 7 7 0,9-3-5 0,-1 0 4 16,4 6-7-16,-3-2 8 0,3 3-7 0,0 1 6 16,-3 0 1-16,3 1 4 0,2 2-4 0,0 0 2 15,-1 0 2-15,3 1-3 0,4 0 3 16,0-1-3-16,-4-1 0 0,8 0 0 0,-4-1-3 15,4-1 1-15,-4-12 1 0,5 18-6 16,-5-18 11-16,8 14-1 0,-8-14 0 0,14 5-1 16,-14-5-1-16,17-3 6 0,-7 1-2 0,3-3-1 15,-3-4-3-15,7 1-1 0,-3-2 0 16,0 0 1-16,3-3 2 0,-3 1-3 0,5 0-9 0,-7 1 10 16,3 1-9-16,1 2 8 0,-5-1-6 15,1 2 4-15,-1 2-1 0,-11 5-5 0,12-10 6 16,-12 10-5-16,14-4 8 0,-14 4-5 0,0 0 10 15,0 0 2-15,5 9-5 0,-5-9 5 16,-5 18 0-16,1-9-5 0,-2 4-1 0,-2-1 4 16,4 0-5-16,-3-1 1 0,1 1 0 0,0 1 0 15,-2-4 1-15,6-1 2 0,2-8-3 16,-9 15 2-16,9-15 5 0,0 0-3 0,-4 11 1 16,4-11 7-16,0 0-4 0,9-8-2 0,-3 0-9 15,2-2 3-15,0 0-2 0,3-3-4 0,3 1 6 16,-1-3-7-16,1 0 7 0,-2 0-1 0,3 1-2 15,-3 3 3-15,-1-1-3 0,-3 3 3 16,0-1-2-16,0 2-5 0,-8 8 4 0,11-10-5 16,-11 10 4-16,8-8-8 0,-8 8 3 0,0 0-1 15,0 0 6-15,0 0-6 0,0 0 8 16,4 10-1-16,-4-10 1 0,0 0-4 0,0 19 3 16,0-19-3-16,6 18 4 0,-6-18 1 15,7 17-2-15,-1-9 5 0,-6-8-6 0,12 14 8 16,-12-14-4-16,15 11 8 0,-15-11 14 0,20 4 36 15,-20-4 10-15,19 0 35 0,-19 0 19 16,19-11 17-16,-9 6 0 0,-2-5 1 0,2 1 9 16,-1-4-5-16,-1-2-13 0,2 0-9 0,-1-5-10 15,-5-2-7-15,4 0 0 0,0-2-4 0,-4-2-6 16,1 1-3-16,-3-2 27 0,2 4 49 0,-4 3 10 16,0-1 21-16,4 2-7 0,-4 6 0 15,0-2-40-15,0 15-18 0,0-25-47 0,0 25-22 16,0-18-40-16,0 18-7 0,0 0-17 0,0 0 5 15,0 0-4-15,0 0 6 0,-15 18-10 16,11-2 8-16,-4 1-6 0,4 3 6 0,0 2-8 16,2 1 15-16,-5 2-10 0,3 0-2 0,-2-4 1 15,2 0-1-15,2 1 6 0,0-4 2 0,-2 1-66 16,2 0-181-16,0-2-194 0,0-2-184 16,2-1 24-16,0-14-23 0,-9 21-99 0,9-21-566 15,-8 12-925-15</inkml:trace>
  <inkml:trace contextRef="#ctx0" brushRef="#br0" timeOffset="39366.91">12998 7265 348 0,'8'-14'499'0,"-8"14"-105"0,11-11-45 0,-11 11-42 16,16-13-14-16,-5 3-38 0,1 3-16 0,2-1-41 16,1 0-36-16,-1 0-37 0,3-1-17 0,-3 2-29 15,3 1-12-15,-3 0-22 0,1 0-23 0,-3 2-104 16,1 0-96-16,-13 4-106 0,16-3-116 15,-16 3-401-15,0 0-404 0</inkml:trace>
  <inkml:trace contextRef="#ctx0" brushRef="#br0" timeOffset="39661.92">12266 7825 1146 0,'-18'14'888'0,"-1"-1"-179"0,-2-2-108 15,11-2-64-15,-2-1-65 0,1-1-45 0,11-7-43 16,-8 6-20-16,8-6 67 0,15-6-14 0,1-1-30 16,17-5-75-16,11-4-33 0,28-9-62 15,4 0-21-15,5 0-64 0,4-1-28 0,2 0-18 16,1 4-37-16,3-3 4 0,-2 4-53 0,-4 2 0 16,-4 0 0-16,-17 4 0 0,-15 5 0 15,1 2 0-15,-13 0 0 0,-4 1-87 0,-6 2-180 16,-6 2-42-16,-3 0-16 0,-1-1-32 0,-3 2-60 15,-14 2-85-15,13-2 33 0,-13 2 46 0,0 0-21 16,-11 5-54-16,-1-2-50 0,-2 1-16 16,-3-1-366-16,3 1-581 0</inkml:trace>
  <inkml:trace contextRef="#ctx0" brushRef="#br0" timeOffset="44652.09">16520 7746 401 0,'9'-15'364'15,"-9"15"-84"-15,8-13-1 0,-8 13-25 0,6-10-15 16,-6 10-8-16,0 0-44 0,4-10-15 16,-4 10-42-16,0 0-12 0,0 0-41 0,0 0-4 15,0 0-32-15,0 0 12 0,0 0-18 0,0 0 54 16,-2 27 5-16,-2-7 5 0,-2 2-12 15,-2 4-5-15,1 3-11 0,-1 4 2 0,-2-1-9 0,-1 2-3 16,3 1-6-16,-2-2 7 0,0 0 3 16,-1 0 8-16,-1-1-16 0,1-2 2 0,1-2-16 15,2-5 1-15,-2 0-12 0,1-3 1 0,3-5-14 16,0 0 10-16,0 0 1 0,-1-3 36 16,3-2 20-16,4-10-22 0,-10 8-14 0,10-8-10 15,0 0-1-15,-14-7-5 0,14 7-11 0,-11-18-9 16,7 5-3-16,0-1 0 0,2 2 1 15,-2-3-6-15,2 4 7 0,2 11 28 0,-7-22 5 16,7 22-7-16,-4-16-7 0,4 16-14 0,-2-12-15 16,2 12-4-16,0 0-3 0,0 0-3 15,0 0 6-15,0 0 2 0,0 0-2 0,0 0 4 16,2 12 0-16,-2-12 3 0,11 16 13 0,-5-9 22 16,0 1 36-16,2-1 26 0,1 0 11 0,1-3 10 15,0 2 1-15,3-5-6 0,-1 3 5 16,3-3 15-16,-1-2-31 0,3-3-15 0,-3 1-20 15,5-4-11-15,-3 1-16 0,3-1-78 0,-3-1-232 16,1 1-187-16,-3 1-74 0,-1-2-246 16,-1 3-570-16,-12 5-1004 0</inkml:trace>
  <inkml:trace contextRef="#ctx0" brushRef="#br0" timeOffset="48293.62">16539 8584 397 0,'2'-13'330'0,"-2"13"-64"0,0 0 1 16,0-17-33-16,0 17 14 0,0 0 0 0,-2-15-7 15,2 15-26-15,0 0 2 0,-4-12-32 0,4 12-25 16,-8-9-21-16,8 9-23 0,-9-4-21 15,9 4-18-15,0 0-10 0,-22 2-14 0,11 4-5 16,-1 1 0-16,-1 3-5 0,1 3-2 0,-2 4 0 16,-1 2-13-16,1-1-1 0,1 5-3 15,-1-2-9-15,1-1 8 0,3 3-3 0,0-2 3 16,1-1-3-16,1-1-7 0,2-2 7 16,2-1-8-16,0 0-3 0,2-2 10 0,0 1-13 15,2-15 13-15,0 23-13 0,0-23 13 0,8 22-8 16,-4-14 7-16,-4-8-1 0,14 12 3 0,-3-8-12 15,-11-4 13-15,20 6-14 0,-20-6 11 0,29-2-9 16,-14-2-2-16,1 0 0 0,1-3 0 16,2-2-1-16,-1-5-1 0,3 2-2 0,-3-4 4 15,3-3-4-15,2-1-1 0,-2-3-1 0,-3 2 2 16,3-2-3-16,-3-1 2 0,1 1 3 16,-2 1-3-16,-3 3 5 0,-2-1-6 0,1 1 7 15,-3 0-8-15,0 0 6 0,-1 0-5 0,-3 2 9 16,2 0-9-16,-2 2 2 0,-1 0-6 0,1 1 12 15,-2 2 1-15,0 1 30 0,-4 11-4 16,6-18 4-16,-6 18-15 0,6-15-8 0,-6 15 0 16,0 0-11-16,5-15 0 0,-5 15-5 0,0 0-5 15,0 0 12-15,0 0-9 0,0 0 0 0,0 0 0 16,-13 13-1-16,7-1 2 0,0 1 2 16,0 2-1-16,-5 0 8 0,3 4 4 0,-2 3 2 15,1 0 6-15,-1 0 2 0,2-1-1 0,-1 1-5 16,1 1-6-16,2-5 1 0,2 0 0 15,-2-2-5-15,4-1-1 0,-3-1-3 0,3-1 6 16,2-13-7-16,0 23 13 0,0-23 0 16,11 18 5-16,-1-14-4 0,0 0 4 0,5-4-2 15,1-2 5-15,3-4-6 0,2-5-4 0,1-2 2 16,3-5-7-16,0-3 4 0,4-6-5 0,-4-3-10 16,0-2-1-16,-1-1 3 0,-3-1-3 0,-4 5 4 15,-3 2 4-15,-2 5-2 0,-3 2 0 0,-1 4-2 16,-2 1 3-16,0 2-9 0,-1 1 2 15,-5 12-5-15,4-12 5 0,-4 12-2 0,0 0 4 16,-13 9 11-16,5 4 15 0,-4 7 40 16,-1 7 22-16,-5 11 15 0,1 5 17 0,-2 2 25 15,1 6 21-15,-3 0 43 0,-6 19 54 0,3 1-1 16,3-12 7-16,0-10-14 0,0 2-2 16,-1-3-12-16,-1-3-9 0,0-3-48 0,-2-2-14 15,1-2-50-15,-1-5 0 0,4-9-50 0,1 1-68 16,1-8 0-16,0-4 0 0,5-3 0 0,-3-5 0 15,1-4 0-15,-1-5-252 0,1-4-180 0,-1-2-89 16,3-5-78-16,-1-4-26 0,1 2 143 16,-1-1-31-16,5 0-57 0,-5 0-103 0,7 3-439 15,-2 0-760-15</inkml:trace>
  <inkml:trace contextRef="#ctx0" brushRef="#br0" timeOffset="50278.2">16026 8460 427 0,'0'0'595'0,"0"0"-144"0,-4-13-100 0,4 13-71 16,0 0-71-16,-25 1-59 0,11 3-13 15,-5 7-30-15,-3 1 3 0,-1 7-8 0,-2 3 5 16,-2 5-21-16,2 3-4 0,5-2-21 0,3 0-2 16,5 3-13-16,-1-2 2 0,7-4-12 15,0 1 4-15,4-3-15 0,0-2 3 0,2 0-2 16,2-2 0-16,-2 0-1 0,2-3-7 0,0-1 10 16,0-4 28-16,-2-11 58 0,2 23 84 0,-2-23 52 15,0 17 34-15,0-17-10 0,0 0-55 16,-8 13-37-16,8-13-46 0,0 0-31 0,-21-4-23 15,11 0-38-15,10 4-90 0,-17-11-124 0,11 3-100 16,0-3-79-16,6 11-96 0,0-19-91 16,6 7-93-16,2 2-359 0,7-1-643 0</inkml:trace>
  <inkml:trace contextRef="#ctx0" brushRef="#br0" timeOffset="50400.82">16090 8771 1034 0,'13'-1'880'15,"-13"1"-161"-15,21-2-88 0,-21 2-60 16,12-1-63-16,-12 1-42 0,0 0-83 0,12-2-71 15,-12 2-39-15,0 0 6 0,0 0-71 16,0 0-122-16,0 0-318 0,0 0-281 0,0 0-12 16,0 0-198-16,-14 7-658 0,6 1-1055 0</inkml:trace>
  <inkml:trace contextRef="#ctx0" brushRef="#br0" timeOffset="54518.48">15702 9158 372 0,'0'0'354'15,"0"0"-54"-15,0 0-55 0,0 0-34 0,0 0-30 16,0 0-20-16,-8 6-15 0,8-6-24 0,0 0-33 16,0 0-11-16,0 0-10 0,0 0-12 15,0 0 4-15,0 0 4 0,0 0 9 0,0 0 29 16,16 9-3-16,-3-9 14 0,5-2-8 0,5 2-21 15,0-1-7-15,6-1-12 0,-1 0-11 0,3 0-8 16,-2-1-12-16,2 0-3 0,0 1-5 0,-2 0-7 16,0 1-3-16,0-1-6 0,0 0 3 15,-4 2-4-15,0 0-4 0,-5-1 1 0,3 0-2 16,-4 1-1-16,-1 0 2 0,-3 0-1 0,1 0-3 16,-16 0 0-16,25-1 2 0,-25 1-2 15,21 1 3-15,-21-1-11 0,14 0 14 0,-14 0-6 16,0 0 2-16,17 0-3 0,-17 0-5 0,0 0-26 15,0 0-51-15,14 1-34 0,-14-1-59 16,0 0-49-16,0 0-65 0,11 8-46 0,-11-8-383 16,6 8-291-16</inkml:trace>
  <inkml:trace contextRef="#ctx0" brushRef="#br0" timeOffset="54879.47">17085 8989 175 0,'0'0'541'0,"0"0"-135"16,0 0-89-16,0 0-51 0,0 0-6 0,0 0-31 15,20-4 7-15,-5 1-24 0,1 0-15 0,3-2-7 16,6 1-27-16,0-1-23 0,4-1-28 0,0 0-19 16,-1 2-15-16,1-1-16 0,-2 1-14 15,2 0-5-15,-2 1-17 0,-4-1 1 0,-3 1-9 16,1 2 3-16,-2-2-21 0,-3 0-62 0,1 3-80 15,-5-4-109-15,-12 4-123 0,21-1-94 16,-21 1-338-16,0 0-411 0</inkml:trace>
  <inkml:trace contextRef="#ctx0" brushRef="#br0" timeOffset="59061.65">15534 9764 88 0,'0'0'606'0,"0"0"-150"15,-6-7-67-15,6 7-69 0,0 0-21 0,0 0-57 16,0 0-21-16,0 0-40 0,0 0-24 0,0-13-34 15,0 13-20-15,0 0-29 0,6-9-10 16,-6 9-17-16,15-11-5 0,-5 6-13 0,3 0 3 16,-1 1-11-16,0 0 5 0,3 0-10 0,1 3 4 15,-1 1 7-15,-1 1 5 0,1 1 1 16,-1 2-7-16,-1 2 4 0,-1 3 9 0,-2 0 0 16,-1 3 2-16,-3 3 18 0,-2 2 7 0,-2 0 5 15,-4 5-14-15,-2 4 1 0,-2 1-20 16,-7 3-8-16,-1 0-4 0,-3 2 1 0,3-3-11 15,-5 1-1-15,1-2-1 0,-1-2-5 0,0-1 2 16,3-3 2-16,1-3-9 0,1-2 13 16,4-4 0-16,-1-2 69 0,3-1 24 0,2 0 20 15,6-10 0-15,-11 7-30 0,11-7-24 0,0 0-18 16,3-13-9-16,3 2-14 0,2-4-3 0,6-5-9 16,3-4-7-16,4-3 0 0,3-6-3 15,1-2-2-15,4 2-1 0,0-2 1 0,2 1-7 16,-2 1 4-16,0-1-4 0,-2 2 1 0,0 2 6 15,-7 6-6-15,1 0-1 0,-6 6-1 16,-1 3-2-16,-4 2 7 0,1 0-4 0,-3 4-1 16,0-1 0-16,-2 3-3 0,-6 7 2 0,9-11-1 15,-9 11-3-15,0 0 0 0,0 0 7 0,-13 11-3 16,3-2 12-16,-2 3 0 0,-1 4 4 16,-1 3-2-16,-1 2-1 0,3 1 4 0,2 3 6 15,-1-3 6-15,3 3-3 0,0-2 1 0,6-2 1 16,0-1-2-16,2-1 0 0,2-1 0 0,2 0 7 15,4-3 0-15,2 0-1 0,1-4-4 16,1 2-4-16,3-3-3 0,-1-3-12 0,0 1-38 16,1-5-124-16,-1 1-72 0,1-1-66 0,-3 0-56 15,-12-3-57-15,23 0-57 0,-23 0-55 16,17-4-70-16,-17 4-313 0,14-6-535 0</inkml:trace>
  <inkml:trace contextRef="#ctx0" brushRef="#br0" timeOffset="59328.1">16142 9980 143 0,'0'0'769'0,"0"0"-180"16,0 0-100-16,0 0-72 0,0 0-52 15,0 0-5-15,0 0-17 0,-4-8-31 0,4 8-45 16,0 0-48-16,0 0-40 0,0 0-38 0,0 0-26 15,0 0-20-15,12-7-10 0,-12 7-12 0,21-3-6 16,-9 1-10-16,3 0-5 0,-1-1-16 0,-1 2-3 16,1-2-11-16,3 1-1 0,-3 0-3 15,1 1-4-15,1-2-3 0,-1 2-4 0,-1-1-4 16,-1 2-41-16,-13 0-146 0,22-5-108 0,-22 5-98 16,19-3-149-16,-19 3-687 0,21-2-867 15</inkml:trace>
  <inkml:trace contextRef="#ctx0" brushRef="#br0" timeOffset="59833.46">16866 9763 576 0,'12'-13'564'0,"-4"2"-130"15,1 1-42-15,-1-2-54 0,-2 5-35 0,2-2-10 16,-8 9-37-16,11-14-18 0,-11 14-43 15,6-9-33-15,-6 9-41 0,0 0-18 0,0 0-12 16,0 0 26-16,0 0-4 0,4 13-9 0,-4-13-15 16,-4 23-23-16,2-10-10 0,0-1-6 15,0 3-7-15,0-1-10 0,2-1-7 0,2 2-3 16,0 0 0-16,2-3 2 0,-2 2-6 0,4-1 4 16,-2-3-3-16,5 1 5 0,-3-2-7 0,2-3 5 15,-8-6-13-15,17 4 10 0,-17-4-9 0,20-3 1 16,-9-2 0-16,-1-4-1 0,2 1-6 15,-1-4 7-15,1-1-3 0,-2-1 6 0,1-1-7 16,-3 2 15-16,0-1 16 0,0 2 34 0,-1-1 22 16,-1 3 13-16,0 0 7 0,-6 10-3 15,8-15 18-15,-8 15-4 0,4-10-23 0,-4 10-23 16,0 0-9-16,0 0 9 0,0 0 65 0,0 0 51 16,0 0 65-16,-2 21 22 0,-2-6 26 15,0 0-12-15,0 3 2 0,0 2-140 0,-2 0-159 16,-1 2 0-16,1 1 0 0,-2-1 0 0,0 0 0 15,-1-2 0-15,3-2 0 0,-2-1 0 0,-2-1 0 16,1-1 0-16,-1-2 0 0,0 1 0 16,-1-3 0-16,1-3 0 0,0 0 0 0,-3-2 0 15,1-2 0-15,12-4 0 0,-23 2 0 0,23-2 0 16,-25-3-510-16,13 0-291 0,0 1-45 16,-1 0 104-16,-1 0 54 0,-1 1-33 0,-1 1-513 15,-1 0-875-15</inkml:trace>
  <inkml:trace contextRef="#ctx0" brushRef="#br0" timeOffset="60196.1">15340 10414 511 0,'-19'4'441'0,"5"-1"-57"15,2 1-18-15,-1-1-20 0,1 0-16 0,12-3-7 16,-19 5-21-16,19-5-6 0,-12 2-28 0,12-2-37 16,0 0-46-16,-13 2-31 0,13-2-29 0,0 0 19 15,0 0 34-15,0 0 16 0,23 3-17 0,-8-3 11 16,1-3-31-16,5 2 2 0,6-2-35 15,2 0-3-15,2-1 48 0,6-2-63 0,0 1 14 16,4-3-55-16,9 1 19 0,-2 2-51 16,-5-2 24-16,-2 4-54 0,1-1-10 0,-3 2-155 15,0 1-162-15,-6-1-67 0,2 4-27 0,-4 0-60 16,2-1-87-16,-1 3-118 0,-1-1-358 0,6 4-691 16</inkml:trace>
  <inkml:trace contextRef="#ctx0" brushRef="#br0" timeOffset="60480.19">17033 10476 563 0,'-14'-8'685'0,"14"8"-164"0,-13-5-110 15,13 5-58-15,0 0 18 0,-12-5 28 16,12 5 22-16,0 0-35 0,0 0-43 0,-8-7-70 0,8 7-19 15,0 0-40-15,16-7 11 0,-1 3-25 16,5 2 60-16,5-3 8 0,6 0-26 0,2-2-35 16,4 2-33-16,5-3-20 0,-3 2-37 0,8-3-30 15,1 3-16-15,-7 0-16 0,-1-1-1 0,-1 1-20 16,0 1-11-16,-4 0-11 0,-4 1-33 16,-4-1-110-16,-4 2-133 0,-2 2-147 0,-3-2-154 15,-3 3 14-15,-15 0 46 0,22-3-99 16,-22 3-153-16,0 0-370 0,0 0-774 0</inkml:trace>
  <inkml:trace contextRef="#ctx0" brushRef="#br0" timeOffset="87630.74">5949 2399 129 0,'0'0'343'0,"0"0"-78"15,6-7-35-15,-6 7-54 0,0 0 0 16,0 0-38-16,0 0 3 0,0 0-17 0,0 0-9 16,0 0-17-16,0 0-8 0,0 0-10 0,0 0-23 15,0 0 8-15,0 0-7 0,0 0 5 0,0 0-12 16,0 0 12-16,0 0-13 0,0 0 19 0,0 0-19 15,0 0 17-15,0 0-12 0,0 0 7 16,0 0-24-16,0 0 9 0,0 0-17 0,0 0 8 16,0 0-24-16,0 0 10 0,0 0-22 15,0 0 13-15,0 0-13 0,0 0 7 0,0 0-15 16,0 0 11-16,0 0-18 0,0 0 16 0,0 0-12 16,0 0 8-16,0 15-8 0,0-15 13 15,-2 17-16-15,2-17 16 0,-2 26 4 0,0-9 0 16,0 0-3-16,0 2-16 0,0 1 15 0,0 1-7 15,2 1 9-15,-2 2-20 0,0 4 24 0,2-1-15 16,-4 3 15-16,4 1-22 0,-4-1 22 16,1 0-16-16,3 0 14 0,-2 2-13 0,2-4 13 15,-2 2-15-15,2 1 17 0,0-3-19 0,0 2 19 16,0 0-15-16,0 1 20 0,0 0-4 0,0 2-1 16,-2 1 12-16,2 1-19 0,0-1 4 15,-2 3-6-15,2 4 5 0,-2-7-16 0,2 1 20 16,-2-1-19-16,0 0 17 0,2-2-17 0,-2-1 18 15,2 2-15-15,-4-2 19 0,4 1-19 16,0-2 17-16,-4-1-11 0,4 1 9 0,-2 0-15 16,2-1 19-16,-3-1-2 0,1 0 2 0,2 0-1 15,-2-5-3-15,0 2-1 0,2-2 0 0,-2 1 0 16,0-3 12-16,2 2-15 0,-2-4 14 16,2 3-17-16,-2-2 9 0,2-1-13 0,0-1 15 15,0-1-16-15,0-1 13 0,0 0-11 0,0-2 13 16,0-14-15-16,-4 27 15 0,4-27-16 15,-2 21 17-15,2-21-14 0,0 18 14 0,0-18-11 16,-2 12 12-16,2-12-12 0,0 0 15 0,0 15-9 16,0-15 13-16,0 0-7 0,0 0 14 15,0 14 1-15,0-14 9 0,0 0 3 0,0 0 6 16,0 0 3-16,0 0-1 0,-2 14 8 0,2-14-14 16,0 0 6-16,0 0-14 0,0 0 4 0,0 0-12 15,0 0 1-15,0 0-13 0,0 0 1 0,0 0-8 16,0 0 5-16,0 0-9 0,2 12 2 15,-2-12-11-15,0 0 9 0,0 0-12 0,0 0 6 16,0 0-7-16,0 0 9 0,0 0-6 0,0 0 0 16,14 4 3-16,-14-4 7 0,21 4-7 15,-21-4 9-15,27 0-8 0,-11 0 6 0,1 0-7 16,-1 2 10-16,1-2-9 0,2 1 4 16,-1-1-3-16,1 1 6 0,-1-1-9 0,1 0 14 0,2 0-16 15,-5 2 10-15,3-2-8 0,-1 0 12 16,-1 1-10-16,-1-1 15 0,3 0-15 0,-4 0 7 15,1-1-7-15,1 1 11 0,-5-2-10 0,2 2 5 16,1-2-1-16,-3 0 4 0,1-2 11 16,-13 4 22-16,22-4 18 0,-11 0 24 0,-11 4 7 15,18-11 7-15,-5 6 1 0,-7-5-11 0,2 3-7 16,1-5-10-16,-1 0-14 0,0-2-1 16,-2-1-23-16,3-4 1 0,-5 2-8 0,4-8-2 15,-2 3-8-15,2-4 1 0,-6-2-7 0,5-2 4 16,-3 0-4-16,0-1 11 0,2-1-3 0,-2 0 22 15,-4 0-3-15,2-2-2 0,0 0 3 16,0 0-7-16,-2 2 5 0,0-1 4 0,0-1 3 16,0 1-6-16,0-2-4 0,-2 2-12 0,2 0 1 15,-2-1-12-15,2 0 5 0,-2 0-9 16,2 0 0-16,0 1 2 0,0 1-1 0,0-1-3 16,0 2-1-16,-4 1 1 0,4 1 0 0,0-1 1 15,0 5 1-15,0 2-4 0,-4-1 3 0,4 2 0 16,-2-1-4-16,0 1 3 0,0 1 0 15,2 0-3-15,-2 1 1 0,0-1-5 0,0 1 4 16,2 1-6-16,-2-1 7 0,-1 2-7 0,3 0 8 16,-2 0-10-16,2 2 11 0,0 0-7 15,0-1 11-15,-4 4-6 0,4-1 4 0,0 14-8 16,0-24 10-16,0 24-10 0,-4-21 8 0,4 21-7 16,-2-18 6-16,2 18-3 0,-2-18 4 0,2 18-7 15,0 0 4-15,-2-18-6 0,2 18 8 0,0 0-9 16,0-16 6-16,0 16-6 0,0 0 0 15,-2-18 0-15,2 18 5 0,0 0-3 0,0-19 4 16,0 19-2-16,0 0 3 0,-2-18-2 16,2 18 6-16,0 0-8 0,0-18 10 0,0 18-10 15,0 0 5-15,-2-15-3 0,2 15 2 0,0 0-4 16,-2-17 4-16,2 17-6 0,0 0 5 0,0-19-2 16,0 19 0-16,0 0 2 0,-2-20 0 15,2 20-2-15,0 0 2 0,0-15 5 0,0 15-5 16,0 0 3-16,0 0-1 0,-2-15-1 0,2 15-3 15,0 0 1-15,0 0 1 0,0 0-1 0,0-13-2 16,0 13 0-16,0 0-2 0,0 0 1 16,0 0 1-16,0 0 1 0,0 0-1 0,0 0-1 15,-5-12 1-15,5 12 0 0,0 0-3 0,0 0 3 16,0 0-2-16,0 0 2 0,0 0 0 16,0 0-1-16,0 0 2 0,0 0 0 0,0 0 2 15,0 0-4-15,0 0 0 0,0 0-2 0,-6-9 3 16,6 9-2-16,0 0-1 0,0 0 2 0,0 0-7 15,0 0 7-15,0 0-9 0,-12 0 2 16,12 0-5-16,0 0 5 0,-23-3 2 0,23 3-2 16,-21 0 2-16,21 0 1 0,-24-1 1 0,11 0-1 15,-3 2 0-15,-1-1 2 0,1 0 4 0,-1 1-5 16,-2-1 2-16,3 0 1 0,-3 1-3 16,3 1 4-16,-3-2 2 0,3 2 0 0,-1-1-2 15,-2 0 4-15,3 0-4 0,1 1 2 16,-1 0-4-16,-1-2 4 0,1 2 2 0,3-1-1 15,-1 0-2-15,2 1 2 0,1 0-2 0,11-2 1 16,-27 2 1-16,27-2 1 0,-20 3 3 0,20-3-4 16,-19 2-2-16,19-2 0 0,-14 2 3 15,14-2-2-15,0 0 0 0,-17 2 1 0,17-2 1 16,0 0-1-16,0 0-2 0,-14 2 3 0,14-2-5 16,0 0-12-16,0 0-41 0,0 0-55 0,0 0-43 15,-15 0-46-15,15 0-40 0,0 0-8 16,0 0-26-16,0 0-16 0,0 0-3 0,0 0-39 15,-10 4 15-15,10-4 1 0,0 0-19 0,0 0-294 16,-4 15-188-16</inkml:trace>
  <inkml:trace contextRef="#ctx0" brushRef="#br0" timeOffset="89507.31">6286 1975 413 0,'0'0'319'0,"0"0"-56"0,-2-11-29 16,2 11-15-16,0 0-37 0,-6-11-42 0,6 11-15 16,0 0-26-16,-8-10-14 0,8 10-28 0,-11-5-7 15,11 5-11-15,-12-4-12 0,12 4-7 16,-15 0-4-16,15 0-5 0,-20 3 1 0,20-3-5 15,-19 7 1-15,7-2-8 0,3 2 5 0,-1 1-8 16,2 1 3-16,0 0 5 0,1-1-11 16,1 3 9-16,0 0-11 0,2 0-18 0,4-11-8 15,-2 20-21-15,2-20-4 0,0 18-33 16,0-18 40-16,6 14-23 0,-6-14 39 0,8 10-29 16,-8-10 43-16,0 0-26 0,13 4 34 0,-13-4-27 15,0 0 53-15,18-4-12 0,-18 4 52 16,11-5 12-16,-11 5 7 0,8-4 4 0,-8 4 17 0,10-6-14 15,-10 6-4-15,0 0-11 0,8-5-16 16,-8 5-4-16,0 0 0 0,0 0-15 0,0 0-7 16,11-5-21-16,-11 5 11 0,0 0-5 0,0 0-3 15,0 0-5-15,0 0 2 0,0 0-2 16,6 12 6-16,-6-12 2 0,-4 17-5 0,2-6 10 16,0 2-13-16,-5 0 11 0,1 2-11 15,0 0 9-15,-4 2-11 0,1-1 12 0,-3 2-4 16,0-1 8-16,-3-2 1 0,3 2-10 0,1-4 7 15,-3-2-4-15,2 0 6 0,1-1-18 0,3-2 21 16,-2 0-14-16,1-3 10 0,9-5-3 16,-12 11 2-16,12-11-10 0,0 0 3 0,-14 4-14 15,14-4 10-15,0 0-15 0,0 0-2 0,0 0 5 16,6-15-5-16,-6 15 1 0,16-14 9 0,-3 7-3 16,-3-1 1-16,2 0 11 0,3-1-12 15,-1 1 8-15,1-2-3 0,1 1-1 0,-1-1 3 16,1 2-8-16,-3-3 7 0,3 4 4 0,-3-3-7 15,-1 1 6-15,1 1-9 0,-3 1 6 16,0-2 3-16,-2 2-1 0,1-2 8 0,-1 2-10 16,-8 7 10-16,10-15-12 0,-10 15-3 0,9-15 8 15,-9 15-4-15,2-11-3 0,-2 11 1 0,0 0 2 16,2-14 4-16,-2 14-5 0,0 0 5 16,0 0 1-16,0 0 2 0,2-15-10 0,-2 15 15 15,0 0-14-15,0 0 9 0,0 0-4 0,0 0-11 16,0 0 14-16,0 0-3 0,0 0-26 0,0 0 26 15,-11 5 3-15,11-5-18 0,-4 10 20 16,4-10-2-16,-6 11 4 0,6-11 0 0,-4 12-1 16,4-12-7-16,-4 17-3 0,4-17 5 0,-2 13-10 15,2-13 7-15,-2 11 0 0,2-11-14 16,0 0 7-16,0 17 0 0,0-17-1 0,0 0 3 16,0 0-11-16,0 15 13 0,0-15-6 0,0 0 2 15,0 0 6-15,0 0 2 0,0 0 4 0,0 12 2 16,0-12 0-16,0 0-3 0,0 0 6 15,0 0-10-15,0 0 3 0,0 0 4 0,0 0-5 16,0 0-3-16,0 0 0 0,10-6 6 0,-10 6-8 16,0 0 1-16,0 0 8 0,12-8 0 15,-12 8-6-15,0 0 4 0,9-7 0 0,-9 7-6 16,0 0 3-16,12-8-14 0,-12 8 15 0,0 0-1 16,10-4 2-16,-10 4-1 0,0 0 2 15,0 0-3-15,0 0-3 0,15-1 5 0,-15 1 4 16,0 0-13-16,0 0 7 0,0 0 9 0,10 4-6 15,-10-4 0-15,0 0-1 0,0 0-1 0,0 0 6 16,6 8 1-16,-6-8-4 0,0 0 2 0,0 0 5 16,0 0-4-16,0 0-10 0,0 0 11 15,0 0-3-15,0 0-1 0,19-4-1 0,-19 4-1 16,4-8 5-16,-4 8 4 0,6-12 10 16,-6 12 1-16,5-13 6 0,-5 13 5 0,8-9-5 15,-8 9 12-15,0 0-5 0,4-14 8 0,-4 14-3 16,0 0-9-16,2-11 4 0,-2 11-15 15,0 0 1-15,0 0 1 0,0 0-14 0,4-12-22 16,-4 12-8-16,0 0 24 0,0 0 0 0,0 0-7 16,8-7 10-16,-8 7-3 0,0 0-1 0,17-3-1 15,-17 3 1-15,0 0-3 0,19 2 15 0,-19-2-19 16,0 0 8-16,12 1 2 0,-12-1-6 16,0 0 6-16,0 0-1 0,14 3 2 0,-14-3-8 15,0 0 11-15,0 0-7 0,5 9 9 0,-5-9-9 16,0 0 7-16,4 11-26 0,-4-11-40 15,0 0-53-15,2 11-57 0,-2-11-53 0,0 0-95 16,4 14-127-16,-4-14 10 0</inkml:trace>
  <inkml:trace contextRef="#ctx0" brushRef="#br0" timeOffset="90068">6615 2132 332 0,'0'0'408'0,"0"0"-78"16,0 0-87-16,0 0-40 0,0 0-36 0,0 0-41 15,0 0-12-15,0 0-33 0,0 0-13 0,0 0-22 16,0 0-19-16,0 0 9 0,-13 5-11 16,13-5-10-16,-8 11-3 0,8-11-2 0,-8 11 3 15,8-11-5-15,-6 14 4 0,6-14-4 0,-7 13-9 16,7-13-3-16,0 0-1 0,-2 15-8 16,2-15-12-16,0 0-5 0,5 13 5 0,-5-13-2 0,0 0 1 15,12 6 1-15,-12-6 5 0,0 0-3 16,19-2 7-16,-19 2-5 0,12-9 17 0,-12 9 3 15,14-12-5-15,-14 12 5 0,9-14 5 16,-9 14 17-16,8-14 8 0,-8 14-2 0,6-13 5 16,-6 13 8-16,0 0-9 0,8-11 1 0,-8 11-15 15,0 0-1-15,0 0-1 0,5-9-10 0,-5 9 3 16,0 0-9-16,0 0 4 0,0 0-14 16,6-10 10-16,-6 10 4 0,0 0-7 0,0 0 0 15,0 0 11-15,4-7 37 0,-4 7 25 0,0 0 39 16,0 0-8-16,8-12-15 0,-8 12 8 0,2-15 16 15,-2 15-13-15,4-16-1 0,-4 16-8 16,4-21-6-16,-4 21-4 0,5-23-7 0,-5 23-2 16,2-22 11-16,-2 22-18 0,0-20 14 0,0 20-23 15,0-15 6-15,0 15-22 0,0 0 9 16,0-15-30-16,0 15 7 0,0 0-22 0,0 0 5 16,0 0-19-16,-2-12 14 0,2 12-24 15,0 0 20-15,0 0-13 0,0 0 15 0,0 0-8 16,-5 12 0-16,5-12 7 0,-2 15-2 0,2-15 1 15,0 22 3-15,0-22 1 0,-2 20 0 0,2-20 3 16,-2 23-4-16,2-23-12 0,0 22-41 0,0-22-55 16,0 23-49-16,0-23-38 0,0 19-50 15,0-19-28-15,0 15-36 0,0-15 10 0,0 0 2 16,2 17-1-16,-2-17 32 0,0 0-141 0</inkml:trace>
  <inkml:trace contextRef="#ctx0" brushRef="#br0" timeOffset="90302.25">6704 2151 706 0,'0'0'121'0,"0"0"10"0,0 0 40 16,0 0-42-16,0 0 38 0,0 0-9 0,0 0-21 15,0 0-23-15,0 0-24 0,0 0-10 16,14-4-11-16,-14 4-22 0,10-6-4 0,-10 6-6 16,17-7-4-16,-7 3-13 0,-1-2-3 0,1 1 1 15,2 1 3-15,-3-2-11 0,-9 6 7 0,14-9 21 16,-14 9 41-16,12-8 14 0,-12 8 12 16,0 0-3-16,9-8 10 0,-9 8-20 0,0 0-13 15,0 0-18-15,-9-9-17 0,9 9-3 0,0 0-14 16,-18-2-4-16,18 2-5 0,-13 3-5 15,13-3-10-15,-14 1-2 0,14-1 2 0,-12 8-7 16,12-8 3-16,-13 12-3 0,13-12 8 0,-8 18-8 16,8-18 9-16,-2 19-24 0,2-19-61 0,0 25-92 15,2-13-110-15,2-1-101 0,2 0-354 16,0-3-316-16</inkml:trace>
  <inkml:trace contextRef="#ctx0" brushRef="#br0" timeOffset="90804.87">7347 1906 364 0,'0'0'286'0,"0"0"-40"16,0 0-75-16,0 0-22 0,0 0-55 0,0 0 2 15,0 0-22-15,0 0-13 0,-13 9-6 16,13 4-12-16,-4 0-11 0,-2 2-6 0,2 4 2 15,0 1-4-15,-5 2-3 0,5 1-4 0,-2 2 5 16,0-1-4-16,4-1-5 0,-7 1 2 0,3-1 1 16,2-3 6-16,-2 1-32 0,4-2-2 0,-6 0-80 15,3-3-38-15,-1 1-50 0,2-3-52 16,0-1-159-16,-4-3 85 0</inkml:trace>
  <inkml:trace contextRef="#ctx0" brushRef="#br0" timeOffset="91905.72">7136 2332 222 0,'0'0'402'0,"-13"-10"-62"15,13 10-54-15,-8-6-26 0,8 6-24 0,0 0-16 16,-10-11-15-16,10 11-22 0,0 0-41 16,0 0-31-16,0-13-21 0,0 13-21 0,4-12-13 15,-4 12-16-15,14-15-5 0,-3 8-13 0,1-1 2 16,3 1-9-16,1-1 10 0,1 0-21 0,3-1 7 16,3 0-6-16,-2 1-5 0,1 1 4 15,-5-1-3-15,2 3-3 0,-5-2 7 0,0 4-5 16,-1-1-4-16,-1 0 3 0,-12 4 0 0,19-7 3 15,-19 7-12-15,14-4 9 0,-14 4-1 16,0 0 1-16,17-3 2 0,-17 3-3 0,0 0 2 16,0 0-10-16,0 0 0 0,0 0 5 0,0 0 2 15,0 0-1-15,0 0-1 0,0 0 3 16,0 0-7-16,0 0 8 0,-4 18-3 0,4-18-1 16,-9 10 2-16,9-10 6 0,-10 11-7 0,10-11-1 15,-8 10 7-15,8-10-4 0,-8 10 0 0,8-10-3 16,-5 8 4-16,5-8-8 0,0 0 1 0,-4 11 18 15,4-11-30-15,0 0 19 0,0 0-22 16,0 0 3-16,0 0 9 0,2 12-4 0,-2-12 0 16,0 0 12-16,0 0-10 0,19-4-3 15,-19 4 1-15,10-11 6 0,-10 11 1 0,17-13-2 16,-13 3-6-16,2 3 16 0,-6 7 2 0,13-16-8 16,-13 16 8-16,8-14-7 0,-8 14-2 15,6-9 7-15,-6 9-8 0,0 0 3 0,0 0-12 16,8-10 5-16,-8 10-6 0,0 0 10 0,0 0-1 15,0 0 5-15,0 0-1 0,0 0-3 16,0 0 4-16,0 0-2 0,0 0 7 0,0 0-3 0,5 10-5 16,-5-10 1-16,0 0-17 0,0 0 26 15,6 9-6-15,-6-9 9 0,0 0-8 0,12 5 5 16,-12-5-3-16,0 0 6 0,15 0 1 0,-15 0-2 16,16-5-9-16,-16 5 11 0,15-6-4 15,-15 6-5-15,16-7 16 0,-16 7 1 0,15-11-2 16,-15 11 3-16,16-12 4 0,-16 12 8 15,15-13-5-15,-15 13 4 0,12-12 0 0,-12 12 8 0,10-11-5 16,-10 11-9-16,4-7 16 0,-4 7-13 16,0 0 0-16,0 0-11 0,7-10-9 0,-7 10 5 15,0 0-6-15,0 0-11 0,0 0-1 0,0 0 3 16,0 0 10-16,0 0-2 0,0 0-11 16,0 0 0-16,-11 5 6 0,11-5-3 0,0 0 4 15,0 0-1-15,-8 10-7 0,8-10-7 0,0 0 4 16,0 0-1-16,0 0-3 0,0 0 8 15,0 0 7-15,0 0 2 0,0 0 10 0,0 0 5 16,0 0 13-16,0 0 15 0,0 0 16 0,0 0 8 16,0 0 11-16,0 0 4 0,0 0-8 15,0 0-12-15,0 0-17 0,0 0-7 0,0 0-18 16,0 0-3-16,0 0-11 0,0 0-6 0,0 0-8 16,0 0 0-16,0 0-2 0,0 0 7 0,4 16 3 15,-4-3 2-15,-4 2-1 0,2 3-1 0,-2 3-3 16,0 3 6-16,-5-1 15 0,1 3-14 15,-2 4 13-15,-3 0-16 0,3-3 15 0,-2-3 0 16,3-3 3-16,3-2 0 0,-2-4 0 16,0 0 7-16,4-3 6 0,-3-1 47 0,7-11 77 15,-8 11-18-15,8-11-40 0,0 0-17 0,0 0-18 16,-4-17-11-16,8 4-28 0,0-2 8 0,0-4-21 16,5-3 11-16,1-3-22 0,0-4 7 0,7-1-7 15,-7 0 9-15,7-3-17 0,-5 4 14 16,3-3-11-16,-5 4 15 0,2 4-11 0,-3 3 10 15,-5 4-8-15,2 1 2 0,-2 2-17 0,0 2 9 16,-4 12-17-16,4-19 7 0,-4 19-20 16,0 0 19-16,0 0-11 0,0-13 3 0,0 13 1 15,-8 9 0-15,8-9 3 0,-10 16-2 0,10-16 2 16,-2 26 3-16,2-11 6 0,4 0 0 16,4 1 2-16,-4-1 3 0,7 2 0 0,1 0 5 15,0 0 1-15,3-1 16 0,1-2-16 0,-1-1 11 16,-1-2-18-16,-1 0 14 0,-3-3-35 0,-2 1-22 15,5 0-63-15,-9-2-51 0,-4-7-60 16,10 12-30-16,-10-12-88 0,-4 12-111 0,-6-6-336 16,-3 0-387-16</inkml:trace>
  <inkml:trace contextRef="#ctx0" brushRef="#br0" timeOffset="95283.83">6197 2389 126 0,'0'0'257'0,"0"0"-47"0,0 0-58 0,0 0 3 16,0 0-41-16,0 0 5 0,0 0-43 16,-12 1 22-16,12-1-41 0,0 0 14 0,0 0-42 15,0 0 19-15,0 0-33 0,0 0 23 0,0 0-34 16,0 0 18-16,0 0-32 0,0 0 27 0,0 0-29 16,0 0 29-16,14 3-29 0,-14-3 23 15,21 2-20-15,-7 0 27 0,3 0-9 0,2 0-3 16,-1 2 0-16,5-1 2 0,4 1 6 0,2 0-8 15,8 0-1-15,-4 2 9 0,6-2-7 16,1 1-4-16,1-1-3 0,0 1 6 0,1-1-9 16,1 0 9-16,0-2-7 0,-1 1 3 0,-1 0 7 15,-2-2-9-15,-6 1 3 0,3-1-9 0,-5-1 11 16,-5 3-1-16,3-2-21 0,-4-1 26 16,-2 0-25-16,0 0 18 0,-1 0-18 0,-5 0 27 15,2 0-29-15,-1 0 25 0,-3 0-4 0,1 0 2 16,-1 0 1-16,-15 0-2 0,27-1 3 15,-27 1-2-15,22 0-2 0,-22 0 0 0,21 0 0 16,-21 0-2-16,19 0 6 0,-19 0-10 0,0 0 3 16,18 0 3-16,-18 0-2 0,0 0-3 15,15-3 0-15,-15 3-1 0,0 0 9 0,0 0-9 16,12 0-1-16,-12 0 8 0,0 0 0 0,0 0 0 16,0 0 0-16,14 0-2 0,-14 0-6 0,0 0 12 15,0 0-9-15,0 0 10 0,0 0 4 0,17-1 6 16,-17 1 9-16,0 0-15 0,0 0 15 15,0 0-18-15,0 0 18 0,0 0-31 0,10-2 15 16,-10 2-14-16,0 0 20 0,0 0-36 0,0 0-28 16,0 0-88-16,0 0-99 0,0 0-230 15,0 0-13-15</inkml:trace>
  <inkml:trace contextRef="#ctx0" brushRef="#br0" timeOffset="99778.42">4355 4309 47 0,'0'0'412'0,"5"-11"-140"0,-5 11-59 16,4-12-32-16,-4 12-12 0,4-11 4 0,-4 11-9 16,0 0 16-16,4-14 3 0,-4 14-24 0,0 0 1 15,0 0-28-15,4-9 1 0,-4 9-26 16,0 0 0-16,0 0-30 0,0 0-10 0,0 0-31 16,0 0-14-16,0 0-13 0,0 0 2 0,0 0-1 15,2 20 3-15,-4-1-5 0,0 6-13 16,0 5 16-16,0 7-16 0,-4 3 22 0,4-1-13 15,-3 3 14-15,1-2 3 0,-2 0 7 0,2 1 19 16,0-3 20-16,0 0-4 0,-2-4 3 0,1-2-10 16,1-2-4-16,0-2-10 0,0-2-6 15,0-4-5-15,0-1-10 0,2-3 0 0,0-1-1 16,0-1-3-16,-1-3-1 0,1 1 2 0,2-14-6 16,-4 21 3-16,4-21-6 0,-4 16 6 15,4-16-4-15,-2 12 4 0,2-12 1 0,0 0-6 16,0 15 7-16,0-15 10 0,0 0-8 0,0 0 15 15,0 0 3-15,-4 12 3 0,4-12 0 0,0 0 2 16,0 0-20-16,0 0 9 0,0 0-18 16,0 0 4-16,0 0-11 0,-8-9-1 0,8 9 11 15,-7-9-17-15,7 9 8 0,0 0-7 0,-6-13 11 16,6 13-19-16,0 0 7 0,0 0-7 16,-6-11 0-16,6 11-5 0,0 0 6 0,0 0-10 15,0 0 11-15,0 0-8 0,-8-7 6 0,8 7-6 16,0 0 8-16,0 0-8 0,0 0 13 15,0 0-7-15,0 0 5 0,0 0-44 0,0 0-67 16,0 0-49-16,0 0-70 0,0 0-58 0,0 0-40 16,0 0-31-16,0 0-430 0,0 0-392 15</inkml:trace>
  <inkml:trace contextRef="#ctx0" brushRef="#br0" timeOffset="100117.99">4138 4701 67 0,'-4'-20'543'15,"4"20"-151"-15,-2-14-55 0,2 14-68 0,0 0-34 16,-2-16-60-16,2 16-46 0,0 0-23 0,0 0-21 16,0 0-27-16,-2-14-13 0,2 14-17 0,0 0 12 15,6 8-12-15,-6-8 18 0,13 19-18 16,-5-8 12-16,0 2-24 0,3 0 21 0,-1-1 3 15,2 0-7-15,3-2 1 0,-3 2 16 0,5-4 55 16,-1-1 12-16,1 1 23 0,1-5 15 16,1 0 10-16,0-3-7 0,1-3 8 0,1-1-26 15,2-5-10-15,-3-4-27 0,5-1-10 0,-2-3-26 16,0-3-3-16,-1-1-18 0,-3 1-9 16,2-1-7-16,-7 1-10 0,1 2 3 0,-5 5-1 15,2 0-11-15,-3 1-24 0,-1 1-97 0,-2 2-85 16,-6 9-70-16,10-13-87 0,-10 13-113 0,0 0-85 15,0 0-297-15,-8 11-469 0</inkml:trace>
  <inkml:trace contextRef="#ctx0" brushRef="#br0" timeOffset="109700.43">3750 5499 44 0,'0'0'478'0,"0"0"-109"0,0-11-61 16,0 11-39-16,0 0-20 0,0 0-8 0,0 0-11 15,0-15-10-15,0 15-4 0,0 0-8 16,0 0-17-16,0 0-20 0,0 0-26 0,0 0-27 16,0 0-26-16,0 0-21 0,0 0-16 0,0 0-15 15,0 0-12-15,0 0-13 0,0 0-4 16,0 0 1-16,0 0-2 0,-2 25-3 0,0-7-4 16,2 0 3-16,-2 1 2 0,2 3-4 0,0 1 2 15,-3 3 1-15,3-3 0 0,-2 2 0 0,2-2 3 16,0 3-5-16,0-2 5 0,-2 0-1 0,2 0-2 15,0-3-2-15,0 2 3 0,0-2-6 16,-2-1 9-16,2 0-8 0,0-1 0 0,-2-3-29 16,0 1-48-16,-2-2-34 0,0-2-64 15,0 1-40-15,-2-4-41 0,-1-1-16 0,1-1 9 16,6-8-23-16,-18 8 29 0,18-8-21 0,-19 3 36 16,19-3-12-16,-21-3-142 0,11-1 83 15</inkml:trace>
  <inkml:trace contextRef="#ctx0" brushRef="#br0" timeOffset="110756.57">3568 5993 735 0,'-13'-8'189'0,"1"3"-9"0,0-3 2 0,1 2 14 15,-1 0 42-15,2-2 14 0,1 4-24 0,9 4 8 16,-16-10-23-16,16 10-10 0,-15-8-22 0,15 8-32 16,-8-7-19-16,8 7-33 0,0 0-21 0,-10-7-19 15,10 7-22-15,0 0-4 0,0 0-6 16,4-11-6-16,-4 11-2 0,20-10-3 0,-5 3 1 16,2 2-4-16,5-5 2 0,3 2-5 15,0-3-2-15,6 1 0 0,2-3-2 0,-2 1-2 16,2 1 1-16,-2-3 1 0,0 2 2 0,0 1-4 15,-6 3 4-15,-2-3-9 0,-1 4 6 16,-1-1-3-16,-4 1 4 0,-1 1-2 0,1 1 1 0,-5 0-1 16,-2 0 5-16,1 1-1 0,-11 4 2 15,18-5-10-15,-18 5 9 0,11-5-8 0,-11 5 5 16,0 0-6-16,0 0-2 0,0 0 3 0,0 0-1 16,0 0-3-16,0 0 4 0,-2 12 0 15,2-12 1-15,-11 11-3 0,11-11 1 0,-8 10-2 16,8-10 1-16,-10 13 0 0,10-13-4 15,-9 13 2-15,9-13 5 0,-4 10-5 0,4-10 0 16,-4 14 0-16,4-14 2 0,0 0-5 0,4 18 8 16,-4-18-6-16,13 11 5 0,-13-11 4 15,16 5-5-15,-16-5 7 0,21 1 0 0,-21-1 0 16,20-2-2-16,-20 2-1 0,23-7 3 0,-12 2 0 16,-1 0 0-16,-2-1 1 0,0 0-6 0,1-1 12 15,-1-4-4-15,-4 2 2 0,0-1-5 0,-4 10-1 16,6-23 3-16,-6 23-1 0,-2-23-4 15,2 23 3-15,-6-22-7 0,2 14 4 0,-2 0-8 16,-2 1 3-16,-1 0-1 0,9 7-1 0,-16-8-1 16,16 8 0-16,-17-5-2 0,17 5-1 15,-14-1 0-15,14 1 3 0,0 0-3 0,-17 5 7 16,17-5-14-16,-6 8 13 0,6-8-3 0,0 0 2 16,0 21-5-16,0-21-31 0,10 17-16 0,-3-9-33 15,3-1-1-15,-2-1-16 0,2-2 5 0,-10-4 1 16,23 6 29-16,-23-6 2 0,23-3 20 15,-13 0 5-15,1-3 17 0,1-2-2 0,-2 1 11 16,-1-2 5-16,-1-1 12 0,0-4 10 0,0 0 17 16,-1-1 16-16,-1-2 6 0,-2-2 9 15,0 2 14-15,0-3 0 0,-2 1 21 0,0 2 7 16,0-1 10-16,1 3 8 0,-1 3 1 16,0-1-19-16,-2 13-12 0,2-21-12 0,-2 21-11 15,0-15-25-15,0 15-1 0,0 0-25 0,2-14 5 16,-2 14-17-16,0 0 2 0,0 0-3 0,0 0-4 15,0 0 3-15,0 0 3 0,-2 14 0 16,2 1 2-16,0 2-11 0,-2 2 8 0,2 1-3 16,0 4 7-16,0-1-3 0,0 6 7 0,2-1-11 15,-2 4 6-15,2-1-2 0,-2-2 0 0,2 0 11 16,-2-5-11-16,2 0 5 0,-2-3-3 16,0-1-1-16,0-4-3 0,0 2 14 0,2-4-13 15,-2-1 12-15,0-13-7 0,0 22 9 0,0-22-9 16,2 18 16-16,-2-18 11 0,0 0 31 15,0 16 22-15,0-16 9 0,0 0-21 0,0 0-18 16,0 0-12-16,0 0-5 0,0 0-12 0,6-19-4 16,-4 6-8-16,-2-4-5 0,2-1 0 15,0-2-8-15,3 0 8 0,-3-1-9 0,0 1-1 0,2-1 2 16,-2 2-9-16,0 2 4 0,2 0 0 16,0-1-5-16,0 3 2 0,1 2-2 0,-1-1-3 15,0 3-10-15,0-1 1 0,0 4 2 0,-4 8 5 16,8-15-10-16,-8 15 13 0,11-11-13 15,-11 11 14-15,0 0-7 0,12-3 8 0,-12 3-3 16,0 0 7-16,15 7-8 0,-15-7 8 16,6 11-4-16,-6-11-2 0,4 16 9 0,-4-16 11 15,0 18-4-15,0-18-2 0,-4 23 4 0,2-12-3 16,-2-1 6-16,-3 1 0 0,3-1 1 0,0-1-1 16,-2 1 5-16,0-3-4 0,6-7 0 15,-13 15-1-15,13-15-12 0,-12 11-22 0,12-11-48 16,-13 8-69-16,13-8-75 0,-8 6-92 0,8-6-112 15,0 0-58-15,0 0-474 0,0 0-607 0</inkml:trace>
  <inkml:trace contextRef="#ctx0" brushRef="#br0" timeOffset="110925.29">4420 5574 374 0,'0'0'492'0,"8"-6"-105"16,-8 6-86-16,0 0-56 0,0 0-47 0,10-8-45 15,-10 8-33-15,0 0-27 0,0 0-21 0,0 0-12 16,0 0-9-16,2 18-7 0,-2-18-6 16,-2 20-8-16,-2-7 7 0,0 0-15 0,0-2-38 15,0 4-115-15,-3-3-126 0,3-1-474 16,4-11-311-16</inkml:trace>
  <inkml:trace contextRef="#ctx0" brushRef="#br0" timeOffset="111093.53">4484 5539 279 0,'6'-20'741'0,"-6"20"-165"0,2-15-81 15,-2 15-98-15,0 0-55 0,2-15-69 16,-2 15-46-16,0 0-52 0,0 0-32 0,2-15-46 16,-2 15-54-16,0 0-100 0,0 0-129 0,0 0-141 15,0 0-113-15,0 0-430 0,0 0-498 16</inkml:trace>
  <inkml:trace contextRef="#ctx0" brushRef="#br0" timeOffset="111307.74">4566 5564 593 0,'0'0'469'0,"0"0"-110"0,0 0-62 15,0 0-42-15,0 0-42 0,-6 11-39 0,6-11-29 16,0 0-26-16,0 0-22 0,-4 13-22 0,4-13-16 15,0 0-9-15,-2 16-8 0,2-16 8 16,2 16-21-16,-2-16 10 0,6 18-17 0,-6-18 9 16,10 16-14-16,-1-10 14 0,-1-1-19 0,2 0-58 15,-10-5-127-15,23 3-181 0,-11-6-464 0,3 0-429 16</inkml:trace>
  <inkml:trace contextRef="#ctx0" brushRef="#br0" timeOffset="112477.73">5036 5444 354 0,'0'0'488'0,"4"-13"-103"0,-4 13-82 0,0 0-59 15,0 0-51-15,0 0-36 0,0 0-48 0,0 0-22 16,0 0-22-16,0 0-15 0,0 0-7 0,0 0-14 15,0 0-3-15,0 0-7 0,-2 16 0 0,2-16-3 16,-2 23-2-16,-1-9-16 0,1 1 13 0,2 2-3 16,-2-2 4-16,2 1-1 0,-2-3-7 15,0 2 11-15,2 0-12 0,0-15 9 0,0 25-9 16,0-25 12-16,0 18-7 0,0-18 9 0,0 0-1 16,0 17 21-16,0-17 5 0,0 0 16 15,0 0-24-15,0 0 10 0,0 0-14 0,11-5-7 16,-11 5 0-16,8-19-4 0,-4 5-2 0,0-1-5 15,0-3-6-15,0-1 1 0,3-1-3 16,-1-3-6-16,0-2-4 0,0-1 9 0,0 3-3 16,3 0-5-16,-5 5 1 0,2 1-5 0,-2 2 3 15,0 1-3-15,0 2-5 0,-4 12-1 0,4-19-4 16,-4 19 4-16,0 0 3 0,5-11 2 16,-5 11 1-16,0 0 3 0,0 0 3 0,2 12 1 15,-2-12 1-15,0 16-2 0,0-16-3 0,4 18 5 16,-4-18 6-16,4 20-6 0,-4-20 2 15,10 18 4-15,-10-18-2 0,11 12 1 0,-11-12 1 16,16 9 1-16,-16-9-5 0,17 2 5 0,-17-2 1 16,18-5 0-16,-18 5-2 0,19-11 4 0,-11 6 1 15,0-1 10-15,-1-2 12 0,-7 8 10 16,14-14 7-16,-14 14 5 0,8-12 4 0,-8 12-1 16,9-8-5-16,-9 8-9 0,0 0-3 0,8-9-10 15,-8 9-9-15,0 0-7 0,0 0-7 16,0 0-6-16,8-6-4 0,-8 6-4 0,0 0-1 15,0 0 2-15,0 0 1 0,4 13 2 0,-4-13 3 16,0 20-3-16,0-20 4 0,0 28-6 0,-2-13 6 16,0 0 4-16,0 2-2 0,0 0 0 15,0 1 8-15,0 0-5 0,0 0 2 0,-2 0-8 16,2-3-15-16,2 0-71 0,-5 0-47 0,5-15-59 16,0 26-55-16,0-26-16 0,5 21-6 15,-5-21 0-15,4 13 12 0,-4-13-50 0,0 0-159 16,10 7-17-16</inkml:trace>
  <inkml:trace contextRef="#ctx0" brushRef="#br0" timeOffset="113946.65">5377 5601 356 0,'0'0'321'0,"6"-12"-62"0,-6 12-27 0,0 0-26 15,6-16-15-15,-6 16-7 0,0 0-14 0,0 0-6 16,-4-15-17-16,4 15-9 0,0 0-20 16,0 0-17-16,-4-11-21 0,4 11-15 0,0 0-12 15,0 0-18-15,0 0-7 0,-9-6-8 0,9 6-5 16,0 0-1-16,0 0-4 0,-10 6-6 15,10-6 1-15,0 0-4 0,-6 11 2 0,6-11 3 0,0 0-4 16,-4 16 2-16,4-16-2 0,0 0-5 16,6 16 0-16,-6-16 9 0,6 8-3 0,-6-8 12 15,11 6-16-15,-11-6 19 0,0 0-18 16,16 1 14-16,-16-1-12 0,15-4 0 0,-15 4 3 16,16-7-3-16,-16 7 4 0,12-11 3 0,-12 11-4 15,11-12 5-15,-11 12 4 0,6-11 4 0,-6 11 0 16,0 0 0-16,0-16 4 0,0 16-1 15,0 0-3-15,-4-12-2 0,4 12-7 0,0 0-5 16,-8-8-2-16,8 8-2 0,0 0 1 0,0 0-5 16,-13-2 1-16,13 2 0 0,0 0 0 0,-10 4 1 15,10-4-4-15,0 0 0 0,-10 11 3 16,10-11 2-16,0 0-6 0,-7 14 0 0,7-14-1 16,0 0-1-16,2 13-3 0,-2-13-5 0,0 0 1 15,11 11 2-15,-11-11-4 0,0 0 1 16,14 4 0-16,-14-4 4 0,0 0-1 0,19 0 1 15,-19 0 5-15,16-5 2 0,-16 5-1 0,19-7 2 16,-7 0 1-16,-5 3-3 0,3-3 4 16,0 1 3-16,-2 1-5 0,-8 5 6 0,19-12-3 15,-19 12 4-15,10-7 4 0,-10 7-5 0,9-6 4 16,-9 6-17-16,0 0 9 0,0 0-1 0,10-6-2 16,-10 6-2-16,0 0 0 0,0 0 4 0,0 0 0 15,0 0 1-15,0 0 0 0,0 0-4 16,0 0 4-16,2 17 1 0,-2-17-1 0,-4 12-3 15,4-12-11-15,0 13 26 0,0-13-23 16,0 14 9-16,0-14-11 0,0 12 0 0,0-12-5 16,0 13 9-16,0-13-2 0,4 10 9 0,-4-10-7 15,0 0 23-15,10 7-16 0,-10-7 9 16,0 0-5-16,17 0 6 0,-17 0-3 0,10-7 0 16,-10 7 5-16,13-12-7 0,-7 4 16 0,0-2-1 15,0-2-1-15,1-1-5 0,-1-2-4 0,-2-2-8 16,0 0 10-16,0 0 1 0,2-1 1 15,-4 2 2-15,0 1 14 0,1-1 10 0,-1 2-1 16,0-1 3-16,-2 15-3 0,4-23 15 0,-4 23-25 16,2-17-4-16,-2 17-9 0,0 0-5 0,0-17-5 15,0 17-5-15,0 0-2 0,0 0 0 16,0 0 1-16,0 0 2 0,0 0 0 0,0 0-2 16,0 0 3-16,0 0 2 0,0 0 0 0,0 0 2 15,-6 17 0-15,6-17-6 0,-2 21 2 16,2-21 1-16,-2 22 3 0,2-22-1 0,0 23-3 15,0-23 2-15,2 20-1 0,-2-20 0 0,2 18-3 16,-2-18 3-16,6 15 1 0,-6-15 7 16,6 11-7-16,-6-11 0 0,2 10-1 0,-2-10 1 15,0 0 3-15,8 11 1 0,-8-11 2 0,0 0 0 16,9 5-4-16,-9-5 1 0,0 0 0 0,0 0 2 16,10 5-1-16,-10-5-3 0,0 0 1 15,0 0 4-15,0 0-6 0,10 5 0 0,-10-5 0 16,0 0-1-16,0 0-1 0,0 0-1 0,0 0 0 15,0 0 1-15,11 5-1 0,-11-5 2 0,0 0-6 16,0 0 2-16,0 0-1 0,0 0 5 0,0 0 0 16,0 0-2-16,0 0 1 0,0 0 1 15,0 0-2-15,0 0 3 0,6 8-1 0,-6-8 1 16,0 0-2-16,0 0 0 0,0 0 2 0,0 0 1 16,0 0-2-16,0 0-1 0,0 0 0 15,0 0-1-15,0 0 6 0,0 0-4 0,0 0-1 16,0 0 0-16,0 0 0 0,0 0 2 0,0 0 3 15,0 0-2-15,0 0 2 0,0 0-2 16,0 0 1-16,0 0 4 0,0 0 0 0,0 0 0 16,12 0-1-16,-12 0-1 0,0 0 2 15,0 0 2-15,0 0 1 0,0 0 0 0,0 0 6 16,13-9 1-16,-13 9-3 0,0 0 2 0,0 0 5 16,0 0-5-16,2-10 0 0,-2 10-1 0,0 0-2 15,0 0-3-15,0 0 0 0,0 0 0 0,0-14-2 16,0 14 0-16,0 0-3 0,0 0 2 15,0 0-1-15,0 0-8 0,0 0 0 0,-2-12-1 16,2 12 0-16,0 0-2 0,0 0 1 0,0 0-5 16,0 0 1-16,0 0 2 0,0 0 1 15,0 0 0-15,0 0 1 0,0 0-1 0,0 0 0 16,0 0 5-16,0 0-3 0,-4 11 1 0,4-11-3 16,0 0 2-16,0 0-1 0,8 10 5 15,-8-10 2-15,0 0-7 0,12 6 7 0,-12-6 5 0,0 0-4 16,15 0 3-16,-15 0 1 0,18-6-2 15,-18 6 0-15,15-10-1 0,-7 2 0 0,-2 0 1 16,2-2-2-16,-1-1-1 0,-1 0 4 0,0-4-4 16,0 3 4-16,-2-3 1 0,1-1-1 15,1-1 2-15,-6-3-1 0,4 3 10 0,-4 0 27 16,0 1 12-16,0 2 9 0,0 14-5 0,0-26-15 16,0 26-12-16,0-17-15 0,0 17-9 15,0 0-3-15,-4-11-6 0,4 11 2 0,0 0-3 16,-9 15 2-16,5-2-3 0,-2 2 2 0,2 3 0 15,0 1 0-15,0 0-2 0,2 0 4 16,0 1-2-16,0 0 0 0,-1-1 8 0,3-1-7 16,0-2 6-16,0 1-2 0,0-2 0 0,3-1 3 15,-1 0-3-15,-2-14-100 0,2 21-113 0,-2-21-160 16,2 15-584-16,-2-15-607 0</inkml:trace>
  <inkml:trace contextRef="#ctx0" brushRef="#br0" timeOffset="115550.66">3442 5435 387 0,'-6'-8'528'0,"6"8"-133"0,0 0-69 15,0 0-73-15,0 0-43 0,-9-6-67 0,9 6-12 16,0 0-42-16,0 0-9 0,0 0-28 15,0 0 3-15,-10 9-31 0,10-9 8 0,-6 21-12 16,2-6 2-16,-1 2-13 0,1 4 10 0,-2 6 2 16,0 2-11-16,0 8 8 0,0 0 6 15,-3 2-14-15,3 3-2 0,0-2 2 0,-2 6-4 16,-1 2-1-16,3-2-14 0,0-4 18 0,0-4-14 16,2-2 16-16,-1-7-16 0,1-4 13 0,2-4-10 15,0-2 16-15,0-3-17 0,0 1 17 16,0-4-19-16,2-13 15 0,2 25-20 0,-2-25 24 15,4 20-22-15,4-12 13 0,1-1-6 16,1 1 13-16,7-2-20 0,1-2 21 0,7 1-22 16,6-3 22-16,2 0-16 0,8-2 15 0,5 0-2 15,10-2-4-15,4-4 2 0,4 2 4 0,25-3-7 16,0-1 3-16,1 0-6 0,-1 0 4 0,-2-2-5 16,0 1 1-16,-15-1-1 0,15-1-1 15,-2 2 20-15,0-2-18 0,-1 0-2 0,-9 3 0 16,12-3 0-16,-13 4 1 0,-12 0 3 0,4 2 5 15,0-1-14-15,-4 2 19 0,2 0-15 16,-2 1 12-16,-4-1-15 0,-2 0 18 0,-2 2-20 16,-11 0 16-16,-1-1-16 0,-1 2 16 0,-4-2-17 15,-6-1 15-15,-2 2-18 0,0 0 19 16,-4-1-19-16,-2 1 22 0,-3-2-17 0,-1 2 17 16,0 0-13-16,-5 0 18 0,0 0-1 0,1 0 31 15,-5-1 0-15,-10 3 17 0,23-5 0 0,-23 5-6 16,19-7 2-16,-19 7-8 0,16-11-11 15,-8 4-5-15,-1-1-9 0,1 0-2 0,-2-3-3 16,2-1-4-16,-1-2-2 0,-3-1-3 0,4-1-2 16,-4-2-7-16,4 1 2 0,-3-5-3 0,-1-1 0 15,2-2 2-15,-2-1-7 0,4-1 5 16,-6-1-3-16,2-2 3 0,-1 0-2 0,1-2 0 16,0 1-1-16,-2-2-4 0,2 3 5 15,0-1-2-15,-2 1-1 0,0 0 3 0,2 1-5 0,-2 1 4 16,3-1-1-16,-3 2 3 0,0 1-3 15,2 0 7-15,0-1 4 0,-4 4 5 0,2-1-5 16,0 2 11-16,0-1-1 0,0 2 7 0,0 1 0 16,-2-1 4-16,2 5-12 0,0-2 5 15,-2 3-9-15,3 0 11 0,-1 3 3 0,-2 12 2 16,0-23-13-16,0 23 3 0,4-19-14 0,-4 19 10 16,0-14-11-16,0 14 8 0,0 0-14 15,2-16 8-15,-2 16-10 0,0 0 8 0,0 0-10 16,0-14 16-16,0 14-17 0,0 0 11 0,0 0-6 15,0 0 7-15,0-13-9 0,0 13 8 16,0 0-7-16,0 0 9 0,0 0-12 0,0 0 11 16,0 0-10-16,0 0 9 0,0 0-10 0,0 0 14 15,0-14-8-15,0 14 2 0,0 0-1 0,0 0 7 16,0 0-8-16,0 0 13 0,0 0-13 0,0 0 13 16,0 0-11-16,0 0 13 0,0 0-11 15,0 0 5-15,-8-7-6 0,8 7 7 0,0 0-11 16,-17 0-1-16,17 0 0 0,-27 0 2 0,9 2-7 15,-3-1 8-15,-6 3-13 0,-4-3 10 16,-6 4-6-16,-3-1 10 0,-1 1-10 0,-8 0 5 16,-1 0-7-16,-6 1 8 0,2 1-8 0,-4 1 11 15,1-1-12-15,-1 3 17 0,-4-2-14 16,2 1 9-16,-2 2-12 0,-21 0 7 0,13 0-2 0,12-1 10 16,0-1-8-16,-2 1 3 0,-2 0-8 15,-21 5 15-15,17-5-14 0,8 1 12 0,0 0-17 16,5 0 10-16,-3-2 2 0,4 3-1 15,3-1-8-15,-1 0 3 0,5 0 4 0,1 0 2 16,7-3 1-16,0 3 0 0,0 0-9 0,1-1 11 16,1 0-3-16,2 0 2 0,-2 0 2 15,2-1-7-15,0-1 1 0,2 2-12 0,-2-2 15 16,4-1-11-16,2 1 18 0,-2-3-19 0,0 2 17 16,2 1-17-16,0-1 17 0,0-1-18 0,3 0 18 15,-1 0-18-15,-2-1 18 0,2 2-17 16,0 1 12-16,1-2-7 0,-3 0 12 0,0 1-15 15,0 1 12-15,-2-1 1 0,2 1-1 0,-2-1-1 16,2 1-13-16,0-1 3 0,1-1-38 0,1 2-33 16,0-3-63-16,4 2-48 0,3-3-76 15,1 0-94-15,3 0-118 0,14-4-353 0,-21 2-446 16</inkml:trace>
  <inkml:trace contextRef="#ctx0" brushRef="#br0" timeOffset="119820.37">2100 6805 233 0,'0'0'355'0,"0"0"-89"15,0 0 7-15,4-11-46 0,-4 11-1 0,0 0-16 16,0 0-15-16,0 0-4 0,0 0-39 0,0 0 0 16,0 0-32-16,0 0 0 0,4-10-27 15,-4 10 2-15,0 0-25 0,0 0 7 0,0 0-30 16,0 0 5-16,0 0-27 0,0 0 16 16,0 0 0-16,0 0 38 0,5 14 5 0,-5-14 25 15,0 24-27-15,0-6 16 0,2 4-22 0,-2 3 25 16,-2 8-24-16,2 7 16 0,0 1-16 0,-2 4 12 15,2 9-9-15,-3 2-13 0,1 3 15 16,2 0-10-16,-2 1-9 0,2 2-8 0,0-1-3 16,0 0-2-16,0-1 7 0,0-1 1 0,2-3 5 15,0-1-20-15,1-3-7 0,-1 1-5 0,2-11-2 16,-2 1-9-16,2 0 4 0,0-2 2 16,-2-3-3-16,2 0 0 0,-2-5-1 0,0-2-2 15,3-4 0-15,-3-3 0 0,0-1 2 0,0-3-7 16,-2-1-2-16,2-4 3 0,0 3-4 15,-2-6 2-15,0-12 2 0,2 25 0 0,-2-25 0 16,2 18 1-16,-2-18 0 0,2 14 0 0,-2-14-2 16,0 0-1-16,2 15 1 0,-2-15-3 15,0 0-2-15,0 0-1 0,4 11-14 0,-4-11-58 0,0 0-126 16,0 0-119-16,0 0-123 0,0 0-129 16,0 0-702-16,0 0-908 0</inkml:trace>
  <inkml:trace contextRef="#ctx0" brushRef="#br0" timeOffset="120843.46">1672 7912 238 0,'0'0'465'0,"-14"5"-127"0,14-5-27 16,-13 3-36-16,13-3-29 0,-12 3-15 0,12-3-29 16,0 0-14-16,-12 5-29 0,12-5-28 0,0 0-29 15,0 0-24-15,0 0-19 0,-11 6-16 16,11-6-2-16,0 0-5 0,19 10-11 0,-5-5-1 15,5 0-3-15,8 2-1 0,10 0 0 0,11 1-9 16,5-3 7-16,9 3-5 0,29-2 12 16,6-1-14-16,7 1 14 0,7-4-18 0,1 1 19 15,0 0-26-15,3-3 20 0,3-1-14 0,-2-1 12 16,-2-1-18-16,-3 2 18 0,-3-2-18 0,-5-2 13 16,-4 2-16-16,-3-2 15 0,-6-1 1 15,-19 2-5-15,-11 1 0 0,-2-1-3 0,-5 0 1 16,-9 2 1-16,-5 0-3 0,-8 1 1 0,-2 0 2 15,-4 0 58-15,-7 0 70 0,1 1 28 16,-3-1 4-16,-1 1 8 0,-15 0-16 0,23 0-13 16,-23 0-23-16,16-2-17 0,-16 2-23 0,0 0-13 15,15 0-16-15,-15 0-8 0,0 0-12 16,0 0-9-16,0 0-2 0,0 0-8 0,6-8-5 16,-6 8-5-16,0 0-30 0,0 0-26 0,0 0-44 15,0 0-28-15,-6-13-24 0,6 13 11 0,-6-7 5 16,6 7 1-16,-11-12 17 0,11 12 11 0,-10-13 10 15,2 6 16-15,-3-1-1 0,3 1 22 16,-2-1 6-16,-3 1 11 0,1-1 9 0,-1 2 2 16,1-1 6-16,0 0 4 0,-3 1 5 15,1 0 5-15,1 0 1 0,1 2 4 0,2-1 3 16,-3 2 5-16,5-1 5 0,8 4 0 0,-17-7-4 16,17 7-4-16,-10-4-2 0,10 4-1 0,0 0 4 15,0 0 5-15,17-3-1 0,-1 3 1 0,5 0-3 16,8 3 0-16,2-2-1 0,6 2-2 15,2 4 0-15,0-3 0 0,-1 2-3 0,-1 2 7 16,-2 1 5-16,-2-2 19 0,-8 0 5 0,-2 2 10 16,-7-1 12-16,-1 1 27 0,-7 1 19 15,-4 3-3-15,-8-1-10 0,-4 3-12 0,-7 4-14 16,-6 0-20-16,-5 0-1 0,-10 3-18 0,-3-2-21 16,0 0-89-16,-7 0-106 0,1-3-121 15,-3-2-166-15,-1-1-609 0,-3-4-736 0</inkml:trace>
  <inkml:trace contextRef="#ctx0" brushRef="#br0" timeOffset="121644.43">2144 6786 459 0,'0'0'368'0,"0"0"-49"16,0 0-69-16,0 0-35 0,0 0-25 16,0 0-28-16,0 0 2 0,-11 5-26 0,3 5-2 15,0-1-25-15,-1 2-12 0,-3 3-22 0,0 3-13 16,-3 1-11-16,-1 5-6 0,-3 3-6 16,0-3-5-16,1 3-10 0,-3-3-4 0,5 0-3 15,1-5-6-15,1-1-4 0,3-3 8 16,1-3 1-16,2-1 10 0,-1-1 25 0,3 1 12 15,6-10-8-15,0 0-15 0,0 0-8 0,0 0-7 16,0 0-6-16,6-23-2 0,5 8-8 0,-1-4 4 16,5-1-7-16,-1-4 13 0,3-2-22 15,-1 4 17-15,1 3-20 0,-3-1 16 0,-1 2-16 16,1 2 10-16,-4 2-17 0,1 2 13 0,-1 4-16 16,0-1 13-16,-1 3-12 0,-9 6 17 0,16-7-15 15,-16 7 20-15,17 0-12 0,-17 0 12 16,16 8-13-16,-7-2 17 0,-1 2-15 0,0-1 18 15,0 2-18-15,1 2 19 0,1-3-31 0,-2 3-98 16,0 1-133-16,-1-2-203 0,1 1-389 16,0 1-455-16</inkml:trace>
  <inkml:trace contextRef="#ctx0" brushRef="#br0" timeOffset="123664.04">1606 8435 238 0,'-12'-11'499'16,"12"11"-122"-16,-6-6-87 0,6 6-62 0,0 0-44 16,0 0-44-16,0 0 7 0,-15 4-13 15,15-4 22-15,-8 26-17 0,4-9-4 0,-3 6-9 16,3 5 0-16,-2 7-3 0,-2 1-16 0,2 1-9 15,-1 1-15-15,-1-1-14 0,2 2-15 0,2-1 9 16,0-1-28-16,2-4 9 0,0-3-22 16,2 0 14-16,-2-6-21 0,2-1 10 0,0-2-26 15,0-1-1-15,0-4-34 0,0-1 9 16,0-1-20-16,0-14 3 0,-3 21-34 0,3-21 15 16,-8 10-9-16,8-10 36 0,0 0-8 0,-20 2 25 15,20-2-10-15,-21-6 28 0,11 2 5 0,10 4 36 16,-21-5 23-16,21 5 12 0,-17-6-6 0,17 6-7 15,-12-4-6-15,12 4-10 0,0 0-11 16,-10-8-11-16,10 8-8 0,0 0 1 0,10-17-3 16,-2 8-1-16,7 0-6 0,-1 0 1 0,5-3-3 15,1 1 3-15,1 2-3 0,2-1 0 16,-3-1-2-16,1 3-1 0,-6-1-1 0,1 3 3 16,-1 0 0-16,-5 1 2 0,0 1-2 0,-10 4 2 15,19-8 4-15,-19 8-2 0,0 0 0 0,10-1 5 16,-10 1-8-16,0 0 1 0,0 0-4 15,0 0 1-15,0 0-2 0,0 0-3 0,0 0 0 16,0 0-3-16,0 13 2 0,0-13 4 0,0 0 0 16,0 0 3-16,15 6-2 0,-15-6 5 0,14 1-5 15,-14-1 3-15,21-1 0 0,-21 1 1 16,21-4 2-16,-21 4 1 0,18-4 2 0,-18 4 1 16,13-6 3-16,-13 6-1 0,10-5 5 0,-10 5 4 15,0 0 4-15,0 0-4 0,4-11 0 16,-4 11-4-16,0 0-5 0,0 0 0 0,0 0-6 15,-4-10-7-15,4 10 3 0,0 0-5 16,0 0-6-16,0 0-5 0,0 0 0 0,0 0 1 16,0 0 1-16,0 0 5 0,0 0-2 0,0 0 3 15,8-5 2-15,-8 5 3 0,0 0-5 0,17 4 3 16,-17-4 1-16,12 1-1 0,-12-1 1 0,0 0 5 16,15 2-2-16,-15-2 7 0,0 0-1 15,12-7 1-15,-12 7-3 0,10-10 2 0,-10 10-2 16,9-15 5-16,-9 15 4 0,6-17 9 0,-6 17 13 15,6-21 5-15,-6 21 15 0,2-20 24 16,-2 20-6-16,2-21 13 0,-2 21 5 0,2-13-16 16,-2 13-13-16,0 0-20 0,0-17-5 0,0 17-20 15,0 0-12-15,0 0-7 0,0 0-12 16,0 0 5-16,0 0-5 0,0 0 8 0,0 0-1 0,0 0-1 16,0 0 7-16,2 20 1 0,-2-20-6 15,0 27 2-15,0-12 5 0,0 2-2 0,0 0 5 16,0 1-4-16,2-1-2 0,-4 2 2 0,2 3 4 15,0-1 0-15,0 1-11 0,0-1-69 16,0 2-84-16,0-4-111 0,-2 2-81 0,2-2-112 16,0 0-99-16,0-6-380 0,0 2-594 15</inkml:trace>
  <inkml:trace contextRef="#ctx0" brushRef="#br0" timeOffset="124100.45">1834 8964 286 0,'0'0'347'0,"-3"-11"-74"0,3 11-48 0,0 0-43 15,0-15-29-15,0 15-24 0,7-13-11 0,-7 13-13 16,10-14-12-16,-2 9 20 0,-8 5-20 15,17-13-22-15,-17 13-4 0,16-8-18 0,-16 8-17 16,17-4 6-16,-17 4-14 0,12-1 8 0,-12 1-9 16,0 0 0-16,0 0-2 0,17 1 28 0,-17-1 12 15,0 0 6-15,0 0-7 0,4 12 2 0,-4-12-6 16,0 0-10-16,-4 13-6 0,4-13-4 16,-8 9 2-16,8-9-14 0,-11 10 10 0,11-10-28 15,-12 9-59-15,12-9-103 0,-11 3-174 16,11-3-468-16,0 0-401 0</inkml:trace>
  <inkml:trace contextRef="#ctx0" brushRef="#br0" timeOffset="124316.6">2092 8712 371 0,'14'-7'691'0,"-14"7"-180"0,0 0-73 0,11-6-101 16,-11 6-53-16,0 0-35 0,0 0-22 0,0 0-65 15,0 0-14-15,0 0-43 0,8 8-22 0,-8-8-14 16,2 13-13-16,-2-13 11 0,0 21-26 16,0-21 8-16,2 24-21 0,-2-9 6 0,0-2-14 15,0 2 9-15,2 0-61 0,-2 0-79 16,0 1-127-16,0-1-131 0,-2 1-119 0,0-1-376 16,0 4-493-16</inkml:trace>
  <inkml:trace contextRef="#ctx0" brushRef="#br0" timeOffset="124551.74">1451 9409 637 0,'-18'10'921'16,"3"-3"-250"-16,3 0-143 0,-1-1-101 15,3-1-85-15,10-5-70 0,-17 8-58 0,17-8-52 16,0 0-34-16,0 0-21 0,7-10-6 0,7 2-37 15,9-4-12-15,8-2-5 0,10-4-11 0,3 1-2 16,5 0-11-16,1 0-8 0,1 0-11 0,3 1-48 16,0 0-124-16,0 2-107 0,-3 0-116 0,-1-1-185 15,0 3-470-15,-5 1-699 0</inkml:trace>
  <inkml:trace contextRef="#ctx0" brushRef="#br0" timeOffset="124995.3">2321 9552 156 0,'0'0'641'0,"0"0"-163"0,0 0-126 16,-2 13-60-16,2-13-74 0,0 0-40 0,0 0-53 0,0 0-20 15,0 0-38-15,0 0 3 0,0 0-30 16,0 17 13-16,0-17-23 0,2 15 9 0,3-4-113 15,-5-11-172-15,2 27-548 0,0-12-396 0</inkml:trace>
  <inkml:trace contextRef="#ctx0" brushRef="#br0" timeOffset="127247.5">2270 7817 4 0,'0'0'344'16,"0"0"-72"-16,0 0-32 0,0 0-20 0,0 0-28 15,0 0-15-15,0 0-14 0,0 0-4 16,0 0 0-16,0 0-17 0,0 0 2 0,0 0-20 16,0 0 13-16,-2-10-31 0,2 10 9 0,0 0-23 15,0 0 0-15,0 0-29 0,0 0 9 16,0 0-33-16,0 0 11 0,0 0-30 0,0 0 7 16,0 0-22-16,0 0 5 0,0 0-17 0,0 0 16 15,-9 13-17-15,9-13 16 0,-2 18-16 16,2-18 17-16,-4 22-13 0,2-10 12 0,0 2-16 15,0-1 17-15,0 1-15 0,0-3 13 0,0 1-18 16,2-12 19-16,-4 23-13 0,4-23 13 0,-2 19-17 16,2-19 17-16,-3 18-17 0,3-18 22 15,0 0-18-15,-2 17 20 0,2-17-21 0,0 0 22 16,0 0-16-16,-2 13 20 0,2-13-15 0,0 0 18 16,0 0-15-16,0 0 33 0,0 0 1 15,0 0 27-15,0 0-27 0,0 0 5 0,0 0-25 16,0 0 6-16,2-16-20 0,-2 16 14 0,5-25-22 15,-3 10 17-15,-2 3-22 0,2-3 20 16,0-1-18-16,2-2 16 0,-4 4-19 0,2-1 17 0,0 0-16 16,0 0 15-16,-2 0-12 0,2 0 13 15,-2 2-18-15,2-1 20 0,-2-1-21 0,0 15 16 16,2-25-15-16,-2 25 14 0,0-22-17 0,0 22 15 16,0-22-16-16,0 22 19 0,2-18-18 15,-2 18 17-15,0-13-14 0,0 13 17 0,0 0-18 16,2-17 19-16,-2 17-5 0,0 0-15 0,0-15 17 15,0 15-2-15,0 0 0 0,0-13-3 16,0 13-2-16,0 0-4 0,5-18 0 0,-5 18 4 16,2-12-2-16,-2 12 3 0,2-13 1 0,-2 13-4 15,0 0 5-15,4-17 0 0,-4 17 1 16,0 0 2-16,2-13 5 0,-2 13 7 0,0 0 0 16,0 0-5-16,2-15 0 0,-2 15-8 0,0 0 3 15,0 0-5-15,0 0-4 0,2-13 2 16,-2 13-4-16,0 0 1 0,0 0 1 0,0 0-4 0,0 0 2 15,0 0 3-15,0 0-4 0,4-14 4 16,-4 14-1-16,0 0-4 0,0 0 0 0,0 0 1 16,0 0-1-16,0 0-3 0,0 0 0 15,0 0 4-15,0 0-5 0,0 0 3 0,0 0-2 16,0 0-2-16,0 0-2 0,0 0-2 0,0 0-3 16,0 0 6-16,0 0 1 0,8-8 7 0,-8 8 1 15,0 0 5-15,19 0-2 0,-19 0 1 16,19 0-1-16,-19 0 4 0,20-1-6 0,-20 1 1 15,21-2-2-15,-21 2 2 0,17 0-1 16,-17 0 2-16,14 0-4 0,-14 0 2 0,0 0-1 0,14 0-3 16,-14 0 4-16,0 0-9 0,0 0 9 15,15 2-3-15,-15-2 2 0,0 0-2 0,0 0-3 16,0 0-4-16,0 0 0 0,12 5 4 0,-12-5 0 16,0 0-4-16,0 0 4 0,4 11-2 15,-4-11 7-15,3 17-4 0,-3-17-12 0,0 25 22 16,0-8-15-16,0 0 16 0,0 1-16 0,0 4 15 15,-3-2-14-15,3 3 13 0,0-1-16 16,-2 3 19-16,2-2-16 0,0 0 16 0,-2-1-12 16,0 1 8-16,2-3-12 0,0 1 18 0,-2 0-22 15,2-3 22-15,0-1-17 0,-2-1 15 0,2-1-11 16,0-15 11-16,-2 26-10 0,2-26 15 16,0 20-16-16,0-20 20 0,0 15-12 0,0-15 13 15,0 0-10-15,0 15 11 0,0-15-11 0,0 0 18 16,0 0-23-16,0 0-30 0,0 14-132 15,0-14-127-15,0 0-125 0,0 0-448 0,0 0-485 16</inkml:trace>
  <inkml:trace contextRef="#ctx0" brushRef="#br0" timeOffset="127757.3">2691 7168 280 0,'0'0'454'16,"2"-15"-100"-16,-2 15-59 0,0 0-34 0,5-15-37 15,-5 15 1-15,0 0-48 0,0 0-11 0,0 0-34 16,2-13-7-16,-2 13-37 0,0 0-6 16,0 0-35-16,0 0 4 0,0 0-19 0,0 0-4 15,0 0-20-15,0 0 7 0,0 0-13 0,0 0 14 16,0 0-11-16,0 26 17 0,-2-12-14 16,2 4 18-16,-2 1-15 0,-1 4 18 0,3-1 0 15,-2 8-6-15,0 2 15 0,0 2 1 0,0 5-17 16,2-1 10-16,-4 3-16 0,2-2 18 0,0 1-21 15,2-1 13-15,-2 1-19 0,0 0 17 16,0-8-18-16,2 2 10 0,-2 0-12 0,2-3 9 16,0 1-14-16,-2-1 15 0,2-4-20 0,0-1 16 15,0-3-13-15,0 1 13 0,0-3-15 16,0-2 17-16,0 1-18 0,0-3 18 0,0-2-17 16,0-1 17-16,0-14 2 0,0 24 3 0,0-24 4 15,2 19-2-15,-2-19 4 0,0 0 0 0,-2 17 0 16,2-17 6-16,0 0-4 0,0 0-38 15,0 0-80-15,0 0-107 0,0 0-89 0,0 0-72 16,-7-9-511-16,7 9-503 0</inkml:trace>
  <inkml:trace contextRef="#ctx0" brushRef="#br0" timeOffset="128473.8">2704 7138 396 0,'0'0'328'15,"0"0"-57"-15,0 0-35 0,0 0-36 0,0 0-36 16,0 0-18-16,0 0-21 0,-8-8-11 0,8 8-23 16,0 0-3-16,0 0-27 0,0 0-5 0,0 0-14 15,0 0-1-15,0 0-12 0,0 0-3 0,0 0-17 16,0 0 9-16,0 0-14 0,0 0 7 15,0 0-10-15,0 0 0 0,0 0 1 0,0 0 2 16,0 0 1-16,14-2 5 0,-14 2-14 0,21-2 10 16,-21 2 2-16,24-3 0 0,-9 1-1 15,-3 0-4-15,3-2 0 0,-3 3 2 0,3-2-10 16,-3 2 14-16,0-2-11 0,-12 3 6 0,23-3-14 16,-23 3 18-16,19-1-14 0,-19 1 14 15,0 0-16-15,16-3 11 0,-16 3-8 0,0 0 3 16,0 0-6-16,13 4 17 0,-13-4-12 0,0 0 12 15,2 15-15-15,-2-15 17 0,0 16-12 0,0-16 5 16,-4 22-9-16,2-8 9 0,0 1-3 0,0 1 4 16,-3 2-6-16,3 4 2 0,-2 0-2 15,0 5-1-15,0 1 13 0,0 1-15 0,0 1 13 16,-1-3-14-16,1 3 14 0,2 0-5 0,-2 0-2 16,0 0-3-16,2 0 6 0,-2 0-7 15,2-1 6-15,0-1-8 0,0-1 5 0,0-3-8 16,-1 0 14-16,3-1-14 0,-2-1 7 0,2-2-4 15,-2 0 10-15,2-2-9 0,0 1 11 16,-2-3-10-16,2-2 3 0,0 1-7 0,0-15 12 16,0 25 0-16,0-25-1 0,0 22-10 0,0-22 10 15,0 16 1-15,0-16 1 0,0 0-11 0,0 17 20 16,0-17-11-16,0 0 10 0,0 0-1 16,0 14-7-16,0-14 0 0,0 0 15 0,0 0-16 15,0 0-40-15,0 0-103 0,0 0-194 0,0 0-356 16,0 0-250-16</inkml:trace>
  <inkml:trace contextRef="#ctx0" brushRef="#br0" timeOffset="129181.25">3001 8043 35 0,'0'0'462'0,"0"0"-138"0,0 0-54 16,0 0-68-16,0 0-21 0,0-14-47 0,0 14 3 15,0 0-33-15,0-18-12 0,0 18-38 0,5-18 1 16,-5 18-19-16,2-23-7 0,-2 23-1 16,2-23 0-16,-2 23 10 0,4-23-2 0,-4 23 3 15,2-20-8-15,-2 20 8 0,0-20-15 16,0 20 5-16,2-15-9 0,-2 15 4 0,0-13-7 16,0 13 12-16,0 0-7 0,0-17 5 0,0 17-15 15,0 0 14-15,2-16-11 0,-2 16 13 0,0 0-8 16,0 0 14-16,-2-15-7 0,2 15 7 0,0 0 3 15,0 0 10-15,0 0-21 0,0 0 19 16,0-15-31-16,0 15 14 0,0 0-17 0,0 0 12 16,0 0-26-16,0 0 20 0,0 0-17 0,0 0 11 15,2-13-18-15,-2 13 10 0,0 0-10 16,0 0 11-16,6-10-13 0,-6 10 14 0,0 0-17 16,0 0 14-16,9-8-12 0,-9 8 12 0,0 0-5 15,10-8 8-15,-10 8-15 0,0 0 4 16,12-7-4-16,-12 7 19 0,0 0-20 0,13-7 15 15,-13 7-11-15,0 0 10 0,0 0-11 0,10-4 12 16,-10 4-22-16,0 0 21 0,0 0-22 0,0 0 22 16,0 0-18-16,12 4 17 0,-12-4-13 0,0 0 20 15,5 10-22-15,-5-10 19 0,4 12-13 16,-4-12 11-16,4 16-13 0,-4-16 17 0,4 19-15 16,-4-19 11-16,2 22-11 0,-2-22 11 0,2 23-15 15,-2-23 12-15,2 26-11 0,-2-26 18 16,0 23-16-16,0-23 17 0,0 23-18 0,0-23 16 15,2 22-18-15,-2-22 21 0,2 17-11 16,-2-17 13-16,0 13-19 0,0-13 19 0,0 0-16 16,2 15 16-16,-2-15-16 0,0 0 18 0,0 0-19 15,2 14-23-15,-2-14-82 0,0 0-122 0,0 0-112 16,0 0-346-16,0 0-257 0</inkml:trace>
  <inkml:trace contextRef="#ctx0" brushRef="#br0" timeOffset="130228.21">3268 7998 356 0,'0'0'409'0,"0"0"-69"15,0 0-62-15,0 0-38 0,0 0-20 0,0 0-49 16,0 0-20-16,-2-10-37 0,2 10-5 0,0 0-30 16,0 0 14-16,2-18-19 0,-2 18 11 15,2-11-17-15,-2 11 6 0,2-23-14 0,0 11 4 16,-2-3-26-16,2-3 10 0,0-1-28 0,1-3 15 16,-3-1-9-16,2-7-5 0,0-1-4 15,0-2 11-15,0-1-17 0,0 0-2 0,-2 2-6 0,2 0 2 16,0 1 4-16,-2 1-13 0,2 2 15 15,0 4-5-15,-2 1 11 0,2 1-10 0,-2 2 16 16,0 0-17-16,2 2 13 0,-2 1-12 0,0 1 11 16,0 2-18-16,2-2 15 0,-2 16-21 15,0-24 18-15,0 24-16 0,2-21 13 0,-2 21-16 16,0-16 17-16,0 16-18 0,0-15 17 0,0 15-22 16,0 0 20-16,0-18-14 0,0 18 15 15,0 0-18-15,0 0 18 0,0-18-13 0,0 18 12 16,0 0-15-16,0 0 16 0,0-15-17 0,0 15 17 15,0 0-15-15,0 0 15 0,0 0-16 16,0-18 14-16,0 18-12 0,0 0 14 0,0 0-13 16,0 0 10-16,0-14-11 0,0 14 13 0,0 0-15 15,0 0 15-15,0 0-15 0,0-15 14 0,0 15-17 16,0 0 17-16,0 0-13 0,0 0 12 16,2-13-15-16,-2 13 14 0,0 0-9 0,0 0 12 15,0 0-18-15,0 0 18 0,0-13-13 0,0 13 12 16,0 0-16-16,0 0 12 0,0 0-11 15,0 0 13-15,0 0-12 0,0 0 10 0,0 0-13 16,0 0 15-16,0 0-12 0,0 0 12 0,0 0-15 16,0 0 15-16,3-14-19 0,-3 14 14 0,0 0-13 15,0 0 14-15,0 0-10 0,0 0 15 0,0 0-16 16,14-5 21-16,-14 5-22 0,14-3 19 16,-14 3-18-16,23-2 22 0,-23 2-18 0,27-2 16 15,-12 1-12-15,1-1 12 0,1 1-10 0,-1 1 10 16,1-3-17-16,-3 2 17 0,1-2-17 15,-1 2 14-15,-14 1-11 0,25-3 14 0,-25 3-14 16,21 0 5-16,-21 0-5 0,14-1 15 16,-14 1-13-16,0 0 13 0,15 0-17 0,-15 0 14 15,0 0-15-15,0 0 14 0,0 0-19 0,16 1 19 16,-16-1-14-16,0 0 11 0,0 0-14 16,0 0 12-16,0 0-16 0,10 4 19 0,-10-4-17 15,0 0 19-15,2 14-14 0,-2-14 14 0,0 16-14 16,0-16 15-16,-4 23-13 0,2-9 12 0,-2 2-12 15,0 2 13-15,0 1-15 0,-2 1 13 0,2 5-1 16,-5 1 0-16,5 2 12 0,-2 0-13 16,-2 4 2-16,1-2 1 0,-1 3-5 0,2-5-13 15,0 1 14-15,2-1-11 0,-3-1 11 0,3 0-10 16,0-3 13-16,0-2-15 0,2-1 15 16,-2 0-16-16,2-2 16 0,0-1-14 0,0-1 13 15,0-1-16-15,2 0 18 0,0-2-15 0,-2-1 17 16,2-13-17-16,0 26 16 0,0-26-16 0,-3 22 13 15,3-22-8-15,0 16 13 0,0-16-16 0,0 0 16 16,0 19-15-16,0-19 13 0,0 0-12 16,0 0 13-16,0 18-16 0,0-18 15 0,0 0-13 15,0 0 15-15,0 0-12 0,-2 15 15 0,2-15-19 16,0 0 18-16,0 0-12 0,0 0 10 16,0 0-24-16,0 16-11 0,0-16-70 0,0 0-15 15,0 0-27-15,-2 17-49 0,2-17-42 16,0 0-91-16,-6 17-370 0,6-17-255 0</inkml:trace>
  <inkml:trace contextRef="#ctx0" brushRef="#br0" timeOffset="132250.23">2357 8135 251 0,'0'0'456'0,"0"0"-71"16,0 0-82-16,0 0-21 0,0 0-55 0,0 0-15 15,0 0-60-15,0 0-15 0,0 0-41 16,-5-10-13-16,5 10-34 0,0 0-4 0,0 0-19 15,0 0 4-15,0 0-17 0,-8 7 11 0,8-7-20 16,-4 13 10-16,4-13-16 0,-6 17 10 0,6-17-12 16,-4 23 14-16,2-10-4 0,0 0 0 0,-1 0 6 15,1 0-7-15,2-13 0 0,0 26-1 16,0-26 5-16,0 23-19 0,0-23 16 0,5 22-11 16,-5-22 9-16,4 16-13 0,-4-16 12 0,4 11-12 15,-4-11 15-15,0 0-1 0,8 8-1 0,-8-8 2 16,0 0-1-16,0 0-5 0,15-2 2 15,-15 2 2-15,0 0 0 0,12-6 0 0,-12 6-7 16,0 0 2-16,0 0-5 0,10-4 0 16,-10 4-4-16,0 0 0 0,0 0 5 0,0 0-2 15,11-3-1-15,-11 3 6 0,0 0 3 0,0 0 2 16,10-8 3-16,-10 8 1 0,8-4 0 0,-8 4 6 16,8-7 3-16,-8 7 5 0,9-11 11 15,-9 11-6-15,6-9-1 0,-6 9-21 0,4-10 15 16,-4 10-19-16,0 0-14 0,4-12-82 0,-4 12-67 15,0 0-81-15,0 0-116 0,0 0-312 0,0-14-229 16</inkml:trace>
  <inkml:trace contextRef="#ctx0" brushRef="#br0" timeOffset="132429.21">2574 8282 321 0,'0'0'489'16,"0"0"-95"-16,0 0-77 0,0 0-53 0,6 7-46 15,-6-7-55-15,0 0-41 0,0 0-26 0,0 0-17 16,0 0-21-16,0 0-9 0,2 14-10 16,-2-14-3-16,0 0-6 0,0 21-19 0,0-21 9 15,0 19-68-15,0-19-115 0,0 17-120 16,0-17-418-16,2 15-270 0</inkml:trace>
  <inkml:trace contextRef="#ctx0" brushRef="#br0" timeOffset="132781.91">2751 8244 299 0,'0'0'621'16,"0"0"-150"-16,-6-11-75 0,6 11-89 0,0 0-68 16,0 0-67-16,0 0-26 0,-6-8-46 0,6 8-13 15,0 0-38-15,0 0 0 0,0 0-22 16,0 0 8-16,0 0-21 0,0 0 11 0,0 0-4 15,0 0-3-15,0 16-1 0,0-16-4 0,0 0-5 16,4 15-5-16,-4-15 4 0,0 0-6 16,6 11 0-16,-6-11-4 0,0 0 3 0,0 0-3 15,6 8 5-15,-6-8 1 0,0 0 1 0,0 0-2 16,0 0 1-16,0 0-2 0,9 7 2 0,-9-7-4 16,0 0-4-16,0 0 4 0,0 0-3 15,0 0 1-15,0 0 1 0,0 0 0 0,0 0 0 16,14 1 0-16,-14-1 2 0,0 0-1 0,11-8 0 15,-11 8 2-15,8-4 0 0,-8 4-14 16,10-7 15-16,-10 7-32 0,13-8-97 0,-13 8-103 16,12-8-67-16,-12 8-467 0,10-8-353 0</inkml:trace>
  <inkml:trace contextRef="#ctx0" brushRef="#br0" timeOffset="132952.38">2921 8233 40 0,'0'0'302'15,"0"0"-57"-15,2 10-74 0,-2-10-16 0,0 0-44 16,0 0 9-16,0 0-38 0,6 12 5 0,-6-12-38 16,0 0 24-16,4 9-33 0,-4-9 13 15,0 0-27-15,9 11 1 0,-9-11-6 0,8 8-1 16,-8-8 7-16,6 10-2 0,-6-10 6 0,10 5-51 16,-10-5-95-16,0 0-376 0,13 3-48 15</inkml:trace>
  <inkml:trace contextRef="#ctx0" brushRef="#br0" timeOffset="133311.93">3113 8170 34 0,'0'0'669'0,"0"0"-147"0,0 0-66 0,2-15-55 16,-2 15-89-16,0 0-60 0,0 0-46 15,0 0-47-15,0 0-41 0,0 0-25 0,0 0-28 16,0 0-11-16,0 0-12 0,0 0-9 0,0 0-5 15,0 0-6-15,0 0-3 0,0 0-2 0,0 19-7 16,0-19 1-16,2 14 2 0,-2-14-6 0,2 12 3 16,-2-12-9-16,4 11 8 0,-4-11-10 15,7 11 4-15,-7-11-5 0,6 7 2 0,-6-7-5 16,0 0 9-16,8 10-5 0,-8-10 11 16,0 0-10-16,0 0 9 0,0 0-3 0,0 0 0 15,15-2-3-15,-15 2 3 0,0 0-8 0,0 0 0 16,8-11 0-16,-8 11-5 0,0 0 1 15,0 0-1-15,6-7 1 0,-6 7-1 0,0 0 1 16,0 0 1-16,0 0-1 0,8-8 0 0,-8 8 3 16,0 0-2-16,0 0 4 0,0 0-1 0,0 0 2 15,9-7-1-15,-9 7-82 0,0 0-120 16,0 0-136-16,0 0-137 0,0 0-289 0,0 0-356 16</inkml:trace>
  <inkml:trace contextRef="#ctx0" brushRef="#br0" timeOffset="133535.23">3278 8271 28 0,'0'0'486'0,"0"0"-110"15,0 0-55-15,0 0-41 0,5 11-58 0,-5-11-42 16,0 0-39-16,0 0-36 0,0 0-26 0,0 0-12 16,0 0-21-16,0 0-6 0,8 8-8 0,-8-8-10 15,0 0-6-15,0 0-6 0,0 0 2 0,0 0-1 16,0 0-9-16,2 13 6 0,-2-13-3 15,0 0-6-15,-4 12 12 0,4-12 3 0,-6 13-3 16,6-13-2-16,-5 15 4 0,5-15 2 16,-6 17-46-16,6-17-125 0,-4 11-132 0,4-11-375 15,0 0-220-15</inkml:trace>
  <inkml:trace contextRef="#ctx0" brushRef="#br0" timeOffset="133884.2">3485 8177 124 0,'0'0'669'0,"0"0"-185"0,0 0-96 0,0 0-96 15,4-11-54-15,-4 11-69 0,0 0-30 16,0 0-44-16,0 0-13 0,0 0-33 0,0 0 5 16,0 0-13-16,0 0-7 0,2 11-7 0,-2-11-6 15,0 15-2-15,0-15-4 0,0 21-9 0,0-21 20 16,0 21-22-16,0-21 2 0,2 22 0 15,-2-22-3-15,5 17 0 0,-5-17-1 0,6 13-2 0,-6-13 6 16,8 8-3-16,-8-8 24 0,0 0-18 16,17 0 14-16,-17 0-19 0,14-11 0 15,-6 3 1-15,-1 2 0 0,-7 6 2 0,12-14 3 16,-12 14 6-16,10-14 13 0,-10 14 12 0,9-7-6 16,-9 7-8-16,0 0-10 0,6-9-8 0,-6 9-5 15,0 0-8-15,0 0-1 0,0 0-1 16,8-6 2-16,-8 6-2 0,0 0 5 0,0 0-1 15,0 0-12-15,0 0-71 0,10 3-117 0,-10-3-129 16,0 0-490-16,0 0-435 0</inkml:trace>
  <inkml:trace contextRef="#ctx0" brushRef="#br0" timeOffset="134168.03">3704 8249 260 0,'0'0'439'16,"0"0"-97"-16,0 0-74 0,0 0-48 0,0 0-42 15,0 0-26-15,0 0-36 0,0 0-24 16,13 6-20-16,-13-6-10 0,0 0-18 0,0 0-1 16,0 0-2-16,16 1-5 0,-16-1-12 0,15-1 3 15,-15 1 2-15,16-3-9 0,-16 3 4 0,17-4 6 16,-17 4 40-16,14-7 19 0,-14 7 22 16,0 0 19-16,15-3 15 0,-15 3 11 0,0 0-8 15,0 0-15-15,0 0-13 0,12-4-24 0,-12 4-23 16,0 0-26-16,0 0-4 0,0 0-24 0,0 0-4 15,8 7-6-15,-8-7-2 0,0 0-2 16,5 17 11-16,-5-17-11 0,4 20 2 0,0-8-70 16,-2-1-162-16,2 1-193 0,0 1-603 0,0 0-675 15</inkml:trace>
  <inkml:trace contextRef="#ctx0" brushRef="#br0" timeOffset="139429.1">6795 6656 520 0,'4'-13'483'0,"-4"13"-111"16,4-9-51-16,-4 9-52 0,0 0-18 0,0 0-38 0,4-13-1 15,-4 13-23-15,0 0-23 0,0 0-25 16,0 0-25-16,0 0-22 0,6-11-16 0,-6 11-18 16,0 0-10-16,0 0-25 0,0 0 4 0,0 0-13 15,0 0-4-15,0 0-10 0,0 0 0 16,0 0-6-16,0 0 5 0,0 0-9 0,0 0 11 15,0 25-3-15,4-8 0 0,-4 6 5 0,0 6-3 16,2 12 6-16,-2 4-5 0,2 9 4 16,1 2-14-16,-1 5 15 0,0 5-5 0,0 0 4 15,0 30 8-15,-2 0 1 0,2 0 2 0,-2 2 9 16,0 0 1-16,0-2 9 0,0 4 1 16,0-1 9-16,0-3 17 0,2-15-18 0,-2-13-3 15,4-2 4-15,0 0-15 0,-4-3 3 0,4-2-11 16,1-1 4-16,-1-5-10 0,2-1 11 0,-2-5-10 15,0-7 2-15,-2-2-8 0,0-8 0 16,2-3-4-16,-2-3 2 0,1-3 8 0,-1-4-10 16,-2-1 8-16,4-2-24 0,-4-2-50 0,0-14-101 15,-6 23-135-15,6-23-196 0,-13 8-570 0,13-8-710 16</inkml:trace>
  <inkml:trace contextRef="#ctx0" brushRef="#br0" timeOffset="140230.6">6094 8083 355 0,'-17'0'549'16,"7"-3"-133"-16,10 3-82 0,-23-2-79 0,23 2-38 15,-16-4-78-15,16 4-19 0,0 0-30 0,0 0-8 16,0 0-21-16,0 0 11 0,16-14-16 0,3 12 19 16,8-3-5-16,10 1 24 0,15-4-9 15,12 1 6-15,31-5-18 0,12-2-3 0,9-1-15 16,10 0-3-16,73-5-12 0,-3 0-3 0,-41 5-5 15,-23 5-7-15,77-8-7 0,-50 7 0 0,46-1-5 16,-50 3-1-16,-27 1-3 0,73-8 1 16,-53 4-3-16,-26 2 6 0,2 0 40 0,-6 0-3 15,-6 0 6-15,-9 1-9 0,-8 1 1 16,-18 3 4-16,-19 0 1 0,-5 0 10 0,-11 1 16 16,-7 0 24-16,-4 2 57 0,-8 0 56 0,-1-1 37 15,-3 1 6-15,-2 0-9 0,-3 1-39 0,-14 1 0 16,19-4-19-16,-19 4-41 0,0 0-29 0,0 0-30 15,8-10-16-15,-8 10-13 0,0 0-19 16,-15-7-5-16,15 7-7 0,-12-8-3 0,12 8-16 16,-14-8-25-16,14 8-42 0,-13-10-63 0,13 10-56 15,-14-8-79-15,14 8-37 0,-17-11 29 16,17 11 17-16,-10-10 22 0,10 10 5 0,-13-10 7 16,13 10 13-16,-10-7 5 0,10 7-1 0,-8-6-18 15,8 6 1-15,-4-9 7 0,4 9 11 0,0 0 8 16,-13-9 23-16,13 9 14 0,-10-9 26 15,10 9 25-15,-8-8 20 0,8 8 15 0,-11-11 22 16,11 11 20-16,-8-9 24 0,8 9 29 0,-12-11 30 16,12 11 24-16,-11-7 10 0,11 7 5 0,-4-8 8 15,4 8-6-15,0 0 2 0,-14-7-6 16,14 7-18-16,0 0-17 0,0 0-17 0,-9-8-8 16,9 8-14-16,0 0-11 0,0 0-5 0,0 0-5 15,0 0 2-15,0 0 1 0,0 0-4 16,23 8 2-16,-15-2-3 0,7 0 4 0,1 1-6 15,3 3 3-15,0-1 3 0,-1 2-3 0,3-1 2 16,-7-1 2-16,5-1 1 0,-7 1-5 16,3-1 7-16,-3-1 2 0,-1 1 21 0,-3-1 30 15,0-1 36-15,-8-6 60 0,4 18 5 0,-4-18-13 16,-4 21-28-16,0-9-22 0,-8 0 0 16,-3 3-43-16,-3 1-5 0,-5 1-58 0,-2 0-88 15,-4-2-85-15,2 4-85 0,-4-4-127 0,0-2-170 16,0 0-467-16,4-2-676 0</inkml:trace>
  <inkml:trace contextRef="#ctx0" brushRef="#br0" timeOffset="140996.46">6933 6580 95 0,'0'0'439'0,"0"0"-130"0,0 0-48 0,0 0-67 15,-6-7 6-15,6 7-27 0,0 0 0 0,0 0-9 16,0 0-21-16,-6-8-20 0,6 8-26 0,0 0-8 15,0 0-26-15,0 0-5 0,0 0-32 16,0 0 8-16,0 0-26 0,-15 5 15 0,15-5-11 16,-12 15 1-16,2-5-9 0,-1 2 8 0,1 2-10 15,0 2 9-15,-3 2-10 0,-1 2 8 16,1-1-10-16,-3-1 10 0,5 1-8 0,-5 0 7 16,5-4-1-16,1-1-1 0,2-3-6 0,0 0 13 15,1-2-8-15,1-1 16 0,6-8-3 0,-6 13 24 16,6-13-12-16,0 0 10 0,0 0-15 15,0 0 2-15,0 0-15 0,2-13 16 0,4 1-13 16,3 0 24-16,1-2-6 0,-4-1 24 0,2 3-8 16,5-3 9-16,-5 0-14 0,2 0 2 15,1 1-23-15,-1 2 1 0,0 1-16 0,-3 2 7 16,1-1-22-16,0 3 9 0,-8 7-10 0,15-11 13 16,-15 11-10-16,16-5 15 0,-16 5-12 0,19 1 12 15,-19-1-11-15,18 7 9 0,-5-1-11 16,-5 2-123-16,6 1-175 0,-5-2-640 0,1 3-598 15</inkml:trace>
  <inkml:trace contextRef="#ctx0" brushRef="#br0" timeOffset="147857.21">7001 7983 331 0,'0'0'322'0,"0"0"-56"0,0 0-14 0,0 0-18 16,0 0-16-16,0 0-21 0,0 0-15 0,0 0-28 15,0 0-22-15,0 0-13 0,0 0-12 0,0 0-5 16,0 0-7-16,0 0-2 0,0 0-4 0,0 0 8 16,0 0-5-16,0 0-11 0,0 0 6 15,0 0-22-15,2-19-1 0,-2 19-19 0,5-23 2 0,-3 9-12 16,0-4-2-16,0 2-6 0,0-2-4 16,-2 0-6-16,4-1-1 0,-4-2-5 0,0 1 1 15,4 1 0-15,-4 3 2 0,0-1 13 16,0 1-6-16,4 1 3 0,-4 0-6 0,0 15 1 15,0-23-6-15,0 23-2 0,0-18-2 0,0 18 6 16,0-14-11-16,0 14 2 0,0 0-5 16,0-17 2-16,0 17-5 0,0 0 2 0,0 0-7 15,0-13 4-15,0 13-2 0,0 0 2 0,0 0 0 16,0 0-6-16,0 0 0 0,2-15-2 16,-2 15-1-16,0 0-3 0,0 0 1 0,0 0 4 15,6-9 5-15,-6 9-3 0,0 0 4 0,15-6 3 16,-15 6 0-16,12-5 3 0,-12 5 0 15,15-4-1-15,-15 4-1 0,12-5 0 0,-12 5 2 0,15-6 0 16,-15 6 2-16,18-4-3 0,-18 4 0 16,11-5-1-16,-11 5 2 0,0 0-8 0,12-4 9 15,-12 4-1-15,0 0-2 0,0 0-1 0,0 0-8 16,0 0 1-16,15-1-3 0,-15 1 2 16,0 0-4-16,0 0 4 0,0 0 5 0,8 10 2 15,-8-10 0-15,2 11 2 0,-2-11-5 0,2 19 8 16,-2-19-4-16,4 24 4 0,-4-24-4 15,0 28 4-15,0-13-5 0,-4 0 3 0,4 1 0 16,-2-1 5-16,0 3-6 0,2-2 1 0,-2 0-1 16,0-2 3-16,0 1-3 0,2-1 1 0,-2 0-1 15,-1-1 2-15,3-13-17 0,-4 22 22 16,4-22-7-16,0 20 4 0,0-20-4 0,0 13 4 16,0-13-4-16,0 0 7 0,-4 17-6 0,4-17 0 15,0 0-57-15,0 0-60 0,0 13-111 16,0-13-139-16,0 0-147 0,0 0-248 0,0 0-352 15</inkml:trace>
  <inkml:trace contextRef="#ctx0" brushRef="#br0" timeOffset="149483.2">7725 7883 302 0,'8'-9'399'0,"-8"9"-82"0,0 0-51 16,0 0-34-16,0 0-20 0,0-15-25 0,0 15-23 16,0 0-29-16,2-13-20 0,-2 13-26 0,0 0-7 15,0-19-18-15,0 19-10 0,0-19-11 16,0 19-5-16,2-21-10 0,-2 21-7 0,6-21 6 16,-6 21-18-16,5-23 11 0,-5 12-20 0,0 11 12 15,8-22-14-15,-8 22 16 0,2-19-17 16,-2 19 19-16,6-15-19 0,-6 15 9 0,0 0-3 15,6-15 15-15,-6 15-14 0,0 0 19 0,0-10-10 16,0 10 5-16,0 0-15 0,0 0 5 16,0 0-15-16,4-12 14 0,-4 12-13 0,0 0 8 15,0 0-17-15,0 0 7 0,0 0-8 0,0 0 11 16,9-10-4-16,-9 10 14 0,0 0-13 16,0 0 16-16,8-2-14 0,-8 2 11 0,0 0-12 15,0 0 13-15,17 0-11 0,-17 0 7 0,0 0-14 16,0 0 20-16,16 0-16 0,-16 0 12 15,0 0-9-15,0 0 7 0,10 6-12 0,-10-6 10 0,0 0-4 16,7 6 9-16,-7-6-15 0,0 0 18 16,6 14-15-16,-6-14 16 0,0 0-13 0,8 15-3 15,-8-15 1-15,4 11 5 0,-4-11 1 0,0 12 1 16,0-12 1-16,2 14-1 0,-2-14-1 16,2 13 1-16,-2-13 1 0,2 14 3 0,-2-14-3 15,2 14 1-15,-2-14-28 0,0 15-71 0,0-15-96 16,3 14-99-16,-3-14-422 0,0 15-286 15</inkml:trace>
  <inkml:trace contextRef="#ctx0" brushRef="#br0" timeOffset="150916.17">8641 7834 238 0,'0'0'356'16,"4"-11"-117"-16,-4 11-32 0,0 0-19 0,2-13-6 16,-2 13-8-16,0 0-22 0,4-18-7 15,-4 18-27-15,0-15-15 0,0 15-20 0,4-19-8 16,-4 19 1-16,4-20-14 0,-4 20 0 0,4-22-30 16,-4 22 12-16,2-25-20 0,0 14 2 15,1-1-14-15,1 0 9 0,0 0-9 0,-4 12-1 16,4-22-4-16,-4 22 11 0,4-21-7 0,-4 21 27 15,0-15-13-15,0 15 15 0,0 0-16 0,4-15 3 16,-4 15-16-16,0 0 4 0,0 0-11 16,2-14 7-16,-2 14-14 0,0 0 6 0,0 0-15 15,0 0 12-15,4-12-13 0,-4 12 16 0,0 0-13 16,9-6 12-16,-9 6-14 0,8-4 19 0,-8 4-14 16,14-3 10-16,-14 3-10 0,13-2 11 15,-13 2-7-15,18-3 9 0,-18 3-10 0,15-2 9 16,-15 2-6-16,16 0 5 0,-16 0-10 15,0 0 10-15,15-1-10 0,-15 1 9 0,0 0-11 16,0 0 11-16,16-2-8 0,-16 2 7 0,0 0-12 16,0 0 14-16,0 0-12 0,11 5 11 0,-11-5-8 15,0 0 9-15,8 10-13 0,-8-10 18 16,0 0-20-16,4 18 19 0,-4-18-14 0,0 16 9 16,0-16-8-16,4 22 9 0,-4-22-11 0,0 22 13 15,0-22-13-15,2 23 11 0,-2-23-7 0,2 22 11 16,-2-22-11-16,2 23 10 0,-2-23-9 15,5 20 11-15,-5-20-7 0,0 20 12 0,0-20-11 16,-5 20 11-16,5-20-12 0,-2 17-45 0,2-17-72 16,-4 15-118-16,4-15-105 0,-8 10-338 15,8-10-232-15</inkml:trace>
  <inkml:trace contextRef="#ctx0" brushRef="#br0" timeOffset="151366.17">8353 7551 393 0,'0'0'331'0,"0"0"-53"15,0 0-68-15,0 0-38 0,0 0-46 0,0 0-21 16,0 0-29-16,0 0-10 0,0 0-27 0,0 0 4 16,0 0-21-16,0 15 11 0,0-15-13 0,0 20 5 15,0-20-6-15,-4 26-3 0,4-14-6 16,-4 2 3-16,4 0-4 0,-4-1 9 0,4 1-7 16,0 0 4-16,-4 1-9 0,2-2 7 0,0 2 3 15,-1 0 4-15,1-1-3 0,0-1-6 16,2 2-98-16,-4-1-158 0,0-1-321 0,0-1-129 15</inkml:trace>
  <inkml:trace contextRef="#ctx0" brushRef="#br0" timeOffset="151934.68">7051 8060 84 0,'0'0'493'0,"0"0"-149"0,0 0-65 16,0-15-71-16,0 15-50 0,0 0-26 0,0 0-25 16,0 0-23-16,0 0-25 0,0 0-11 15,0 0-14-15,-4 15-1 0,4-15-8 0,-6 23-19 16,6-23 9-16,-2 24 1 0,-1-11-3 0,3 3-15 15,0-2 7-15,3 0-5 0,-3 1 6 0,2-2-6 16,0 2 20-16,2 0-12 0,0-3 5 0,2 0 1 16,0-2 7-16,5 0-7 0,-5-2 11 15,2 0-46-15,5-4-105 0,-13-4-157 0,14 7-294 16,-14-7-138-16</inkml:trace>
  <inkml:trace contextRef="#ctx0" brushRef="#br0" timeOffset="152072.6">7055 8226 519 0,'0'0'511'16,"0"0"-117"-16,0 0-39 0,-8-7-67 0,8 7-49 16,0 0-59-16,0 0-24 0,0 0-44 0,4-12-13 15,-4 12-33-15,12-11 1 0,-1 4-58 0,-3 1-70 16,2 0-110-16,3 2-113 0,-3-3-105 0,2 1-277 16,-1 1-218-16</inkml:trace>
  <inkml:trace contextRef="#ctx0" brushRef="#br0" timeOffset="152253.99">7262 8136 307 0,'0'0'519'0,"0"0"-82"16,8 7-97-16,-8-7-32 0,0 0-61 15,0 0-36-15,0 0-55 0,0 0-19 0,0 0-45 16,0 0-8-16,0 0-34 0,6 10 2 0,-6-10-20 16,0 0 6-16,4 12-19 0,-4-12 11 0,0 15-17 15,0-15 14-15,5 20-13 0,-5-20 11 16,0 22-21-16,0-22-96 0,4 24-151 0,-4-24-137 15,6 20-385-15,-6-20-357 0</inkml:trace>
  <inkml:trace contextRef="#ctx0" brushRef="#br0" timeOffset="152504.53">7537 8095 456 0,'0'0'668'0,"0"0"-147"15,4-15-95-15,-4 15-81 0,0 0-61 0,0 0-49 0,0 0-47 16,0 0-41-16,-4-13-34 0,4 13-26 16,0 0-17-16,0 0-17 0,0 0-13 0,-11 8-7 15,11-8-7-15,-4 15-9 0,4-15-2 0,-8 19-6 16,8-19 0-16,0 21-3 0,0-21-3 16,-4 22 0-16,4-22 0 0,4 22 2 0,-4-22-1 15,8 22 2-15,-4-12-1 0,7-2 4 0,-7 0-6 16,4-2-22-16,2-1-61 0,-10-5-102 15,21 3-117-15,-21-3-124 0,19-7-449 0,-19 7-502 16</inkml:trace>
  <inkml:trace contextRef="#ctx0" brushRef="#br0" timeOffset="152641.97">7553 8107 516 0,'0'0'410'0,"0"0"-74"15,0 0-61-15,-8-6-53 0,8 6-51 16,0 0-28-16,0 0-33 0,8-11-23 0,-8 11-24 15,21-7-12-15,-9 3-83 0,1 0-79 0,1 1-39 16,-1 2-75-16,-13 1-27 0,26 0-251 16,-26 0-68-16</inkml:trace>
  <inkml:trace contextRef="#ctx0" brushRef="#br0" timeOffset="152820.01">7721 8127 189 0,'0'0'272'0,"0"0"-66"16,0 17-36-16,0-17-30 0,0 0-20 15,4 14-23-15,-4-14-13 0,0 0-19 0,0 0-4 16,0 15-6-16,0-15 1 0,0 0-4 0,4 10 13 15,-4-10-11-15,0 0 18 0,6 12-11 0,-6-12 17 16,0 0 10-16,8 11-10 0,-8-11-12 16,0 0 4-16,13 8-9 0,-13-8-11 0,8 7 1 15,-8-7-8-15,15 3 4 0,-15-3-12 16,22 0-105-16,-22 0-137 0,23-2-191 0,-13-1-173 16,3-2-129-16</inkml:trace>
  <inkml:trace contextRef="#ctx0" brushRef="#br0" timeOffset="153069.07">8049 8074 159 0,'0'0'730'0,"0"0"-142"0,-4-14-101 0,4 14-82 16,0 0-61-16,0 0-71 0,0 0-45 0,-4-8-56 15,4 8-32-15,0 0-40 0,0 0-23 0,0 0-23 16,0 0-9-16,0 0-15 0,0 0-2 15,0 0-10-15,0 0 0 0,-2 16-7 0,2-16 1 16,0 12-3-16,0-12-1 0,2 18-4 0,-2-18 5 16,4 19-4-16,-4-19 3 0,9 22-4 0,-9-22-11 15,8 19-79-15,-8-19-94 0,4 18-137 16,-4-18-136-16,4 12-460 0,-4-12-557 0</inkml:trace>
  <inkml:trace contextRef="#ctx0" brushRef="#br0" timeOffset="153188.96">8020 8181 158 0,'-8'-8'595'0,"8"8"-146"0,0 0-122 16,0 0-58-16,0-14-66 0,0 14-37 0,8-13-49 15,-1 6-15-15,5 0-63 0,-6-1-109 0,7 1-83 16,-3 0-86-16,2 2-94 0,1 0-176 0,1 2-72 16</inkml:trace>
  <inkml:trace contextRef="#ctx0" brushRef="#br0" timeOffset="153386.79">8188 8100 15 0,'8'7'418'15,"-8"-7"-114"-15,0 0-53 0,0 0-43 16,0 0-47-16,0 0-9 0,6 10-29 0,-6-10-8 16,0 0-23-16,0 0-21 0,0 0-21 0,9 5 1 15,-9-5-21-15,0 0 6 0,0 0-18 16,12 6-1-16,-12-6 1 0,0 0 2 0,0 0-5 16,6 8 8-16,-6-8-1 0,0 0 13 0,0 0-6 15,-2 13 28-15,2-13 41 0,-4 15-13 0,4-15-4 16,-12 17-23-16,7-6 4 0,-1-3-24 15,6-8 8-15,-8 21-8 0,4-10-62 0,4-11-182 16,-4 17-205-16,4-17-285 0,0 13-264 0</inkml:trace>
  <inkml:trace contextRef="#ctx0" brushRef="#br0" timeOffset="153656.39">8349 8119 326 0,'0'0'679'0,"15"-15"-185"0,-15 15-80 16,8-14-68-16,-8 14-42 0,8-10-39 16,-8 10-34-16,0 0-35 0,6-12-42 0,-6 12-23 15,0 0-36-15,0 0-21 0,0 0-22 0,9-8-12 16,-9 8-13-16,0 0 4 0,0 0-14 16,0 0 3-16,4 14-9 0,-4-14 1 0,4 15-8 15,-4-15 5-15,4 15-7 0,-4-15 3 0,4 16-5 16,-4-16 3-16,10 17-4 0,-10-17 8 0,13 14-3 15,-3-6 0-15,-2-3 5 0,-1 1 2 0,-7-6 0 16,20 9-3-16,-20-9-30 0,15 6-100 16,-15-6-118-16,0 0-187 0,16 0-569 0,-16 0-652 15</inkml:trace>
  <inkml:trace contextRef="#ctx0" brushRef="#br0" timeOffset="153800.26">8399 8158 323 0,'0'0'637'0,"0"0"-138"16,0 0-118-16,-15-3-67 0,15 3-88 0,0 0-37 16,0 0-52-16,6-12-17 0,-6 12-68 0,13-11-131 15,-13 11-148-15,18-12-160 0,-9 8-306 16,1 0-259-16</inkml:trace>
  <inkml:trace contextRef="#ctx0" brushRef="#br0" timeOffset="154090.71">8636 8095 183 0,'0'0'579'16,"0"0"-139"-16,0 0-110 0,0 0-58 16,0 0-63-16,0 0-39 0,5 9-55 0,-5-9-13 15,0 0-33-15,0 0-6 0,0 0-19 0,0 0-1 16,10 9-17-16,-10-9 4 0,0 0-16 0,8 6 13 16,-8-6-15-16,8 6 12 0,-8-6-15 0,15 5 15 15,-15-5-21-15,10 5 15 0,-10-5-15 16,0 0 13-16,17 5-10 0,-17-5 29 0,0 0 21 15,0 0 44-15,14 4 10 0,-14-4 26 0,0 0 23 16,0 0 3-16,0 0 16 0,0 0-23 16,13 3-31-16,-13-3-22 0,0 0-21 0,0 0-19 15,0 0-15-15,0 0-11 0,0 0-10 0,0 0-9 16,8 6-11-16,-8-6-5 0,0 0-12 16,0 0-75-16,4 11-110 0,-4-11-93 0,6 10-158 15,-6-10-170-15,4 11-253 0,-4-11-498 0</inkml:trace>
  <inkml:trace contextRef="#ctx0" brushRef="#br0" timeOffset="154322.13">8924 8120 139 0,'0'0'819'0,"4"-13"-174"16,-4 13-92-16,0 0-108 0,2-12-59 0,-2 12-61 15,0 0-66-15,0 0-61 0,0 0-43 0,8-12-47 16,-8 12-29-16,0 0-20 0,0 0-14 15,0 0-11-15,0 0-7 0,0 0-7 0,0 0-2 16,0 0-2-16,4 11-3 0,-4-11-2 0,0 0-3 16,4 16 3-16,-4-16 0 0,5 18 4 0,-5-18-3 15,4 18-14-15,-4-18-75 0,2 18-105 16,-2-18-109-16,0 15-158 0,0-15-624 0,0 13-724 16</inkml:trace>
  <inkml:trace contextRef="#ctx0" brushRef="#br0" timeOffset="154475.64">8866 8170 13 0,'0'0'801'15,"0"0"-222"-15,0 0-143 0,0 0-85 0,4-15-94 16,-4 15-43-16,6-9-49 0,-6 9-26 0,17-11-38 16,-9 4-11-16,2 3-25 0,3-3-31 0,1 0-113 15,-1 1-123-15,5 0-102 0,-5 0-88 16,5 1-326-16,-3 0-292 0</inkml:trace>
  <inkml:trace contextRef="#ctx0" brushRef="#br0" timeOffset="154708.91">9176 8094 73 0,'0'11'505'0,"0"-11"-119"0,0 0-60 0,-4 12-54 0,4-12-40 16,0 0-58-16,-8 11-21 0,8-11-51 15,-7 11-15-15,7-11-25 0,-4 10-8 0,4-10-14 16,0 13-3-16,0-13-17 0,0 14 2 15,0-14-12-15,4 18 7 0,-4-18-8 0,4 17 6 16,-4-17-9-16,7 14 7 0,-7-14-9 0,0 0 10 16,4 16-4-16,-4-16 16 0,0 0 12 0,0 0 39 15,-4 17-1-15,4-17 18 0,-11 13-14 16,3-9-11-16,-4 2-16 0,1-2-42 0,-5-3-175 16,1-2-199-16,1-2-466 0,1-4-442 0</inkml:trace>
  <inkml:trace contextRef="#ctx0" brushRef="#br0" timeOffset="154846.29">9195 7992 568 0,'12'-3'800'0,"-12"3"-181"0,14-5-153 0,-14 5-94 16,17-4-78-16,-17 4-46 0,14-6-58 0,-1 1-27 16,1 0-39-16,-3-1-15 0,5-1-38 15,3 0-80-15,-3 1-181 0,-1-1-279 0,3-1-586 16,-5 2-706-16</inkml:trace>
  <inkml:trace contextRef="#ctx0" brushRef="#br0" timeOffset="159801.45">7549 9110 337 0,'0'0'345'0,"-4"-14"-42"15,4 14-53-15,0 0-20 0,0 0-9 16,-8-7-12-16,8 7-16 0,0 0-45 0,0 0-17 15,-11-4-38-15,11 4-10 0,0 0-36 0,0 0 14 16,-20 2-26-16,20-2-3 0,-19 9-14 16,9 2 3-16,2-1-18 0,-7 2 14 0,3 0-17 0,3 3 12 15,-3-1-12-15,2 1 0 0,1-2-10 16,3 1 9-16,-2-2-16 0,4-1 13 0,-2 0 0 16,6-11-4-16,-5 16 2 0,5-16-4 0,0 0 6 15,11 13-2-15,-11-13-2 0,14-4 2 16,-1-2-4-16,1-1 16 0,-2-5-14 0,5-3 8 15,0 0 2-15,-1-3 6 0,-1-1-7 16,1-2-1-16,-1-3-3 0,1-3 3 0,-6 5 0 16,3-3 2-16,-7-1-12 0,2-1 12 0,1 0-11 15,-5 0 13-15,-2 0-5 0,2 1 11 16,-2 4-10-16,-2 0 28 0,2 1-12 0,-2 2 14 16,4 2-19-16,-4 2 13 0,0 2-19 0,0 13 13 15,0-24-22-15,0 24 8 0,-4-17-7 0,4 17 1 16,0 0-16-16,-2-15 15 0,2 15-9 0,0 0 12 15,0 0-8-15,-12 8 12 0,7 1-12 16,-1 1 14-16,-2 5-13 0,4 0 8 0,-4 2 0 16,-1 3 3-16,3 3-4 0,-2 1 2 0,-2-2 12 15,3 4-14-15,1-4 13 0,2 4-15 16,-4-3 12-16,4 2-13 0,-1-5 8 0,3 2-8 16,2-2 1-16,-4-2-6 0,4-2 7 0,0-1 1 15,0 0-6-15,4-1 5 0,-4-2-3 16,7-1 11-16,1-3-1 0,0 0 1 0,0-2-2 15,3-2-7-15,1 0 22 0,3-3-21 0,-15-1 15 16,26 0-15-16,-11-4 16 0,-3 3-14 16,1-2 13-16,-13 3-12 0,22-3 16 0,-22 3-12 0,15-4 26 15,-15 4-7-15,0 0 15 0,14-2-19 16,-14 2 8-16,0 0-20 0,0 0 12 0,0 0-22 16,17-3 8-16,-17 3-19 0,0 0 15 15,0 0-15-15,0 0 15 0,0 0-21 0,0 0 24 16,6 8-20-16,-6-8 13 0,0 0-13 0,0 0 15 15,8 7-17-15,-8-7 17 0,13 5-23 16,-13-5 28-16,14 4-20 0,-14-4 25 0,21 0-22 0,-21 0 14 16,23-2-15-16,-13-1 13 0,2-2-14 15,-3 0 13-15,1-1-9 0,0-3 16 0,-1 0-11 16,-1 1 9-16,-4-2-10 0,-4 10 18 0,8-19-11 16,-8 19 17-16,2-18-20 0,-2 18-2 15,-2-16 3-15,2 16-2 0,-8-15-5 0,8 15-1 16,-12-12 1-16,12 12-1 0,-15-6 4 0,15 6-8 15,-23 0 3-15,23 0 4 0,-22 2 13 16,22-2-20-16,-19 5 18 0,19-5-18 0,-16 6 11 0,16-6-9 16,-17 8 10-16,17-8-12 0,-10 7 17 15,10-7-14-15,0 0 10 0,-11 9-12 16,11-9 20-16,0 0-15 0,7 12 14 0,-7-12-11 16,12 6 15-16,-12-6-15 0,23 1 15 0,-23-1-14 15,27-1 13-15,-15-3-17 0,2 1 17 0,1-4-13 16,1 3 10-16,-1-1-14 0,-1-1 20 0,-1 0-17 15,1 1 10-15,-1-1-10 0,-3 2 12 16,2-1-15-16,-12 5 18 0,15-8-15 0,-15 8 15 16,16-5-15-16,-16 5 24 0,0 0-21 15,11-5 15-15,-11 5-15 0,0 0 11 0,0 0-17 16,0 0 12-16,12-3-21 0,-12 3 18 0,0 0-19 16,0 0 20-16,0 0-19 0,-8 13 18 0,8-13-16 15,-6 14 16-15,6-14-16 0,-9 16 16 16,9-16-14-16,-8 15 14 0,8-15-17 0,-4 15 15 15,4-15-18-15,-2 12 17 0,2-12-9 0,0 0 18 16,0 15-13-16,0-15 12 0,6 9-11 0,-6-9 19 16,13 8-18-16,-13-8-13 0,14 4-98 15,-14-4-122-15,21-3-107 0,-21 3-364 0,20-8-275 16</inkml:trace>
  <inkml:trace contextRef="#ctx0" brushRef="#br0" timeOffset="160049.96">8256 8930 322 0,'0'0'572'0,"0"0"-125"16,0 0-104-16,0 0-64 0,0 0-64 15,0 0-50-15,0 0-35 0,0 0-28 0,0 0-19 16,0 0-21-16,-14 4 4 0,14-4-30 16,-11 18 4-16,7-10-22 0,0 6 10 0,-4-1-18 15,4 2 13-15,-5 3-16 0,3-3 10 0,2 3-15 16,-4-1 13-16,4 1-16 0,-1-2 14 15,-1 1-19-15,2-1 21 0,4 0-15 0,-4-1 17 16,0-1-14-16,0 0 14 0,2-1-13 0,0-2 15 16,2-11-68-16,-2 23-118 0,2-23-134 15,-5 18-109-15,5-18-268 0,-4 12-240 0</inkml:trace>
  <inkml:trace contextRef="#ctx0" brushRef="#br0" timeOffset="160350.1">7276 9570 125 0,'-31'12'737'0,"6"-2"-182"16,5-2-117-16,1-1-91 0,-1-2-77 0,5 3-54 16,3-2-49-16,1-2-19 0,-1 1-27 0,12-5-25 15,-15 7-22-15,15-7-16 0,0 0 6 16,13 8 50-16,10-6 38 0,6-4 0 0,22 1 24 15,11-6 21-15,33-5 2 0,7-1-19 0,3-4-3 16,7-5-22-16,1 2-9 0,1-2-36 16,-4 3-11-16,-5 1-29 0,-8 3-6 0,-6 2-20 15,-27 3 1-15,-10 3-20 0,-11 1 1 0,-8 0-17 16,-8 3 6-16,2 1-17 0,-10-2 0 0,2 2-31 16,-7 1-67-16,-2-2-146 0,-12 3-129 15,19 0-183-15,-19 0-792 0,0 0-1015 0</inkml:trace>
  <inkml:trace contextRef="#ctx0" brushRef="#br0" timeOffset="167997.79">4568 6153 188 0,'0'0'260'0,"0"0"-21"0,0 0-47 16,0 0 27-16,0 0-36 0,0 0 12 0,0 0-32 15,0 0-12-15,0 0-21 0,0 0-19 0,0 0-18 16,0 0-14-16,0 0-10 0,0 0-11 15,0 0 4-15,0 0-14 0,0 0 10 0,0 0-21 16,0 0 3-16,0 0-12 0,0 0 4 16,0 0-12-16,0 0 0 0,0 0-13 0,0 0 12 15,0 0-18-15,-10 10 12 0,10-10-15 0,-14 13 9 16,5-6-8-16,-1 2 8 0,-2 2-14 0,-3 0 7 16,-1 4-5-16,-3 1 10 0,-4 4-8 15,-2 2 9-15,-4 6-9 0,-2 1 5 0,0 1 5 16,0 2-4-16,-2 0 9 0,2 0-29 0,-2 1 34 15,2-1-14-15,0-2 11 0,2 2-11 16,2-4-3-16,5-4 6 0,1-3-5 0,4-5-5 16,1 1 8-16,1-2-4 0,5-3 0 0,0-1 3 15,-1-3 2-15,3 1-1 0,2-2 1 0,6-7 4 16,-14 13-2-16,14-13-2 0,-11 10 0 16,11-10 3-16,0 0-1 0,-8 10 4 0,8-10 2 15,0 0-7-15,0 0 11 0,-10 7-9 16,10-7-5-16,0 0-26 0,0 0-15 0,0 0 4 15,-9-11-3-15,9 11 1 0,0 0 4 0,-2-18 12 16,2 18-6-16,-4-13 5 0,4 13 6 0,0-17 0 16,0 17 7-16,0-19 6 0,0 19-8 0,0-18 4 15,0 18-2-15,0-20 5 0,0 20-3 16,4-18 7-16,-4 18 6 0,2-17-2 0,-2 17 3 16,4-14 16-16,-4 14 0 0,3-10 5 0,-3 10-7 15,0 0 13-15,4-12-15 0,-4 12 8 16,0 0-16-16,0 0 7 0,0 0-15 0,0 0 3 15,0 0-13-15,0 0 10 0,0 0-15 0,0 0 18 16,-11 14-14-16,7-4 11 0,0 3-8 16,2-1 6-16,-2 0-9 0,2 2-2 0,0-3-1 15,2-11 1-15,-4 23-1 0,4-23 5 0,0 19-1 16,0-19 3-16,4 18 5 0,-4-18 3 0,10 15 7 16,-2-8 14-16,-8-7 4 0,21 8 13 0,-9-4-19 15,3-3 14-15,-1-1-18 0,5-1 12 16,-3-2-21-16,3-1-32 0,0 1-156 0,-1-1-159 15,3-2-430-15,-2 1-358 0</inkml:trace>
  <inkml:trace contextRef="#ctx0" brushRef="#br0" timeOffset="169685.95">4839 6139 14 0,'0'0'320'15,"6"-8"-93"-15,-6 8-11 0,0 0-39 16,0 0 13-16,0 0-47 0,0 0 15 0,0 0-24 16,0 0-17-16,0 0-17 0,0 0-5 0,0 0-19 15,0 0-12-15,0 0-11 0,0 0-16 0,0 0-8 16,0 0-8-16,0 0-7 0,0 0-2 0,0 0-3 15,0 0 1-15,0 0-9 0,0 0 3 16,0 0-10-16,0 0 4 0,0 0 5 0,0 0-10 16,13 5 4-16,-13-5 0 0,8 13 1 0,0-4-1 15,1-1 8-15,3 4-1 0,-2 2 1 16,5 2-3-16,1 1 8 0,3 2 1 0,2 2-16 16,1 1 1-16,1 1 8 0,8 5 4 0,-4-1-1 15,0 0 1-15,4 2 1 0,-2-1-6 16,2-2 13-16,0 3-9 0,0-2 19 0,0 0 17 15,0-3 4-15,0 1 20 0,0-2-13 0,-4-4 9 16,0-1-14-16,-1 0 7 0,3-2-18 0,-6-1 6 16,-2 0-12-16,1-2 3 0,-3-1-20 15,2 0 1-15,-3-2-1 0,-1 0-7 0,-1-3-4 16,-3 3 1-16,1-2 0 0,-3-1 4 0,1-2-7 16,-2 2-4-16,1-2 4 0,-1 2 0 0,-10-7-2 15,17 9 2-15,-17-9-2 0,14 7 7 16,-14-7-3-16,10 7-3 0,-10-7 2 0,0 0-4 15,13 8 2-15,-13-8 0 0,0 0 0 16,10 6-1-16,-10-6 0 0,0 0 4 0,13 4-3 16,-13-4-2-16,0 0-1 0,0 0 0 0,8 7 1 15,-8-7 2-15,0 0-2 0,0 0 2 16,10 5 0-16,-10-5 7 0,0 0-4 0,0 0-1 0,10 3 0 16,-10-3-2-16,0 0 1 0,0 0 3 15,13 5 11-15,-13-5 10 0,0 0 7 0,0 0 17 16,0 0 12-16,10 3 9 0,-10-3 15 0,0 0 13 15,0 0 9-15,0 0 21 0,0 0 4 16,0 0 33-16,0 0 17 0,0 0 1 0,11-6-42 16,-11 6-24-16,-5-12-28 0,5 12-23 0,-4-23-7 15,0 9-20-15,0 0-4 0,0-1-4 16,0-1-10-16,-2 1-4 0,-1 1-6 0,1-1-1 16,0 3 5-16,0-1-11 0,0 2 0 0,1-1-2 15,-3 5 2-15,4-2-8 0,4 9 2 16,-10-15-9-16,10 15 1 0,-7-10-3 0,7 10-8 15,0 0-7-15,-8-11 1 0,8 11-4 0,0 0 8 16,0 0 1-16,0 0 4 0,0 0 7 0,8 20 5 16,-1-10-7-16,-1 3 7 0,4-1-2 0,1 0 5 15,-1 3 9-15,4 3-4 0,-1-2-3 16,1 3 0-16,1-2 2 0,-3 0-3 0,0 0 4 16,1-2-6-16,-5-2 4 0,0 2-7 15,3-1 11-15,-7-1-2 0,0-1 3 0,0 1 8 16,-2-1-2-16,-4 3 2 0,-2 0 6 0,-2-1-8 15,0-1 6-15,-3 2-6 0,1-3-3 0,-2-2 0 16,1 2-2-16,-1-1-3 0,2-1 5 0,0-1-3 16,-3 1-14-16,1-3-73 0,2 1-79 15,-3 0-75-15,3-1-98 0,-2 0-106 0,4 1-123 16,-7-3-408-16,5 2-626 0</inkml:trace>
  <inkml:trace contextRef="#ctx0" brushRef="#br0" timeOffset="177031.38">2427 11133 545 0,'0'0'404'0,"2"-16"-88"0,-2 16-64 0,0 0-50 16,2-14-53-16,-2 14-19 0,0 0-45 15,0 0-24-15,0 0-12 0,0 0-19 0,0 0-6 16,0 0-4-16,-4 21-43 0,0-3 40 16,0 5-40-16,-1 2 50 0,1 3-1 0,0 2-8 15,0 1 1-15,0 4-6 0,0 1 0 0,0-1-5 16,-1-3 0-16,3 1 2 0,-2-1 1 15,2-2 2-15,0 0-7 0,0 1 9 0,0-4-47 16,2-4 30-16,-2-1-144 0,2-1-113 0,-2-5-371 16,0-2-186-16</inkml:trace>
  <inkml:trace contextRef="#ctx0" brushRef="#br0" timeOffset="177228.19">2164 11670 335 0,'-12'-7'499'0,"12"7"-113"15,0 0-87-15,-10-5-67 0,10 5-49 0,0 0-35 16,0 0-42-16,8-17-12 0,0 12-20 0,7-1-12 0,-1-2-5 16,5 0-12-16,3-2-8 0,1 1-3 15,2 1-12-15,0 0-8 0,0 0 4 0,-1 0 3 16,-1 2-10-16,-2-1 3 0,-3 1-6 16,1 1 1-16,-5 1 0 0,1 1-15 0,-1 0-19 15,-1-1-48-15,-13 4-72 0,18-4-99 0,-18 4-83 16,13-5-272-16,-13 5-159 0</inkml:trace>
  <inkml:trace contextRef="#ctx0" brushRef="#br0" timeOffset="177431.8">2625 11513 393 0,'0'0'488'0,"0"0"-116"0,0 0-68 0,0 0-53 15,0 0-50-15,0 0-49 0,0 0-42 0,11 6-24 16,-11-6-18-16,0 0-18 0,0 0-8 15,-2 12-14-15,2-12-3 0,-5 19 10 0,5-19-10 16,-4 23-13-16,2-12 10 0,-2 3-5 0,2-2-6 16,2 4 7-16,-2-4-6 0,2 3-22 15,0 0 10-15,0-15-149 0,2 26-105 0,-2-12-476 16,2-3-309-16</inkml:trace>
  <inkml:trace contextRef="#ctx0" brushRef="#br0" timeOffset="177880.24">3247 11571 172 0,'0'0'505'16,"0"0"-131"-16,0 0-89 0,0 0-66 0,-14-2-44 16,14 2-40-16,0 0-14 0,0 0-38 0,0 0-20 15,0 0-13-15,0 0-18 0,0 0 13 16,17-4-7-16,-17 4-8 0,22-2-8 0,-7 0-47 15,-3-2-92-15,5 1-62 0,-3-1-96 0,-1-2-276 16,3 0-111-16</inkml:trace>
  <inkml:trace contextRef="#ctx0" brushRef="#br0" timeOffset="178083.31">3433 11456 125 0,'0'0'383'0,"0"0"-118"0,0 0-58 0,0 0-51 16,0 0-37-16,0 0-24 0,0 0-17 0,0 0-19 15,0 0-8-15,9 14-10 0,-9-14-6 16,16 10-2-16,-7-5-12 0,1 1-1 0,0 0-1 16,-1-1-8-16,-3 3 3 0,-6-8-23 0,14 15 21 15,-14-15-7-15,6 17 29 0,-6-17-23 0,0 21 23 16,-2-10-16-16,-6 4 16 0,0-1-9 16,0-2-5-16,-5 3-21 0,3-1-147 0,-3-2-407 15,5 0-117-15</inkml:trace>
  <inkml:trace contextRef="#ctx0" brushRef="#br0" timeOffset="185229.91">4705 11220 105 0,'4'-17'396'0,"-4"17"-62"15,0 0-53-15,2-16-24 0,-2 16-22 0,0 0-25 16,2-15 9-16,-2 15-42 0,0 0-6 15,0 0-37-15,0 0-16 0,0-17-37 0,0 17-12 16,0 0-24-16,0 0 2 0,0 0 2 0,-4 23 45 16,2-7-14-16,-2 4 6 0,0 0-30 0,-1 7 3 15,1 3-24-15,-2 0 7 0,0 4-7 16,0 2 1-16,-1-1-10 0,3-5-18 0,0-1 13 16,-2 0-16-16,2 0 8 0,0-4-10 15,0-4 12-15,2-2-10 0,-1-4 13 0,1 0-20 16,2-15 11-16,-2 18-30 0,2-18 11 0,0 0-17 15,0 0 16-15,0 0 7 0,11-16-1 0,-5 4 0 16,0-1 1-16,0 1-15 0,3-2 19 16,-1-1-15-16,0 2 17 0,0-1-13 0,3-1 13 15,-1 2-13-15,5-4 19 0,-3 2-19 0,2 0 16 16,1 0-8-16,-1 0 10 0,1 0-13 16,-3 3 15-16,1 2-16 0,-3-2 18 0,0 1-15 0,-1 4 23 15,-1-5 9-15,0 4 31 0,-2 1 0 16,-6 7 35-16,11-13-5 0,-11 13 20 0,8-10-21 15,-8 10 3-15,0 0-21 0,0 0 1 0,4-8-16 16,-4 8-10-16,0 0-13 0,0 0-7 16,-6 11-4-16,6-11-4 0,-8 19-5 0,3-7-2 15,1 2 1-15,0-2-15 0,0 6 12 0,0-2-10 16,2 0 7-16,0 2-4 0,0 1 8 16,0 2-15-16,0-1-34 0,2-1-110 0,0 0-85 15,0 3-93-15,2-4-99 0,0-3-65 16,0 1-380-16,0-2-502 0</inkml:trace>
  <inkml:trace contextRef="#ctx0" brushRef="#br0" timeOffset="186014.38">4980 11630 359 0,'0'0'421'0,"0"0"-68"0,0 0-53 0,0 0-3 16,-2-15-27-16,2 15-37 0,0 0-49 0,0 0-39 15,0 0-30-15,0 0-28 0,0 0-16 16,0 0-14-16,0 0-13 0,0 0-5 0,0 0-9 15,0 0-4-15,0 0-4 0,0 0 3 0,0 0-6 16,14 3-2-16,-14-3 0 0,19-7-1 16,-9 3-3-16,0 0 1 0,1-4-18 0,-1 2 22 15,-4-2-20-15,3 1 20 0,-3-3-16 0,-6 10 15 16,6-17-2-16,-6 17 25 0,0-15 5 0,0 15 11 16,-6-15-23-16,6 15 6 0,-15-11-23 0,15 11 9 15,-18-5-20-15,18 5 11 0,-19 0-21 16,19 0 12-16,-19 4-16 0,19-4 14 0,-14 5-1 15,14-5 2-15,-10 11-14 0,10-11 15 16,-2 11 1-16,2-11-3 0,0 0 3 0,4 15-4 16,-4-15 7-16,14 7-2 0,-14-7 0 0,21 7 0 15,-21-7-5-15,23 0 5 0,-9-4-1 0,-2 0 0 16,3 0 0-16,-5-3-18 0,3 0 20 16,-3 0-16-16,0-2 17 0,-1 0-15 0,-1 0 13 15,2 1-15-15,-4-1 16 0,1 1-13 0,-7 8 15 16,10-15-14-16,-10 15 14 0,6-8-20 0,-6 8 16 15,0 0-18-15,4-11 12 0,-4 11-24 16,0 0 19-16,0 0-18 0,0 0 21 0,0 0-16 16,0 0 19-16,0 0-15 0,6 11 18 0,-6-11-22 15,0 0 20-15,3 19-12 0,-3-19 15 16,0 14-14-16,0-14 11 0,2 13 3 0,-2-13-4 16,0 0 3-16,2 18-1 0,-2-18-1 0,0 0 3 15,2 15 2-15,-2-15 1 0,0 0 1 16,0 0 2-16,0 0-2 0,6 10 4 0,-6-10-1 15,0 0-4-15,0 0-4 0,0 0 2 0,10-7-5 16,-10 7-15-16,0 0 10 0,6-10-7 0,-6 10 16 16,0 0-14-16,0 0 13 0,7-11-21 15,-7 11 13-15,0 0-19 0,0 0 18 0,0 0-13 16,0 0 9-16,0 0-11 0,0 0 16 0,0 0-12 16,16 3 18-16,-16-3-13 0,17 6 14 15,-17-6-1-15,14 6 1 0,-14-6 2 0,23 6 0 16,-23-6-1-16,21 1 1 0,-21-1 0 0,22 0-2 15,-22 0 1-15,23-1-1 0,-23 1 2 16,15-6 1-16,-15 6-1 0,12-6-18 0,-12 6 19 16,0 0-18-16,10-10 15 0,-10 10-15 0,0 0 19 15,0 0-17-15,4-8 16 0,-4 8-10 0,0 0 9 16,0 0-12-16,0 0 9 0,0 0-15 0,0 0 11 16,7-10-18-16,-7 10 16 0,0 0-10 15,0 0 13-15,0 0-13 0,0 0 14 0,0 0 1 16,2 11 1-16,-2-11-1 0,4 15 3 0,-4-15-4 15,0 17-4-15,0-17-109 0,6 21-115 16,0-14-167-16,0 4-513 0,3-1-549 0</inkml:trace>
  <inkml:trace contextRef="#ctx0" brushRef="#br0" timeOffset="186187.44">5864 11720 661 0,'-14'8'681'0,"14"-8"-125"16,0 0-97-16,-12 4-31 0,12-4-40 0,0 0-60 16,0 0-60-16,-13 7-63 0,13-7-50 15,0 0-40-15,-12 8-30 0,12-8-102 0,-11 15-151 16,5-4-128-16,-2-3-183 0,2 2-580 0,4 2-711 16</inkml:trace>
  <inkml:trace contextRef="#ctx0" brushRef="#br0" timeOffset="187122.33">6257 11303 252 0,'0'0'347'0,"0"0"-72"0,0 0-71 0,0 14-22 15,0-14-45-15,0 14-8 0,0-14-35 0,-2 20 4 0,2-20-32 16,0 25 6-16,0-25-34 0,-2 27 13 16,2-27-23-16,0 23 11 0,0-23-22 0,0 18 3 15,0-18-2-15,0 0 8 0,2 17 27 16,-2-17-1-16,0 0-11 0,0 0-3 0,0 0-9 15,0 0-5-15,8-5-5 0,-8 5-11 0,11-18 9 16,-9 7-6-16,4-2-5 0,-2-1-1 16,2-1 2-16,3 3 2 0,-7 0 1 0,2-1-1 15,2 1 5-15,-6 12 5 0,10-18-3 0,-10 18-25 16,2-13 20-16,-2 13-16 0,0 0 5 0,7-12 1 16,-7 12 3-16,0 0-4 0,0 0 6 0,0 0-2 15,0 0 0-15,8 6-7 0,-8-6 5 16,6 9-1-16,-6-9 1 0,6 13 4 0,-6-13 6 15,6 15 2-15,-6-15 7 0,9 12-3 0,-9-12 15 16,10 7-2-16,-10-7 29 0,8 7 2 16,-8-7 26-16,15 3-6 0,-15-3 17 0,16-2-15 15,-16 2 0-15,23-2-26 0,-23 2 4 0,23-6-26 16,-9 4 4-16,-14 2-18 0,21-5 9 0,-21 5-22 16,23-1 9-16,-23 1-18 0,20-4 16 15,-20 4-16-15,21-3 13 0,-21 3-17 0,19-1 14 16,-19 1-16-16,12 0 11 0,-12 0-10 0,15 1 11 15,-15-1-17-15,0 0 16 0,14 4-13 16,-14-4 15-16,0 0-18 0,12 4 19 0,-12-4-13 16,0 0 16-16,11 7-16 0,-11-7 17 0,0 0-13 15,12 10 12-15,-12-10-11 0,8 10 13 16,-8-10-15-16,9 6 14 0,-9-6-15 0,14 10 21 16,-14-10-13-16,17 6 16 0,-17-6-18 0,24 3 14 15,-9 0-20-15,1-6 1 0,3 3-23 0,-2-3-7 16,1 2-19-16,-1-2 13 0,-3 2-16 0,1-1 13 15,-1 1-16-15,-1-3-2 0,-13 4-21 16,20-4 11-16,-20 4-12 0,19-3 1 0,-19 3-12 16,0 0 8-16,12-1-10 0,-12 1-16 15,0 0 27-15,0 0 19 0,17 1 18 0,-17-1-2 16,0 0 18-16,12 2-2 0,-12-2 23 0,0 0-15 16,17 4 18-16,-17-4-11 0,14 1 15 15,-14-1-13-15,19 0 15 0,-19 0-26 0,25 0-27 16,-11 0-67-16,1 0-13 0,-1 0-30 0,3 0-31 15,-3 0-37-15,3 4-164 0,-5-4 78 0</inkml:trace>
  <inkml:trace contextRef="#ctx0" brushRef="#br0" timeOffset="187264.18">7320 11464 198 0,'0'0'455'0,"0"0"-86"0,4 10-36 16,-4-10-39-16,0 0-41 0,0 0-49 0,0 0-50 15,0 0-32-15,0 0-24 0,6 13-18 16,-6-13-49-16,0 0-227 0,-6 12-560 0,6-12-343 16</inkml:trace>
  <inkml:trace contextRef="#ctx0" brushRef="#br0" timeOffset="187794.51">8043 11305 193 0,'0'0'301'16,"0"0"-99"-16,0 0-22 0,23 0-51 0,-23 0-3 16,14 0-57-16,-14 0 8 0,23-3-35 0,-23 3-51 15,25-3-156-15,-11 2-199 0,1-2 123 0</inkml:trace>
  <inkml:trace contextRef="#ctx0" brushRef="#br0" timeOffset="187934.95">8459 11299 120 0,'0'0'391'0,"16"0"-129"0,-16 0-24 16,0 0-74-16,0 0-18 0,19-1-43 0,-19 1-4 15,0 0-43-15,12-3 4 0,-12 3-43 0,19-2-79 16,-19 2-99-16,18-2-288 0,-18 2 5 0</inkml:trace>
  <inkml:trace contextRef="#ctx0" brushRef="#br0" timeOffset="188057.54">8794 11302 103 0,'22'1'322'0,"-22"-1"-46"0,15 2-28 16,-15-2-13-16,12 1-53 0,-12-1-15 16,0 0-46-16,19 0-7 0,-19 0-36 0,14 2 4 15,-14-2-32-15,21 0-1 0,-21 0-132 16,27-3-127-16,-13 1-334 0,3 0-106 0</inkml:trace>
  <inkml:trace contextRef="#ctx0" brushRef="#br0" timeOffset="190089.03">4409 11200 582 0,'0'0'420'0,"-8"-10"-83"16,8 10-97-16,0 0-38 0,-15-3-41 0,15 3-33 16,-18 8-31-16,7 2-22 0,-3 5-13 15,0 3-9-15,-3 7-15 0,0 6 0 0,-1 8-24 16,3 5 14-16,1 2-7 0,4 3-5 0,1 4 4 16,5-1-10-16,4 1 11 0,4 0-62 15,5 1-175-15,5-4-513 0,5-3-308 0</inkml:trace>
  <inkml:trace contextRef="#ctx0" brushRef="#br0" timeOffset="190673.59">9321 10958 210 0,'16'-2'377'0,"-1"4"-104"0,1-1-56 16,3 3-25-16,-1 1-30 0,5 3-10 0,-4 1-12 15,6 4-31-15,-7 1-11 0,1 4-16 0,3 5-1 16,-5 3-12-16,-3 2 17 0,-1 2 14 0,1 3-27 15,-5 0 1-15,-3 3-15 0,-2 1-7 0,0 1-9 16,-4-4 3-16,0 7-22 0,-8-3 18 16,2 3-20-16,-3 4-31 0,-5-4-169 0,-3 3-237 15,-5-6-277-15,-1-4-257 0</inkml:trace>
  <inkml:trace contextRef="#ctx0" brushRef="#br0" timeOffset="205902.02">2108 11162 423 0,'0'0'444'16,"0"0"-37"-16,0 0-84 0,0 0-18 16,0 0-51-16,0 0-36 0,-12 5-42 0,12-5-24 15,-14 11-38-15,1-3-16 0,1 6-25 16,-5 2 1-16,-3 10-15 0,-3 5-5 0,0 2-12 0,2 5-5 16,3 2-3-16,1-1-5 0,7 3-6 15,2-5-6-15,4 4 1 0,1-3-3 0,6 2 2 16,3-1-8-16,4 6 1 0,5-3-2 0,3 0 1 15,3-5-35-15,4-4-67 0,4-1-133 16,2-7-46-16,-2-6-117 0,4-8-378 0,4-1-362 16</inkml:trace>
  <inkml:trace contextRef="#ctx0" brushRef="#br0" timeOffset="206153.88">3173 11137 619 0,'6'-10'546'0,"-6"10"-157"0,13-13-75 0,-13 13-79 15,8-5-45-15,-8 5-46 0,10 6 14 16,-1 1-1-16,-5 4 19 0,4 3-22 0,-4 2-13 16,2 3 10-16,-2 0-21 0,-2 6 9 15,1-5-30-15,-3 6-3 0,-3 3-32 0,-1 1-4 16,0 2-11-16,-4 5-15 0,-4-2-1 0,-3 7-10 15,-2 0-23-15,-3 0-31 0,-1-3-110 16,-4-1-98-16,-2-2-125 0,1 0-167 0,-5-3-395 16,2-3-563-16</inkml:trace>
  <inkml:trace contextRef="#ctx0" brushRef="#br0" timeOffset="-184888.22">7034 8464 15 0,'0'0'327'0,"0"0"-109"0,0 0-11 16,0 0-33-16,0 0 17 0,-10 3-24 0,10-3 1 16,0 0-6-16,0 0-20 0,0 0-16 0,0 0-23 15,0 0-12-15,0 0-24 0,0 0-16 0,0 0-10 16,0 0-8-16,-10 6-3 0,10-6-12 16,0 0-6-16,0 0 4 0,0 0-10 0,0 0 5 15,0 0-10-15,0 0-2 0,0 0-3 0,0 0 1 16,0 0 2-16,0 0-8 0,0 0 4 0,0 0-1 15,0 0 0-15,10 6 8 0,-10-6-7 16,0 0 1-16,0 0 5 0,10 2 0 0,-10-2 5 16,0 0 1-16,17 1 2 0,-17-1-3 0,0 0 3 15,16 2-5-15,-16-2 1 0,0 0-2 0,17 1 2 16,-17-1 2-16,0 0-5 0,17 0 3 16,-17 0-1-16,0 0 2 0,16-1-3 0,-16 1-14 15,15-2-45-15,-15 2-55 0,0 0-29 16,18-1-89-16,-18 1-62 0,13-2-202 0,-13 2-54 15</inkml:trace>
  <inkml:trace contextRef="#ctx0" brushRef="#br0" timeOffset="-184521.77">7545 8519 60 0,'0'0'355'0,"0"0"-123"0,0 0-24 15,0 0-54-15,0 0-4 0,0 0-42 16,0 0 2-16,0 0-30 0,0 0 1 0,0 0-31 15,0 0 1-15,0 0-24 0,0 0 18 16,0 0-28-16,12 5 16 0,-12-5-21 0,15 0 12 16,-15 0-23-16,18-1 12 0,-18 1-13 0,23 0 18 15,-23 0-17-15,27 0 20 0,-12 0-26 16,-3 0 22-16,4 0-20 0,-1 0 19 0,-1 1-24 16,3-1 10-16,-3 0-78 0,-1 0-32 0,1 0-75 15,-14 0-288-15,27 3-21 0</inkml:trace>
  <inkml:trace contextRef="#ctx0" brushRef="#br0" timeOffset="-184245.01">8479 8554 292 0,'0'0'185'0,"0"0"-22"0,0 0-58 16,0 0-2-16,0 0-39 0,0 0 14 0,0 0-34 16,7 9 13-16,-7-9-31 0,16 0 19 15,-16 0-30-15,27 1 20 0,-15 0-25 0,7-1 19 16,-5-1-26-16,1 1 22 0,6-1-29 15,-7-1-32-15,7 2-59 0,-3-1-54 0,1 0-165 16,4-1 173-16</inkml:trace>
  <inkml:trace contextRef="#ctx0" brushRef="#br0" timeOffset="-184065.73">9207 8543 56 0,'0'0'280'0,"0"0"-45"16,19-4-65-16,-19 4-9 0,0 0-55 0,12-1 4 16,-12 1-45-16,0 0 9 0,14-5-31 15,-14 5 5-15,13-4-61 0,-13 4-60 0,14-6-111 16,-14 6-158-16,11-7 146 0</inkml:trace>
  <inkml:trace contextRef="#ctx0" brushRef="#br0" timeOffset="-182651.92">2867 12846 420 0,'-4'-8'360'0,"4"8"-56"0,-10-18-45 15,1 10-30-15,1-1-30 0,0 2-24 16,-5-1-22-16,1 2-33 0,0 2-21 0,-3-3-22 0,1 6-12 16,1-2-18-16,-1 2-10 0,-3 2-18 15,3 3-6-15,-1 4-3 0,3 1 1 0,-3 3-10 16,5 1 2-16,0 2 8 0,4 3-8 0,-1 1-4 15,5-1 11-15,0 0-10 0,4-1 0 16,2 2-3-16,3-4 5 0,1-1-1 0,0 0-1 16,5-4 8-16,-1-3 3 0,0-1 4 0,1-4 0 15,1-2 2-15,1-3-1 0,-3-3 4 16,1-4 8-16,-1-4 12 0,0-4 14 0,-1-3 7 16,-3-5-2-16,0-2-3 0,-2-6-8 0,1 1 4 15,-1-3-10-15,-4 1 3 0,0 5 6 0,-2 0 17 16,2-1-2-16,-2 8 12 0,0 1 0 15,0 0-1-15,0 5-11 0,0 0-15 0,0 4-16 16,0 13-12-16,0-26-9 0,0 26-10 0,-2-17-4 16,2 17-6-16,0 0 0 0,0 0 8 0,0 0-3 15,0 0 10-15,-4 14-10 0,4-2 8 16,0 7-7-16,0 1 9 0,0 4-7 0,2 4 7 16,0-1-9-16,2 5-76 0,2 2-79 0,3-1-130 15,-1 1-70-15,2-4-80 0,-2-4-364 0,5-3-402 16</inkml:trace>
  <inkml:trace contextRef="#ctx0" brushRef="#br0" timeOffset="-181764.51">3152 12717 60 0,'0'0'365'16,"0"0"-89"-16,-16 2-42 0,16-2-35 0,-15 2-40 15,15-2-24-15,-18 7-19 0,18-7-28 16,-21 8-17-16,11-3-13 0,-1 3-10 0,-1 1-11 15,2 3-9-15,-1-3-5 0,-1 6-5 0,4-4-6 16,-3 3-2-16,3-2 0 0,0 3-3 0,4 0 0 16,-3-1 0-16,5-2-7 0,0 2-3 15,2-14 15-15,0 24-6 0,4-12-2 0,1-2 3 16,1-2 2-16,4 0 4 0,0-5 43 0,3 1-51 16,-13-4 45-16,27-3-62 0,-13 2 59 0,3-5-54 15,-3 0 53-15,-1-3-56 0,1 1 61 0,-2-4-46 16,-1 2 61-16,-1-2-21 0,-2 0 40 0,1 0-16 15,-3 1 32-15,-2-1-26 0,-2 1 12 16,-2 11-24-16,2-21 0 0,-2 21-24 0,-2-21 6 16,2 21-19-16,-8-15-5 0,8 15-15 0,-15-10 13 15,15 10-22-15,-18-7-1 0,18 7-1 0,-21 3-2 16,9 2-5-16,1 0 6 0,-1 5-4 0,2-3-1 16,1 4 6-16,-1-3-7 0,2 5 5 15,2 0-4-15,1-1 11 0,3 1-12 0,2-13 10 16,0 22-6-16,0-22 8 0,9 17-2 0,-1-9 3 15,2-2 14-15,3-1-19 0,-1-5 20 0,2 0-17 16,3-4 16-16,0 0-15 0,-1-2 17 0,1-2-14 16,-1 0-2-16,3-4 3 0,-3 0-4 15,1 0 17-15,-5 3-14 0,3-3 13 0,-3 1-15 16,-2 0 15-16,1 3-9 0,-3-1 14 0,0 2-6 16,-8 7 14-16,13-12-21 0,-13 12 5 0,10-10-14 15,-10 10 3-15,0 0-12 0,0 0 9 0,0 0-12 16,0 0 14-16,0 0-11 0,0 0 13 0,-6 18-17 15,0-9 15-15,2 3-11 0,-3 3-3 16,1-4 16-16,0 6-10 0,2-2-2 0,2-1 14 16,-2 0-14-16,4 0 11 0,0-14-12 0,2 27 15 15,0-15-19-15,2-1 20 0,2 1-13 0,0-3 5 16,3-1-11-16,-1-3 10 0,2 1-21 16,0-1 24-16,-10-5-30 0,23 4 28 0,-23-4-20 15,23-2 26-15,-23 2-14 0,21-5 2 0,-11 2 7 16,0-3 5-16,-10 6-7 0,15-10 14 0,-15 10-1 15,12-11 11-15,-12 11 25 0,8-8 28 0,-8 8 9 16,0 0 6-16,9-7-1 0,-9 7 0 16,0 0-8-16,0 0-15 0,0 0-4 0,0 0-24 15,0 0-4-15,6-8-14 0,-6 8-3 0,0 0-11 16,0 0 0-16,0 0-5 0,0 0-2 0,0 0 4 16,0 0 1-16,-4 15-3 0,4-15-3 0,-6 17-44 15,6-17-109-15,-5 19-79 0,5-19-124 16,-6 23-113-16,6-23-317 0,-2 20-387 0</inkml:trace>
  <inkml:trace contextRef="#ctx0" brushRef="#br0" timeOffset="-181228.3">2400 12544 248 0,'0'0'338'0,"-15"5"-56"0,15-5-94 0,-16 11-57 16,8-3-27-16,1 4-16 0,-1 2-19 0,0 4-16 16,0 5-50-16,1 4 42 0,3 9-50 0,2 2 40 15,2 4-45-15,4 0 42 0,5 11-2 0,5-2 34 16,1 0-41-16,5-2-11 0,3-4 9 0,4-1 2 15,2-3-67-15,4-6-47 0,2-4-155 16,2-7-192-16,3-8 23 0</inkml:trace>
  <inkml:trace contextRef="#ctx0" brushRef="#br0" timeOffset="-180994.61">3655 12574 120 0,'14'-8'457'0,"-4"2"-137"0,3 2-74 0,-13 4-56 0,23 2-80 16,-13 4 17-16,0 0-67 0,1 2 29 15,-3 1-54-15,0 4 32 0,2 4-46 0,-3-2 36 16,-3 8-56-16,2 1 14 0,-2 2-6 0,-2-3 4 16,-2 3-6-16,0 2-1 0,-4-1 4 0,0 3 43 15,-2 0-46-15,0 4 42 0,-5-2-50 0,1 0 46 16,-3 1-62-16,-1-3-18 0,0-3-126 15,-1-2-134-15,1-4-206 0,1-3-63 0</inkml:trace>
  <inkml:trace contextRef="#ctx0" brushRef="#br0" timeOffset="-180754.71">4128 12986 11 0,'0'0'600'0,"-10"4"-221"16,10-4-51-16,0 0-110 0,0 0 1 15,0 0-90-15,0 0 19 0,0 0-65 0,0 0 17 16,16-4-58-16,-5 0-6 0,1 0-150 0,2-2-140 15,-1 0-354-15,3 0-169 0</inkml:trace>
  <inkml:trace contextRef="#ctx0" brushRef="#br0" timeOffset="-180513.13">4225 12824 330 0,'0'0'477'16,"0"0"-162"-16,0 0-34 0,0 0-98 15,0 0 8-15,0 0-86 0,6-11 31 0,-6 11-72 16,25-1 29-16,-10-2-65 0,-1 6 34 0,1-3-57 16,1 1 47-16,-1 2-56 0,-3 0 45 0,2 2-56 15,-3-1 47-15,-1 1-49 0,0 0 47 0,-3 2-36 16,-7-7 39-16,6 20-37 0,-6-20 36 16,-4 23-42-16,-2-6 45 0,-5-4-52 0,-1 6 50 15,-3 3-58-15,1-4-27 0,-1-1-138 0,1 1-161 16,-1 0-238-16,3-3-149 0</inkml:trace>
  <inkml:trace contextRef="#ctx0" brushRef="#br0" timeOffset="-165903.08">5100 12474 50 0,'0'0'534'16,"-2"-15"-110"-16,2 15-70 0,-3-12-58 15,3 12-23-15,0 0-68 0,-12-8-37 0,12 8-36 16,-19 8-8-16,9 2-22 0,-6 4-3 0,-1 4-22 16,-2 8-13-16,-1 8-11 0,1 3-9 15,5 2-10-15,-3-2-13 0,7 1-1 0,2-4-2 16,-1 3-8-16,7-7 3 0,2 2-5 0,2-4 3 16,2-1-4-16,7 0 4 0,3 0-7 0,5-6-75 15,4 0-130-15,1-11-188 0,3-2-396 0,4-7-385 16</inkml:trace>
  <inkml:trace contextRef="#ctx0" brushRef="#br0" timeOffset="-165206.17">6342 12540 71 0,'8'-12'837'0,"-4"3"-229"16,3 0-128-16,-7 9-113 0,6-16-80 0,-6 16-56 15,6-7-51-15,-6 7-40 0,0 0-28 0,0 0-26 16,0 0-32-16,0 0 3 0,6 11-22 15,-6-11 3-15,2 23-16 0,0-11 6 0,0 0-19 16,0 3 2-16,3 3 2 0,3-2 1 0,-4 0-4 16,2-1-36-16,2 3-110 0,1-4-103 0,-1 2-157 15,-2-2-508-15,7-1-545 0</inkml:trace>
  <inkml:trace contextRef="#ctx0" brushRef="#br0" timeOffset="-165065.16">6385 12740 189 0,'-8'-6'615'15,"8"6"-119"-15,-12-10-93 0,12 10-75 0,-9-13-80 16,9 13-52-16,0-19-44 0,7 9-32 0,-1-2-11 16,4 0-37-16,5 3-23 0,1-3-119 15,5 0-85-15,-3 4-81 0,5-1-59 0,-6 2-72 16,1 2-218-16,-1 3-144 0</inkml:trace>
  <inkml:trace contextRef="#ctx0" brushRef="#br0" timeOffset="-164913.64">6623 12627 59 0,'0'0'377'0,"0"0"-46"0,0 0-59 15,4 13-65-15,-4-13-24 0,0 0-33 0,0 0-20 16,0 0-30-16,6 7-19 0,-6-7-7 0,0 0-18 16,0 0-13-16,0 0 0 0,5 10-14 0,-5-10-2 15,0 0 4-15,0 0-5 0,6 8 1 0,-6-8-6 16,0 0-1-16,8 12-7 0,-8-12 9 0,12 8-5 16,-12-8-1-16,11 7-170 0,-11-7-544 15,20 6-265-15</inkml:trace>
  <inkml:trace contextRef="#ctx0" brushRef="#br0" timeOffset="-164095.25">8529 12191 690 0,'31'-15'780'0,"-8"8"-169"16,4-1-157-16,-5 3-38 0,1 3-13 0,4 2-44 15,-4 2-50-15,-1 3-62 0,1 3-39 16,2 2-36-16,-4 4-30 0,3 3-25 0,-5 6-25 15,0 5-18-15,-7 2-9 0,-4 5-5 0,-2 3-6 16,-6 4-6-16,-6 11-108 0,-6 2-254 0,-11 17-209 16,-8-1-873-16,-10-2-1072 0</inkml:trace>
  <inkml:trace contextRef="#ctx0" brushRef="#br0" timeOffset="-157754.61">5573 12523 195 0,'0'0'355'0,"-4"-19"-73"16,4 19-10-16,-4-15-2 0,4 15-35 15,-4-12-14-15,4 12-35 0,0 0-18 0,-3-16-32 16,3 16-5-16,0 0-22 0,0 0 2 15,-6-10-25-15,6 10-1 0,0 0-25 0,0 0 1 16,-12 11-15-16,4 4 18 0,-1 1-9 0,-1 6-1 16,-2 8 2-16,3 5-7 0,-5 2-9 0,4-4-1 15,1 6-10-15,1-2-3 0,2-4-5 0,4 2 1 16,2-5-9-16,0-4-1 0,2 1 1 16,4-1 2-16,2-5 4 0,5-5 0 0,3-2-2 15,3-5 4-15,-1-2 1 0,3-5-5 0,2-4-49 16,4-2-106-16,-7-3-77 0,1-5-107 0,-2-2-125 15,-3-2-333-15,-3 2-378 0</inkml:trace>
  <inkml:trace contextRef="#ctx0" brushRef="#br0" timeOffset="-157590.67">5482 12801 302 0,'0'0'457'15,"-19"7"-34"-15,19-7-113 0,-10 1-22 0,10-1-67 16,0 0-14-16,0 0-58 0,0 0-16 15,0 0-28-15,0 0-7 0,2-13-21 0,6 9-16 16,5-4-11-16,-1 3-12 0,3 0-48 0,1-2-97 16,-1 4-97-16,1-5-111 0,1 4-407 0,1-1-299 15</inkml:trace>
  <inkml:trace contextRef="#ctx0" brushRef="#br0" timeOffset="-157421.66">5842 12717 411 0,'0'0'547'0,"0"0"-99"15,0 0-58-15,0 0-54 0,6 9-58 16,-6-9-31-16,0 0-23 0,-2 14-34 0,2-14-19 16,-2 19-28-16,0-7-13 0,0 3-34 0,0-1-8 15,-1-1-26-15,-1 2-11 0,2 3-9 0,2-1-9 16,-4-1-7-16,2 4-67 0,2-2-130 0,-2 0-142 16,0-1-211-16,0 1-372 0,0 0-532 0</inkml:trace>
  <inkml:trace contextRef="#ctx0" brushRef="#br0" timeOffset="-155065.06">7681 12375 253 0,'0'0'369'0,"0"0"-80"0,0 0-2 15,-6-11-48-15,6 11-23 0,0 0 2 0,0 0-36 16,0-14-10-16,0 14-25 0,0 0 9 0,0 0-28 16,0 0 3-16,0-15-28 0,0 15-7 15,0 0-29-15,0 0-5 0,0 0-25 0,0 0-1 16,0 0-24-16,0 0 4 0,0 0-14 0,0 0 8 16,-12 10-20-16,8 2 20 0,0 6-15 15,1-2 15-15,-1 5-16 0,4-2 6 0,-4 1-3 16,4 3-1-16,0-1 4 0,0-3-2 0,0 4-3 15,0-5-8-15,4-1 10 0,-4 0-3 0,7 1 11 16,-3-2-9-16,0-5 9 0,4 3 3 0,-4-5-2 16,4 2 4-16,-1-3-1 0,1 0 5 15,-8-8-26-15,12 10-68 0,-12-10-60 0,0 0-91 0,15 3-111 16,-15-3-426-16,0 0-363 0</inkml:trace>
  <inkml:trace contextRef="#ctx0" brushRef="#br0" timeOffset="-154904.67">7549 12605 134 0,'0'0'468'0,"-18"0"-109"0,18 0-63 0,0 0-43 16,0 0-31-16,-13 0-20 0,13 0-29 0,0 0-27 15,0 0-37-15,0 0-6 0,0 0-31 0,4-11 10 16,5 4-23-16,5 0-2 0,5-1-24 0,-5 0 4 16,7-3-12-16,1 2 3 0,-3 1-84 0,4-2-127 15,-3-1-99-15,-1 6-457 0,0-2-319 16</inkml:trace>
  <inkml:trace contextRef="#ctx0" brushRef="#br0" timeOffset="-154605.8">7888 12559 512 0,'0'0'420'16,"0"0"-68"-16,0 0-82 0,0 0-50 0,0 0-34 15,0 0-40-15,0 0-43 0,2 13-21 0,-2-13-17 16,0 0-19-16,0 0-10 0,0 0-10 0,-2 14-2 15,2-14-6-15,0 0 5 0,-2 17-5 16,2-17-2-16,0 14-19 0,0-14 11 0,-4 14 2 16,4-14-2-16,0 14 0 0,0-14-3 0,4 12 1 15,-4-12-1-15,2 13 0 0,-2-13 4 0,6 17 7 16,-6-17-7-16,7 13 7 0,-7-13 12 0,4 11 15 16,-4-11 24-16,0 0 39 0,4 17 40 15,-4-17 37-15,-4 13 24 0,4-13-4 0,-11 23-30 16,3-16-30-16,4 4-30 0,-4 1-18 0,-3-5-19 15,7 1-16-15,4-8-13 0,-12 11-94 0,12-11-126 16,-11 11-184-16,11-11-193 0,0 0-461 0,0 0-666 16</inkml:trace>
  <inkml:trace contextRef="#ctx0" brushRef="#br0" timeOffset="-154196.28">8047 12263 419 0,'0'-20'558'0,"0"1"-131"16,-4 1-19-16,0 3-64 0,0-4-56 0,-11 1-39 15,3-1-27-15,-5 0-34 0,-7 3-19 0,-3 0-50 16,-4 4-23-16,-11 3-24 0,-1 6-14 0,-11 5-9 16,-4 3 0-16,-24 14-18 0,1 4 10 15,7 10-15-15,1 7 8 0,9 9-17 0,2 9 16 16,9 5-16-16,11 6-6 0,5 3-4 0,10 5 5 15,15-15-14-15,3-5 5 0,14-2-6 0,1 2 3 16,10-2-2-16,19 13 18 0,7-8-10 16,7-9 2-16,13-11 1 0,5-12 8 0,-1-17 24 15,-6-8 41-15,31-14 6 0,-3-11 13 0,3-16 2 16,-6-8 2-16,-4-9 16 0,-5-3 17 0,-7-5 42 16,-12-5-17-16,-7 1-10 0,-9-3-26 0,-10-1-15 15,-14 12-29-15,-7 9-6 0,-6 9-11 0,-12-1-7 16,-2 1-31-16,-13 4 1 0,-6 6-21 15,-4 7 7-15,-2 6-24 0,-11 6-5 0,7 6-113 16,-2 6-63-16,-1 4-61 0,-9 8-61 0,3 3-52 16,5 3-88-16,1 9-106 0,1 2-97 15,6 1-263-15,4 1-567 0</inkml:trace>
  <inkml:trace contextRef="#ctx0" brushRef="#br0" timeOffset="-152993.85">6381 12545 129 0,'0'0'340'0,"0"0"-60"0,-4-7-57 15,4 7 7-15,0 0-27 0,0 0-12 16,-4-12-9-16,4 12-23 0,0 0-7 0,0 0-17 16,-8-11 13-16,8 11-19 0,0 0 11 0,0 0-11 15,0 0 0-15,-7-11-21 0,7 11 5 16,0 0-22-16,0 0 4 0,0 0-23 0,0 0 1 16,0 0-27-16,0 0-2 0,-4-11-23 0,4 11 3 15,0 0-18-15,0 0 3 0,0 0-14 16,0 0 10-16,0 0-14 0,0 0 19 0,0 15-16 15,0-15 16-15,4 22-15 0,-1-8-2 0,-1 2 8 16,2 2 1-16,2 2 2 0,-2-1 1 0,0 4 2 16,2 2-3-16,1-1 3 0,3-2-7 15,-6 1 6-15,6-1-7 0,-1 0 4 0,1-2 0 16,-2-5 6-16,1 3-9 0,-1-4 3 0,2-1 4 16,-2 0 2-16,-1-4-1 0,1 4-1 15,0-3 1-15,-2-4 4 0,-6-6 5 0,13 13-4 16,-13-13 1-16,12 8 1 0,-12-8-100 0,0 0-117 15,0 0-131-15,8-5-163 0,-8 5-333 0,0 0-443 16</inkml:trace>
  <inkml:trace contextRef="#ctx0" brushRef="#br0" timeOffset="-152744.78">6286 12831 395 0,'0'0'455'0,"-10"-5"-39"0,10 5-58 0,0 0-19 16,-13-10-69-16,13 10-46 0,0 0-50 0,-4-15-27 16,4 15-34-16,2-15-23 0,-2 15-16 15,13-20-14-15,-9 8-10 0,4 2-9 0,2-1-9 16,3-1-3-16,1-2-5 0,-3 2 6 0,5-1-15 16,-1 4 10-16,-1-3-15 0,1 0 5 0,-1 3-11 15,-2 0 9-15,3-2-14 0,-1 4-25 0,-3-1-108 16,1 3-112-16,-2-1-98 0,1-2-130 15,-1 2-217-15,0-1-256 0</inkml:trace>
  <inkml:trace contextRef="#ctx0" brushRef="#br0" timeOffset="-141124.23">4926 9650 7 0,'0'0'579'16,"0"-15"-172"-16,0 15-77 0,0 0-55 0,0 0-17 16,0 0-28-16,0-15 1 0,0 15-2 15,0 0-7-15,0 0-13 0,0 0-13 0,0 0-24 16,0 0-24-16,0-15-24 0,0 15-24 0,0 0-23 16,0 0-10-16,0 0-19 0,0 0-15 15,0 0-9-15,0 0-8 0,0 0-14 0,0 0-3 16,0 0-1-16,0 0 1 0,-10 15-1 0,10-15 0 15,-2 21-2-15,2-21 5 0,-3 27-5 16,1-13 1-16,0 1 2 0,2 0-5 0,-2 0 2 16,2 0 5-16,-2 0-8 0,2 0 7 0,0-2-1 15,-2 5 3-15,2-3-4 0,0-3 2 0,-2 3 0 16,2-15 2-16,0 26 2 0,0-26 1 0,0 23-7 16,0-23 5-16,0 18-2 0,0-18 8 15,-2 15-6-15,2-15 7 0,0 0-5 0,0 16 7 16,0-16-1-16,0 0 6 0,0 0-3 15,-2 14 6-15,2-14-5 0,0 0 23 0,0 0 44 16,0 0 46-16,0 0 14 0,0 0-34 0,0 0-27 16,0 0-8-16,-12-2-17 0,12 2-11 15,-11-9-7-15,11 9 1 0,-8-9-3 0,8 9 5 16,-6-7-10-16,6 7 4 0,0 0 0 0,-9-10-2 16,9 10-5-16,0 0-6 0,-6-7-10 0,6 7-11 15,0 0-2-15,0 0-7 0,0 0-25 0,-8-8 14 16,8 8-8-16,0 0 0 0,0 0 6 15,0 0 1-15,0 0-1 0,0 0 7 0,0 0 4 16,4 12 5-16,-4-12-3 0,0 0 2 0,10 13 1 16,-10-13 2-16,7 7 2 0,-7-7 2 15,12 3 7-15,-12-3 6 0,19 0 5 0,-7-3 4 16,0-2-1-16,3 0-4 0,-3-2 8 0,3 0-5 16,-3-1-4-16,1 1-4 0,-3-1 3 15,0 0-12-15,3-1-23 0,-5 2-101 0,0-2-112 16,1 2-111-16,-3-2-115 0,-6 9-177 0,12-15-417 15,-12 15-703-15</inkml:trace>
  <inkml:trace contextRef="#ctx0" brushRef="#br0" timeOffset="-136983.05">4603 10168 507 0,'0'0'611'0,"0"0"-136"0,0 0-74 15,-12-3-65-15,12 3-45 0,0 0-14 0,0 0-26 16,0 0-1-16,0 0-37 0,0 0-23 0,0 0-44 16,0 0-28-16,0 0-34 0,0 0-5 15,0 0 3-15,0 0 74 0,0 0-9 0,25 0-23 16,-25 0-23-16,27 0-15 0,-13 0-15 0,1 3-14 16,1-3-12-16,-1 0-3 0,1 0-8 0,-1 0 1 15,-1 0-11-15,1 0-3 0,-15 0-8 16,24-3 4-16,-24 3-9 0,23-1-63 0,-23 1-131 15,13-2-87-15,-13 2-110 0,0 0-113 0,10-5-121 16,-10 5-412-16,0 0-684 0</inkml:trace>
  <inkml:trace contextRef="#ctx0" brushRef="#br0" timeOffset="-136597.05">4595 10195 511 0,'-14'3'619'0,"14"-3"-122"0,0 0-72 16,0 0-68-16,-13 2-29 0,13-2-47 0,0 0-29 16,0 0-49-16,-12 5-25 0,12-5-42 0,0 0-26 15,0 0-30-15,-10 7-11 0,10-7-20 16,-7 10-3-16,7-10-19 0,-8 18 1 0,8-18 1 16,-4 19-5-16,4-19-7 0,-6 20-5 0,6-20-1 15,0 21-4-15,0-21 3 0,2 20 3 0,-2-20-1 16,8 19-6-16,-4-9 4 0,5 1 0 0,-1-2 0 15,0 1-12-15,2-1 17 0,-1-2-5 16,1 1 10-16,-2 2 13 0,1-3 29 0,-1 1 28 16,-8-8 25-16,12 11 20 0,-12-11 34 0,11 12 9 15,-11-12 35-15,4 9-13 0,-4-9 84 16,0 0-13-16,0 0-28 0,-4 18-42 0,-5-11-35 16,-1 1-33-16,-2-1-23 0,-5 0-12 0,0-2-24 15,-1 3-17-15,-3-5-10 0,-4 1-6 16,1 1-9-16,-3 0-13 0,4-2-8 0,2-3-21 15,1 1-55-15,-1-1-89 0,4 1-166 0,1-2-173 16,1 0-161-16,15 1 102 0,-20-2-91 16,20 2-95-16,0 0-455 0,0 0-837 0</inkml:trace>
  <inkml:trace contextRef="#ctx0" brushRef="#br0" timeOffset="-136403.59">4761 10379 207 0,'0'0'827'0,"16"-5"-212"0,-16 5-115 16,13-2-86-16,-13 2-9 0,0 0-20 16,14-3-34-16,-14 3-36 0,0 0-44 0,14-3-57 15,-14 3-38-15,0 0-35 0,19-6-21 0,-7 3-27 16,-1 0-15-16,1-2-21 0,1 2-4 0,1-1-32 16,1 1-141-16,-3-2-134 0,0 2-116 15,-1 1-131-15,-11 2-162 0,22-6-384 0,-11 1-701 16</inkml:trace>
  <inkml:trace contextRef="#ctx0" brushRef="#br0" timeOffset="-136162.55">5219 10094 93 0,'0'0'835'16,"5"-10"-193"-16,-5 10-101 0,0 0-87 0,4-10-22 15,-4 10-14-15,0 0-37 0,0 0-49 0,0 0-63 16,0 0-56-16,0 0-44 0,0 0-33 15,0 0-23-15,0 0 8 0,-4 20-3 0,2-5 2 16,-1 2-34-16,-1 2 4 0,0 1-34 0,0 2 10 16,0 3-19-16,-2 0 19 0,4 2-37 15,-2-1 17-15,-1-2-32 0,1-1-3 0,4-2-151 16,-4 0-131-16,2-2-95 0,0-3-118 0,0 1-118 16,2-4-680-16,-2 1-931 0</inkml:trace>
  <inkml:trace contextRef="#ctx0" brushRef="#br0" timeOffset="-135228.08">5075 10349 536 0,'0'0'568'0,"0"0"-143"0,0 0-86 16,0 0-74-16,4-11-58 0,-4 11-37 16,16-9-33-16,-3 3-22 0,3-1-20 0,3 0-17 15,4 1-14-15,2-3-10 0,-1 2-6 0,3 0-9 16,0-1-9-16,-2 0-6 0,0 1 6 15,0 1-16-15,-7 0 8 0,1 1-14 0,-3 2 27 16,-1-1 17-16,-5 1 6 0,2 0 12 0,-12 3 1 16,15 0-11-16,-15 0-9 0,0 0-7 0,0 0-9 15,0 0 3-15,-4 20-7 0,4-20-6 0,-8 16-7 16,8-16-3-16,-11 16-5 0,11-16-3 16,-8 18 0-16,8-18-6 0,-6 15 2 0,6-15-1 15,0 12 4-15,0-12 0 0,4 13 0 0,-4-13 5 16,10 8-1-16,-10-8-5 0,19 3 4 15,-19-3-6-15,20-2 12 0,-7-2-9 0,-3-1 5 16,1-1-6-16,1-1 4 0,-4-2-4 16,3-1 12-16,-3-1-10 0,-4 1 15 0,2-2 3 15,-2 0 15-15,-4 12-7 0,0-23 15 0,0 23-17 16,-4-19 4-16,4 19-11 0,-8-15 6 0,8 15-16 16,-10-12 5-16,10 12-13 0,-11-7 5 0,11 7-14 15,0 0 4-15,-12-6-5 0,12 6 4 0,0 0-9 16,0 0 9-16,-11 5-11 0,11-5 11 15,0 0-13-15,0 0 18 0,0 0-10 0,3 15 12 16,-3-15-7-16,0 0 5 0,14 7-6 16,-14-7 11-16,12 1-7 0,-12-1 6 0,23-6-3 15,-10 1 6-15,-1-2-9 0,-2-1 9 0,3 0-12 16,-3-3 1-16,0 0 4 0,-1 0 3 0,1-1 7 16,-4-2 17-16,2-1 23 0,-3 2 23 15,1-2 16-15,-2 1 11 0,-2-1-2 0,0 3 1 16,-2 12-5-16,4-22-14 0,-4 22-13 15,4-16-15-15,-4 16-11 0,0 0-14 0,2-17-9 0,-2 17-11 16,0 0-7-16,0 0-8 0,0 0 6 16,0 0 10-16,0 0 9 0,-6 18 10 0,4-3 1 15,-2 3 8-15,0 1 23 0,-2 6 3 0,2 2 61 16,-3 1-36-16,3 2 22 0,-2 4-46 16,0 0 23-16,0 0-48 0,-1 2 24 0,3-5-43 15,0-1 25-15,0-1-43 0,0-3 1 0,0-1 6 16,4-3-5-16,-7-1 1 0,5-4-1 0,-2 0 5 15,2-4 6-15,2 2 6 0,0-15 7 0,-4 21 12 16,4-21 62-16,-2 13-2 0,2-13-23 16,0 0-24-16,0 0-7 0,0 0-15 0,0 0-6 15,0-22-7-15,2 7-3 0,0-3-11 0,0-2 0 16,2-2-5-16,3-5-3 0,-1 0 0 16,2-1-7-16,0-4 2 0,3 2 1 0,-1 2-4 15,0 3-1-15,1 1-4 0,-1 2 2 16,2 0-9-16,1 4 8 0,-5 4-4 0,4 0-4 15,-1 3-1-15,-1 1-6 0,0 2 6 0,1 1-6 16,-11 7 5-16,18-5 2 0,-18 5 4 0,13 1 0 16,-13-1 8-16,10 7 31 0,-10-7-33 15,8 17 39-15,-8-17-39 0,-6 22 28 0,4-8-24 16,-4 0 28-16,-2 0-33 0,-1 3 31 0,-1-1-35 16,-2 1 31-16,-3-1-27 0,7-4 29 0,-7 1-30 15,3-2 29-15,2-2-36 0,-1-1 10 16,1-1-78-16,0-1-41 0,10-6-105 0,-19 8-105 15,19-8-102-15,-16 2 80 0,16-2-30 0,0 0-57 16,-13 0-64-16,13 0-76 0,0 0-455 16,0 0-694-16</inkml:trace>
  <inkml:trace contextRef="#ctx0" brushRef="#br0" timeOffset="-135031.27">5807 10157 671 0,'0'0'539'0,"8"-9"-108"0,-8 9-42 15,0 0-70-15,8-6-38 0,-8 6-30 16,0 0-48-16,0 0-38 0,0 0-35 0,0 0-29 16,0 0-16-16,0 0-8 0,12 7-10 0,-12-7-1 15,0 13-16-15,0-13 0 0,0 17-16 0,0-17 0 16,0 21-12-16,0-21 2 0,-2 21-9 16,2-21-32-16,-4 19-118 0,4-19-128 0,0 15-134 15,0-15-158-15,0 0-273 0,0 0-441 0</inkml:trace>
  <inkml:trace contextRef="#ctx0" brushRef="#br0" timeOffset="-134328.31">4248 10734 279 0,'0'0'741'0,"-17"4"-211"16,17-4-109-16,0 0-107 0,0 0-62 15,0 0-56-15,23 0-43 0,-2-1-24 0,14-6-9 16,15 0 18-16,7-2 1 0,32-5 0 0,6-1-23 16,11 1-14-16,1-1-16 0,5-2-17 15,-2 2-21-15,-1 1-9 0,5-1-1 0,-9 0-6 0,3 0-6 16,-3 0-7-16,-4 0 1 0,-8 0-6 15,-4 2-1-15,-20 1-1 0,-12 2-7 0,-3 2 5 16,-8 0-12-16,-9 2 8 0,-6 3-49 16,-6-2-80-16,-5 3-85 0,-7 0-180 0,-13 2-215 15,0 0-285-15,0 0-523 0</inkml:trace>
  <inkml:trace contextRef="#ctx0" brushRef="#br0" timeOffset="-132395.58">6121 10139 420 0,'0'0'392'0,"0"0"-33"0,0 0-32 0,8-8-1 0,-8 8-15 15,0 0-38-15,0 0-20 0,0 0-29 16,0 0-38-16,0 0-25 0,0 0-34 0,-8-5-22 15,8 5-24-15,0 0-12 0,-21 2-14 0,21-2-13 16,-19 7-11-16,9-1-10 0,2-1-4 0,-5 4-4 16,3-2-3-16,0 2-6 0,2-2-4 15,1 3 2-15,1-3-3 0,6-7 0 0,-8 17-2 16,8-17 1-16,-2 18 6 0,2-18 3 0,10 14 1 16,-10-14 2-16,19 8 2 0,-7-5 1 15,3-3 3-15,1-1-72 0,-1-3-145 0,1-1-173 16,1-4-642-16,-3 0-669 0</inkml:trace>
  <inkml:trace contextRef="#ctx0" brushRef="#br0" timeOffset="-119597.1">10875 2235 34 0,'0'0'372'0,"0"0"-87"0,4-11-38 15,-4 11-12-15,0-12-28 0,0 12-17 0,4-13 11 16,-4 13-14-16,5-13-12 0,-5 13 1 16,0 0-33-16,0-12 5 0,0 12-43 0,0 0-7 15,0 0-28-15,0 0-3 0,0 0-32 0,0 0 4 16,0 0-18-16,0 0 11 0,0 0-2 0,-5 17 48 15,5 1 8-15,-4 11 9 0,0 9 2 16,-2 14-3-16,2 7-1 0,0 7 20 0,0 29-14 16,-1 4 3-16,5 3-6 0,0 1 26 0,0 3 11 15,0 0-1-15,0 2 24 0,0 2-11 0,5-3-19 16,-5-1 2-16,4-3-4 0,-4-5-4 16,4 0-8-16,-4-20-2 0,0-10-14 0,0-1-13 15,0-3 3-15,0-2-3 0,0-2-5 0,-4-3-28 16,4-4-4-16,0-9-6 0,-4-3-9 15,4-9-5-15,-5-3-18 0,5-6-56 0,0-3-112 16,-2-2-156-16,-2-6-47 0,4-12-115 0,-12 7-133 16,12-7-694-16,-15-13-959 0</inkml:trace>
  <inkml:trace contextRef="#ctx0" brushRef="#br0" timeOffset="-117373.95">10635 2563 136 0,'0'0'460'0,"0"0"-116"0,-12 0-53 0,12 0-53 16,0 0-27-16,0 0-32 0,-15 3-34 0,15-3-32 16,0 0-22-16,0 0-29 0,0 0-14 0,0 0-9 15,0 0-13-15,0 0 1 0,15 8 5 0,4-8-8 16,-3 2-3-16,7-2-5 0,4 0-3 16,4-2 1-16,0 1-2 0,-2-2 0 0,2 2-3 15,-4-2 4-15,-1 3-3 0,-3-3-4 0,-2 3 3 16,-3-1-37-16,-3 0-47 0,1-1-56 15,-16 2-48-15,15 2-131 0,-15-2-283 0,0 0-152 16</inkml:trace>
  <inkml:trace contextRef="#ctx0" brushRef="#br0" timeOffset="-117049.5">10298 2405 79 0,'-8'-8'537'16,"8"8"-117"-16,-14-7-74 0,14 7-33 0,-17-8-56 15,17 8-39-15,-10-5-65 0,10 5-19 16,0 0-43-16,-13-5-11 0,13 5-35 0,0 0 3 15,-14 6-22-15,14-6 6 0,-8 16-24 0,4-5 10 16,-1 0-12-16,5 3 8 0,0 1 1 16,0 1-4-16,5 1 0 0,-5-1-4 0,8 2 10 15,-4-2-16-15,6-1 14 0,-1 0-9 16,3 0 13-16,2-4-64 0,-3-2-110 0,1 1-109 16,-4-5-111-16,-8-5-289 0,19 5-220 0</inkml:trace>
  <inkml:trace contextRef="#ctx0" brushRef="#br0" timeOffset="-116904.68">10214 2563 364 0,'0'0'603'0,"0"0"-138"0,0 0-99 0,-13-5-71 15,13 5-73-15,0 0-41 0,0 0-41 16,0 0-33-16,0 0-16 0,4-12-22 0,5 6-17 16,-1-1-54-16,6-1-100 0,3 3-92 0,-3-2-119 15,5 0-112-15,0 0-182 0,1-1-165 0</inkml:trace>
  <inkml:trace contextRef="#ctx0" brushRef="#br0" timeOffset="-116753.2">10455 2484 108 0,'0'0'540'0,"0"0"-143"15,0 0-92-15,0 0-62 0,7 14-53 0,-7-14-44 16,0 0-31-16,0 0-25 0,0 0-22 0,-7 16-6 16,7-16-17-16,0 22-6 0,-4-10-9 15,4 3-4-15,-4 0 6 0,4 3-20 0,-4-1 16 16,4 4-2-16,-4-2-9 0,4 3-70 0,0 0-177 15,0 1-478-15,0 0-280 0</inkml:trace>
  <inkml:trace contextRef="#ctx0" brushRef="#br0" timeOffset="-116393.22">10685 3109 12 0,'-17'3'577'0,"17"-3"-148"0,0 0-73 0,0 0-64 0,0 0-39 16,0 0-60-16,-14 1-35 0,14-1-35 15,0 0-21-15,0 0-34 0,0 0 6 0,0 0-30 16,14-2 11-16,-14 2-6 0,25-3 14 0,-10 1-20 16,3-1 4-16,1 1-21 0,2 0 9 15,-3 0-13-15,5-1 5 0,4 1-13 0,0-2 5 16,0 2-13-16,-5 1 9 0,1-2-11 0,-2 2 10 16,-3-1-8-16,1 1-9 0,-1 0-80 15,-1-2-66-15,-3 2-78 0,-1-1-150 0,-13 2-347 16,14-7-299-16</inkml:trace>
  <inkml:trace contextRef="#ctx0" brushRef="#br0" timeOffset="-115993.28">10245 3073 505 0,'0'0'574'15,"-4"-17"-110"-15,4 17-93 0,-5-11-61 0,5 11-75 16,0 0-36-16,-4-12-57 0,4 12-19 0,0 0-43 16,0 0-10-16,-14 3-28 0,14-3 7 15,-13 19-20-15,9-5 1 0,-2 1-19 0,2 2 9 0,0 2-2 16,0 0-4-16,0 2-4 0,4-1 13 16,0 1-13-16,4-2 8 0,-4 0-6 0,8-1 9 15,-4 0-14-15,6-3 14 0,-1 0-11 16,3-2 12-16,3-1-18 0,-3-3-31 0,-2 0-138 15,3-3-136-15,1-3-159 0,-14-3-324 0,19-3-383 16</inkml:trace>
  <inkml:trace contextRef="#ctx0" brushRef="#br0" timeOffset="-115726.16">10305 3216 214 0,'0'0'680'0,"0"0"-180"0,4-13-87 16,-4 13-96-16,0 0-64 0,4-15-56 0,-4 15-32 15,8-12-48-15,-8 12-11 0,10-11-39 0,-10 11-4 16,13-7-29-16,-13 7 5 0,0 0-19 16,18 0 5-16,-18 0-12 0,13 11 9 0,-13-11-2 15,10 18-3-15,-10-6-8 0,4 2 13 16,-4 1-16-16,0 1 13 0,0 0-21 0,4 1 16 0,-4-1-14 16,0 0 8-16,0-1-13 0,0-1 5 15,5-2-1-15,-5-12-1 0,4 24 4 0,2-14 8 16,-2-1-8-16,0 0 11 0,-4-9-10 0,13 14 6 15,-13-14-8-15,14 9 13 0,-14-9-13 16,12 7-37-16,-12-7-129 0,0 0-189 0,0 0-536 16,15 3-530-16</inkml:trace>
  <inkml:trace contextRef="#ctx0" brushRef="#br0" timeOffset="-115234.93">10726 3661 337 0,'-8'8'725'15,"8"-8"-165"-15,0 0-107 0,-6 8-101 0,6-8-67 16,0 0-58-16,0 0-51 0,0 0-39 0,0 0-24 0,0 0-22 16,0 0-15-16,18 2-14 0,-1-5-7 15,2-1-7-15,3-2-10 0,5 2-10 0,0-1-3 16,-4-1-2-16,4 2-4 0,0 1-11 0,-5-1-57 15,-3 2-107-15,-1 0-102 0,-1 0-95 16,-3 0-38-16,-14 2-435 0,17 3-439 0</inkml:trace>
  <inkml:trace contextRef="#ctx0" brushRef="#br0" timeOffset="-114922.46">10255 3828 129 0,'0'0'601'16,"-10"-5"-141"-16,10 5-71 0,0 0-59 16,-13-4-31-16,13 4-59 0,0 0-31 0,0 0-58 15,0 0-22-15,-14-2-40 0,14 2-11 0,0 0-36 16,0 0 3-16,0 0-21 0,-13 10 3 0,13-10-17 15,-4 13 10-15,4-13-5 0,0 17-5 16,0-17-1-16,4 20-1 0,-4-20-1 0,5 20-1 16,-5-20 2-16,8 20 3 0,-4-12-1 0,2 1 0 15,2-2 2-15,1 3 1 0,1-5-48 0,2 2-106 16,-12-7-129-16,19 4-127 0,-19-4-404 16,23-3-406-16</inkml:trace>
  <inkml:trace contextRef="#ctx0" brushRef="#br0" timeOffset="-114804.37">10309 3885 7 0,'0'0'686'0,"-4"-9"-173"0,4 9-129 16,0 0-70-16,0 0-79 0,0 0-52 0,0-14-55 15,0 14-15-15,8-12-39 0,0 5-22 0,2 2-109 16,3-2-118-16,1 0-102 0,-1 0-415 16,1 2-256-16</inkml:trace>
  <inkml:trace contextRef="#ctx0" brushRef="#br0" timeOffset="-114524.24">10586 3828 63 0,'0'0'601'0,"0"0"-170"0,0 0-105 0,0 0-57 15,0 0-48-15,0 14-50 0,0-14-35 0,0 0-32 16,0 0-19-16,-4 12-12 0,4-12-23 0,0 0-6 16,-9 16-9-16,9-16-9 0,0 10 1 15,0-10-11-15,-4 12-8 0,4-12 6 0,0 0-14 16,-4 14 10-16,4-14-7 0,0 0 3 0,0 0-3 15,4 15-6-15,-4-15-6 0,0 0 15 0,0 0-9 16,0 15 9-16,0-15 2 0,0 0 8 16,-4 13 28-16,4-13 60 0,-6 15 63 0,-2-6 1 15,3 0-5-15,-3 2-31 0,-2-3-15 16,2 2-29-16,-1-2-14 0,3 1-15 0,-2-2-7 16,4 1-18-16,4-8-14 0,-15 13-99 0,15-13-162 15,-12 12-155-15,12-12-183 0,-6 11-258 0,6-11-456 16</inkml:trace>
  <inkml:trace contextRef="#ctx0" brushRef="#br0" timeOffset="-113950">10662 4411 132 0,'0'0'378'0,"0"0"-105"0,0 0-53 16,0 0-60-16,0 0-42 0,0 0-21 0,0 0-17 15,0 0 6-15,0 0 34 0,19-3 37 16,-19 3-7-16,23-1-23 0,-9 0-30 0,3 0-6 15,-3-1-19-15,3-1-8 0,1 1-18 0,1 0-11 16,-1-1 3-16,-1 1-7 0,2-1 1 0,-3 0-5 16,-1 1-9-16,-1 0-60 0,3-1-94 15,-7 1-100-15,-10 2-100 0,21-6-264 0,-21 6-159 16</inkml:trace>
  <inkml:trace contextRef="#ctx0" brushRef="#br0" timeOffset="-112985.08">11270 2558 287 0,'0'0'375'0,"0"0"-99"0,0 0-56 0,0 0-63 15,0 0-33-15,0 0-35 0,0 0-18 0,0 0-16 16,31-3 0-16,-8 2-15 0,4 0 7 0,12-1-20 16,6-1 11-16,9 3-8 0,10-1 10 0,2-2-27 15,2 3 15-15,30 0-13 0,-3 0 5 16,0 0-10-16,-15 0 21 0,-11 2-23 0,-3-1 11 16,2-1-11-16,-6 1 11 0,-6-1-12 15,-4 3-2-15,-11-3 1 0,-6 0-3 0,-6 2-4 16,-4-2 8-16,-3 0 7 0,-3 0 11 0,0 1-13 15,-7-1-4-15,-12 0-99 0,19-3-84 0,-19 3-433 16,0 0-166-16</inkml:trace>
  <inkml:trace contextRef="#ctx0" brushRef="#br0" timeOffset="-112232.33">11293 2630 386 0,'0'0'380'0,"0"0"-68"16,0 0-65-16,0 0-44 0,0 0-36 0,0 0-26 15,0-15-33-15,0 15-15 0,0 0-7 0,0-17-15 16,0 17-15-16,0-15-4 0,0 15-13 0,0-20 3 15,0 20-9-15,0-19-8 0,0 19-15 0,4-20 8 16,-4 20-4-16,0-18-5 0,0 18 0 16,0-15-3-16,0 15-10 0,0-15 13 0,0 15-2 15,0 0-2-15,4-15-7 0,-4 15 1 0,0 0-6 16,0-15 1-16,0 15 1 0,0 0-31 16,4-9 31-16,-4 9 3 0,0 0-16 0,8-13 17 15,-8 13-9-15,0 0 10 0,7-8-1 16,-7 8-1-16,0 0-9 0,12-7 12 0,-12 7-11 15,0 0 9-15,10-7 2 0,-10 7-9 0,0 0 8 16,0 0-9-16,13-3 9 0,-13 3-5 16,0 0-15-16,0 0 19 0,0 0 0 0,0 0-8 0,14 3 9 15,-14-3-7-15,0 0 8 0,0 0-3 16,4 14 6-16,-4-14-7 0,0 0 3 0,4 17-3 16,-4-17-2-16,0 15 1 0,0-15-5 0,0 16 10 15,0-16-2-15,0 20 3 0,0-20-7 16,0 15 7-16,0-15 5 0,0 18-1 0,0-18 2 15,0 16-2-15,0-16-24 0,0 18-115 0,0-18-79 16,5 12-124-16,-5-12-181 0,0 0-80 0</inkml:trace>
  <inkml:trace contextRef="#ctx0" brushRef="#br0" timeOffset="-111765.45">11553 2568 31 0,'0'0'412'0,"0"0"-42"0,0 0-50 0,0 0-40 16,0 0-17-16,0 0-10 0,0 0-16 0,0 0-43 15,0 0-44-15,0-10-29 0,0 10-31 16,4-15-27-16,-4 15-5 0,4-24-22 0,1 9 2 16,-1-1-18-16,0-3 2 0,0 0-16 0,-2 0-3 15,6-5-2-15,-4-1 2 0,3 3 2 16,-1-2 1-16,-4 4-3 0,2-1-1 0,0 4 6 0,0 0 4 15,0 2 1-15,-2 2 7 0,1 0-3 16,-3 13-1-16,2-20-13 0,-2 20 4 0,4-16-8 16,-4 16-6-16,0-13 0 0,0 13-5 0,0 0 7 15,4-12-12-15,-4 12-2 0,0 0 5 16,0 0 1-16,0 0 2 0,8-7 7 0,-8 7-1 16,10 7 3-16,-10-7 3 0,17 11-2 15,-11-3-7-15,2-2 8 0,1 2 2 0,-1-1-7 16,-2 1 8-16,3-1-6 0,1-1 5 0,-4 2-4 15,0 2-1-15,3-2 3 0,-9-8-10 0,8 17 9 16,-2-7-4-16,-6-10 18 0,4 21-20 16,-4-21 14-16,0 24-8 0,0-10 6 0,-4-1-7 15,4 2 12-15,-4-1-20 0,4-1 17 0,-2 0-10 16,-2 1 11-16,0-1 0 0,4 1 2 0,-5-2-3 16,5-12-1-16,0 23-57 0,0-23-80 15,0 20-94-15,0-20-66 0,0 17-435 0,0-17-304 16</inkml:trace>
  <inkml:trace contextRef="#ctx0" brushRef="#br0" timeOffset="-111318.46">11853 2585 113 0,'0'0'332'0,"0"0"-42"0,0 0-46 16,0 0-5-16,0 0-42 0,0 0-35 15,0 0-24-15,0 0-26 0,0 0-25 0,-8-7-14 0,8 7-12 16,0 0-6-16,0 0-21 0,0-15-12 16,0 15-8-16,0 0 6 0,0-17-4 0,0 17 0 15,4-15 11-15,-4 15-20 0,0-18 0 0,0 18-2 16,4-20 2-16,-4 20-8 0,6-17 5 15,-6 17-2-15,6-17 5 0,-6 17-11 0,2-13 9 16,-2 13-11-16,0 0-2 0,4-15-3 0,-4 15 7 16,0 0-11-16,5-11 13 0,-5 11-9 15,0 0 7-15,0 0-11 0,8-8 6 0,-8 8 3 16,0 0 10-16,0 0-15 0,0 0 12 0,14 0-12 16,-14 0 9-16,0 0-5 0,15 10 9 15,-15-10-11-15,8 9 15 0,-8-9-13 0,12 11 14 16,-12-11-16-16,11 12 15 0,-11-12-6 0,8 14 6 15,-8-14-10-15,4 11 11 0,-4-11-10 0,6 11 6 16,-6-11-9-16,0 0 2 0,5 16 2 16,-5-16 1-16,0 0 7 0,0 17-10 0,0-17-41 15,0 0-130-15,-3 17-94 0,3-17-256 0,0 0-89 16</inkml:trace>
  <inkml:trace contextRef="#ctx0" brushRef="#br0" timeOffset="-110798.65">12258 2525 191 0,'0'0'281'15,"-4"-9"-84"-15,4 9-13 0,0 0-56 0,0 0 0 16,-2-17-49-16,2 17 5 0,0 0-42 16,2-15 12-16,-2 15-33 0,4-15 17 0,-4 15-12 15,8-12-3-15,-8 12-8 0,9-9-2 0,-9 9-4 16,0 0-4-16,6-10 1 0,-6 10-2 16,0 0-4-16,0 0-2 0,4-9-1 0,-4 9-4 15,0 0 0-15,0 0 2 0,0 0-5 0,0 0 4 16,0 0 6-16,12-5-9 0,-12 5 9 0,0 0-3 15,0 0-1-15,9 9-18 0,-9-9 26 16,6 9-21-16,-6-9 23 0,10 14-21 0,-10-14 24 16,8 13-16-16,-8-13 16 0,9 15-10 0,-9-15 16 15,10 15-25-15,-10-15 31 0,6 15-32 16,-6-15 27-16,6 14-28 0,-6-14-31 0,5 12-104 16,-5-12-253-16,0 0 73 0</inkml:trace>
  <inkml:trace contextRef="#ctx0" brushRef="#br0" timeOffset="-109899.84">13519 2382 550 0,'0'0'398'0,"0"0"-96"0,0 0-64 0,0 0-55 15,0 0-35-15,0 0-22 0,0 0-28 0,10-4-20 16,-10 4-22-16,19-3-7 0,-19 3-6 16,27-3-4-16,-11 1-21 0,3-1-38 0,0 2-101 15,1-2-90-15,-1-1-415 0,-1-1-182 16</inkml:trace>
  <inkml:trace contextRef="#ctx0" brushRef="#br0" timeOffset="-109697.96">13759 2303 198 0,'0'0'577'0,"0"0"-162"0,0 0-93 16,-15 2-92-16,15-2-23 0,0 0-58 0,0 0-32 16,0 0-32-16,0 0-11 0,0 0-19 0,0 0-10 15,0 0-20-15,9 13 7 0,-9-13-12 16,14 12 3-16,-6-5-20 0,-2 1 12 0,3-1-6 15,-5 3 3-15,-4-10-7 0,8 19 8 0,-8-19-2 16,0 24 1-16,-4-12 5 0,0 2-4 16,-2 0 3-16,-5 0-3 0,1 1-8 0,0 0-95 15,-1-3-169-15,1-1-489 0,2-2-333 0</inkml:trace>
  <inkml:trace contextRef="#ctx0" brushRef="#br0" timeOffset="-79591.89">10133 2357 361 0,'0'0'450'16,"-8"-7"-65"-16,8 7-82 0,0 0-16 0,-15-8-60 16,15 8-14-16,0 0-41 0,-12-5-5 0,12 5-39 15,0 0-6-15,0 0-38 0,-15 0-4 16,15 0-33-16,-12 5 0 0,12-5-23 0,-14 13 11 16,1-2-5-16,7 1-4 0,-2 4-4 0,-5 4 7 15,3 1-15-15,2 3 6 0,1 1-12 0,-1-1-1 16,4 1 1-16,4 0-1 0,0-2-1 15,0 2-1-15,4-1 3 0,4 3-9 0,3-4-11 16,-3-1-76-16,7-4-76 0,1-2-132 0,-1-5-143 16,3-1-295-16,-1-6-314 0</inkml:trace>
  <inkml:trace contextRef="#ctx0" brushRef="#br0" timeOffset="-79341.44">10627 2370 628 0,'8'-7'493'16,"-8"7"-133"-16,15-13-51 0,-15 13-72 0,8-10-33 15,-8 10-52-15,10-5-11 0,-10 5-33 0,0 0-5 16,0 0-36-16,13-5 11 0,-13 5-16 0,0 0 31 16,8 7-8-16,-8-7 13 0,6 15-5 15,-6-15-8-15,4 18-13 0,-4-18-7 0,0 26-8 16,0-12-11-16,-4 0-6 0,2 4-5 0,-2-1-5 15,-4 0 1-15,0 5-10 0,-3-1-22 16,3-1-59-16,-4 0-100 0,1-1-106 0,-1 1-115 16,-3-3-105-16,3 2-282 0,-3-3-363 0</inkml:trace>
  <inkml:trace contextRef="#ctx0" brushRef="#br0" timeOffset="-79041.34">9949 2996 575 0,'0'0'539'0,"0"0"-136"16,-14 4-87-16,14-4-67 0,0 0-68 15,-9 7-38-15,9-7-30 0,-12 17-22 0,10-7-17 16,-2 5-14-16,0 0-14 0,-1 5 7 0,5 0-24 16,-4 3 12-16,4 0-22 0,4 6 14 15,-4-1-10-15,5 0-6 0,3 0-56 0,-2-2-69 16,2-3-57-16,1-2-90 0,5-2-78 0,-2-3-337 16,7-5-225-16</inkml:trace>
  <inkml:trace contextRef="#ctx0" brushRef="#br0" timeOffset="-78824.23">10412 3073 216 0,'12'-17'595'0,"-3"4"-131"15,-3 0-83-15,2 3-52 0,0 0-66 0,-8 10-39 16,11-14-33-16,-11 14-27 0,8-11-31 16,-8 11-27-16,0 0-23 0,0 0-17 0,0 0-13 15,0 0 0-15,13 11 36 0,-13-11 3 0,0 26 6 16,-5-11-21-16,5 2-6 0,0 0-15 0,-4 3-6 15,0-2-13-15,4 1 2 0,-4 2-8 16,0-1-11-16,0-1-25 0,2 1-64 0,-3-3-90 16,1 2-111-16,0-4-127 0,0 0-112 0,-4-5-300 15,2 3-414-15</inkml:trace>
  <inkml:trace contextRef="#ctx0" brushRef="#br0" timeOffset="-78523.39">9796 3580 129 0,'-4'9'514'0,"0"2"-152"0,-2 1-70 16,1 1-57-16,1 4-20 0,0 0-29 16,4 3-21-16,0 0-10 0,0 2-28 0,0 1 21 15,4 4-27-15,0 2 5 0,3-1-28 0,1 6-3 16,4-1-29-16,-1-3-1 0,1 1-11 16,3 2-7-16,1-4-10 0,3-1-57 0,3-3-138 15,-3-3-132-15,2-2-158 0,1-8-286 0,1 0-313 16</inkml:trace>
  <inkml:trace contextRef="#ctx0" brushRef="#br0" timeOffset="-78321.08">10515 3790 274 0,'17'-11'750'16,"-7"2"-195"-16,-1 3-122 0,3-2-99 0,-6 3-61 15,-6 5-44-15,17-10-15 0,-17 10-26 16,0 0-16-16,14 0-12 0,-14 0 9 0,13 12 8 15,-13-12-4-15,6 18 11 0,-2-3-10 0,-4 1-28 16,-4 2-19-16,2 2-27 0,-7 4-14 0,1 0-24 16,0 1-59-16,-2-1-110 0,-7 3-119 0,3-2-106 15,-1 1-167-15,-1 0-171 0,-3-3-314 16,0-1-641-16</inkml:trace>
  <inkml:trace contextRef="#ctx0" brushRef="#br0" timeOffset="-76498.73">19288 1938 190 0,'0'0'438'0,"9"-12"-121"16,-9 12-92-16,0 0-50 0,0 0-66 16,8-4 7-16,-8 4-28 0,0 0 7 0,4 14-15 15,-4-14 1-15,-2 28 24 0,-2-9 26 0,-2 6-16 16,-3-1-21-16,-3 9 4 0,-3-2-10 15,-1 6 10-15,-5-1-30 0,3 1 7 0,-5-4-24 16,0 0 7-16,0-2-13 0,3-4-8 0,-1-2-5 16,2-3-4-16,3-5 14 0,1-1-20 15,3-4 26-15,2-3 29 0,1-1 10 0,9-8-35 16,-12 7-14-16,12-7-16 0,0 0-3 0,0 0-10 16,0 0-20-16,-4-11 17 0,4 11-16 0,12-13 14 15,-12 13-22-15,17-12 16 0,-17 12-14 16,18-7 15-16,-18 7-21 0,21 2 19 0,-11 3-15 15,1 3 16-15,-3 5-8 0,-2 6 24 0,-2 7 10 16,-4 9 21-16,0 5-1 0,-6 12 31 16,0 0-12-16,0 3 29 0,-2-3 14 0,-1 3 1 15,1-4-14-15,2-1-2 0,2-8-23 0,2-2-5 16,2-6-16-16,2-1 2 0,0-1-11 16,6 0 1-16,2-2-2 0,5-4-5 0,3-4-8 15,3-2 0-15,2-9-11 0,0-1-66 0,3-1-97 16,1-5-119-16,2 0-108 0,0-4-116 15,0 0-508-15,2 2-654 0</inkml:trace>
  <inkml:trace contextRef="#ctx0" brushRef="#br0" timeOffset="-75617.44">22205 5125 187 0,'0'0'694'0,"-23"2"-171"0,23-2-110 0,-22 0-36 15,22 0-56-15,-19-4-8 0,19 4 17 0,-19-5 13 16,19 5-10-16,-12-3-40 0,12 3-47 0,0 0-52 16,-15-4-35-16,15 4-35 0,0 0-30 15,0 0-21-15,0 0-25 0,-12-2-12 0,12 2-7 16,0 0-5-16,0 0 8 0,4 13 54 0,-4-13 40 15,13 16-24-15,-5-8 18 0,2 3-17 16,1 1 35-16,1-2-51 0,0 2 24 0,1-1-49 16,1 0 26-16,1-3-45 0,-1 3 27 15,1-4-46-15,-1 1 37 0,1-4-43 0,-1 0 38 16,-2-1-37-16,-12-3 29 0,25-3-43 0,-14-2 38 16,-1-3-42-16,-2-3 31 0,0-3-31 0,-3 2 38 15,-1 0 6-15,-4 12 43 0,4-22 53 0,-4 22 20 16,0-15-38-16,0 15-7 0,0 0-35 15,0 0 58-15,-19 4 55 0,7 14 74 0,-5 10-102 16,-1 14-166-16,-5 8 0 0,-4 27 0 0,4 6 0 16,1 4 0-16,3 3 0 0,7 2 0 15,1 2 0-15,3-1 0 0,0-3 0 0,4-18 0 16,-1-10 0-16,-1-4 0 0,-2 1 0 0,2-5 0 16,-5-2 0-16,1-6 0 0,-4-4 0 15,-1-8 0-15,-1-6 0 0,-7-6 0 0,0-5 0 16,-2-7 0-16,-4-8-138 0,-2-4-1058 0,-14-11-65 15,2-6 277-15,-3-6-476 0,-12-15-1152 0</inkml:trace>
  <inkml:trace contextRef="#ctx0" brushRef="#br0" timeOffset="-74898.58">20144 2396 113 0,'0'0'428'16,"-10"-7"-82"-16,10 7-51 0,0 0-46 0,-9-8-15 16,9 8-32-16,0 0-15 0,0 0-47 0,0 0 5 15,-10-6-17-15,10 6 2 0,0 0-20 16,0 0-2-16,0 0-36 0,0 0-7 0,-10 3-20 15,10-3 57-15,-6 22 17 0,1-4 28 0,1 3-20 16,-2 8-13-16,2 1-18 0,0 8-13 16,0 0-11-16,0 3-13 0,2 1-5 0,-1-1-12 15,1-1-4-15,2-5-5 0,2-1-7 0,-2-3-3 16,3-1-2-16,1-2-16 0,0-5-22 0,0-3-105 16,0-1-133-16,2-4-117 0,0-4-151 15,3-3-374-15,-9-8-535 0</inkml:trace>
  <inkml:trace contextRef="#ctx0" brushRef="#br0" timeOffset="-74733.92">20043 2855 84 0,'0'0'672'0,"0"0"-195"0,0 0-86 0,-13-3-76 0,13 3-44 16,0 0-55-16,0 0-23 0,0 0-58 15,0 0-11-15,0 0-38 0,9-11 3 0,-9 11-29 16,24-7 2-16,-7 1-8 0,2 0-13 15,5-2-11-15,1 0-59 0,6-2-125 0,-2-3-128 16,2 2-120-16,-2-2-365 0,-2 1-359 0</inkml:trace>
  <inkml:trace contextRef="#ctx0" brushRef="#br0" timeOffset="-74544.75">20659 2559 356 0,'0'0'743'16,"0"0"-158"-16,0 0-93 0,0 0-70 0,0 0-47 16,0 0-36-16,0 0-58 0,0 0-59 15,0 0-47-15,0 0-34 0,0 0-42 0,0 0-30 16,0 0-105-16,0 0-94 0,0 0-106 16,0 0-150-16,0 0-153 0,-2 22-388 0,0-8-578 15</inkml:trace>
  <inkml:trace contextRef="#ctx0" brushRef="#br0" timeOffset="-74396.22">20644 3071 731 0,'0'0'823'0,"0"23"-105"15,0-23-31-15,-2 15-31 0,2-15-35 0,-2 14-103 16,2-14-100-16,0 0-103 0,-10 8-13 16,10-8-32-16,0 0-72 0,0 0-266 0,0 0-264 15,0 0-124-15,-17-1-89 0,17 1-138 0,0 0-642 16,0 0-983-16</inkml:trace>
  <inkml:trace contextRef="#ctx0" brushRef="#br0" timeOffset="-73380.24">21463 2478 480 0,'0'0'460'0,"0"0"-97"0,0 0-37 16,0 0-73-16,-2-14-27 0,2 14-68 0,0 0-17 16,0 0-54-16,0 0-3 0,0 0-31 0,0 0 67 15,-4 20 22-15,2-6 9 0,2 2-20 0,-2 3-27 16,0 3 16-16,-3 4-26 0,1 1 14 0,-4 3-34 16,2 4 4-16,-5 2-21 0,1 0 6 15,-2-1-29-15,1-3 12 0,1 0-11 0,0-7-4 16,1 0-2-16,3-7-4 0,0-4-3 0,2 0 2 15,4-14-4-15,-6 11-6 0,6-11-10 16,0 0-18-16,0-15 20 0,4 3-21 0,2-3 14 16,-2-3-13-16,2 1 20 0,3-1-21 0,-1 1 20 15,0 0-7-15,2 0 2 0,1 2 3 0,-1 0-3 16,3-1 1-16,-1 1-5 0,2 1 0 16,3 0 7-16,-3 1-5 0,3 0 4 0,0-1 2 15,-3 4-2-15,0 0-1 0,1-1 6 0,-1 1 0 16,-1-1 27-16,-1 1 51 0,1 2 49 15,-5-1 42-15,0 1 34 0,0 1 6 0,-8 7 5 16,13-12 6-16,-13 12 6 0,6-7 65 0,-6 7 1 16,0 0-74-16,0 0-34 0,8-9-55 15,-8 9-22-15,0 0-45 0,0 0 15 0,0 0-34 16,-10 20 23-16,4-8-25 0,0 3 4 0,-3 4-3 16,1 0-7-16,0 5-12 0,-3 0-12 0,3 0-26 15,0 0-108-15,2 1-187 0,-1-1-165 0,3-1-132 16,0-3-3-16,4 2 37 0,0-4-67 15,4-1-685-15,3-3-974 0</inkml:trace>
  <inkml:trace contextRef="#ctx0" brushRef="#br0" timeOffset="-73161.76">21880 2716 658 0,'9'-14'606'0,"-5"6"-131"15,2-3-59-15,-6 11-80 0,6-12-31 0,-6 12-34 16,0 0 44-16,0 0 46 0,0 0-6 0,-10 23-4 15,2-7-32-15,-3 6-31 0,-1 5-44 0,-3 1-31 16,3 2-26-16,2-2 33 0,-1-2-43 16,5 0-27-16,2-3-31 0,0 0-21 0,4-4-17 15,2 1-11-15,2-2-12 0,4-1-10 0,3-4-7 16,1-2-36-16,3 0-123 0,1-5-188 16,3-1-208-16,-1-2-15 0,1-3-45 0,-3-2-142 15,1 1-558-15,-3-3-922 0</inkml:trace>
  <inkml:trace contextRef="#ctx0" brushRef="#br0" timeOffset="-72743.87">20039 3655 650 0,'0'0'576'15,"0"0"-128"-15,6-11-62 0,-6 11-55 0,0 0-41 16,0 0-25-16,0 0-17 0,0 0-9 16,0 0 40-16,0 0 14 0,-10 13-9 0,5-1-22 15,1 3-16-15,0 5-48 0,2-1 1 0,-2 2-36 16,2 2 3-16,0-1-46 0,2 2 35 16,0-2-48-16,0 3-18 0,2-1-17 0,2-1-13 15,-2 2-12-15,4-5-18 0,-2-1-78 0,3 2-167 16,-1-4-141-16,0-2-14 0,2-4-85 0,1 0-112 15,-3-3-130-15,-6-8-401 0,12 7-748 16</inkml:trace>
  <inkml:trace contextRef="#ctx0" brushRef="#br0" timeOffset="-72601.11">19956 3928 560 0,'-8'-9'585'16,"8"9"-143"-16,-9-17-85 0,9 17-80 0,-2-18-58 15,2 18-51-15,9-23-23 0,1 12-31 0,0 1-19 16,5-2-20-16,1 4-14 0,3 1-10 15,0 3-10-15,-1-1-20 0,3 5-66 0,-3 1-85 16,1 3-90-16,-2 0-55 0,-1 2-91 0,-4 3-324 16,-3 2-255-16</inkml:trace>
  <inkml:trace contextRef="#ctx0" brushRef="#br0" timeOffset="-72376.68">20262 3952 235 0,'0'0'359'0,"14"-5"-25"0,-14 5-29 0,0 0-40 15,11-6-21-15,-11 6 6 0,0 0-20 0,0 0 1 16,0 0 27-16,0 0 38 0,12 8 52 16,-12-8 11-16,0 0-33 0,-2 17-44 0,2-17-31 15,-2 19-55-15,2-19-28 0,2 21-29 0,-2-21-20 16,2 20-16-16,-2-20-20 0,8 20-11 0,-1-9-10 16,1-3-9-16,2 2-11 0,3-2-6 0,-1-3-4 15,2 0-37-15,3-3-91 0,0-2-119 16,-1 0-100-16,1-1-107 0,-1-2-129 0,-1 0-156 15,1-1-352-15,-1-2-709 0</inkml:trace>
  <inkml:trace contextRef="#ctx0" brushRef="#br0" timeOffset="-72192.23">20874 3906 525 0,'0'0'957'0,"0"0"-210"0,0 0-180 16,0 0-108-16,0 0-100 0,0 0-63 0,10 5-75 16,-10-5-43-16,0 0-47 0,0 0-68 0,0 0-140 15,0 0-134-15,0 0-161 0,10-5-201 16,-10 5-452-16,13-9-680 0</inkml:trace>
  <inkml:trace contextRef="#ctx0" brushRef="#br0" timeOffset="-72057.43">20969 3771 163 0,'0'0'480'0,"-10"-7"-130"15,10 7-78-15,0 0-59 0,-11-6-71 0,11 6-101 16,0 0-156-16,0 0-156 0,-12-5-131 0,12 5 69 16</inkml:trace>
  <inkml:trace contextRef="#ctx0" brushRef="#br0" timeOffset="-71776.25">20793 3710 141 0,'6'-11'842'16,"-2"1"-210"-16,-4 10-106 0,9-17-92 0,-9 17-48 15,4-17-47-15,-4 17-44 0,2-13-53 16,-2 13-51-16,0 0-51 0,2-15-23 0,-2 15-34 16,0 0-47-16,0 0-96 0,0 0-111 0,0-15-87 15,0 15-103-15,0 0-130 0,0 0-464 0,0 0-613 16</inkml:trace>
  <inkml:trace contextRef="#ctx0" brushRef="#br0" timeOffset="-70775.07">21401 3695 659 0,'0'0'552'0,"0"0"-127"0,0 0-38 15,0 0-79-15,-4-11-8 0,4 11-23 0,0 0-33 16,0 0-39-16,0 0-48 0,0 0-29 0,0-15-26 16,0 15-23-16,6-10-12 0,-6 10-21 0,6-9-10 15,-6 9-7-15,0 0 5 0,6-12-6 16,-6 12-6-16,0 0 4 0,0 0 16 0,7-9 7 16,-7 9 3-16,0 0-6 0,0 0-6 0,0 0-2 15,0 0-10-15,0 0-5 0,0 0-7 16,0 0-12-16,0 0 0 0,0 0 0 0,-9 7 1 15,5 4 7-15,-2 4 7 0,-2 3 4 16,-3 4-1-16,1-1-6 0,2 0 9 0,-1-1-7 16,1 1 5-16,0-4-9 0,2 0 1 0,0-4-3 15,1 2-9-15,1-2 12 0,0-3 8 0,4-10 2 16,-6 18 17-16,6-18 3 0,0 0-11 0,0 0-2 16,0 0-3-16,0 0-3 0,0 0-10 15,12-4 3-15,-8-5-3 0,3-2 1 0,-3-3 0 16,2-1-14-16,-2-1 3 0,2-1-2 0,1-2 2 15,-1 2-14-15,0-4 8 0,0 2-9 16,0 3 4-16,1 0-3 0,1 2-1 0,-4 0-5 16,0 3-3-16,0 0-5 0,-4 11 2 0,6-16-5 15,-6 16 2-15,0 0 6 0,7-9-2 16,-7 9 8-16,0 0 10 0,0 0-3 0,8 13 1 16,-8-13-3-16,4 12 8 0,-4-12-16 0,4 11 14 15,-4-11 3-15,6 11 4 0,-6-11 2 0,9 11-3 16,-9-11 5-16,14 7 6 0,-14-7-5 0,21 5-1 15,-21-5-7-15,25 0 7 0,-13-2 1 16,2-4 0-16,1 4-4 0,-3-1-4 0,3-4 3 16,-5 4 2-16,3-1-1 0,-13 4 4 0,18-7-7 15,-18 7 2-15,10-4-4 0,-10 4-7 16,0 0-8-16,13-2 0 0,-13 2-9 0,0 0 6 16,0 0 4-16,8 8 5 0,-8-8-3 0,0 0 1 15,2 17 1-15,-2-17 2 0,2 17 0 16,-2-17-1-16,4 17 8 0,-4-17 1 0,9 17 2 15,-1-8 0-15,0-2 4 0,3 1 2 0,1-1-2 16,0-3-4-16,3 3-7 0,-1-3 13 0,3-1 1 16,-1 1-7-16,1-3-4 0,-3 1-1 15,1-1 9-15,-1-1-5 0,-14 0-28 0,25-3-55 16,-25 3-65-16,21-6-70 0,-21 6-77 0,18-5-26 16,-18 5-63-16,13-4-81 0,-13 4-60 15,0 0-272-15,14-4-395 0</inkml:trace>
  <inkml:trace contextRef="#ctx0" brushRef="#br0" timeOffset="-70639.55">22137 3855 104 0,'0'0'626'15,"12"9"-181"-15,-12-9-69 0,11 8-45 0,-11-8-13 16,0 0-56-16,8 7-24 0,-8-7-60 0,0 0-7 16,14 6-47-16,-14-6-5 0,19 0-42 15,-7-1-4-15,5-3-91 0,1 4-114 0,3-3-114 16,0 1-192-16,-1-3-381 0,7 0-430 0</inkml:trace>
  <inkml:trace contextRef="#ctx0" brushRef="#br0" timeOffset="-69756.56">20227 4634 274 0,'0'0'628'16,"-6"-12"-122"-16,6 12-74 0,0 0-78 15,-9-8-79-15,9 8-19 0,0 0-4 0,0 0-20 16,-12 0 13-16,12 0-22 0,-13 7-10 0,7 1 1 16,0 4-2-16,0 0 2 0,2 6-3 0,0 1-19 15,2 3-13-15,-1 0-21 0,1 2-18 16,0 2-27-16,4-3-16 0,0 6-10 0,1-1 8 16,1-3-25-16,0-1-16 0,2-2-56 0,0-3-140 15,2-1-128-15,-1-3-62 0,1-3-75 16,0-1-76-16,1-3-110 0,-9-8-578 0,14 11-815 15</inkml:trace>
  <inkml:trace contextRef="#ctx0" brushRef="#br0" timeOffset="-69622.98">20140 4958 148 0,'-12'-4'768'0,"1"-1"-162"16,1-1-97-16,10 6-97 0,-17-8-61 0,17 8-49 16,-12-8-42-16,12 8-53 0,0 0-40 15,-4-14-28-15,4 14-30 0,12-16-27 0,1 8-17 16,-1 1-20-16,5-1-96 0,-1 1-112 0,3 2-126 15,1-1-137-15,-1 1-590 0,2 1-669 0</inkml:trace>
  <inkml:trace contextRef="#ctx0" brushRef="#br0" timeOffset="-69271.52">20481 4889 410 0,'0'0'703'0,"0"0"-171"0,0 0-89 16,0 0-79-16,2 14-17 0,-2-14 3 0,0 0-14 0,0 0-22 15,-6 13-50-15,6-13-54 0,0 0-37 16,0 0-32-16,-6 12-32 0,6-12-19 0,0 0-17 16,4 11 7-16,-4-11-16 0,8 11 1 15,-8-11-2-15,12 14 2 0,-12-14 8 0,11 14-1 16,-11-14 21-16,10 13 22 0,-10-13 27 0,4 8 69 16,-4-8 6-16,0 0 14 0,4 15-16 15,-4-15-25-15,0 0-21 0,0 0-24 0,-2 14-27 0,2-14-13 16,0 0-33-16,-4 10-5 0,4-10-15 0,0 0-24 15,0 0-21-15,0 0-37 0,0 0-48 16,-4 10-67-16,4-10-46 0,0 0-29 0,0 0-16 16,0 0 5-16,0 0 4 0,0 0 16 15,0 0 24-15,-2 14 53 0,2-14 46 0,0 0 18 16,0 0-3-16,0 0-32 0,0 0-50 0,0 0-43 16,-6 7-14-16,6-7-36 0,0 0-53 15,0 0-79-15,0 0-79 0,0 0-71 0,-15 1-349 16,15-1-511-16</inkml:trace>
  <inkml:trace contextRef="#ctx0" brushRef="#br0" timeOffset="-68870.61">20471 4918 238 0,'0'0'546'0,"0"0"-121"0,0 0-77 15,-7-9-63-15,7 9-7 0,0 0-60 0,0 0-4 16,0 0-17-16,0 0-3 0,7-15-9 0,-7 15-17 16,14-8-21-16,-14 8-16 0,21-4-10 0,-21 4-18 15,21-3-5-15,-21 3-28 0,20 2-8 0,-20-2 1 16,19 7 58-16,-11 1 53 0,-4 2 25 16,0 2 11-16,-4 3 0 0,-2 1 1 0,-2 3-12 15,-2 0-12-15,-2 1 36 0,-1 1 8 0,1-1-30 16,0-5-42-16,2 0-23 0,-1 0-35 15,3-3-16-15,-2 0-28 0,4-2-7 0,2-10-12 16,-2 21 5-16,2-21-6 0,6 20 7 0,0-12-2 16,1 2 7-16,-1-2-8 0,0 0 12 15,0 2-2-15,-6-10 48 0,8 15 5 0,-8-15 62 16,5 17 7-16,-5-17 30 0,-7 22-20 0,1-7-163 16,-2-1-20-16,-7 3 0 0,1 0 0 0,-1-1 0 15,-1-1 0-15,-1 2 0 0,1-4 0 0,3-1 0 16,1-2-284-16,0-1-371 0,1-2-154 15,1 0-59-15,10-7 128 0,-12 5-789 0,12-5-1237 16</inkml:trace>
  <inkml:trace contextRef="#ctx0" brushRef="#br0" timeOffset="-68562.46">21161 4879 358 0,'0'0'734'0,"0"0"-190"0,13-8-113 16,-13 8-106-16,12-5-68 0,-12 5-46 16,16-6-45-16,-16 6-32 0,19-9-31 0,-11 3-36 15,-8 6-95-15,19-8-99 0,-9 3-143 0,1 0-158 16,-3 0-352-16,-8 5-377 0</inkml:trace>
  <inkml:trace contextRef="#ctx0" brushRef="#br0" timeOffset="-68119.43">21109 4547 214 0,'5'-15'593'0,"-1"4"-148"0,0 0-99 16,-4 11-65-16,4-20-60 0,-4 20-56 15,4-16-31-15,-4 16-28 0,0 0-22 0,0-17-20 16,0 17-35-16,0 0-81 0,0 0-101 0,0 0-78 15,0 0-181-15,0 0-166 0,-12 3-138 16</inkml:trace>
  <inkml:trace contextRef="#ctx0" brushRef="#br0" timeOffset="-67752.82">21713 4430 54 0,'0'0'556'0,"0"0"-175"15,0 0-74-15,0 0-70 0,0 0-33 0,0 0-37 16,2-10-6-16,-2 10-47 0,0 0-7 0,0 0-29 16,0 0 11-16,0 0 46 0,4 13 47 15,-4-13-11-15,0 24 31 0,-2-6-8 0,0 2-6 16,-2 1-9-16,0 3-29 0,0 1-33 0,0 1-18 16,-3-1-23-16,1-1-8 0,2 0-19 15,-2 0-14-15,0 0-17 0,1-5-59 0,-1 0-73 16,2-2-76-16,0-2-117 0,-2-2-158 0,2-1-537 15,4-12-657-15</inkml:trace>
  <inkml:trace contextRef="#ctx0" brushRef="#br0" timeOffset="-67573.17">21548 4712 183 0,'0'0'698'0,"8"-15"-190"0,-8 15-138 16,12-18-55-16,-1 9-95 0,-1-1-25 15,4 1-54-15,-1-2-12 0,3 0-45 0,1 0 1 16,4-1-36-16,-3 2 9 0,1 1-30 0,-1 1 6 16,1 1-34-16,0 1-47 0,-3 2-64 0,1 1-72 15,-1 2-54-15,-16 1-85 0,27 0-375 0,-27 0-263 16</inkml:trace>
  <inkml:trace contextRef="#ctx0" brushRef="#br0" timeOffset="-66817.83">21914 4577 210 0,'0'0'467'15,"0"0"-107"-15,0 0-74 0,0 0-47 0,0 0-18 16,0 0-26-16,-11-5-2 0,11 5-38 0,0 0 8 16,0 0-42-16,-10-6-3 0,10 6-36 15,0 0-6-15,0 0-29 0,0 0 5 0,-10-4-33 16,10 4 16-16,0 0-28 0,0 0 10 0,0 0-16 16,0 0 14-16,0 0-22 0,-13 6 19 0,13-6-22 15,0 0 22-15,0 0-21 0,-6 9 19 0,6-9-18 16,0 0 18-16,-6 12-21 0,6-12 91 15,-6 14 3-15,6-14 22 0,-5 19-12 0,5-19-16 16,-4 19-10-16,4-19-13 0,-2 19-8 16,2-19-11-16,-2 19-15 0,2-19 3 0,0 14 0 15,0-14-4-15,0 0-6 0,0 18-1 0,0-18 1 16,0 0-4-16,0 0-1 0,0 14 0 16,0-14 2-16,0 0-7 0,0 0-12 0,0 0-14 15,0 0-19-15,0 0-14 0,0 0-18 0,0 0 2 16,0 0-23-16,4-14 16 0,-4 14-14 0,4-25 16 15,-2 10-15-15,3-3 15 0,-1 1-10 0,2-5 20 16,-2-1-3-16,2-3 30 0,0-1 6 16,1 2 8-16,-1-1 1 0,-2 4 12 0,2 2 7 15,-2 1 19-15,-2 3 20 0,3 2 21 0,-1-1 7 16,-2 3-4-16,-2 12-11 0,4-19-9 16,-4 19-11-16,4-15-11 0,-4 15 0 0,0 0-2 15,0 0 40-15,0 0 28 0,2 13 25 0,0 1 11 16,-4 2-3-16,2 2 1 0,0 5 2 0,-2-1-6 15,0 2-14-15,0 3-11 0,-2 1-11 16,0-1-13-16,2 2-1 0,-3-1-17 0,1 1-2 16,0-3-11-16,0 0-9 0,2-3 4 0,-2-3-6 15,2-1-2-15,0-1-12 0,0-1-9 0,0-4-2 16,2-13-1-16,-3 24-3 0,3-24-9 16,0 0 0-16,5 15-19 0,-5-15 12 0,0 0-9 15,18-2 15-15,-18 2-6 0,19-7 13 16,-11 3-7-16,-8 4 14 0,21-6-10 0,-21 6 9 15,18-5-8-15,-18 5 8 0,15-3-6 0,-15 3 11 16,14-1-10-16,-14 1 13 0,15 1-12 16,-15-1 14-16,18 0-10 0,-18 0 12 0,21 3-8 15,-21-3 10-15,21 0-8 0,-21 0 9 0,20-3-13 16,-20 3 14-16,21-4-4 0,-21 4 6 0,17-6 0 16,-17 6-4-16,14-9-1 0,-14 9-2 0,10-11 3 15,-10 11-2-15,7-7 3 0,-7 7 1 16,0 0-5-16,6-12 0 0,-6 12-5 0,0 0 1 15,0 0-6-15,8-11-2 0,-8 11-1 0,0 0-4 16,0 0 3-16,10-7-14 0,-10 7-40 16,0 0-47-16,17-1-70 0,-17 1-52 0,12 3-53 15,-12-3-94-15,17 5-47 0,-17-5-381 0,12 10-414 16</inkml:trace>
  <inkml:trace contextRef="#ctx0" brushRef="#br0" timeOffset="-66687.58">22244 4867 200 0,'0'0'574'0,"0"0"-146"0,-4 12-95 0,4-12-37 16,0 0 4-16,0 0-24 0,6 7-20 0,-6-7-38 16,13 2-41-16,-13-2-36 0,20-2-27 0,-20 2-33 15,27-2-85-15,-10 0-98 0,-1-1-89 16,1-2-166-16,2 2-501 0,-1-1-484 0</inkml:trace>
  <inkml:trace contextRef="#ctx0" brushRef="#br0" timeOffset="-66501.23">22395 5032 373 0,'-4'11'770'15,"4"-11"-190"-15,-4 17-129 0,4-17-97 16,10 10-79-16,3-5-49 0,3-5-41 0,5-5-30 16,4 0-32-16,8-6-17 0,8-3-29 15,2-2-13-15,1 0-28 0,1-1-69 0,1 2-118 16,-1-3-84-16,-1 3-146 0,-1 1-547 0,-4-1-579 15</inkml:trace>
  <inkml:trace contextRef="#ctx0" brushRef="#br0" timeOffset="-37262.35">20338 2923 136 0,'0'0'374'0,"0"0"-94"0,0 0-55 0,0 0-50 15,0 0-44-15,0 0-27 0,0 0-22 0,0 0-18 16,0 0-18-16,0 0-15 0,-12 5-3 16,12-5-2-16,-8 17 13 0,2-7-25 0,-1 0-8 15,3 2 7-15,-2-1-6 0,0-1 6 0,2-1-5 16,0 2 8-16,4-11-15 0,-11 18 7 0,11-18 2 16,-6 16 1-16,6-16 2 0,-4 17-6 0,4-17 9 15,-2 13-9-15,2-13-79 0,2 14-168 16,-2-14-253-16,6 13-53 0</inkml:trace>
  <inkml:trace contextRef="#ctx0" brushRef="#br0" timeOffset="5868.43">12469 10628 132 0,'0'0'408'0,"0"0"-108"15,0 0-50-15,0 0-12 0,-4-14-43 0,4 14-7 16,0 0-28-16,0 0-22 0,0 0-28 15,0 0-20-15,0 0-14 0,-4-10-14 0,4 10 10 0,0 0-11 16,0 0 1-16,0 0-17 0,0 0-5 16,0 0-14-16,0 0 2 0,-19 2-16 0,19-2 7 15,-14 11-15-15,5-5 7 0,-1 3-7 16,-2-2 10-16,3 5-14 0,1-1 8 0,-2 1-9 16,1 3 12-16,1 0-16 0,2-1 10 0,-2-2-3 15,1 3 7-15,3-1-11 0,2 0 9 0,-2-1-14 16,4-13 15-16,0 24-3 0,0-24 3 0,4 18-13 15,-4-18 16-15,9 14-11 0,-9-14 7 16,12 5-12-16,-12-5 11 0,12-2-8 16,-12 2 10-16,17-10-14 0,-9 5 18 0,0-5-10 15,-3 3 8-15,5-4-11 0,-6-1 17 0,4 2-7 16,-4-2 34-16,3 2-7 0,-5 0 13 0,-2 10 5 16,6-20 11-16,-6 20 0 0,8-17 13 0,-8 17-9 15,4-11-1-15,-4 11-16 0,0 0-3 16,2-13-15-16,-2 13-6 0,0 0-9 0,0 0-2 15,4-13-10-15,-4 13 0 0,0 0-7 0,0 0 1 16,0 0-8-16,0 0 7 0,0 0-10 16,0 0 10-16,5-8-9 0,-5 8 6 0,0 0-5 15,0 0 10-15,12 6-9 0,-12-6 9 0,12 2-7 16,-12-2 14-16,19 0-15 0,-19 0 13 16,23-3-9-16,-13-2 5 0,2 2-3 0,1-2 7 15,-3 0-8-15,5-1 5 0,-3-3-3 0,3 2 4 16,-3-3-6-16,0 3 3 0,-1-2-4 0,1 1 6 15,-2 0-3-15,-1 1 5 0,1-1-5 0,-10 8 6 16,17-11-7-16,-17 11 10 0,10-8-2 16,-10 8 8-16,0 0-11 0,8-8 5 0,-8 8-9 15,0 0 2-15,0 0-3 0,-10 8 0 0,10-8-2 16,-17 13 2-16,11-7-5 0,-2 3 3 16,0-1-7-16,3 2 7 0,-1-1-4 0,6-9 5 15,-6 19-6-15,6-19 6 0,0 18-4 0,0-18 10 16,6 15-6-16,-6-15 6 0,15 11-8 15,-15-11 10-15,16 5-8 0,-16-5 7 0,17-1-6 16,-17 1 5-16,16-8 0 0,-5 3 3 0,-3-2-8 16,0-1 8-16,0-2 7 0,-1 3 26 0,-3-4 30 15,-4 11 13-15,8-15 21 0,-8 15-4 16,10-15 21-16,-10 15-9 0,5-8-30 0,-5 8 11 16,0 0-25-16,0 0-19 0,0 0-13 0,0 0-10 15,0 0-1-15,0 0 7 0,-15 16 5 16,7-5 3-16,2 3 20 0,-7 5 4 0,5 0 19 15,-2 2-14-15,-3 3 1 0,5-2-3 0,-7 1-9 16,7 0 1-16,-2 0-20 0,-3-4 2 0,5 3-15 16,-2-6 1-16,2-1-7 0,1-2 5 15,-1 0-11-15,4-2 9 0,0-1-7 0,4-10 11 16,-10 15-16-16,10-15-6 0,-9 7-63 0,9-7-99 16,0 0-75-16,-12-5-53 0,12 5-27 0,-4-10-49 15,4 10-62-15,0-20-25 0,2 7-4 16,4-1-59-16,-2-1-247 0,6-1-344 0</inkml:trace>
  <inkml:trace contextRef="#ctx0" brushRef="#br0" timeOffset="6757.87">12882 10555 116 0,'13'-10'459'16,"-13"10"-143"-16,0 0-45 0,10-8-71 0,-10 8-30 15,0 0-44-15,0 0 2 0,0 0-30 0,0 0 1 16,0 0-31-16,8 7 7 0,-8-7-22 0,-4 16-4 15,4-16-13-15,0 20 0 0,0-20 3 16,-6 24-1-16,4-11 3 0,-2-1 1 0,2 2-7 16,-2-1-1-16,-1-1 0 0,-3 1-8 0,6-1 22 15,-2-2-11-15,0 1 25 0,4-11 7 16,-8 15 22-16,8-15-4 0,-5 12 12 0,5-12-15 16,0 0-8-16,0 0-23 0,0 0-7 0,0 0-14 15,0 0 3-15,0-13-19 0,0 13 3 16,13-20-13-16,-9 10 8 0,2 1-15 0,-2-1 10 0,7 0-11 15,-5 2 8-15,0-3-6 0,2 0 5 16,1 4-8-16,-1-1 6 0,-8 8-12 0,10-11 12 16,-10 11-12-16,13-9 12 0,-13 9-12 0,0 0 11 15,6-6-11-15,-6 6 14 0,0 0-8 16,0 0 11-16,0 0-11 0,12 7 7 0,-12-7-7 16,0 0 8-16,2 16-9 0,-2-16 11 15,0 0-13-15,0 17 12 0,0-17-13 0,0 0 9 16,-2 19-6-16,2-19 10 0,0 0-15 0,0 16 15 15,0-16-15-15,0 0 12 0,0 0-12 0,2 12 11 16,-2-12-12-16,0 0 5 0,0 0-11 16,0 0 3-16,0 0-27 0,9 4 2 0,-9-4-28 15,12-4 5-15,-12 4-26 0,14-7 3 0,-14 7-3 16,17-9 2-16,-7 4 3 0,-10 5 2 0,19-8 24 16,-19 8-2-16,18-9 23 0,-18 9-4 15,17-8 14-15,-17 8-1 0,14-3 13 0,-14 3-10 16,9-4 18-16,-9 4-5 0,0 0 11 0,14-4 1 15,-14 4 9-15,0 0 27 0,0 0-2 16,0 0 3-16,0 0-9 0,11-4 6 0,-11 4-13 16,0 0-3-16,0 0-9 0,0 0 6 0,0 0-15 15,-5 11 11-15,5-11-12 0,0 0 4 0,0 0-3 16,0 0 5-16,-2 14-7 0,2-14 3 16,0 0-4-16,0 0 8 0,0 0-7 0,7 8 12 15,-7-8-9-15,0 0 8 0,18-6-3 0,-18 6 4 16,15-7-12-16,-15 7 7 0,20-9-7 0,-14 3 10 15,7 1-8-15,-13 5 2 0,14-10-2 16,-14 10 6-16,17-8-3 0,-17 8 1 0,10-7 1 16,-10 7-4-16,0 0 4 0,13-4-8 15,-13 4 6-15,0 0 0 0,0 0 2 0,0 0 10 16,0 0 22-16,0 0-10 0,0 0 23 0,6 11-9 16,-6-11 13-16,-6 8-12 0,6-8 10 0,-7 10-22 15,7-10 9-15,-6 11-25 0,6-11 13 0,0 0-18 16,-4 12 6-16,4-12-14 0,0 0 13 15,0 0-11-15,4 15 10 0,-4-15-6 0,0 0 8 16,15 6-11-16,-15-6 7 0,0 0-10 0,16 3 8 16,-16-3-11-16,0 0 10 0,0 0-9 15,15-2 12-15,-15 2-11 0,0 0 11 0,0 0-13 16,16-3 11-16,-16 3-11 0,0 0 14 0,0 0-25 16,0 0 11-16,15-2-10 0,-15 2 11 15,0 0-10-15,0 0 9 0,0 0-10 0,12-2 15 16,-12 2-15-16,0 0 7 0,0 0-30 0,0 0-42 15,10 4-90-15,-10-4-113 0,0 0-111 0,0 0-394 16,11 8-380-16</inkml:trace>
  <inkml:trace contextRef="#ctx0" brushRef="#br0" timeOffset="7105.31">13633 10452 296 0,'0'0'567'16,"0"0"-92"-16,0 0-42 0,-2-12-38 15,2 12-37-15,0 0-46 0,0 0-48 0,-11-7-35 16,11 7-48-16,-14 3-23 0,14-3-39 0,-23 12-5 16,15-5-30-16,-7 5-8 0,5 1-18 15,-2 3 7-15,-1 3-6 0,1 1-12 0,-1 0-11 16,3 0-4-16,0 3-9 0,6-4 6 0,1 0-10 16,1 2 0-16,4-2-8 0,1-2-38 0,5 1-99 15,2-3-120-15,3-3-141 0,1-1-197 0,3-4-381 16,1 0-619-16</inkml:trace>
  <inkml:trace contextRef="#ctx0" brushRef="#br0" timeOffset="7297.09">14282 10480 471 0,'16'-6'755'0,"-3"0"-194"0,-1 1-122 15,-2 2-96-15,-10 3-30 0,21-5 25 0,-21 5-3 16,12 0 0-16,-12 0-30 0,11 7-51 0,-11-7-24 15,6 8-43-15,-6-8-20 0,4 18-41 0,-4-18-12 16,-6 20-32-16,2-9-9 0,-4 0-17 16,-1 3-28-16,-3-2-110 0,-3 2-203 0,-1 1-156 15,-5-2-161-15,3-1-701 0,-5 1-956 0</inkml:trace>
  <inkml:trace contextRef="#ctx0" brushRef="#br0" timeOffset="7971.17">12140 11137 658 0,'-20'0'556'0,"1"0"-134"0,4 0-88 0,15 0-72 15,-16-2-47-15,16 2 13 0,0 0 26 16,12-14 0-16,7 3 22 0,12 1-5 0,19-5-4 16,34-7-38-16,9-2-41 0,13 1-35 0,14 1-35 15,74-14-13-15,4 2-14 0,-10 2-26 0,1 2-13 16,-45 7-2-16,-24 3-15 0,2 2-3 0,-2 0-10 15,-6 3-5-15,-5-1-5 0,-5 1-3 16,-11 1-3-16,-23 6-4 0,-12 1 7 0,-11 2-3 16,-7-2 5-16,-11 4 2 0,-3-1 4 0,-5 4-3 15,-4-5-4-15,-17 5-15 0,16-3-63 16,-16 3-93-16,0 0-73 0,-14-1-61 0,-3 2-35 16,-1 1-62-16,-5 0-80 0,-8 2-38 0,0-1-364 15,-6 3-508-15</inkml:trace>
  <inkml:trace contextRef="#ctx0" brushRef="#br0" timeOffset="12237.13">8494 9146 127 0,'0'0'337'16,"0"0"-99"-16,0 0-36 0,0 0-40 16,0 0-20-16,0 0-31 0,0 0-9 0,0 0-24 15,0 0 1-15,0 0-30 0,0 0-5 0,16-2-25 16,-16 2-58-16,0 0-121 0,0 0-307 0,0 0-17 15</inkml:trace>
  <inkml:trace contextRef="#ctx0" brushRef="#br0" timeOffset="14722.99">7295 7981 71 0,'0'0'309'0,"-6"-7"-24"0,6 7-56 16,0 0-7-16,0 0-47 0,0 0-5 0,-4-10-15 15,4 10-22-15,0 0-4 0,0 0-19 0,0 0-19 16,-5-15-18-16,5 15-19 0,5-15-1 0,-5 15-3 15,4-21 6-15,-2 7 1 0,2-1-4 0,0-1-6 16,0-2-3-16,4-1-2 0,-6-1-4 16,5-1 9-16,-3-3-6 0,2 1 6 0,-2-2-15 15,0 6 13-15,0-4-12 0,1 3 14 0,-1 0-16 16,2 0 10-16,-6 0-22 0,4 1 12 16,0-1-20-16,-2 0 13 0,0 3-20 0,2-1 0 15,-2 1 1-15,1 0 0 0,3-1-10 0,-6 2 6 16,4 0-1-16,-4-1-1 0,4 4 1 15,-2-2 1-15,0 2 2 0,0 1-4 0,0-2 5 16,-2 14 1-16,6-23-1 0,-6 23 0 0,0-19 0 16,0 19 0-16,5-18 1 0,-5 18 1 15,0-15-4-15,0 15 1 0,0-13 1 0,0 13-3 16,0 0 0-16,0-19 5 0,0 19-4 0,0 0 1 16,0-14 1-16,0 14 0 0,0 0-4 0,0 0 5 15,0-15-7-15,0 15 2 0,0 0-1 16,0 0 1-16,0 0 2 0,0 0-3 0,0-15-4 15,0 15 4-15,0 0-1 0,0 0 0 0,0 0-1 16,0 0 2-16,0 0-3 0,0 0 2 16,4-12 0-16,-4 12 0 0,0 0-3 0,0 0 1 15,0 0-1-15,0 0 1 0,0 0-1 0,0 0 2 16,4-8 2-16,-4 8-8 0,0 0 9 0,14-6-10 16,-14 6 14-16,0 0-15 0,17-4 14 15,-17 4-15-15,14 0 15 0,-14 0-14 0,0 0 14 16,17 0-11-16,-17 0 12 0,0 0-12 0,14 3 10 15,-14-3-14-15,0 0 18 0,15 8-17 16,-15-8 11-16,4 8-6 0,-4-8 11 0,0 15 2 16,0-15 0-16,-4 23-6 0,0-11 0 0,0 3-2 15,-1 3 14-15,3 0-13 0,-6 5 9 0,0 2-5 16,0 2 9-16,1 0-17 0,-1 7 13 16,0 0-16-16,2-1 2 0,-3 1-1 0,3 1 2 15,0-1 3-15,0-4-1 0,2-1 1 0,-1-2 1 16,1-1 1-16,2-3 1 0,0-1-3 0,0-3 2 15,0 1 0-15,0-3-9 0,2-2 11 0,-4-2-3 16,4 1 1-16,0-14 5 0,-4 21 4 16,4-21-4-16,0 17-2 0,0-17 5 0,0 12 0 15,0-12 3-15,0 0 9 0,-4 15 7 16,4-15 2-16,0 0-3 0,0 0-6 0,0 0-8 16,0 0-5-16,0 0-9 0,0 0-40 0,0 0-92 15,0 0-115-15,0 0-108 0,8-8-437 16,-8 8-393-16</inkml:trace>
  <inkml:trace contextRef="#ctx0" brushRef="#br1" timeOffset="21387.06">8054 7853 98 0,'0'0'171'0,"0"0"-20"0,0 0-52 0,0 0 5 16,0 0-43-16,0 0 16 0,0 0-31 0,0 0 18 15,0 0-17-15,0 0 25 0,0 0-7 16,0 0 48-16,0 0-12 0,0 0 21 0,0 0-13 16,0 0 11-16,0 0-11 0,0 0 2 0,0 0-12 15,0 0-13-15,0 0-9 0,0 0-13 0,0 0-6 16,0 0-1-16,0 0-9 0,0 0 2 16,0 0 3-16,0 0 7 0,0 0 17 0,0 0 20 15,0 0 15-15,0 0-13 0,0 0-18 0,0 0-16 16,4-15-2-16,-4 15-24 0,0-18 4 0,0 18-23 15,0-27 10-15,4 12-19 0,-4-1 8 16,0-2-14-16,0-2 15 0,4-1-15 0,-4 1 8 16,0-4-10-16,2 3 4 0,0-3-5 15,-2 2 7-15,2-1-14 0,-2 1 15 0,0 0-14 16,2 0 10-16,-2 3-13 0,0-2 13 0,2 1-10 16,-2 1 9-16,4 0-11 0,-4 2 0 0,0 0 0 15,0 0 2-15,5 0 0 0,-5 1-1 0,4 1 3 16,-4 0 2-16,4 1-4 0,-4 14-1 0,2-24 6 15,-2 24-1-15,2-21 1 0,-2 21 0 16,2-19 0-16,-2 19 1 0,2-18-3 0,-2 18-1 16,2-15 1-16,-2 15 2 0,4-13 1 15,-4 13-2-15,0-14 1 0,0 14 1 0,4-15-5 16,-4 15 3-16,0-15 0 0,0 15 0 0,5-16 0 16,-5 16 0-16,0-14 2 0,0 14-2 15,4-15-2-15,-4 15 6 0,0-13-3 0,0 13-1 16,0 0 1-16,2-17-3 0,-2 17 2 0,0 0 0 15,0-13-1-15,0 13 2 0,0 0-1 0,0 0 2 16,2-14 0-16,-2 14-1 0,0 0 1 16,0 0 0-16,0 0-2 0,2-12 2 0,-2 12 4 15,0 0-4-15,0 0 2 0,0 0-3 0,0 0 2 16,0 0 1-16,2-15 1 0,-2 15-2 0,0 0-1 16,0 0-1-16,0 0 1 0,0 0 0 15,0 0 0-15,0 0-3 0,0 0 3 0,2-11 2 16,-2 11-4-16,0 0 0 0,0 0-2 15,0 0 2-15,0 0-2 0,0 0 0 0,0 0-1 16,8-12 1-16,-8 12 3 0,0 0-4 0,0 0 0 16,0 0 1-16,4-11 2 0,-4 11 2 0,0 0-2 15,7-8-1-15,-7 8 0 0,0 0 2 0,8-11 2 16,-8 11-5-16,0 0-1 0,8-12 1 16,-8 12 4-16,0 0-2 0,6-9-2 0,-6 9 4 15,0 0-1-15,0 0 0 0,7-8 1 0,-7 8 2 16,0 0-3-16,0 0 0 0,0 0-2 15,0 0 11-15,0 0-12 0,6-10-1 0,-6 10 1 16,0 0 0-16,0 0-1 0,0 0-2 0,0 0 15 16,0 0-12-16,0 0 0 0,0 0-3 15,0 0-2-15,0 0 3 0,0 0-1 0,0 0 0 16,0 0-3-16,0 0 2 0,0 0 4 0,0 0-1 16,0 0 2-16,0 0 1 0,0 0 0 0,0 0-2 15,0 0 0-15,12 5 3 0,-12-5 1 0,0 0-3 16,0 0 1-16,10 8 0 0,-10-8 5 15,13 7-8-15,-13-7 5 0,6 5 0 0,-6-5 0 16,17 8-2-16,-17-8 1 0,12 6-2 0,-12-6 7 16,14 4-1-16,-14-4-2 0,15 5 1 15,-15-5-5-15,16 4 3 0,-16-4-1 0,9 2 1 16,-9-2 0-16,0 0 0 0,18 4-2 0,-18-4 0 16,0 0-1-16,0 0 2 0,15 1-1 15,-15-1 1-15,0 0 2 0,0 0-6 0,0 0 4 16,8 6-3-16,-8-6 6 0,0 0 1 0,0 0-4 15,0 0 2-15,0 0-1 0,0 0-1 0,0 0-1 16,10 4 0-16,-10-4-1 0,0 0-2 16,0 0 0-16,0 0 1 0,0 0 2 0,0 0-3 15,0 0 2-15,0 0-2 0,0 0 4 0,0 0-3 16,0 0 0-16,5 13 3 0,-5-13-3 16,0 0 4-16,0 0-1 0,-5 15-1 0,5-15 1 15,-4 15-1-15,4-15 0 0,-6 17-1 0,6-17 1 16,-4 17 0-16,4-17 0 0,-4 20-1 0,4-20 2 15,-4 20-4-15,4-20 4 0,-4 20-6 16,4-20 6-16,-3 20 1 0,3-20 1 0,-2 21-1 16,2-21-2-16,-2 19 0 0,2-19 3 0,0 18-2 15,0-18 0-15,0 19 1 0,0-19-2 0,0 15 0 16,0-15 2-16,0 17 10 0,0-17-13 16,0 15 11-16,0-15-13 0,0 14 12 0,0-14-14 15,-4 15 10-15,4-15-11 0,0 14 16 16,0-14-16-16,0 0 14 0,0 19-14 0,0-19 15 15,0 0-15-15,0 18 11 0,0-18-11 0,0 0 14 16,0 17-12-16,0-17 10 0,0 0-12 16,0 15 11-16,0-15-11 0,0 0 11 0,0 14-11 15,0-14 14-15,0 0-19 0,-4 15 18 0,4-15-14 16,0 0 11-16,0 16-8 0,0-16 10 0,0 0-11 16,0 18 12-16,0-18-12 0,0 0 9 0,-4 18-11 15,4-18 18-15,0 0-17 0,0 17 14 16,0-17-13-16,0 0 7 0,0 15-7 0,0-15 11 15,0 0-9-15,0 17 9 0,0-17-10 0,0 0 11 16,-4 16-12-16,4-16 13 0,0 0-14 16,0 17 13-16,0-17-13 0,0 0 13 0,-2 15-11 15,2-15 11-15,0 0-11 0,-2 16 11 0,2-16-10 16,0 0 10-16,0 0-10 0,-2 17 8 16,2-17-8-16,0 0 9 0,0 0-11 0,-2 15 12 15,2-15-12-15,0 0 13 0,0 0-12 0,-3 13 8 16,3-13-8-16,0 0 11 0,0 0-14 0,0 16 13 15,0-16-10-15,0 0 10 0,0 15-13 16,0-15 15-16,0 0-12 0,0 0-1 0,0 17 1 16,0-17 2-16,0 0 1 0,0 0 0 0,-4 13-3 15,4-13 4-15,0 0-1 0,0 0-10 0,0 14 11 16,0-14 0-16,0 0 3 0,0 0 1 16,0 15-4-16,0-15 1 0,0 0 3 0,0 0-4 15,0 15 2-15,0-15-4 0,0 0 3 0,0 0-1 16,0 0-1-16,0 15-2 0,0-15 7 0,0 0-2 15,0 0-4-15,0 0 4 0,0 0 0 16,0 15 1-16,0-15-4 0,0 0 2 0,0 0-1 16,0 0-3-16,0 0 3 0,0 0-1 0,0 0-1 15,0 0 2-15,-4 15 0 0,4-15 3 16,0 0-3-16,0 0 0 0,0 0 0 0,0 0 1 16,0 0 1-16,0 0-2 0,0 0 1 0,0 0-1 15,0 14 3-15,0-14-3 0,0 0 0 16,0 0-2-16,0 0 3 0,0 0 0 0,0 0-1 15,0 15 0-15,0-15 1 0,0 0 3 0,0 0 1 16,0 0-2-16,0 14 1 0,0-14 2 16,0 0 0-16,0 0 1 0,0 0 1 0,0 12 0 0,0-12 2 15,0 0-2-15,0 0-4 0,0 0 1 16,-4 14 0-16,4-14 0 0,0 0 0 0,0 0 0 16,0 0 1-16,0 0 0 0,0 0 1 0,0 13 0 15,0-13 0-15,0 0 2 0,0 0-1 16,0 0 1-16,0 0 0 0,0 0 0 0,0 0-4 15,0 0-21-15,0 0-86 0,0 0-105 16,0 0-146-16,0 0-550 0,0 0-546 0</inkml:trace>
  <inkml:trace contextRef="#ctx0" brushRef="#br1" timeOffset="22583.01">8192 7812 100 0,'0'0'439'0,"0"0"-103"0,0-12-57 0,0 12-46 16,0 0-42-16,0 0-30 0,0 0-43 16,0 0-22-16,0 0-27 0,0 0-16 0,0 0-13 15,0 0-2-15,0 0-7 0,-8 15-1 0,8-15-3 16,0 24-1-16,-4-11 11 0,2 0-8 16,-1 0 3-16,1 0-4 0,0 1 4 0,0-2-6 15,2-12-2-15,-4 22 2 0,4-22-6 0,0 19 6 16,0-19 5-16,-4 12 15 0,4-12 20 0,0 0 22 15,0 0 17-15,0 0-10 0,4 14-15 16,-4-14-17-16,0 0-11 0,6-15-12 0,1 5-3 16,-1-3-7-16,-2-2 3 0,0-2-5 0,0 1-4 15,0-4-3-15,-2 1-5 0,2 1 5 16,1 0-6-16,-1 0 9 0,-4 3 2 0,4 2 9 16,-4-1-8-16,0 14 9 0,4-23-8 0,-4 23-7 15,0-16-8-15,0 16-4 0,0 0-8 16,2-14 4-16,-2 14-5 0,0 0 5 0,0 0-4 15,-6 18 8-15,2-8-6 0,0 3-3 0,-1 1 5 16,3-1-2-16,-2 2 2 0,0 0-1 16,4 0-1-16,-4 1 2 0,0-2-1 0,4-2-1 15,0-12 2-15,-4 24-4 0,4-24 6 0,0 20-7 16,0-20 8-16,0 15-15 0,0-15-63 0,4 12-138 16,-4-12-156-16,8 11-599 0,-8-11-619 0</inkml:trace>
  <inkml:trace contextRef="#ctx0" brushRef="#br1" timeOffset="25122.21">8548 9137 36 0,'0'0'547'16,"0"0"-129"-16,0 0-82 0,0 0-46 0,0 0-45 16,-15 0-23-16,15 0-60 0,0 0-18 15,0 0-40-15,0 0-10 0,0 0-36 0,0 0-2 16,0 0-24-16,0 0-1 0,0 0-16 0,0 0 2 16,0 0-17-16,0 0 1 0,0 0-10 0,0 0 4 15,0 0-8-15,0 0 13 0,0 0-5 16,15 12 9-16,-15-12-5 0,16 6 9 0,-1-5-8 15,-5 2 9-15,6 0-10 0,-3-1 11 16,1-2-10-16,5 0 13 0,-5-1-7 0,7-1 9 0,-2-3 1 16,-3 2 2-16,7-1-2 0,-4-2-2 15,3 0-12-15,1-2 12 0,-4 3-10 0,1-1 10 16,-5-1-11-16,1 2 25 0,-1-1 6 0,-1-2 23 16,3 3 12-16,-7-1 23 0,2 1 18 15,-3-1 21-15,1 1 15 0,-2-1-3 0,-8 6-19 16,15-14-20-16,-15 14-19 0,8-15 25 15,-8 15-4-15,8-18 0 0,-8 18-5 0,0-22-1 16,0 22-18-16,2-19-12 0,-2 19-11 0,0-20-9 16,0 20-5-16,-2-18-3 0,2 18-4 0,0-19-10 15,0 19-3-15,-4-18-11 0,4 18-4 0,0-16 3 16,0 16-2-16,0-15-9 0,0 15 1 16,-4-17-1-16,4 17 2 0,0-13-2 0,0 13 6 15,0 0-4-15,-4-19-4 0,4 19 6 0,0 0-4 16,0-17 0-16,0 17-4 0,0 0 2 15,-4-16-2-15,4 16 2 0,0 0 3 0,0-15-2 16,0 15 0-16,0 0 1 0,0 0 1 0,-6-14 4 16,6 14-8-16,0 0-2 0,0 0-2 0,0 0 2 15,0 0-8-15,-2-12-1 0,2 12 0 0,0 0 0 16,0 0 3-16,0 0-5 0,0 0-1 16,0 0 2-16,0 0 2 0,0 0 8 0,0 0-2 15,0 0-5-15,0 0 8 0,-7-7 2 0,7 7 10 16,0 0-13-16,0 0 3 0,0 0 1 15,0 0-1-15,0 0 4 0,0 0-7 0,0 0 7 16,0 0-3-16,0 0-1 0,0 0 4 0,0 0-10 16,0 0 6-16,-16 0 0 0,16 0 0 15,0 0 0-15,-11 5-4 0,11-5 1 0,-8 5 1 16,8-5-1-16,-14 8 3 0,14-8-3 0,-17 7 1 16,17-7-1-16,-14 9 5 0,14-9 3 0,-9 6-3 15,9-6 0-15,0 0 5 0,-14 7-6 16,14-7 6-16,0 0-9 0,0 0 1 0,0 0-7 15,-8 5-2-15,8-5-12 0,0 0 3 16,0 0-9-16,0 0 5 0,0 0 2 0,0 0 1 16,0 0-3-16,8-11 6 0,-8 11-3 0,14-6 5 15,-14 6 4-15,23-8 2 0,-6 5-5 0,-3 0 17 16,-1 0-8-16,5 0 0 0,-3 0 3 16,1 1-9-16,-1 1 8 0,-3-1-8 0,3 1 1 15,-15 1-20-15,22 0-23 0,-22 0-43 0,21 1-41 16,-21-1-46-16,19 2-63 0,-19-2-101 15,10 3-126-15,-10-3-503 0,8 6-634 0</inkml:trace>
  <inkml:trace contextRef="#ctx0" brushRef="#br1" timeOffset="25721.79">9513 8614 164 0,'0'0'520'0,"0"0"-78"16,0-13-39-16,0 13-44 0,0 0-20 0,0 0-54 15,-4-13-34-15,4 13-35 0,0 0-33 0,0 0-38 16,0 0-28-16,0-12-31 0,0 12-25 0,0 0-19 15,0 0-13-15,0 0-7 0,0 0-3 0,-4 14-6 16,4-14-2-16,-7 24-2 0,7-7-2 16,-4-1-4-16,4 2 2 0,0 1 0 0,-4 1-2 15,4-1 1-15,0 0 1 0,0 0-3 16,0 0 2-16,0 0 2 0,0-1 0 0,0 0-36 16,4-2-63-16,-4 2-92 0,0-3-108 0,-4-3-105 15,4 2-468-15,0-14-495 0</inkml:trace>
  <inkml:trace contextRef="#ctx0" brushRef="#br1" timeOffset="25894.37">9352 8908 104 0,'0'0'678'0,"0"0"-149"0,-11-8-123 16,11 8-64-16,0 0-87 0,0 0-36 0,0 0-34 16,7-16-7-16,1 9-17 0,0-1-27 0,7 0-40 15,-3-2-5-15,-2 3-20 0,7-2-10 16,-3 1-14-16,5-2-6 0,2 1-8 0,-3 0-6 15,1 0-14-15,-1 2-51 0,-1-2-136 0,1 3-136 16,-5-2-120-16,1 2-413 0,1 0-463 16</inkml:trace>
  <inkml:trace contextRef="#ctx0" brushRef="#br1" timeOffset="26224.91">9689 8730 625 0,'0'0'470'0,"0"0"-118"0,0 0-45 0,0 0-64 15,0 0-29-15,0 0-60 0,0 0-16 16,0 0-50-16,-5 9 2 0,5-9-37 0,0 0-3 16,0 0-25-16,0 0 11 0,0 0-21 0,5 11 16 15,-5-11-22-15,12 7 16 0,-12-7-22 16,14 8 22-16,-14-8-18 0,13 6 14 0,-13-6-16 16,14 3 19-16,-14-3-9 0,0 0 47 0,13 4 69 15,-13-4 51-15,0 0 73 0,0 0 55 16,0 0-2-16,10 2-12 0,-10-2-17 0,0 0-26 0,0 0-27 15,0 0-32-15,0 0-32 0,0 0 14 16,0 0-45-16,0 0-39 0,8 9-32 0,-8-9-28 16,0 0-10-16,0 0-4 0,0 13-4 15,0-13-1-15,0 19-8 0,0-19 6 0,0 26-3 16,0-12 2-16,0-1-15 0,4 2-83 0,-4 0-146 16,5 0-115-16,-5 0-4 0,2 0-50 0,2 0-84 15,-4 0-105-15,0-2-601 0,0 2-838 16</inkml:trace>
  <inkml:trace contextRef="#ctx0" brushRef="#br1" timeOffset="26423.94">9428 9248 156 0,'-10'6'795'0,"10"-6"-204"0,-17 8-120 0,17-8-104 16,-14 7-75-16,14-7-43 0,0 0 54 15,0 0 46-15,0 0-13 0,23 1-55 0,-5-6-47 16,1 1-47-16,6-1-37 0,8-4-29 0,2 1-19 15,2-3-20-15,6-1-15 0,3-1-14 16,3 0-9-16,-3 4-11 0,1-3-21 0,-1 2-96 16,-1 0-109-16,-9 2-84 0,1 1-101 0,-10 1-114 15,0 0-146-15,-5 3-368 0,-5 1-661 0</inkml:trace>
  <inkml:trace contextRef="#ctx0" brushRef="#br1" timeOffset="28900.74">10267 8541 78 0,'0'0'699'0,"0"0"-211"16,0 0-97-16,0 0-94 0,-8 7-65 15,8-7-52-15,0 0-42 0,0 0-35 0,0 0-56 16,0 0-99-16,0 0-133 0,-10 6-84 0,10-6-413 16,0 0-243-16</inkml:trace>
  <inkml:trace contextRef="#ctx0" brushRef="#br1" timeOffset="29043.32">10272 8806 594 0,'0'0'438'0,"0"0"-74"0,-5 18-49 0,5-18-22 15,0 0-42-15,0 0-37 0,0 14-26 0,0-14-50 16,0 0-21-16,0 0-38 0,0 0-9 16,0 0-67-16,0 0-124 0,5 13-129 0,-5-13-165 15,0 0-306-15,10 3-296 0</inkml:trace>
  <inkml:trace contextRef="#ctx0" brushRef="#br1" timeOffset="29879.67">10735 8516 472 0,'0'0'399'0,"0"0"-71"0,0 0-61 0,0 0-44 15,0 0-34-15,0 0-43 0,0 0-32 16,0 0-33-16,0 0-14 0,0 0-24 0,0 0 0 16,0 0-12-16,0 0-2 0,0 14-3 0,0-14-15 15,-5 24 2-15,1-9-3 0,0 0-4 16,2 4 4-16,-2-1-2 0,0 1 4 0,0 4-3 16,0-4 6-16,-5 1-4 0,3-2 12 0,2-3-4 15,0 0 6-15,0-2 35 0,0-1 55 0,4-12 11 16,-7 20 19-16,7-20-26 0,-4 11-23 15,4-11-25-15,0 0-16 0,0 0-14 0,0 0-9 16,0 0-13-16,0 0 0 0,0 0-9 0,11-5 1 16,-3-1-8-16,0-2-3 0,2 1 4 0,3-1 0 15,-3-2 0-15,3 2-4 0,-1-2 1 16,-2 1 2-16,5 0-6 0,-3-2 6 0,-4 4 3 16,7-2 2-16,-7 0 5 0,3 1 19 0,-3 0 38 15,0 1 28-15,2 1 32 0,-5-2 12 16,-5 8 28-16,12-13-3 0,-12 13 12 0,10-9-4 15,-10 9 10-15,9-8-21 0,-9 8 3 0,0 0-33 16,4-7-5-16,-4 7-38 0,0 0 12 0,0 0-36 16,0 0 8-16,0 0-50 0,10-8 11 0,-10 8-39 15,0 0 15-15,0 0-29 0,0 0 15 16,0 0-20-16,0 0 28 0,0 0-21 0,0 0 30 16,0 17-21-16,0-17 24 0,-2 19-33 0,2-19-27 15,-4 19-133-15,4-19-39 0,-4 21-77 16,4-21-57-16,0 21-20 0,0-21-78 0,0 15-94 15,0-15-39-15,0 0-327 0,8 14-550 16</inkml:trace>
  <inkml:trace contextRef="#ctx0" brushRef="#br1" timeOffset="30113.18">11080 8588 290 0,'6'-9'666'16,"-6"9"-113"-16,4-15-70 0,-4 15-76 0,8-11-44 15,-8 11-60-15,0 0-41 0,5-12-63 0,-5 12-36 16,0 0-46-16,0 0-24 0,0 0-32 0,0 0-6 15,0 0-21-15,0 0 2 0,0 17-11 16,-5-4 4-16,1 0-17 0,0 1 3 0,0-2-9 16,2 3 6-16,0 0-4 0,-4 0-3 0,6 0-6 15,0-15 12-15,0 27-11 0,4-14 12 0,0-1-6 16,-2 0 4-16,2-2-4 0,0-1 8 16,5-1-3-16,-1 0 6 0,2-3-10 0,-2-1-27 15,-8-4-86-15,23 6-116 0,-23-6-149 0,19-1-160 16,-19 1-417-16,14-7-604 0</inkml:trace>
  <inkml:trace contextRef="#ctx0" brushRef="#br1" timeOffset="30314.27">10821 8893 525 0,'-24'10'604'0,"3"-2"-142"16,2 0-46-16,1-1-74 0,5 0-28 15,-1-2-13-15,1 0-37 0,13-5-35 0,-14 9-15 16,14-9 102-16,0 0 34 0,14 3-11 0,5-6-34 15,10-4-55-15,8 0-45 0,9-5-20 0,1 1-26 16,1 0 15-16,-1-2-61 0,7 0-24 16,-4 0-24-16,-1 2-122 0,1 0-209 0,-5 0-134 15,-10 3-53-15,-4 4-113 0,-4 0-133 0,-8 2-500 16,0 1-842-16</inkml:trace>
  <inkml:trace contextRef="#ctx0" brushRef="#br1" timeOffset="63275.82">16173 11293 597 0,'0'0'420'0,"0"0"-80"15,-8-14-74-15,8 14-34 0,-4-11-46 0,4 11 8 16,-2-12-8-16,2 12 25 0,-4-10-3 15,4 10-17-15,0 0-28 0,-5-12-32 0,5 12-26 16,0 0-26-16,0 0-21 0,-6-8-18 0,6 8-14 16,0 0-11-16,0 0-9 0,0 0 3 0,-6 7 2 15,2 8 4-15,2 6 2 0,-4 11 25 0,-1 15 14 16,-1 8 39-16,0 7 8 0,-2 30 2 16,-3 4-1-16,3 5 36 0,-3 3-1 0,1 3 19 15,0 5 11-15,-1 2-6 0,-1 5-2 0,1 0-32 16,-1-3 0-16,1 1-25 0,1-1-3 0,0-6 2 15,1-1 24-15,1-1-25 0,2-5-11 16,-3-4-27-16,5-3 17 0,0-21-10 0,0-10-6 16,2-3-7-16,2 0-13 0,-3 1-5 0,1-5-3 15,2-1-5-15,0-5-4 0,0-7-16 0,0-4 25 16,2-7-21-16,0-4 9 0,-2-3-18 16,2-3 13-16,0-4-9 0,0-3 32 0,0 0-13 15,0-4 24-15,2 2-25 0,-2-15-1 0,4 18-8 16,-4-18 0-16,15 7-6 0,-15-7-3 0,24-3-4 15,-7 2 2-15,6-7-9 0,4 1 1 0,8-4-8 16,10-4 14-16,5 2 1 0,4 0-10 0,24-9 7 16,5 6 3-16,4-2-5 0,4 3-3 15,0 3 2-15,6 1-1 0,0 4 6 0,2-1-2 16,0 7-5-16,0 0 0 0,1 3 3 0,-3-2-7 16,-4 6 9-16,0-1-6 0,-17-1 1 0,-9 0 6 15,-1 0-1-15,-2-1 1 0,2-1-3 0,-4-1-7 16,-2 0 12-16,-2-1-2 0,-2 0-6 15,-11-1 5-15,-4-2-1 0,-1-1 8 0,-3 0-3 16,-4-6 5-16,-6 2-1 0,-2-3 20 0,-1-2-28 16,-1-6 11-16,-4-6-9 0,-3-5-7 0,1-11-7 15,-5-8 12-15,-3-4-3 0,-3-11-2 0,0-26 1 16,-4-5 13-16,-4-2-4 0,0-9-16 16,-2 0 12-16,0-7-7 0,2 0-2 0,-3-2-25 15,3 1 18-15,2 4 31 0,-2 1-11 0,2 4 4 16,0 0-9-16,0 6 5 0,2 2-31 0,-2 18 30 15,0 13-24-15,0-2 4 0,0-1 27 16,0 3-25-16,0 0 25 0,0 4-32 0,-2-1 29 16,2 3-28-16,-4 0 27 0,2 5-26 0,0 4 26 15,0 8-31-15,-2 3 30 0,2 1-23 0,0 7 28 16,0 2-29-16,-3 3 24 0,3 4-28 16,0 0 36-16,0 4-31 0,0 1 16 0,0 2-19 15,-2 1 22-15,2 1-28 0,0 0 27 0,2 14-31 16,-4-20 27-16,4 20-33 0,-2-16 33 15,2 16-36-15,0 0 31 0,-5-16-34 0,5 16 43 16,0 0-40-16,-2-14 36 0,2 14-33 0,0 0 36 16,0 0-32-16,-4-13 36 0,4 13-32 15,0 0 35-15,0 0-34 0,0 0 33 0,-6-10-37 16,6 10 31-16,0 0-33 0,0 0 31 0,0 0-32 16,-12-6 23-16,12 6-31 0,-23-4 31 0,6 4-34 15,-3 0 33-15,-9 3-38 0,-2-1 26 0,-11 1-35 16,-7 1 37-16,-7 4-34 0,-2 1 34 15,-29 3-31-15,1 0 35 0,-3 2-31 0,0-1 33 16,0 2-25-16,2 0 37 0,4 0-33 0,1 0 35 16,11-4-7-16,-9 7-3 0,-1-2-4 15,13-5-13-15,10 3 2 0,-23 1 0 0,15 1-6 16,10-6-12-16,-1 3-43 0,-1-1 10 0,0-1-8 16,2 2 1-16,0-3 2 0,2 3 11 0,1-5-8 15,3 1 1-15,5-2-31 0,5-1-34 0,3-2-40 16,6 1-32-16,4-3-42 0,0 0-39 15,5 2-48-15,1-2-56 0,2 0-52 0,5-2-119 16,-1 2-262-16,15-2-446 0</inkml:trace>
  <inkml:trace contextRef="#ctx0" brushRef="#br1" timeOffset="63985.5">16303 11712 148 0,'0'0'552'0,"0"0"-125"16,0 0-85-16,0 0-43 0,0 0-38 0,0 0-35 15,-14 1-26-15,14-1-24 0,0 0-24 0,0 0-24 16,0 0-13-16,0 0 1 0,0 0 12 16,23 0 8-16,-5-1 0 0,9 1-10 0,10-4-1 15,13-2-22-15,8 2 2 0,2 0-15 0,4-4 2 16,27 0-16-16,0 0 0 0,-2-2-9 15,0 3 2-15,-17 2-8 0,-8-2-4 0,-2 2-9 16,-2-1-6-16,-4 2-2 0,-3-1-13 0,-9-1 0 16,-5 5-8-16,-6-2 4 0,-4 0-1 0,-6 3-4 15,-2-2 22-15,-3 0 19 0,1 2 2 0,-5-1 8 16,-14 1-21-16,25 0 0 0,-25 0-13 16,19-3-5-16,-19 3-9 0,0 0-5 0,16 0-42 15,-16 0-118-15,0 0-83 0,0 0-73 0,0 0-70 16,0 0-145-16,0 0-657 0,0 0-816 15</inkml:trace>
  <inkml:trace contextRef="#ctx0" brushRef="#br1" timeOffset="65111.86">15433 11762 274 0,'-8'-19'560'0,"8"19"-122"16,-6-13-88-16,6 13-57 0,-7-11-33 0,7 11-62 15,-6-9-11-15,6 9-37 0,-8-8-19 16,8 8-38-16,-10-4-15 0,10 4-32 0,0 0-7 16,-21 4-13-16,13 4-3 0,-1-1-9 0,-1 4-15 15,4 1 9-15,-2 3-10 0,1 0 12 16,3 2-18-16,0-1 19 0,4-2-14 0,0 2 15 15,2-2-10-15,2-3 14 0,3 1-9 0,1-5 14 16,2-2-11-16,3-1 13 0,-1-6-12 16,0-3 12-16,3 0 0 0,-3-5 6 0,1 0 6 15,1-7 0-15,-1-1 2 0,-3-4 17 0,0 0-7 16,-2-6 1-16,1 1 10 0,-3-3-6 0,0 3 3 16,-2-2 2-16,0 2 20 0,3 1-2 0,-5 8 22 15,0-1-6-15,0 2 2 0,0 2-27 16,-2 15-14-16,2-25-24 0,-2 25-5 0,0-19-18 15,0 19 0-15,0 0-8 0,-4-11 8 16,4 11-12-16,0 0 10 0,-15 13-6 0,9-3 5 16,0-1-5-16,0 4 4 0,0 1-2 0,-1 2 5 15,1 1-7-15,2 0 6 0,0 1-9 16,2 2 9-16,0-2-8 0,0 0 10 0,2 0-8 16,0-2-2-16,2 0-7 0,2-1 2 0,0-3-2 15,0-1 3-15,4 1 2 0,-1-3 1 0,3-3-1 16,0 0 4-16,-10-6-7 0,21 4 3 15,-21-4 3-15,21 0-5 0,-21 0 12 0,20-3-9 16,-20 3 9-16,17-4-4 0,-17 4 5 0,12-3-5 16,-12 3 1-16,0 0-10 0,0 0 10 0,15-1-17 15,-15 1 9-15,0 0-11 0,0 0 12 16,0 0-1-16,0 0-3 0,0 0 1 0,0 0 4 16,0 0-1-16,2 12-5 0,-2-12 5 0,0 0-5 15,0 0-1-15,-2 13-1 0,2-13-7 16,0 0 4-16,0 0 2 0,0 0 2 0,4 12 5 15,-4-12-1-15,0 0 2 0,0 0 0 0,14 1 3 16,-14-1 5-16,13-5-9 0,-13 5 14 16,8-8 2-16,-8 8-1 0,8-9-9 0,-8 9 13 0,0 0-11 15,4-12 8-15,-4 12-12 0,0 0 9 16,0 0-11-16,0 0 3 0,0 0-8 0,0 0 8 16,2-13-7-16,-2 13-3 0,0 0-22 0,0 0-47 15,0 0-66-15,0 0-81 0,0 0-126 16,0 0-98-16,0 0-410 0,13 4-491 0</inkml:trace>
  <inkml:trace contextRef="#ctx0" brushRef="#br1" timeOffset="65268.16">15892 11656 97 0,'0'0'810'16,"0"0"-210"-16,0 0-109 0,-6-15-86 16,6 15-64-16,0 0-59 0,0 0-52 0,0 0-56 15,0 0-28-15,-15 3-36 0,15-3-17 0,-12 14-24 16,6-6-6-16,0 1-11 0,-1 4-17 0,1-1-3 15,0 1-7-15,0-1-45 0,0 3-102 16,1 0-108-16,-1 0-152 0,4 0-654 0,-2-2-689 16</inkml:trace>
  <inkml:trace contextRef="#ctx0" brushRef="#br1" timeOffset="66180.59">18375 11536 363 0,'0'0'461'0,"0"0"-98"0,0 0-74 0,0 0-60 16,-11 6-39-16,11-6-30 0,0 0-22 0,0 0-7 16,21-3-4-16,-9 2-23 0,5-1-22 0,-1 1-14 15,3 1-13-15,0-3-9 0,1 2-9 0,1-1-12 16,-2 0-2-16,1 0-5 0,-1 0-2 16,-3 0-2-16,1 0-1 0,-3-3-31 0,-1 4-55 15,-1-2-64-15,-12 3-77 0,19-9-12 16,-19 9-23-16,8-10 34 0,-8 10 18 0,0 0 62 15,2-11 35-15,-2 11 32 0,0 0 30 0,-8-15 35 16,8 15 22-16,-6-12 58 0,6 12 33 0,-9-11 46 16,9 11 22-16,0 0-5 0,-8-12-3 15,8 12-41-15,0 0-2 0,0 0-42 0,-6-10 4 16,6 10-36-16,0 0-3 0,0 0-18 0,0 0 0 16,8-6-20-16,-8 6 10 0,13 1-19 0,-13-1 10 15,18 4 0-15,-18-4-4 0,21 7-1 16,-11-4-3-16,-10-3-3 0,17 9-1 0,-17-9 0 15,10 6 8-15,-10-6-4 0,0 0 5 0,6 13 5 16,-6-13 10-16,-4 14 9 0,4-14-12 16,-10 18-1-16,4-9-3 0,-1-1-1 0,1 2-2 15,0-1-20-15,0 1-134 0,6-10-169 0,-11 14-505 16,11-14-421-16</inkml:trace>
  <inkml:trace contextRef="#ctx0" brushRef="#br1" timeOffset="66481.97">19166 11192 647 0,'2'-20'647'0,"-2"20"-158"0,0 0-72 0,0-18-97 15,0 18-27-15,0 0-58 0,0 0-24 0,0 0-58 16,-2-15-23-16,2 15-49 0,0 0-9 0,0 0-30 15,0 0 4-15,-8 9-24 0,2 3 13 16,0 0-27-16,-1 2 13 0,3 3-18 0,-2 0 12 16,2 1-15-16,0-2 14 0,0 3-18 0,2-1 17 15,0-1-2-15,0 0-2 0,2-2 2 16,2 0-5-16,2 3 4 0,0-6 3 0,0 0 0 16,4 1-1-16,1-3-57 0,-1-1-131 0,0-3-121 15,-8-6-162-15,17 5-482 0,-17-5-596 16</inkml:trace>
  <inkml:trace contextRef="#ctx0" brushRef="#br1" timeOffset="66614.42">19044 11381 259 0,'0'0'601'0,"0"0"-161"16,-14-3-87-16,14 3-82 0,0 0-41 0,0 0-68 16,8-11-25-16,-8 11-39 0,17-12-4 15,-5 7-30-15,3-1 0 0,3 0-33 0,-1 1-100 16,1 1-103-16,-1-2-155 0,1 1-381 0,1 4-280 15</inkml:trace>
  <inkml:trace contextRef="#ctx0" brushRef="#br1" timeOffset="67282.19">19388 11351 329 0,'0'0'432'0,"0"0"-62"0,0 0-53 16,0 0 0-16,0 0-38 0,0 0-35 15,0 0-58-15,0 0-27 0,0 0-39 0,0 0 23 16,0 0-15-16,0 0 14 0,0 0-22 0,0 0 2 16,0 0-27-16,0 0 3 0,0 0-30 0,4-11 3 15,-4 11-27-15,0 0 1 0,0 0-24 0,0 0 9 16,0 0-20-16,0 0 13 0,0 0-20 16,0 0 17-16,0 0-12 0,0 0 9 0,0 0-2 15,0 0 19-15,0 0-10 0,0 0 25 0,0 0-4 16,0 0 1-16,0 0 2 0,0 0-7 15,0 0-8-15,0 0-7 0,0 0-2 0,0 0-8 16,0 0-1-16,0 0-10 0,0 0-3 0,0 0 4 16,0 0-1-16,0 0-5 0,0 0 0 15,0 0 1-15,0 0-4 0,12 4 0 0,-12-4-1 16,0 0-2-16,0 0 1 0,0 0-8 0,0 0-10 16,0 0 21-16,0 0-12 0,0 0 16 0,-2 15-1 15,2-15 2-15,0 0 2 0,-4 11-8 16,4-11 3-16,0 0 3 0,-4 8 0 0,4-8-3 15,0 0-1-15,0 0-1 0,0 0-1 0,-4 12-2 16,4-12-1-16,0 0 0 0,0 0 7 0,0 0 2 16,4 13 1-16,-4-13-1 0,0 0-1 15,8 11 8-15,-8-11 0 0,8 6 0 0,-8-6 1 16,11 6 7-16,-11-6-2 0,0 0 4 16,14 3 2-16,-14-3 9 0,0 0 17 0,15-2 29 15,-15 2 26-15,14-7 14 0,-14 7 15 0,14-12-7 16,-14 12-15-16,11-15 1 0,-11 15-9 0,10-15 12 15,-10 15 12-15,8-13 32 0,-8 13 0 16,5-10-18-16,-5 10-31 0,0 0-27 0,6-8-15 16,-6 8-24-16,0 0-21 0,0 0-10 0,0 0-17 15,0 0-11-15,4-12-7 0,-4 12-9 0,0 0 2 16,0 0 2-16,0 0 5 0,0 0 2 16,2 15 3-16,-2-15 11 0,0 17-4 0,0-17 3 15,0 24-21-15,0-24 32 0,0 24-29 0,0-10 37 16,2 1-27-16,-2-2 28 0,2 0-29 15,-2 1-20-15,2-1-273 0,-2-13-50 0,2 24-47 16,-2-24-87-16,0 23-138 0,0-23-610 0,6 19-883 16</inkml:trace>
  <inkml:trace contextRef="#ctx0" brushRef="#br1" timeOffset="67717.27">19917 11309 450 0,'0'0'408'16,"0"0"-75"-16,0 0-38 0,-13 5-39 0,13-5-1 15,0 0-3-15,0 0 7 0,0 0-31 16,0 0-15-16,0 0-36 0,0 0 18 0,0 0-26 16,19 0 7-16,-5-4-25 0,1 3-5 0,1-2-35 15,1 2-13-15,2-3-25 0,-1 1-7 0,-1-1-16 16,1 1-10-16,1-1-9 0,-5 1-20 0,3-2-73 16,-3 2-110-16,-1-1-101 0,-1 0-95 15,-2-4-157-15,1 2-424 0,-1-4-605 0</inkml:trace>
  <inkml:trace contextRef="#ctx0" brushRef="#br1" timeOffset="67967.84">20219 11133 215 0,'0'0'455'0,"0"0"-110"0,0 0-74 16,0 0-36-16,0 0-31 0,0 0-36 0,-11-4-23 15,11 4-42-15,0 0-11 0,0 0-23 0,0 0 2 16,19 6-19-16,-9-2 5 0,0 4-21 15,5-4 3-15,-1 0-14 0,1 4 0 0,-3-1-10 16,3-2-6-16,-5 2-9 0,0-1 14 0,1 1-17 16,-3-1 10-16,-8-6-6 0,10 13 17 15,-10-13-14-15,4 13 19 0,-4-13-16 0,-2 15 20 16,-4-5-14-16,-2-1 6 0,0 1-10 0,-3 1 12 16,-1-2-17-16,2 1-22 0,-3-2-130 15,3 0-249-15,-3-2-310 0,5 2-278 0</inkml:trace>
  <inkml:trace contextRef="#ctx0" brushRef="#br1" timeOffset="72040.94">20923 11015 145 0,'0'0'367'0,"0"0"-91"0,0 0-58 0,0 0 5 16,0 0-34-16,0 0-9 0,2-14-20 16,-2 14-20-16,0 0-10 0,0 0-25 0,0 0-18 15,0 0-16-15,0 0-8 0,0 0-27 0,0 0 7 16,0 0-22-16,0 0 2 0,0 0-18 15,0 0 2-15,0 0-9 0,0 0 6 0,0 0-6 16,0 0 5-16,0 0-13 0,0 0 16 0,0 0-4 16,-6 12-3-16,6-12-2 0,-6 20 8 15,4-10-9-15,-2 3 3 0,0 0 1 0,0 1 6 16,-3 1-10-16,1-3 9 0,2 3-3 0,-4 0 1 16,2 0-2-16,-1 0 2 0,1-1 5 15,0-2-3-15,0 0-5 0,2-4 6 0,4-8 1 16,-9 18 1-16,9-18-5 0,-6 12 14 0,6-12-1 15,0 0 38-15,0 0-17 0,0 0 8 0,0 0-22 16,0 0 4-16,19-7-16 0,-9-2 14 16,0-1-12-16,1-1 18 0,-1 2-20 0,0-3 18 15,1 3-15-15,-1 0 7 0,0-1-17 0,-1 2 13 16,-1 3-17-16,0-5 14 0,1 3-13 16,-1 1 38-16,-8 6-7 0,12-10 30 0,-12 10 3 15,11-11 18-15,-11 11-5 0,8-8 23 0,-8 8-11 16,0 0 30-16,10-8-13 0,-10 8 27 0,0 0-8 15,6-8 14-15,-6 8-2 0,0 0-7 16,0 0-6-16,0 0-19 0,7-8-19 0,-7 8-22 16,0 0-15-16,0 0-16 0,0 0-16 0,0 0-11 15,0 0-4-15,0 0-4 0,0 0-3 0,0 0-3 16,0 0 3-16,0 0-2 0,0 0 0 16,-7 20-1-16,7-20 2 0,-6 21 5 0,2-8-8 15,0 1 11-15,2 1-1 0,-4 1 1 0,1-2 3 16,1 2 0-16,0-2-6 0,0 1 2 15,0 0-3-15,0 0-5 0,2-1-56 0,-2-1-90 16,2 0-85-16,2-13-44 0,-5 22-42 0,5-22-114 16,0 19-101-16,0-19-346 0,5 10-519 0</inkml:trace>
  <inkml:trace contextRef="#ctx0" brushRef="#br1" timeOffset="72527.03">21190 11148 450 0,'0'0'410'16,"0"0"-66"-16,6-9-44 0,-6 9-12 0,0 0-24 15,0 0-29-15,0 0-55 0,0 0-20 0,0 0-42 16,0 0-16-16,0 0-41 0,0 0-5 16,0 0-30-16,0 0 6 0,0 0-18 0,0 0 11 15,-8 20-17-15,4-9 11 0,0 3-20 0,0-1 16 16,-1-1-13-16,1 3 11 0,2-5-15 0,0 4 14 16,2-14-13-16,-2 21 13 0,2-21-10 0,0 22 29 15,0-22 26-15,8 19 45 0,-3-11-3 16,-5-8 3-16,16 15-27 0,-6-9 4 0,1-1-29 15,-1-2 9-15,2-2-32 0,-12-1-48 16,25 3-169-16,-25-3-147 0,21 0-245 0,-21 0-263 0,14 0-465 16</inkml:trace>
  <inkml:trace contextRef="#ctx0" brushRef="#br1" timeOffset="73578.1">20696 11886 262 0,'0'0'404'0,"0"0"-98"16,0 0-54-16,0 0-57 0,0 0-19 0,0 0-29 16,0 0 0-16,0 0-14 0,8-13-26 0,-8 13-21 15,17-5-21-15,-17 5-1 0,16-5-25 0,-16 5-1 16,21-4-14-16,-21 4 2 0,17-3-8 0,-17 3-4 15,18-2-5-15,-18 2 8 0,15 0-16 16,-15 0 1-16,0 0 5 0,14-3-18 0,-14 3 18 16,0 0-10-16,0 0-3 0,13-2-3 0,-13 2-8 15,0 0-16-15,0 0 29 0,0 0-4 16,0 0 6-16,0 0 1 0,0 0 0 0,0 0-7 16,0 0 5-16,0 0 10 0,0 0-3 0,0 0-4 15,-3 13 11-15,3-13 6 0,-12 16 14 16,4-6 6-16,2 3 11 0,-3 1 7 0,1 1 1 15,0 0 1-15,-1 1-1 0,1 0-11 0,0 1-10 16,2-1-4-16,0 3-3 0,-1-6-1 0,1 4-10 16,2-4-4-16,-2 1 6 0,2 0-4 0,0-2-3 15,-1 0-1-15,5-12-73 0,-4 20-93 0,4-20-131 16,-4 17-174-16,4-17-210 0,0 0-229 16</inkml:trace>
  <inkml:trace contextRef="#ctx0" brushRef="#br1" timeOffset="74395.66">20981 11789 92 0,'0'0'661'0,"2"-19"-202"16,-2 19-97-16,0 0-87 0,0-15-47 0,0 15-74 16,0 0-19-16,0 0-41 0,0 0-10 0,0 0-28 15,0 0-4-15,0 0-20 0,0 0 6 16,-12 11-12-16,8 2-9 0,0-1-2 0,-3 1 6 15,1 2-6-15,2 2-8 0,-2 1 0 0,0-2 6 16,0 0-3-16,-1 1 4 0,3-1-6 0,-2 0-6 16,2-1 5-16,-2 0 3 0,2-3 1 0,-1-1-1 15,5-11 1-15,-6 19-2 0,6-19 3 16,-2 14 10-16,2-14 2 0,0 0-5 0,-2 14 17 16,2-14-2-16,0 0-7 0,0 0-2 0,0 0-10 15,10 2-6-15,-10-2 0 0,0 0-5 16,17-1-5-16,-17 1-1 0,0 0 1 0,19-1-6 15,-19 1 1-15,0 0-4 0,16 2 6 0,-16-2-1 16,0 0-4-16,17 5 6 0,-17-5-2 0,0 0 1 16,12 6-2-16,-12-6 4 0,0 0 4 15,14 6-2-15,-14-6 8 0,0 0 2 0,13 5-4 16,-13-5 7-16,0 0 8 0,14 1 10 0,-14-1 3 16,0 0 6-16,17-6 7 0,-17 6-4 15,12-7 20-15,-12 7 7 0,9-10 11 0,-9 10-6 16,6-7-5-16,-6 7-7 0,0 0-14 0,4-12-11 15,-4 12-13-15,0 0-7 0,0 0-6 0,0 0-8 16,0 0-1-16,2-13-8 0,-2 13 2 16,0 0-5-16,0 0-2 0,0 0-1 0,0 0 5 15,0 0-2-15,0 0 2 0,0 0-5 0,0 0 4 16,0 0 3-16,0 0 1 0,0 0-3 0,0 13 4 16,0-13-6-16,0 0-4 0,0 0-12 0,8 7-23 15,-8-7-30-15,0 0-49 0,15 0-31 16,-15 0-9-16,14-4-5 0,-14 4-5 0,19-11 8 15,-11 6 15-15,0-1 21 0,1 0 11 0,-1-3 3 16,0 2 0-16,0-2 1 0,3-1 16 16,-5 2 8-16,2-1 2 0,0 1 20 0,-1-1 11 15,-1-2 20-15,0 1 9 0,-2 1 5 0,-4 9 19 16,8-21 36-16,-8 21 15 0,7-19 28 0,-7 19-10 16,4-18 36-16,-4 18-4 0,2-14 19 0,-2 14-12 15,0 0-9-15,0-16 0 0,0 16-23 16,0 0-4-16,0 0-15 0,2-14-8 0,-2 14-30 15,0 0 5-15,0 0-10 0,0 0-1 0,0 0 2 16,0 0 2-16,-6 18-11 0,2-4 11 16,2 3 0-16,-3 1 3 0,1 5 4 0,-2 3 15 15,0-1 34-15,0 3 9 0,-1-2-9 0,-1 0-10 16,0 1 5-16,2-4-2 0,-5 2-2 16,3-4-11-16,-2 1 5 0,2-1-18 0,-1-4 11 15,3-2-18-15,-2 0 8 0,2-4-16 0,-1 3 17 16,1-3-16-16,2-2 14 0,4-9-15 0,-8 11-64 15,8-11-119-15,0 0-83 0,0 0-72 16,0 0-87-16,-6-12-292 0,10 2-268 0</inkml:trace>
  <inkml:trace contextRef="#ctx0" brushRef="#br1" timeOffset="74579.92">21349 11837 429 0,'6'-11'530'0,"1"2"-148"0,-7 9-65 16,8-17-75-16,-8 17-21 0,4-11-59 0,-4 11-22 15,0 0-35-15,0 0-18 0,0 0-24 16,0 0-4-16,0 0-17 0,2 15-15 0,-4-2 2 16,-2 3-6-16,2 0 1 0,-2 5-3 0,-3-2-5 15,1 5 3-15,-2 1-4 0,0 0 5 0,-1-1-15 16,1 2-57-16,0-4-113 0,-2-2-168 16,-1 0-432-16,5-3-358 0</inkml:trace>
  <inkml:trace contextRef="#ctx0" brushRef="#br1" timeOffset="74714.59">21213 12088 233 0,'8'-16'492'0,"-8"16"-130"0,12-17-77 0,-1 10-37 15,1-1-31-15,1-2-37 0,3 2-40 0,-1 1-36 16,3-3-21-16,3 0-15 0,0 3-17 16,-3 2-5-16,3-1-31 0,-5 2-130 0,3 1-176 15,-5 1-382-15,1 2-232 0</inkml:trace>
  <inkml:trace contextRef="#ctx0" brushRef="#br1" timeOffset="75014.49">21136 12568 550 0,'0'0'474'0,"0"0"-113"0,0 0-81 0,0 0-58 0,0 0-50 16,0 0-39-16,-12 2-27 0,12-2-13 16,0 0-24-16,0 0-16 0,-4 13-3 0,4-13-8 15,-6 18-6-15,6-18-8 0,-5 24 1 0,1-9-38 16,0 2 19-16,2 1-120 0,-4-1-22 15,2 2-118-15,0 3-130 0,-1-1-195 0,-1-1-137 16</inkml:trace>
  <inkml:trace contextRef="#ctx0" brushRef="#br1" timeOffset="75126.5">21058 13057 356 0,'-2'15'314'0,"2"-15"-33"0,0 0-101 0,-4 15 4 15,4-15-80-15,0 0 22 0,-3 16-66 0,3-16 33 16,-4 15-64-16,4-15 41 0,-4 20-11 0,4-7-75 15,-2 1-136-15,0-1-377 0,0 2-90 0</inkml:trace>
  <inkml:trace contextRef="#ctx0" brushRef="#br1" timeOffset="75348.39">21010 13513 39 0,'-4'11'294'16,"4"-11"-31"-16,-4 21-112 0,4-21 28 15,-4 17-78-15,4-17 30 0,-6 23-82 0,6-23 47 16,-7 20-74-16,5-8 44 0,0 1-58 0,0 2 47 15,-2-2-59-15,2 3 44 0,2-1-64 16,-2 0 37-16,0 0-57 0,2-1 54 0,0 2-52 16,0-2 56-16,0-14-53 0,0 28 61 0,0-28-60 15,0 26 62-15,0-26-51 0,-2 23 68 16,2-23-54-16,0 23 52 0,0-23-48 0,-4 19 52 16,4-19-53-16,-4 18 51 0,4-18-87 0,-7 16-73 15,7-16-299-15,-8 10 50 0</inkml:trace>
  <inkml:trace contextRef="#ctx0" brushRef="#br1" timeOffset="76202.66">15940 12315 3 0,'0'0'565'0,"0"0"-136"15,-15 5-51-15,15-5-43 0,0 0-4 0,0 0-40 16,0 0-1-16,0 0-26 0,-10 3-12 0,10-3-44 15,0 0-33-15,0 0-37 0,0 0-23 0,0 0-20 16,0 0-11-16,16-6-8 0,-16 6-9 16,21-3-16-16,-9-1-11 0,1-1-4 0,1 3-10 15,-1-1-4-15,1-1-5 0,-1 0-38 0,-1 3-81 16,0-5-107-16,-12 6-90 0,19-1-95 16,-19 1-156-16,0 0-300 0,14 0-473 0</inkml:trace>
  <inkml:trace contextRef="#ctx0" brushRef="#br1" timeOffset="76885.36">15402 12315 364 0,'-4'-12'533'0,"4"12"-133"16,0 0-79-16,-8-11-72 0,8 11-39 15,-15-7-63-15,15 7-16 0,-18 0-25 0,18 0-16 0,-23 4-26 16,10-1-5-16,3 1-32 0,-2 4 6 15,-3 0-21-15,5 3 12 0,0 0-14 0,-1 0 9 16,1 1-18-16,4 2 12 0,0-1-13 0,-1-2 17 16,5 0-20-16,2-11 15 0,-4 23-8 0,4-23 2 15,4 20-7-15,-4-20 20 0,11 12-19 16,-11-12 20-16,16 5-14 0,-16-5 16 0,19-1-3 16,-9-5-4-16,2-2 2 0,-1-4 3 0,1 0-5 15,1-3-21-15,-1-4 25 0,-2-2-10 16,1-1 12-16,-1-2-18 0,-2 1 21 0,-1-5 20 15,-1 1 42-15,0 2 8 0,-4 3 53 0,2 3-21 16,-2 1 7-16,0 3-27 0,0 1-30 0,0 1-15 16,-2 13-19-16,2-20-27 0,-2 20 8 0,0 0-32 15,-2-16 16-15,2 16-17 0,0 0 17 16,-12 11-17-16,6 0 11 0,0 3-17 0,-1-1 13 16,1 4-8-16,0 0 7 0,2 0 9 0,-2 2-2 15,4 0 2-15,-3 1-3 0,5-1-13 16,-2 2-59-16,2-2-60 0,2-3-41 0,1 0-63 15,1-1-71-15,0-5-103 0,2 2-427 0,0-4-452 16</inkml:trace>
  <inkml:trace contextRef="#ctx0" brushRef="#br1" timeOffset="77286.29">15553 12300 274 0,'-8'-8'250'0,"8"8"-17"0,0 0-57 16,-11-7 6-16,11 7-33 0,0 0-9 0,-14-1-41 16,14 1-2-16,0 0-15 0,-19 1-4 15,19-1-45-15,-16 7 20 0,16-7-33 0,-15 11 13 16,15-11-23-16,-14 11 18 0,14-11-24 16,-13 13 15-16,13-13-19 0,-8 17 18 0,8-17-24 15,-6 13 26-15,6-13-25 0,0 0 6 0,-2 18 4 16,2-18-5-16,0 0 8 0,6 14 3 0,-6-14 8 15,0 0 0-15,13 6 7 0,-13-6 5 16,0 0-5-16,14-2-1 0,-14 2-8 0,10-6 6 0,-10 6 6 16,11-10-7-16,-11 10 8 0,8-13 5 15,-8 13 1-15,2-19 9 0,-2 19-4 0,0-13 14 16,0 13-17-16,-6-17 6 0,6 17-25 0,-4-10 11 16,4 10-15-16,0 0 2 0,-7-12-12 15,7 12 3-15,0 0-13 0,0 0 6 0,-8-9-12 16,8 9 10-16,0 0-8 0,0 0 10 0,0 0-12 15,0 0 15-15,0 0-8 0,4 14 6 16,-4-14-45-16,7 10-79 0,-7-10-53 0,14 7-93 16,-14-7-87-16,12 5-168 0,-12-5-85 0</inkml:trace>
  <inkml:trace contextRef="#ctx0" brushRef="#br1" timeOffset="77485.04">15663 12250 129 0,'0'0'427'15,"0"0"-96"-15,0 0-56 0,0 0-53 0,0 0-3 16,0 0 2-16,0 0 20 0,0 0-59 0,-5 13-18 16,5-13-42-16,-6 14-13 0,6-14-30 15,-6 15-4-15,6-15-26 0,-2 13 6 0,2-13-18 16,0 0 3-16,0 18-18 0,0-18 14 0,6 15 2 16,-6-15-1-16,11 14-6 0,-3-9-2 15,2 2-5-15,3-3-97 0,-1-2-150 0,0-1-180 0,-12-1-382 16,25 1-385-16</inkml:trace>
  <inkml:trace contextRef="#ctx0" brushRef="#br1" timeOffset="77907.3">15776 12903 648 0,'0'0'495'0,"0"0"-125"0,0 0-68 16,0 0-54-16,0 0-41 0,0 0 26 0,0 0 35 16,0 0-2-16,6 6-3 0,-6-6-35 0,21 0-31 15,-21 0-35-15,27-2-31 0,-13 0-20 16,1 2-30-16,-1-2-6 0,3 0-24 0,-5 0-1 15,3-2-16-15,-1 4-4 0,-1-2-47 0,-1 0-43 16,-12 2-76-16,23-3-66 0,-23 3-70 0,16-1-70 16,-16 1-111-16,0 0-473 0,15-4-576 15</inkml:trace>
  <inkml:trace contextRef="#ctx0" brushRef="#br1" timeOffset="78513.44">15311 13054 94 0,'-14'2'514'0,"14"-2"-150"0,-27 1-82 16,12 1-56-16,1 2-48 0,1 1-33 15,-1-1-8-15,2 3-31 0,1-2-23 0,-1 2-14 16,4 1-11-16,-1-2-18 0,9-6 0 0,-12 13-13 15,12-13 2-15,-6 15-4 0,6-15 1 0,0 0-4 16,4 14 7-16,-4-14-6 0,14 7-3 0,-14-7-5 16,21 0 8-16,-9-3-10 0,3 0 12 15,-3-1-14-15,1-4-2 0,-1 1-2 0,0-5-1 16,1 0 4-16,-3-2 7 0,1-1-10 0,-3-2 16 16,0 0 17-16,-4-5 28 0,2-4 3 0,-4 4 22 15,3 0 12-15,-5 1 5 0,2 1 32 16,0 4-26-16,0 0 1 0,-2 2-42 0,0 14-3 15,2-25-30-15,-2 25 1 0,0-19-33 0,0 19-8 16,0 0-9-16,0-16 0 0,0 16 2 0,0 0 2 16,0 0 0-16,0 0 3 0,0 23 0 0,0-23-12 15,2 23-46-15,0-9-53 0,2 0-21 16,0 0-12-16,3 0-21 0,-1-1-19 0,2-1-37 16,0-2-21-16,1 2 2 0,3-4 38 0,-4-2 31 15,5 0 36-15,-5 0 39 0,-8-6 37 16,18 6 91-16,-18-6 37 0,15 8 24 0,-15-8 29 15,8 5 1-15,-8-5-23 0,0 0-15 0,0 0-14 16,0 0-1-16,0 0-22 0,-2 17 0 0,2-17-3 16,0 0-12-16,-8 12-10 0,8-12-4 0,0 0 3 15,0 0-1-15,-6 7-11 0,6-7 4 16,0 0 1-16,0 0-19 0,0 0 17 0,0 0 12 16,8 6-18-16,-8-6 17 0,12 0-15 0,-12 0-4 15,19-4-5-15,-19 4 7 0,19-4-1 0,-19 4 5 16,14-4-3-16,-14 4-4 0,0 0-13 15,17-3-37-15,-17 3-11 0,0 0-60 0,0 0-80 16,10-4-76-16,-10 4-392 0,0 0-221 0</inkml:trace>
  <inkml:trace contextRef="#ctx0" brushRef="#br1" timeOffset="78756.77">15675 12921 679 0,'0'0'527'0,"0"0"-84"0,0 0-45 15,0 0-50-15,0 0-21 0,0-14-24 0,0 14-57 16,0 0-53-16,0 0-44 0,0 0-40 0,0 0-24 16,0 0-11-16,0 0-21 0,-6 17-10 0,6-17-13 15,-4 23-2-15,4-23-10 0,-4 23-5 0,4-23-2 16,0 22 14-16,0-22-19 0,0 22 20 16,0-22-18-16,2 19 14 0,-2-19-14 0,6 19 18 15,-6-19-21-15,6 12 19 0,-6-12-11 0,10 15 7 16,-10-15-12-16,13 8-41 0,-13-8-93 15,12 9-93-15,-12-9-128 0,13 5-188 0,-13-5-403 16,12 2-592-16</inkml:trace>
  <inkml:trace contextRef="#ctx0" brushRef="#br1" timeOffset="79446.64">15820 13327 253 0,'0'0'326'0,"0"0"-122"0,0 0 10 16,0 0-41-16,0 0-34 0,0 0-25 15,0 0-20-15,0 0-14 0,0 0-12 0,0 0-13 0,0 0-1 16,0 0-9-16,0 0-7 0,18-4-13 16,-18 4-1-16,15-2 0 0,-15 2-4 0,12 0-7 15,-12 0-1-15,15-2 1 0,-15 2-7 0,0 0-19 16,18 2-98-16,-18-2-67 0,0 0-110 0,15 4-153 16,-15-4 18-16</inkml:trace>
  <inkml:trace contextRef="#ctx0" brushRef="#br1" timeOffset="80026.14">15594 13633 125 0,'0'0'246'0,"0"0"-59"0,0 0-25 15,-6 12-32-15,6-12-24 0,0 0-21 16,-6 11-15-16,6-11-31 0,0 0 10 0,-2 21-10 15,2-21-10-15,0 19 0 0,0-19-27 0,-2 20-57 16,2-20-45-16,-2 23-86 0,2-23-116 0,-2 24 187 16</inkml:trace>
  <inkml:trace contextRef="#ctx0" brushRef="#br1" timeOffset="80149.75">15557 13918 113 0,'0'0'238'0,"0"0"-65"0,-2 15-38 16,2-15-31-16,0 0-17 0,2 13-19 0,-2-13-12 15,0 0-11-15,0 18-8 0,0-18 2 0,0 15-10 16,0-15-7-16,0 19-61 0,0-19-87 0,0 19-183 16,0-19 177-16</inkml:trace>
  <inkml:trace contextRef="#ctx0" brushRef="#br1" timeOffset="80270.5">15572 14189 3 0,'0'0'385'0,"0"0"-92"16,0 13-43-16,0-13-33 0,0 0-49 0,0 0-42 15,0 17-23-15,0-17-16 0,0 0-16 0,0 21-12 16,0-21-15-16,0 14-125 0,0-14-460 16,0 20-103-16</inkml:trace>
  <inkml:trace contextRef="#ctx0" brushRef="#br1" timeOffset="92598.19">754 3131 468 0,'0'0'428'0,"0"0"-18"15,0 0-71-15,0 0-21 0,0 0-60 0,0 0-43 16,0 0-50-16,-8-16-23 0,6 1-30 0,0-3 0 15,2-6-10-15,0-4 0 0,2-6-20 0,0-7-16 16,0-1-12-16,2-11-12 0,3 0 2 0,-1-1 8 16,2 1-8-16,-2 2-3 0,3-1-10 15,-1 3-1-15,0 9 5 0,-2 4 4 0,1 2 21 16,-1 8-12-16,-2 4 22 0,-2 2-42 16,2 2 1-16,-2 2-25 0,0 2-5 0,-2 14-18 15,6-17 11-15,-6 17-4 0,0 0 13 0,17 5-7 16,-9 7 11-16,3 3-5 0,-1 5 9 0,4 7-11 15,1 3 5-15,1 0-1 0,1 8 5 16,1-1-6-16,1-1 7 0,0 2-8 0,-1-4 8 16,1 4-3-16,-5-8 4 0,3 0-11 0,-1-2 12 15,-1-1-11-15,-5-5 9 0,3-2-11 0,-5-4 12 16,2-1-9-16,-4-1 14 0,1-2-4 16,-1-2 19-16,0-1-17 0,-6-9 38 0,6 19-7 15,-6-19-6-15,0 0-7 0,-4 11-9 16,4-11 16-16,-25 0-36 0,7-1 19 0,-5-2-27 15,-6-1 26-15,-2 1-29 0,-6-1 26 0,-2-4-25 16,-1 4 22-16,-1-2-26 0,-7-1 19 0,-1 1-24 16,-1-1 24-16,1 3-24 0,5 1 30 0,-5 1-24 15,3-1 89-15,7 0-18 0,6 3 66 0,4-2-51 16,6 0 26-16,0-1-69 0,5 3 32 16,-1-2-68-16,5 0 38 0,3-2-58 0,11 4 53 15,-4-12-46-15,14 1 48 0,11-8-44 16,16-7 1-16,23-13 4 0,13 1 7 0,5-2 5 15,5 3 2-15,2 2-10 0,-5 0 11 0,-1 5-7 16,-7 1 3-16,-14 7 3 0,-10 6-7 16,-3 1 2-16,-4 1-11 0,-8 3 10 0,-6 5-7 15,-2-2-5-15,-4 2 0 0,-5 3 10 0,1 0-5 16,-3 0 8-16,-14 3 9 0,21 5 23 0,-21-5 56 16,2 19 8-16,-6-3 38 0,-8 5-6 0,-5 7 8 15,-10 9-17-15,-4 1-1 0,-16 19 21 16,-5 0-10-16,2 3-22 0,-3 2-20 0,-3-4-12 15,2 2-16-15,2-3-14 0,3-1-17 0,3-7-12 16,13-8-6-16,4-11 9 0,9-5-22 16,3-2 11-16,3-6-19 0,1-2-5 0,3-1 0 15,2-2 12-15,-1-4-18 0,3 2-4 16,6-10-12-16,-10 13 1 0,10-13-83 0,0 0-152 16,0 0-50-16,0 0-87 0,0 0-78 0,0 0-57 15,18-9-158-15,-7 0-345 0,1 0-699 0</inkml:trace>
  <inkml:trace contextRef="#ctx0" brushRef="#br1" timeOffset="102687.73">15549 6455 458 0,'-4'13'504'15,"4"-13"-62"-15,0 0-59 0,0 0-63 16,0 0-91-16,0 0-32 0,0-17-52 0,0 17-11 16,4-27-41-16,-2 9-4 0,4-8-27 0,-2-2-3 15,5-7-21-15,-3-3 6 0,4-11-23 16,0 3 8-16,1-3-14 0,-1 1 14 0,-2 3 1 15,3 7 24-15,-5 3 2 0,0 5 10 0,0 4 5 16,1 1 11-16,-5 5 15 0,4 1-14 16,-4 1-4-16,0 5-29 0,0-1-14 0,-2 14-16 15,4-22-4-15,-4 22-22 0,4-12 1 0,-4 12-5 16,0 0 7-16,9 9-6 0,-7 6 8 16,2 3-1-16,0 6 1 0,2 1 8 0,0 4-7 0,0 5 6 15,3 1-11-15,-1-1 10 0,-2 0-9 16,5 0 8-16,-3-2-3 0,0-4 3 0,0-2-5 15,-1-3 7-15,1 0-11 0,-4-5 8 0,2-1 0 16,-2-2 4-16,0-2-6 0,1-1 16 16,-3 0-8-16,-2-12 5 0,6 18 1 0,-6-18 14 15,2 15 6-15,-2-15 39 0,0 0-2 0,-4 14-10 16,4-14-17-16,-19 3-7 0,5-3-12 16,-5-2-3-16,0-1-6 0,-7-1-3 0,-1 0-9 15,-2-3 1-15,-8 1-1 0,1 0-5 0,-1-2 12 16,0 4-13-16,0-2 6 0,2 0-11 0,0 0 11 15,6 2-8-15,2 0 10 0,2 0-3 16,4 1 14-16,3 1-12 0,3 0 9 0,-1-2-11 16,5 2 6-16,11 2-13 0,-20-5 3 0,20 5-19 15,-11-8 14-15,11 8 3 0,11-9 0 16,3-1-2-16,7-1 4 0,8-4-6 0,10 0 6 16,0-2 2-16,5 0-5 0,1 0-2 0,5-1 7 15,-3 0 0-15,5 0-9 0,-2 0 10 0,-1 0 4 16,-3 3-4-16,-5 0-5 0,-6 5 2 15,-10-1 6-15,0 3-6 0,-7 3 5 0,-1 0-1 16,-1 0-1-16,-3 2-6 0,-3-1-3 0,-10 4-1 16,19-4-3-16,-19 4 2 0,10 4 4 0,-10-4 4 15,-4 18 6-15,-6-3-5 0,-5 4 12 16,-6 7-9-16,-7 7 5 0,-3 1-8 0,-3 2 2 16,-13 13-2-16,-1-2-3 0,-1 0 1 0,7-6 2 15,-7 7 3-15,7-10 8 0,7-1-8 16,0-2-1-16,2-2 4 0,2-2-2 0,2-2-5 15,6-5-1-15,3-5-2 0,1-1 1 0,5-3 2 16,3-3 3-16,-1-1-6 0,4-3 7 16,-1 2 4-16,1-3-1 0,8-7-6 0,-14 12-3 15,14-12-10-15,-9 9-79 0,9-9-92 0,0 0-126 16,0 0-228-16,0 0-567 0,0 0-752 0</inkml:trace>
  <inkml:trace contextRef="#ctx0" brushRef="#br1" timeOffset="133675">19964 3209 141 0,'0'0'564'16,"0"0"-154"-16,0 0-87 0,-14 5-44 0,14-5 21 15,0 0-12-15,0 0 22 0,0 0-2 0,0 0 31 16,0 0 26-16,-11 3-9 0,11-3-44 15,0 0-36-15,0 0-22 0,0 0-31 0,0 0-26 16,0 0-12-16,0 0-26 0,23-3-7 0,-6-1-6 16,1 3-21-16,5-2-28 0,0 0-12 15,2 1-14-15,4-1-12 0,-3-1-13 0,1 2-6 16,4-2-10-16,-2 3-2 0,-2-2-6 0,0-1-5 16,-4 4 0-16,-1-2-2 0,-1 0 4 15,-4 1-5-15,-1-1 6 0,-1 2 2 0,-3-2 8 16,-12 2-5-16,21-2-4 0,-21 2 4 0,16-4-9 15,-16 4 4-15,0 0-11 0,15-1-6 0,-15 1-11 16,0 0-21-16,0 0-93 0,10-3-159 0,-10 3-160 16,0 0-13-16,0 0-13 0,0 0-14 15,0 0-36-15,0 0-114 0,0 0-415 0,0 0-700 16</inkml:trace>
  <inkml:trace contextRef="#ctx0" brushRef="#br1" timeOffset="134396.01">21368 3195 23 0,'-13'-1'607'0,"13"1"-168"15,0 0-76-15,0 0-53 0,-14-1 16 0,14 1-35 16,0 0 19-16,0 0-1 0,0 0 2 16,0 0-1-16,0 0-30 0,0 0-51 0,0 0-46 15,0 0-37-15,12-6-16 0,5 3-29 0,4-2 4 16,3 2-6-16,7-1 3 0,7-3-16 15,-1 3 11-15,2 1-28 0,0-2-5 0,3 0-20 16,-3 0 9-16,2 1-24 0,-1-1 8 0,-3 2-21 16,-4 0 16-16,-2-1-25 0,-2 2 12 15,-2-2-15-15,-5 2 13 0,-1 1-15 0,-2-1 11 16,-3 1-14-16,1-2 8 0,-3 3-8 0,-1-2 10 16,-13 2-19-16,20-3 10 0,-20 3-21 0,13-1-9 15,-13 1-52-15,0 0-78 0,14-2-44 16,-14 2-46-16,0 0-23 0,0 0-23 0,0 0-19 15,0 0-18-15,0 0-64 0,-4 15-13 0,4-15-45 16,-12 8-284-16,12-8-323 0</inkml:trace>
  <inkml:trace contextRef="#ctx0" brushRef="#br1" timeOffset="158989.48">7005 9277 286 0,'0'0'535'0,"0"0"-97"16,0 0-73-16,0 0-40 0,0 0-47 0,0 0-25 16,0 0-43-16,0 0-27 0,0 0-26 0,0 0-13 15,0 0-25-15,0 0-14 0,0 0-19 16,0 0-14-16,0 0-6 0,0 0-15 0,0 0-8 15,9 7-14-15,-9-7 3 0,0 0-8 0,0 0-6 16,0 0-1-16,0 0-2 0,0 0-2 16,0 0 7-16,14 1 25 0,-14-1 56 0,0 0-13 15,13 3 2-15,-13-3-20 0,0 0-4 0,14 3-17 16,-14-3 4-16,0 0-21 0,0 0 0 0,10 3-7 16,-10-3-1-16,0 0-15 0,0 0 5 15,13 5 1-15,-13-5-8 0,10 4-126 0,-10-4-166 16,17 9-195-16,-11-3-699 0,2 1-822 0</inkml:trace>
  <inkml:trace contextRef="#ctx0" brushRef="#br1" timeOffset="166921.31">18484 11961 61 0,'0'0'424'15,"0"0"-106"-15,-10 4-67 0,10-4-46 0,0 0-23 0,0 0-16 16,-13 5-15-16,13-5-8 0,0 0 7 0,0 0-17 15,0 0 7-15,0 0-18 0,-10 5 13 16,10-5-26-16,0 0 14 0,0 0-20 0,0 0 11 16,0 0-12-16,0 0 13 0,0 0-9 15,0 0 34-15,0 0-2 0,0 0 26 0,0 0 2 16,0 0 28-16,15 4-3 0,-15-4-29 0,14-2-1 16,-14 2-38-16,21-2-8 0,-21 2-30 15,18-2 3-15,-18 2-35 0,21-1 7 0,-21 1-28 16,19-1 4-16,-19 1-18 0,20-1 4 0,-20 1-11 15,17 1 7-15,-17-1-16 0,14-1 5 0,-14 1-34 16,15 1-52-16,-15-1-103 0,0 0-103 16,18 0-51-16,-18 0-53 0,0 0-124 0,19-2-120 15,-19 2-271-15,16-1-547 0</inkml:trace>
  <inkml:trace contextRef="#ctx0" brushRef="#br1" timeOffset="167269.02">19100 11755 153 0,'0'0'677'0,"0"0"-173"15,0 0-130-15,0 0-60 0,-4-12-86 16,4 12-29-16,0 0-53 0,0 0-12 0,0 0-39 0,0 0-2 16,0 0-26-16,-14 12 23 0,7 0 2 15,-1 3 4-15,2 3-23 0,0 4 6 0,0 3-25 16,-1-1 8-16,3 1-27 0,0-1-4 0,0 1 15 16,4-2-25-16,0 0 10 0,0-1-18 15,2-2 16-15,0 1-18 0,2-3 14 0,0 0-15 16,0-3 15-16,3 0-54 0,-3-4-66 15,0 0-86-15,-4-11-75 0,8 15-125 0,-8-15-112 16,0 0-256-16,0 0-334 0</inkml:trace>
  <inkml:trace contextRef="#ctx0" brushRef="#br1" timeOffset="167393.23">18974 12051 287 0,'-12'-6'467'0,"12"6"-84"15,0 0-61-15,-11-8-40 0,11 8-50 0,0 0-25 16,0 0-58-16,0 0-25 0,0 0-34 0,9-16-17 15,1 12-22-15,4 0-57 0,1-2-82 16,1 0-136-16,3-1-98 0,2 1-322 0,-1 3-199 16</inkml:trace>
  <inkml:trace contextRef="#ctx0" brushRef="#br1" timeOffset="167570.31">19346 11941 22 0,'0'0'585'0,"0"0"-164"16,0 0-104-16,0 0-28 0,0 0-45 0,0 0-10 15,11 4-22-15,-11-4-2 0,0 0-34 0,0 20-29 16,0-20-24-16,-5 23-17 0,3-10-19 0,0 1-20 16,0 1-10-16,-2 2-10 0,2-2 6 0,0 2-26 15,-2 0 15-15,0 1-20 0,0-1-37 16,-3 4-108-16,3-4-107 0,-4 3-206 0,0-3-406 16,-3 6-460-16</inkml:trace>
  <inkml:trace contextRef="#ctx0" brushRef="#br1" timeOffset="168104.65">18344 12601 295 0,'0'0'560'0,"0"0"-138"16,-13-1-50-16,13 1-45 0,0 0-33 15,0 0-36-15,0 0-7 0,0 0-43 0,0 0 11 16,0 0-1-16,0 0 4 0,21-4-36 0,-7 4-23 16,5 0-33-16,0 0-20 0,1 0-28 0,1-2-9 15,2 2-17-15,-3-4-6 0,5 4-16 0,-2-1-6 16,2-1-10-16,-3 1-37 0,1-2-81 16,0 2-89-16,-2 1-58 0,-1-2-70 0,-1 0-109 15,-1-3-115-15,-1 4-316 0,-3-1-483 0</inkml:trace>
  <inkml:trace contextRef="#ctx0" brushRef="#br1" timeOffset="169707.69">19111 12514 238 0,'0'0'536'0,"0"0"-134"0,4-11-50 16,-4 11-63-16,0 0-1 0,0 0-39 0,0 0 9 16,0 0-30-16,2-12-11 0,-2 12-36 15,0 0-34-15,0 0-33 0,0 0-32 0,0 0-34 16,0 0-2-16,0 0-26 0,0 0 10 0,0 0-17 15,-6 12 6-15,6-12-3 0,-5 23 17 0,5-9-17 16,0 2 1-16,0 0-2 0,2 1 3 16,1 2 11-16,1-2-8 0,0 3 11 0,0-3-14 15,2 3-1-15,2-2 2 0,1 3-2 0,1-5-2 16,0 1 2-16,1-1-26 0,-3-2-101 0,2 0-137 16,-4-4-48-16,3-2-140 0,-9-8-489 0,8 15-573 15</inkml:trace>
  <inkml:trace contextRef="#ctx0" brushRef="#br1" timeOffset="169868.76">19030 12710 616 0,'0'0'460'0,"-10"-10"-91"0,10 10-36 16,0 0-38-16,-2-13-21 0,2 13-29 0,6-12-34 16,-6 12-39-16,14-14-15 0,-6 7-47 0,7-2-10 15,-1 1-33-15,1 2-3 0,1 0-36 16,3 0-63-16,0 0-133 0,-3 3-111 0,1-2-122 15,-1 3-420-15,1 0-436 0</inkml:trace>
  <inkml:trace contextRef="#ctx0" brushRef="#br1" timeOffset="170243.7">19396 12682 610 0,'0'0'463'0,"0"0"-90"0,0 0-27 15,0 0-25-15,0 0-32 0,10-3-16 16,-10 3-29-16,0 0-34 0,0 0-34 0,0 0-30 16,0 0-30-16,0 0-19 0,0 0-17 0,0 0-8 15,0 0-6-15,0 0-2 0,0 0-6 16,0 0 0-16,0 0-11 0,0 0-7 0,0 0-11 16,0 0-9-16,0 0 0 0,0 0-7 0,0 0-1 15,0 0-4-15,0 0-2 0,0 0 1 16,10 8 0-16,-10-8 1 0,0 0 1 0,0 0 2 15,0 0 0-15,-4 13-4 0,4-13 1 0,-4 10 5 16,4-10-6-16,-6 16 0 0,6-16-4 0,-4 14-2 16,4-14 0-16,0 0 6 0,-6 16-4 15,6-16 14-15,0 0 17 0,4 15 64 0,-4-15 59 16,8 13 29-16,2-5 5 0,1-4-16 0,3-2-36 16,3 1-10-16,-1-3-38 0,3 0-5 0,-1 0-6 15,3-1 3-15,-2-3-87 0,1 2-149 16,1-4-107-16,-2 2-127 0,-1-1-98 0,-1 0-118 0,-1-2-651 15,-1 6-893-15</inkml:trace>
  <inkml:trace contextRef="#ctx0" brushRef="#br1" timeOffset="171545.83">19257 13287 113 0,'0'0'548'0,"0"0"-147"0,0 0-113 15,-8-7-49-15,8 7-56 0,0 0-38 16,0 0-26-16,0 0-31 0,0 0-20 0,0 0-19 15,0 0 1-15,0 0-14 0,0 0-3 0,0 0-7 16,0 0-3-16,-2 15 2 0,2-15-64 0,2 22 65 16,-2-7-58-16,0 2 23 0,-2 0-132 15,-2 4-96-15,0 2-399 0,-5 3-190 0</inkml:trace>
  <inkml:trace contextRef="#ctx0" brushRef="#br1" timeOffset="171812.33">19164 13810 572 0,'0'0'419'0,"-2"15"-110"0,2-15-63 0,0 0-56 16,-2 15-36-16,2-15-16 0,0 0-16 0,0 0-36 16,-4 12-2-16,4-12-33 0,0 0-7 0,0 0-11 15,-4 15-6-15,4-15-7 0,-4 13-29 16,4-13-38-16,-4 20 29 0,2-8-82 0,-1 2-9 16,1 2 5-16,2-1 3 0,-2 0 21 0,2 4 12 15,-2-1 15-15,2-2 8 0,-2 2-34 16,2-2 64-16,-2 2 23 0,0-2 81 0,0 1 63 15,-2-1 79-15,2 0-16 0,-2 2 39 0,0-3-54 16,1 1 13-16,-1-2-58 0,0 2 8 0,2-2-65 16,-2 1 18-16,0-1-59 0,0 1 26 0,0-2-81 15,-1 1-104-15,-1-1-170 0,2-4-158 16,4-9-476-16,-4 20-547 0</inkml:trace>
  <inkml:trace contextRef="#ctx0" brushRef="#br1" timeOffset="205993.83">19024 11630 492 0,'-21'-2'489'0,"21"2"-115"16,-16 0-47-16,16 0-44 0,-17 2-6 16,17-2-20-16,0 0 9 0,-19 0 9 0,19 0-6 15,0 0 2-15,0 0-27 0,0 0-13 0,-12 4 47 16,12-4 23-16,0 0 3 0,21 6-3 0,-5-5 6 16,3 2 49-16,1-2 44 0,7 3-52 0,2-1-12 15,2-2-41-15,4-1-18 0,-2 3-59 16,7-3-11-16,-5 0-44 0,4 0-118 0,3 0-45 15,-5-3 0-15,-2 3 0 0,-2-1 0 0,0 1 0 16,-4-3 0-16,0 2 0 0,-6-2 0 16,-3 3 0-16,-1-1 0 0,-3 1 0 0,1-3 0 15,-17 3 0-15,25 0 0 0,-25 0 0 0,18-1 0 16,-18 1 0-16,0 0 0 0,0 0 0 16,13 0 0-16,-13 0 0 0,0 0 0 0,0 0 0 15,0 0 0-15,-13 5 0 0,13-5 0 0,-14 8 0 16,14-8-782-16,-21 7-315 0,9-1 44 0,-1 0-607 15,1 2-1399-15</inkml:trace>
  <inkml:trace contextRef="#ctx0" brushRef="#br1" timeOffset="-165745.09">19683 10840 468 0,'-12'-5'533'0,"12"5"-137"16,-13-5-56-16,13 5-63 0,-12-5-17 0,12 5-15 15,-17-6-11-15,17 6 5 0,-16-7 5 0,16 7 5 16,-15-10-16-16,15 10-5 0,-12-13-26 0,12 13-20 16,-12-14-17-16,12 14-26 0,-9-17-12 15,9 17-25-15,-6-20-15 0,6 20-13 0,-2-24-13 16,4 8-7-16,0-1-12 0,2 0-5 0,2-3-13 16,3-3 2-16,1 0-10 0,3-6-5 15,3 0 3-15,-1-3-7 0,1 4 0 0,3-1-3 16,-1 1-2-16,3 3 3 0,0-1 0 0,5-4-5 15,-1 8 0-15,4-4 0 0,2 3 2 16,-4 4 0-16,4 2-6 0,-2 0 1 0,2 2 2 16,-2 4 1-16,2-1-6 0,-4 5 6 0,2 2-8 15,-2 0 3-15,0 4 0 0,1 2 0 0,1 1-1 16,-2 6 0-16,6 2 4 0,-2 2 2 16,-2 3-1-16,-2 0 1 0,0 2-1 0,-2 1-3 15,-2 0 7-15,-1 0-4 0,-1 0 7 0,-2-1-2 16,-3-2-6-16,-1 0 4 0,-1 0-1 0,1-3 11 15,-5 1-17-15,0-1 8 0,3-4-6 16,-5 4 6-16,0-5-11 0,0 0 13 0,-8-7 1 16,13 14-1-16,-13-14 6 0,10 9 6 0,-10-9 1 15,0 0 9-15,11 12-9 0,-11-12 2 16,0 0-9-16,0 0 6 0,8 8-18 0,-8-8-15 16,0 0-86-16,0 0-75 0,0 0-59 0,-6-12-39 15,6 12-30-15,-9-11-13 0,9 11-25 16,-8-15-29-16,8 15 2 0,-8-19 36 0,2 10-8 15,1-1-4-15,1-1-261 0,0 1-165 0</inkml:trace>
  <inkml:trace contextRef="#ctx0" brushRef="#br1" timeOffset="-165496.78">20545 10273 315 0,'0'0'426'16,"0"0"-82"-16,-2-10-67 0,2 10-45 0,0 0-47 16,0 0-18-16,0 0-15 0,0 0 8 0,0 0 1 15,0 0-4-15,0 0-3 0,8-4-9 16,-8 4-14-16,13 8-12 0,-13-8-10 0,14 15-4 15,-8-5-9-15,1-1-2 0,1 4 9 0,-4 0-11 16,0-1 8-16,-2 3-16 0,-2 0 2 0,-2 2-14 16,0-1 16-16,-2 0 2 0,-4-1 13 0,-3 0 7 15,-1 3-3-15,-5-1-4 0,1-3-12 16,-3 1-10-16,-1-1-15 0,1 0-12 0,-2 0-13 16,3-5-4-16,1 0-6 0,1-1-3 0,1-1-20 15,3 1-2-15,-3-2-138 0,5-1-107 16,10-5-99-16,-19 7-136 0,19-7-136 0,0 0-432 15,0 0-693-15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5-22T09:21:46.90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1670 8475 582 0,'0'0'428'16,"0"0"-98"-16,-12 3-47 0,12-3-39 0,0 0-20 15,-13 4-50-15,13-4-6 0,0 0-38 0,0 0-15 16,-10 4-36-16,10-4-6 0,0 0-36 15,0 0 8-15,0 0-22 0,0 0 32 0,15-1 71 16,3-2 37-16,5-2-34 0,10-3 9 0,4-1-26 16,11-3 13-16,-1-1-9 0,3-2-13 15,-1 0-11-15,3 1 1 0,-6 0-23 0,-3 1-5 16,-6 3-20-16,-4 1 0 0,-6-1-15 0,-2 3 7 16,-4 3-17-16,-3-1 11 0,-1-1-12 15,-3 2 17-15,-1 0 16 0,-1 2 24 0,1-1 21 0,-13 3 8 16,18-6-6-16,-18 6 11 0,13-4-26 15,-13 4-2-15,0 0-27 0,14-2 3 0,-14 2-21 16,0 0 0-16,0 0-19 0,10-5-11 0,-10 5-81 16,0 0-135-16,0 0-117 0,0 0-133 15,0 0-150-15,0 0-605 0,-6 11-857 0</inkml:trace>
  <inkml:trace contextRef="#ctx0" brushRef="#br0" timeOffset="1209.85">1722 8974 337 0,'0'0'400'0,"-10"8"-103"0,10-8-54 16,-9 5-52-16,9-5-27 0,0 0 3 15,-10 8-24-15,10-8-6 0,0 0-36 0,0 0-9 16,0 0-23-16,-8 7-6 0,8-7-16 0,0 0 7 16,0 0 28-16,14-2 98 0,1 0 29 15,3-4 27-15,7-1-39 0,6-4-15 0,4 0-39 16,7-3-5-16,-1-1-40 0,0 0-2 0,1 0-25 15,-1 0 6-15,0 0-25 0,-8 4 9 16,0-1-18-16,-2 2-5 0,-6 1-4 0,0 0-8 16,-4 2-2-16,-3 0-8 0,-1 2 0 0,-3 0-9 15,-1 1 12-15,-1 0-13 0,1 0 11 0,-13 4 2 16,16-5-4-16,-16 5-2 0,15-6 6 0,-15 6-1 16,10-4 1-16,-10 4-3 0,0 0-4 15,12-3 4-15,-12 3-11 0,0 0-3 0,0 0-9 16,11-4-75-16,-11 4-115 0,0 0-74 15,0 0-102-15,0 0-140 0,0 0-84 0,0 0-246 16,6 7-461-16</inkml:trace>
  <inkml:trace contextRef="#ctx0" brushRef="#br0" timeOffset="2576.02">1697 9506 558 0,'0'0'423'15,"0"0"-87"-15,-8 8-62 0,8-8-34 16,0 0-45-16,0 0 13 0,0 0-16 0,0 0 0 16,0 0-5-16,0 0-10 0,-8 7-27 0,8-7-26 15,0 0-21-15,0 0-14 0,0 0-31 0,0 0-8 16,0 0-9-16,0 0 2 0,14-7 30 16,-2-2 32-16,5-1 6 0,4-2-3 0,8-4 3 15,8-6-14-15,2 1 0 0,0 2-7 0,1-4-17 16,-3 5-2-16,2-1-10 0,-10 4-13 15,2 0-2-15,-2 0-12 0,-6 5 0 0,-1-1-8 16,-1 1-1-16,-4 2-4 0,-1 1 0 0,-1 0-4 16,-3 1 12-16,0-1 3 0,-1 1 17 0,-1 2-5 15,-10 4 3-15,17-8-10 0,-17 8-2 16,14-7-4-16,-14 7-1 0,8-5-10 0,-8 5 3 16,0 0-8-16,9-4 0 0,-9 4-15 0,0 0 11 15,0 0-17-15,0 0-23 0,0 0-83 16,10-6-100-16,-10 6-85 0,0 0-109 0,0 0-139 0,0 0-634 15,-4 14-822-15</inkml:trace>
  <inkml:trace contextRef="#ctx0" brushRef="#br0" timeOffset="4464.43">1738 10013 509 0,'0'0'506'0,"0"0"-137"0,-8 8-55 16,8-8-79-16,0 0-18 0,0 0-32 0,0 0 9 16,0 0-35-16,0 0-1 0,0 0-1 0,11-4 39 15,7-7-4-15,9-6 12 0,12-7-22 16,5-1-6-16,18-13-37 0,0 4-18 0,-11 6-16 15,-5 3-25-15,-1 3-12 0,-3 1-14 0,-1 0-9 16,-2 2-10-16,-1 1-9 0,-10 5-1 16,1-1-17-16,-8 4 4 0,0 2-6 0,-5-1 4 15,1 3 5-15,-5-1-3 0,1 2-2 0,-3 1 8 16,-10 4 3-16,16-8 4 0,-16 8-6 0,15-5-2 16,-15 5-3-16,0 0-7 0,12-5 2 15,-12 5 4-15,0 0-13 0,0 0-10 0,0 0-13 16,11-5-60-16,-11 5-110 0,0 0-75 0,0 0-64 15,0 0-105-15,-7 15-73 0,-1-7-429 16,2 4-593-16</inkml:trace>
  <inkml:trace contextRef="#ctx0" brushRef="#br0" timeOffset="5289.6">1763 10406 175 0,'0'0'339'0,"0"0"-48"0,-8 8-104 0,8-8 11 15,0 0-76-15,0 0 24 0,0 0-67 0,0 0 50 16,0 0-34-16,14-4 94 0,3-3 5 0,4-2 5 16,8-3 4-16,8-7 12 0,0 0-4 0,4-2 2 15,3-2-26-15,-1 0 0 0,3-2-10 16,-5 3-9-16,2-1-25 0,-3 3-36 0,-3 1-15 15,-6 1-18-15,-4 6-12 0,-2-2-19 0,-5 3-5 16,-1 2-8-16,-5 2 9 0,1-1-18 16,-3 1 1-16,1 2-7 0,-3-1 6 0,-10 6-9 15,16-8 6-15,-16 8-13 0,13-7 11 0,-13 7-15 16,0 0 0-16,14-7-51 0,-14 7-71 0,0 0-94 16,0 0-90-16,0 0-154 0,0 0-649 15,0 0-758-15</inkml:trace>
  <inkml:trace contextRef="#ctx0" brushRef="#br1" timeOffset="-17570.34">1691 3350 569 0,'-15'4'445'0,"3"-1"-57"16,-2 1-65-16,1-1 9 0,3 1-65 0,10-4-13 15,-19 4-52-15,19-4-6 0,-16 4-35 0,16-4 11 16,0 0 6-16,0 0 71 0,0 0 93 0,0 0 9 16,29-12-4-16,4 1-33 0,10-9-33 15,29-10-41-15,5 1 21 0,6-6-2 0,3-1-23 16,7-2-27-16,3 0-15 0,5-3-14 0,52-21-8 16,-40 18-15-16,-22 10-17 0,0-1-28 15,-2 3-2-15,-2 2-26 0,-8 3-2 0,-19 6-24 16,-13 4 6-16,-6 2-19 0,-10 5 22 0,-4 2 25 15,-6 1-34-15,-2 1-58 0,-5 0 0 0,1 2 0 16,-5 1 0-16,-10 3 0 0,10-4 0 16,-10 4 0-16,0 0 0 0,0 0 0 0,-12 4 0 15,12-4 0-15,-17 6 0 0,17-6 0 0,-14 5 0 16,14-5 0-16,-10 6-376 0,10-6-369 0,-13 11-83 16,13-11 11-16,-10 16 122 0,6-4-73 15,0 2-492-15,1-1-902 0</inkml:trace>
  <inkml:trace contextRef="#ctx0" brushRef="#br1" timeOffset="2959.61">1213 7701 402 0,'-16'-2'335'0,"16"2"3"16,0 0-49-16,-13-1-42 0,13 1 51 0,0 0-17 15,-14-7-26-15,14 7-32 0,-10-11-39 16,10 11-29-16,-9-17-30 0,5 6-23 0,2-5-22 15,2-2 0-15,0-3-26 0,0-3-13 0,2-4-9 16,2-8 0-16,3-3-13 0,1-7-2 16,0-4-3-16,2-2-4 0,1 0-4 0,-1 1 3 15,0 0-3-15,1 4-2 0,-1 0 3 0,-2 9-3 16,-1 4 20-16,-1 7-15 0,0 2 24 0,-2 2-15 16,0 4 6-16,0 4-21 0,-2 0 7 0,3 3-19 15,-5 12 17-15,8-13-20 0,-8 13 4 16,8 7 6-16,-2 3-1 0,1 10 3 0,1 5-4 15,2 10 7-15,3 9-4 0,-1 4 1 0,5 1 15 16,-3 1-21-16,0 1 27 0,5-1-4 16,-2-1-19-16,1-3 15 0,-1-4-18 0,-1-1 17 15,3-3-15-15,-7-8 14 0,3-1-19 0,-3-6 5 16,-4-1 2-16,3-5-1 0,-3-2 5 16,-2-1 7-16,0-3 23 0,1 1 27 0,-3-1 65 0,-4-11-24 15,2 12-11-15,-2-12-30 0,0 0-5 16,-15 0-12-16,3-6-9 0,-3 0-18 0,-5-3 6 15,-5-1-21-15,-6-1 15 0,0-2-19 16,-2 2 21-16,-8-2-26 0,-3 0 10 0,1 0-17 16,-3 1 16-16,1 2-13 0,1 0 19 0,-1 0-22 15,6 5 19-15,1-2-14 0,1 2 14 16,4 0-14-16,6 2 26 0,0-2-16 0,7 1 15 16,-1 3-14-16,2-2 11 0,5-1-16 0,0 2 3 15,1 0-15-15,13 2 11 0,-16-5-9 16,16 5 17-16,0 0-14 0,12-17 9 0,2 6-6 15,9 1 7-15,8-5 3 0,11-2-9 0,1-1 11 16,4 2 2-16,5-3 2 0,0-1-2 0,18-4 11 16,-8 5-16-16,-10 1 16 0,-1 2-17 0,1 2 9 15,-4 2-11-15,-5-1 14 0,-8 3-14 16,-2 3 7-16,-6 1-11 0,-4 0 11 0,-4 3-15 16,-3-2 15-16,1 3-14 0,-5 0 17 0,-12 2-10 15,23-3 9-15,-23 3-9 0,10 6 20 16,-10-6-10-16,-2 18 9 0,-6-5-9 0,-5 7 15 15,-5 2-5-15,-3 5 2 0,-6 5 4 0,-2 1 1 16,-2 3-2-16,-16 13-6 0,1 4 5 16,-1 0-12-16,-3-1-4 0,3 0 4 0,-1 1 3 15,11-11-14-15,6-8 4 0,4 0-4 0,2-2-5 16,4-5 7-16,3-3-3 0,3-5-4 0,1-1 10 16,4-3-4-16,-1-1 0 0,3-2-3 15,0-2 0-15,1-1-5 0,7-9-31 0,-10 15-66 16,10-15-78-16,-6 11-75 0,6-11-96 0,0 0-24 15,0 0-143-15,0 0-382 0,0 0-546 16</inkml:trace>
  <inkml:trace contextRef="#ctx0" brushRef="#br1" timeOffset="4822.28">6282 7579 83 0,'0'0'659'0,"0"0"-192"16,-12-8-85-16,12 8-72 0,0 0-43 0,0 0-62 15,0 0-23-15,-11-5-53 0,11 5-13 0,0 0-38 16,0 0-14-16,0 0-29 0,0 0 8 0,0 0-20 16,21-2 11-16,0 2-16 0,10 3 14 15,14-1-10-15,13 0 15 0,33 4-3 0,6-2 24 16,6 0 3-16,7-1 9 0,4 2 6 0,6-2-7 16,2 0-8-16,-1-1-7 0,-1 0-4 0,0-1-13 15,-2-1 5-15,-4-1-6 0,-3-1 7 16,-3-2 14-16,-5 0 6 0,-14-3 5 0,-17 0 11 15,-14 3 13-15,-8-1 11 0,-9 1 29 16,-10 1 25-16,-4 0 24 0,-4-1 30 0,0 3 10 16,-7-2 13-16,3 2 18 0,-5 0 64 0,-1 0-31 15,-13 1-59-15,22-2-28 0,-22 2-52 0,19-2-26 16,-19 2-34-16,0 0-14 0,17 0-35 16,-17 0-31-16,0 0-114 0,0 0-149 0,14 0-163 15,-14 0-159-15,0 0 56 0,0 0-23 0,15 0-90 16,-15 0-85-16,0 0-359 0,12 7-729 0</inkml:trace>
  <inkml:trace contextRef="#ctx0" brushRef="#br1" timeOffset="6560.39">11032 6946 41 0,'0'0'417'15,"0"0"-63"-15,0-13-39 0,0 13-51 0,0 0-25 16,-2-14-16-16,2 14-11 0,0 0-34 0,-4-17 21 16,4 17-20-16,0 0-5 0,-8-15-4 15,8 15-19-15,-9-9-36 0,9 9-23 0,-18-1-24 0,3 2-9 16,-5 6-21-16,1 3-3 0,-8 5-16 15,5 5 2-15,-9 7-8 0,4 3-2 0,0 3-6 16,4 4 4-16,0-1-5 0,5 4 1 0,1-1-5 16,3 2 9-16,5-7-2 0,5 4 0 15,-2-2-3-15,6-5 1 0,0 0 2 0,4-2-2 16,2 2 7-16,7-1-4 0,5 0 1 16,1-4 0-16,4-3 3 0,8 2-2 0,-4-8-46 0,4-2-114 15,0-1-138-15,4-7-159 0,-6-3-427 16,2 0-505-16</inkml:trace>
  <inkml:trace contextRef="#ctx0" brushRef="#br1" timeOffset="6925.59">12122 6882 376 0,'0'0'517'16,"0"0"-141"-16,6-8-86 0,-6 8-69 0,0 0-41 15,0 0-44-15,0 0-20 0,18 0-25 0,-18 0 10 16,17 11 15-16,-7-3 44 0,3 4-9 15,-1 5-1-15,-2 0-21 0,5 3-12 0,-7 1-11 16,7 1-2-16,-7 3-6 0,-4-1-13 16,4 3-8-16,-4 2-14 0,-2-1-2 0,-2 0-15 15,-6 1-1-15,-2 6-11 0,0-2 5 0,-7-1-5 16,-1 5-12-16,-3 0-2 0,-4-3-1 0,1-1-27 16,-5-1-122-16,-2-2-145 0,-2-3-190 0,-4 0-537 15,0-3-658-15</inkml:trace>
  <inkml:trace contextRef="#ctx0" brushRef="#br1" timeOffset="28866.55">1280 12051 140 0,'0'0'588'0,"0"0"-182"0,-3 16-52 0,3-16-44 16,0 0 13-16,0 0-8 0,-2 15 12 0,2-15 16 15,0 0-30-15,0 0 34 0,0 0-106 0,0 0-19 16,-2-16-90-16,0 1 17 0,2-3-77 15,0-6-10-15,-2-6-3 0,2-6-9 0,0-6-23 16,-2-10 13-16,2-5-12 0,-2 0-2 0,2-6-2 16,-2 1-6-16,0 1 0 0,0-1 3 15,0 5 4-15,0 12 3 0,0 7-2 0,0 4 11 16,0 4 19-16,-1 3-6 0,1 5-7 0,0 2-17 16,2 3-8-16,-2 2-12 0,0 0-1 15,2 15-18-15,0-20-7 0,0 20 4 0,0 0 2 16,0 0 9-16,8 5 29 0,-1 10-39 0,1 6 31 15,0 5-32-15,5 8 10 0,3 9 3 0,1 4-12 16,-1 0 15-16,1 3-3 0,1 0 11 16,3-3-6-16,-2 1 2 0,-1-2 1 0,1-4 0 15,-3-2-3-15,1-3-5 0,-3-7 11 0,1-2-9 16,-5-7 4-16,1-1 0 0,-3-5 1 16,0 0 9-16,0-1-2 0,-1-2 6 0,-3 0 5 15,2-4 8-15,-6-8 6 0,8 15 1 0,-8-15 10 16,0 0-14-16,0 0-8 0,-14 8-5 15,3-12-14-15,-7 0 6 0,-1-3-4 0,-6-1 9 16,-2 3-22-16,-6-2 12 0,-2-1-27 0,-2 4 26 16,0 2-23-16,-5 0 18 0,3 2-28 0,-4 4 31 15,-7 1-27-15,-1 3 23 0,3 1-27 16,-2 3 32-16,5-1-27 0,1 2 25 0,7-2-24 16,4-1 28-16,8-1-25 0,1-2 24 0,1 0-26 15,4-2 28-15,3-1-31 0,3-1 23 0,1 2-26 16,12-5 26-16,-17 2-29 0,17-2 43 15,4-14-30-15,7-1 31 0,12-5-17 0,8-13 16 16,22-14-31-16,5-1 15 0,4-1-1 0,2 1-7 16,0 3 14-16,0 0-4 0,-4 6 5 15,2 2 1-15,-12 7-14 0,-7 4 15 0,-1 3 1 16,1 1 0-16,-1 2 0 0,-5 2-5 0,-6 3-4 16,-2 0-1-16,-5 4 5 0,-1 3-6 0,-4 1-4 15,-3 0 5-15,-1 2-7 0,-3-2 3 16,1 5 1-16,-3-4 0 0,-10 6-2 0,17 0 10 15,-17 0 4-15,10 12 4 0,-10-12 3 0,0 29-8 16,-6-6 6-16,-5 7-10 0,-5 8 14 16,-5 6-10-16,-2 2 13 0,-12 17 9 0,-2 2 11 15,2 0-20-15,-2-1 16 0,-1 0-36 0,3-4 25 16,4-11-21-16,7-5 19 0,-1-1-27 16,0-2 3-16,2 0-2 0,0-3 3 0,5-2-1 15,1-4 3-15,1-4 16 0,3-3-17 0,1-3 11 16,2-2-14-16,1-2 19 0,1-3-16 0,0-2 15 15,2-1-37-15,-1 0-132 0,1-2-143 0,6-10-84 16,-8 17-57-16,8-17-70 0,-6 10-78 16,6-10-431-16,0 0-670 0</inkml:trace>
  <inkml:trace contextRef="#ctx0" brushRef="#br1" timeOffset="44614.5">3084 12236 108 0,'0'0'228'0,"-25"-1"-43"0,25 1-19 16,-20-4-22-16,20 4-11 0,-21-6-15 0,21 6-16 15,-17-2-9-15,17 2-10 0,-12-5-13 0,12 5-4 16,0 0 2-16,-16-4 18 0,16 4-57 16,0 0 32-16,0 0-56 0,-15-4 37 0,15 4-42 15,0 0 31-15,0 0-42 0,0 0 43 0,17 7-37 16,3-3 50-16,11-2-44 0,19 0 58 0,12 2-48 16,37 0 61-16,11-2-62 0,7-1 45 15,12 2-2-15,9 2-2 0,73 5-15 0,-52-1 2 16,-27-2-14-16,73 5 1 0,-50-2 0 0,-27-2-5 15,3-1-2-15,-3 0-4 0,-2-1 2 16,-2-3-5-16,-4 1 2 0,-7 1-2 0,-3-2-10 16,-7 2 13-16,-10-3-13 0,-18 0 8 0,-17-2-4 15,-5 1 0-15,-9-1-5 0,-11 2 7 0,-2-2-2 16,-8 0 25-16,-1 3-7 0,-5-3 7 16,-3 2-15-16,-14-2 4 0,19 0-7 0,-19 0 3 15,0 0-15-15,0 0 9 0,0 0-4 0,-10 12 1 16,10-12-8-16,-19 6 14 0,9-1-15 0,-1-3 6 15,1 3-24-15,10-5-55 0,-17 7-54 16,17-7-94-16,-14 4-37 0,14-4-73 0,-8 7-170 16,8-7-69-16</inkml:trace>
  <inkml:trace contextRef="#ctx0" brushRef="#br1" timeOffset="46499.23">6086 13235 243 0,'0'0'368'0,"0"-13"-107"0,0 13 22 16,0 0-83-16,-2-14 47 0,2 14-69 0,0 0 35 16,0 0-54-16,-5-15 2 0,5 15-48 15,0 0-6-15,0 0-42 0,0 0 1 0,0 0-37 16,0 0 16-16,-10 7-2 0,8 7 1 0,-2 2-16 15,-2 4 10-15,-1 5-10 0,-1 2 7 0,-2 7-2 16,2-1 9-16,-1 2 25 0,3 1-25 16,-4-2 20-16,4-5-27 0,-1-4 19 0,-1 4-22 15,2-4 13-15,0-2-23 0,2-4 17 0,2 2-25 16,-3-4 17-16,1-2-19 0,2-3 42 0,0 0 3 16,2-12 66-16,-4 19 2 0,4-19 45 15,-2 15-27-15,2-15 18 0,0 0-76 0,0 0 29 16,0 0-61-16,2-15 23 0,0 1-53 0,0-4 35 15,2-4-46-15,-2-4 28 0,5-2-39 16,-7 1 35-16,4-4-48 0,0-3 14 0,2 0-4 16,-2 0-7-16,4 4 6 0,-3 2-5 0,-1 0 3 15,0 6-8-15,0 5 0 0,2 0-1 16,-2 0-6-16,-2 6-7 0,0-1-2 0,-2 12 11 16,0 0 15-16,19 5-2 0,-11 7 1 0,3 3 4 15,1 8 40-15,-2 5-50 0,3 3 44 0,-1 0-48 16,3 3 34-16,-5-3-37 0,2 1 45 0,1-1-42 15,1-4 41-15,-3-2-36 0,1-3 47 16,-2-3-19-16,3-3 70 0,-3-2 22 0,0-2 54 16,1-1 15-16,-1-4 45 0,0-5-3 0,-10-2 23 15,21-4-46-15,-9-6-31 0,-3-4-40 16,1-7-22-16,-2-2-28 0,1-5-5 0,-3-8-20 16,2 2-12-16,-4-5-6 0,-2-1 2 0,0 2-18 15,-2 6 6-15,0 0-9 0,2-1-7 16,-4 8-3-16,2 1-6 0,0 3-27 0,0 3-50 0,-2 0-182 15,2 3-161-15,0 2-150 0,0 13 130 16,0-17-40-16,0 17 33 0,0 0-17 0,0 0-74 16,4 10-491-16,-4-10-684 0</inkml:trace>
  <inkml:trace contextRef="#ctx0" brushRef="#br1" timeOffset="47268.11">6600 13319 79 0,'-2'-14'433'0,"2"14"-98"0,0 0-60 16,-4-14-55-16,4 14-42 0,0 0-30 0,0 0-35 15,0 0-20-15,0 0-20 0,0 0-16 0,0 0 2 16,0 0-3-16,0 0-49 0,-6 19 70 0,6-19 15 16,0 26 22-16,2-8-40 0,-2-3-2 15,0 5-10-15,0-2-4 0,0-2-11 0,2 2-3 16,-2-1-12-16,0 0 1 0,0-2-1 0,0 0-6 16,0-15-3-16,0 26 14 0,0-26-12 0,2 19 45 15,-2-19 27-15,0 17 20 0,0-17 33 16,0 0 46-16,2 14 12 0,-2-14 40 0,0 0-93 15,0 0-1-15,0 0-65 0,0 0 29 0,0-23-66 16,2 8 29-16,-2-3-55 0,2-2-11 0,5-7-4 16,-3-2 6-16,0-1-4 0,4-5-7 15,2 2-2-15,-1 1-5 0,5 0 1 0,-4 1-2 16,7 1 6-16,-5 2-6 0,3 3-7 0,-3 3 6 16,3 6-11-16,-9-1 2 0,2 5-6 15,0 2 3-15,-8 10 7 0,9-9 2 0,-9 9 4 16,0 0 2-16,0 0-2 0,0 22 3 0,-4-8 4 15,-1 3 7-15,-1 2-15 0,2-4-8 16,0 4-4-16,2 0 5 0,0-4 5 0,2 5 41 0,2-3-44 16,2-1 36-16,2-1-42 0,5 0 37 15,-3-2-35-15,6-1 46 0,-1 0-45 0,5 0 45 16,-5-5-44-16,1 1 55 0,-1 2-38 0,1-3 40 16,-6 0-22-16,3-1 60 0,-11-6-19 0,10 11 34 15,-10-11-9-15,4 19 19 0,-8-9-15 16,-2 2 2-16,-13 2-27 0,-3 5 5 0,-5 0-23 15,-4 1 10-15,-5 1-22 0,-1-3 6 0,6-3-20 16,4-1 12-16,3-3-22 0,3-1-3 16,2-5-153-16,3-1-141 0,3-4-91 0,13 0-104 15,-18-7-56-15,10-3-48 0,8-4-69 0,2-4-275 16,8-2-573-16</inkml:trace>
  <inkml:trace contextRef="#ctx0" brushRef="#br1" timeOffset="47601.28">7096 12758 36 0,'-22'-21'479'0,"-5"6"-135"0,-19 0-41 0,-3 8-47 15,-9 3-27-15,-10 8-16 0,-32 6 6 0,-5 10-29 16,-7 9 11-16,-61 21-16 0,14 9-12 16,41-10-33-16,25-3-18 0,6 7-30 0,4 7-10 15,9 4-16-15,12 4-10 0,8 1-14 0,15 3 1 16,18-11 28-16,13-11-22 0,12 3 55 15,15-5 25-15,26 10 17 0,19-11 9 0,19-9-32 16,14-12 32-16,17-13-8 0,16-11-42 0,87-21 20 16,-10-15-18-16,-7-17-39 0,-10-8 20 0,-10-6-38 15,-14-8 16-15,-26-3-18 0,-43 15 9 16,-29 10 20-16,-10-5-2 0,-16-1-12 0,-18 5-23 16,-17 3-3-16,-11-1-11 0,-15 3-7 0,-27-13-19 15,-20 8 9-15,-10 11-12 0,-15 8 9 0,-12 14-19 16,-17 9 9-16,-4 10-52 0,-5 10-138 0,-65 20-91 15,18 9-85-15,54 1-55 0,27-6-87 16,7 7-78-16,7 2-399 0,6 10-646 0</inkml:trace>
  <inkml:trace contextRef="#ctx0" brushRef="#br1" timeOffset="51925.53">15853 11580 12 0,'0'0'345'0,"0"0"-50"0,0 0-63 15,0 0-5-15,0 0-54 0,0 0-3 0,-15 1-16 16,15-1-7-16,0 0-23 0,0 0-16 16,0 0-8-16,0 0-20 0,0 0-7 0,0 0-6 15,0 0 0-15,0 0-5 0,0 0 0 0,0 0-2 16,0 0-1-16,0 0 0 0,0 0-10 0,0 0 1 15,0 0 3-15,0 0 10 0,0 0 31 16,0 0 26-16,13 6 4 0,-13-6 10 0,22 0-8 16,-7 0-10-16,1 0-15 0,-1 0-12 15,3-3-19-15,1 3-5 0,0-1-18 0,1 1-5 16,1-2-12-16,2 2 2 0,0 0-12 0,1 0 2 16,7 0-10-16,-2-1 5 0,4 1-10 0,-2 0 6 15,2 0-12-15,1 0 4 0,-1-1-2 16,2 0 7-16,-2 1-10 0,8 0 5 0,-2-1-6 15,-1 1 9-15,-3-3-8 0,-2 3 10 0,0-1-10 16,-2-1 6-16,0 0-3 0,-2 1 18 0,0-1-4 16,-2 1 8-16,-5 0-3 0,3 0 2 15,-2-1-12-15,0 0 6 0,-1 2-6 0,-1-2 3 16,2-1-8-16,-2 0 1 0,-1 2-2 0,1 0 5 16,0-1-11-16,-1-1 12 0,1 2-14 15,0-3 10-15,-3 4-6 0,1-3 7 0,-1 2-10 16,1 1 7-16,0-3-11 0,-3 2 11 0,-1 1-9 15,1-2 12-15,-1 1-16 0,-1 0 8 0,3-1-5 16,-5 2 4-16,2-2 3 0,1 2-8 16,-1-2 9-16,1 2-2 0,-1 0 2 0,-1 0-1 15,1-2-3-15,-14 2 0 0,27 0 1 0,-27 0-3 16,27 0 5-16,-27 0-1 0,25 0-1 0,-11 0-3 16,-14 0 2-16,25 0 1 0,-25 0-3 15,29 0 5-15,-29 0 2 0,27 0-8 0,-27 0 5 16,25 0 6-16,-25 0-5 0,24-2-2 15,-24 2-2-15,25 0 4 0,-25 0-5 0,23 0 4 16,-23 0-12-16,21-1 12 0,-21 1-6 0,18-2 4 16,-18 2 5-16,19 0-6 0,-19 0 2 0,14 0 0 15,-14 0-6-15,17 0 11 0,-17 0-10 0,16 0 4 16,-16 0-3-16,21-1 7 0,-21 1-8 0,21-1 10 16,-21 1-11-16,20-2 13 0,-20 2-20 15,23 0 18-15,-23 0-9 0,23 0 7 0,-23 0 3 16,23-4-6-16,-23 4-7 0,24 0 6 15,-11-1-4-15,1 1 8 0,1-3-12 0,-15 3 14 16,25 0-9-16,-11 0 11 0,-2-1-7 0,3-1 2 16,-1 2 0-16,-14 0-2 0,27 0 1 15,-14-1-3-15,-13 1 4 0,27 0-3 0,-13-1-2 16,-14 1 6-16,27 0-6 0,-13-2 2 0,3 2-1 16,-3 0 0-16,3 0-1 0,-1-2 2 0,3 2 2 15,0 0 1-15,-3-2 4 0,3 2-7 0,-1-2 2 16,1 2-1-16,-2-2 1 0,1 2-2 15,1 0-2-15,-3-1 2 0,3 0-2 0,-3 1 4 16,1-1 0-16,2 0-4 0,-5 1-1 0,3-1 6 16,-1 1-4-16,3 0 3 0,-3-2-3 15,1 2 8-15,-1-3-8 0,1 2 3 0,1 0-1 16,-1-2 0-16,0 2 0 0,1 0 2 0,-1-1-2 16,-1-1-2-16,1 2 1 0,-1-1-1 0,1 0 2 15,-3-1-3-15,1 3 1 0,-1-1-5 16,1-2 4-16,-15 3 4 0,25-1-2 0,-25 1-2 15,20-2-1-15,-20 2 4 0,21-1 2 16,-21 1-5-16,18-4 0 0,-18 4 2 0,13 0-2 16,-13 0 5-16,0 0-1 0,16-1 0 0,-16 1 4 15,0 0-3-15,0 0-1 0,17-2 0 0,-17 2-19 16,0 0-44-16,0 0-74 0,0 0-94 0,14 0-89 16,-14 0-106-16,0 0-145 0,15-7-298 15,-15 7-496-15</inkml:trace>
  <inkml:trace contextRef="#ctx0" brushRef="#br1" timeOffset="53227.7">19904 11634 52 0,'0'0'456'0,"0"0"-114"16,0 0-24-16,-14 0-58 0,14 0-18 0,0 0-10 15,0 0-27-15,0 0-17 0,0 0-17 16,0 0-18-16,-15-1-19 0,15 1-20 0,0 0-16 16,0 0-15-16,0 0-10 0,0 0-13 0,0 0-5 15,0 0-13-15,0 0-7 0,0 0-2 16,0 0-8-16,0 0-3 0,0 0 0 0,0 0 7 15,0 0 8-15,0 0 15 0,0 0 14 0,0 0 18 16,0 0 6-16,0 0-8 0,0 0 5 0,0 0-6 16,0 0-17-16,23-3 2 0,-10 3-9 15,3-2-19-15,3 0 12 0,1-1-22 0,3 1 5 16,4 0-12-16,0-2 5 0,4 0-14 0,6 1 7 16,0-1-13-16,2 0 7 0,1-2-9 15,-1 3 3-15,0-1-1 0,1-2-1 0,-1 3 1 16,0-1-3-16,-2 3 2 0,1-6-7 0,-7 6 3 15,2-1 1-15,4-2 0 0,-6 2-2 0,2-2 3 16,-2 1 1-16,0 0-1 0,-2 0-2 16,0-2 1-16,0 2-1 0,-2-1-1 0,0 1 4 15,-1-1-16-15,-3 2 11 0,-2 0 3 0,2-2-14 16,-3 1 10-16,-1-1-9 0,1 4 13 0,-1-4-2 16,2 3-3-16,-1-2 9 0,-1 0-2 15,2 1-10-15,-1 0 11 0,-1 0-13 0,0 0 5 16,1 0-5-16,-1 0 13 0,-1 0-11 0,1 0 11 15,0 2-9-15,-1-1 9 0,1-1-14 0,-1 2 15 16,-1-4-14-16,2 3 10 0,-3 0-3 16,1-1 7-16,1 2-17 0,-1-1 20 0,-1 0-16 15,1 1 11-15,-3-2-12 0,3 2 10 0,-3 0-7 16,3-3 11-16,-3 3-10 0,1 0 7 16,1 0-11-16,-1 0 9 0,-3-1-9 0,-12 1 12 15,27 0-10-15,-27 0 10 0,27 0-8 0,-27 0 8 16,25 0-10-16,-25 0 10 0,27-2-8 15,-27 2 12-15,22 0-13 0,-22 0 12 0,23-1-14 16,-23 1 10-16,23 0-10 0,-23 0 16 0,21-1-15 16,-21 1 17-16,16-1-18 0,-16 1 15 0,17 0-16 15,-17 0 14-15,16-2-11 0,-16 2 8 16,19 0-9-16,-19 0 10 0,18 0-12 0,-18 0 14 0,19-1-14 16,-19 1 8-16,21 0-3 0,-21 0 8 15,20-3-13-15,-20 3 16 0,23 0-11 16,-23 0 7-16,21-1-8 0,-21 1 8 0,22-2-6 0,-22 2 8 15,19-1-12-15,-19 1 10 0,17-2-11 16,-17 2 11-16,14 0-9 0,-14 0 5 0,0 0-10 16,19-2 14-16,-19 2-16 0,0 0 18 0,14 0-12 15,-14 0 10-15,0 0-11 0,0 0 12 16,17 0-12-16,-17 0 13 0,0 0-12 0,0 0 7 16,0 0-20-16,12 0 14 0,-12 0-20 0,0 0 2 15,0 0-25-15,0 0-16 0,0 0-46 0,0 0-30 16,0 0-43-16,0 0-21 0,0 0-20 15,0 0-71-15,0 0-62 0,0 0-114 0,0 0-240 16,-8 11-280-16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5-22T09:32:33.863"/>
    </inkml:context>
    <inkml:brush xml:id="br0">
      <inkml:brushProperty name="width" value="0.05292" units="cm"/>
      <inkml:brushProperty name="height" value="0.05292" units="cm"/>
    </inkml:brush>
  </inkml:definitions>
  <inkml:trace contextRef="#ctx0" brushRef="#br0">11692 10090 296 0,'0'0'506'16,"-23"-1"-112"-16,23 1-102 0,-13-1-60 0,13 1-46 16,0 0-38-16,-18 0-35 0,18 0-28 15,0 0-30-15,0 0-8 0,0 0-11 0,0 0 2 16,0 0 14-16,31 6 22 0,0-4 8 0,14 0-7 16,17-2 13-16,38 0-9 0,13-1 8 15,11-2-31-15,11-1 14 0,73-7-27 0,-1 2 8 16,-46 2-14-16,44-5 7 0,-52 5-13 0,-25 0 11 15,7 2 8-15,-5-2-9 0,0 1 8 0,-4 2-8 16,-10 0-1-16,-11 2-5 0,-12-1-8 0,-20 1-4 16,-20 2-5-16,-11 0-3 0,-7 0-1 15,-4-1 12-15,-6 0 25 0,-3 1 10 0,-3 0 16 16,0 0-19-16,-3 0-2 0,-16 0-17 0,27 0 1 16,-27 0-15-16,21 0 4 0,-21 0-11 15,16 0 3-15,-16 0-11 0,0 0 2 0,15 0-15 16,-15 0-13-16,0 0-92 0,0 0-102 0,0 0-141 15,0 0-159-15,-15 9-431 0,3-3-595 16</inkml:trace>
  <inkml:trace contextRef="#ctx0" brushRef="#br0" timeOffset="26773.19">15983 9196 191 0,'-17'4'669'0,"3"0"-182"0,-3 1-113 0,3-1-72 16,-1 1-74-16,3 0-34 0,0-2-11 0,1 1 5 16,11-4 7-16,-18 8 3 0,18-8-16 15,-9 7 81-15,9-7 44 0,13 11-9 0,3-6-2 16,9-1-17-16,12 1-19 0,15-2-17 0,10-3-15 15,33-2 24-15,9-4 16 0,5-1-35 16,3-3-27-16,4-3-16 0,1-2-49 0,-3 0 17 16,-2 0-44-16,-5-1 27 0,-8-2-29 0,-6 3 42 15,-8 0-11-15,-23 3 12 0,-12 4-29 0,-11 0 18 16,-6 2-55-16,-4 1-89 0,-6-1 0 16,-3 4 0-16,-1-1 0 0,-4 1 0 0,1-2 0 15,-6 2 0-15,-10 2 0 0,23-2 0 0,-23 2 0 16,13-1 0-16,-13 1-450 0,0 0-242 0,10 7-177 15,-10-7-41-15,0 0-49 0,-6 9-409 16,6-9-1035-16</inkml:trace>
  <inkml:trace contextRef="#ctx0" brushRef="#br0" timeOffset="35481.14">19220 11830 118 0,'0'0'420'0,"-16"4"-119"0,16-4-21 0,-11 3-37 16,11-3-12-16,0 0-5 0,-14 4 17 0,14-4-26 15,0 0 7-15,0 0-2 0,-13 3 18 0,13-3-21 16,0 0 12-16,0 0-22 0,0 0-8 0,0 0-47 15,0 0-29-15,13-14-29 0,-1 5-13 16,9-2-16-16,4-4-7 0,4-1-12 0,6-5 15 16,0 0-3-16,2-1 3 0,0 1-8 15,0-1 0-15,1 2-1 0,-3-2 0 0,-8 6-5 16,0 2-10-16,-5 1 5 0,-3 3-10 0,-3-1-1 16,-1 4-11-16,-3-1-2 0,-1 1-2 0,-1 1-6 15,0 0 0-15,-10 6-8 0,15-7-3 0,-15 7-7 16,8-6-5-16,-8 6-7 0,0 0 5 0,0 0 3 15,0 0-1-15,-21 16-6 0,1-2 20 16,-11 10-11-16,-6 1-4 0,-3 3-3 0,-14 14-2 16,1 0 13-16,-1-2-7 0,11-1 0 0,5-7-2 15,1 1 3-15,4-1 5 0,0-5-6 16,8-2 2-16,2-6-2 0,7-3 4 0,1-1 6 16,1-4 0-16,4-1 5 0,-1-1 6 0,5 2 46 15,6-11 18-15,-10 7 17 0,10-7-24 0,10-3 14 16,5-6-11-16,5-2 10 0,7-8 0 0,8 0 10 15,2-6 22-15,3 1 13 0,-1-1-16 16,0-2-19-16,5 2-35 0,-3-2 18 0,0 2-46 16,-1 1 28-16,-3-2-40 0,-2 4 29 0,-6 5-39 15,-4-1 28-15,-5 8-38 0,-1-2 29 16,-4 2-39-16,-3 1 6 0,-2 1-66 0,1 1-50 16,-1 1-129-16,-10 6-69 0,12-10-5 0,-12 10-44 15,13-8-32-15,-13 8-36 0,0 0-63 16,0 0-27-16,0 0-408 0,0 0-592 0</inkml:trace>
  <inkml:trace contextRef="#ctx0" brushRef="#br0" timeOffset="42514.13">22310 7033 302 0,'0'0'271'16,"-6"-14"-60"-16,6 14-39 0,-8-14-20 0,8 14-10 15,-10-16-23-15,1 9 23 0,1-3-25 16,0 3 1-16,-3-2-28 0,-1 0-2 0,-2 1-14 16,-1 0-12-16,-3 0-7 0,-3-1 1 0,-2 2-9 15,-2-3-11-15,-4 3 8 0,-2-1-8 0,-2 1-4 16,-6-1-15-16,0 1 13 0,-11 1-14 0,-4 0 5 16,-1 1-2-16,-3 0 1 0,-2 2 12 15,-4 0 10-15,0 2 5 0,-5-1-5 0,-1 2-1 16,-25 0 5-16,16 2 5 0,11 0-4 0,-23 1-4 15,17 1 0-15,8 3-2 0,-21 1 1 16,17 2 1-16,8 0-7 0,2-1-5 0,-21 7-4 16,17-1 3-16,-13 5-9 0,18 1 0 15,5-5-12-15,-16 11 11 0,14-2-6 0,8-2-2 16,-14 10-1-16,13-5-2 0,9 0 3 0,3-1 9 16,4 0-11-16,4 0 9 0,6 2-15 15,11-2 13-15,4-1-5 0,8 0 11 0,10 5 3 0,13 2 11 16,14 1-7-16,29 5 2 0,15-6 0 15,18-3 6-15,15-7-10 0,76 2-5 0,-39-12-2 16,-19-6-4-16,6-7 0 0,77-7-7 0,-55-6-1 16,32-9-3-16,-52-2 4 0,-28 0-2 15,-2-3 4-15,-5-6 0 0,-4-1-12 0,-6-2 24 16,-8 0-14-16,-10-3 19 0,-9 3-2 0,-23 5 25 16,-9 5-14-16,-14 4 21 0,-7 2-26 15,-9 0 2-15,-6 3-23 0,-10-2 8 0,-9 1-15 16,-10 2 8-16,-16 1-25 0,-9 3-90 0,-6 7-126 15,-10 2-84-15,-30 7-117 0,1 5-522 16,4 6-608-16</inkml:trace>
  <inkml:trace contextRef="#ctx0" brushRef="#br0" timeOffset="43695.01">22403 7314 328 0,'0'0'428'0,"-14"-3"-83"0,14 3-45 0,0 0-52 16,0 0 2-16,0 0-27 0,-12-1-30 15,12 1-48-15,0 0-17 0,12-6-44 0,0 1 0 0,3 2-31 16,3 2 4-16,5-2-24 0,4 0 3 16,2-1-17-16,2 0 6 0,0 3-23 0,6-2 18 15,3 2-22-15,-3-1 11 0,-4 0-46 0,-2 0-24 16,0-2-27-16,-6 3 9 0,-3-2-6 0,-3 2-1 15,0-1-3-15,-5-2 13 0,-4 1 4 16,-10 3 17-16,11-6 17 0,-11 6 3 0,0 0-3 16,-13-9-1-16,13 9 22 0,-22-5 10 0,9 4 5 15,-1-2-1-15,1 0 6 0,1 2 5 0,12 1 15 16,-21-4 9-16,21 4 11 0,-12-3-6 16,12 3-4-16,0 0 0 0,0 0-7 0,0 0 3 15,0 0-4-15,20 5-3 0,-7 0-11 0,3-1 14 16,1 2-11-16,2 1 13 0,-3-1-14 0,1 1 15 15,-3-2-10-15,-2 3 20 0,1-2-20 16,-5 1 19-16,-8-7 4 0,11 16 29 0,-11-16-11 16,-7 18 6-16,-1-9-25 0,-4 2 7 0,-3-1-19 15,-3 1 8-15,-1 1-9 0,-2 0-65 0,3-1-143 16,1-3-178-16,1 0-422 0,1 1-377 16</inkml:trace>
  <inkml:trace contextRef="#ctx0" brushRef="#br0" timeOffset="44159.67">23456 6965 347 0,'0'0'385'16,"8"-18"-49"-16,-8 18-41 0,6-15-10 0,-6 15-30 16,4-10-35-16,-4 10-47 0,0 0-39 15,4-12-27-15,-4 12-29 0,0 0-13 0,0 0-5 16,0 0 14-16,-8 21 17 0,2-5 7 0,-2 4-11 16,-3 3-2-16,-1 7-14 0,-1 0-5 0,-1 1-12 15,-3 2-10-15,1 4-8 0,-3-1 14 16,5-6-27-16,-1 2 11 0,1-4-16 0,2 1 14 15,1-7-22-15,1-1 13 0,4-3-27 0,-3-2-54 16,3-2-91-16,2-2-43 0,-2-2-84 0,6-10-109 16,-8 12-55-16,8-12-238 0,0 0-236 15</inkml:trace>
  <inkml:trace contextRef="#ctx0" brushRef="#br0" timeOffset="44321.97">23218 7314 336 0,'0'0'389'0,"0"-22"-42"0,0 22-36 16,2-20-34-16,2 8-31 0,0 1-21 0,2-1-25 15,3 2-1-15,-1-1-27 0,4 0-9 16,1 1-23-16,3 1-19 0,-1 0-21 0,3 0-19 16,3 1-15-16,-2 1-15 0,-1 2-7 0,1-1-11 15,2 2-7-15,-3 0-8 0,1 0-33 0,-1 1-91 16,-1-1-144-16,-3 3-46 0,1 0-105 16,-15 1-380-16,23-2-375 0</inkml:trace>
  <inkml:trace contextRef="#ctx0" brushRef="#br0" timeOffset="44528.11">23530 7281 189 0,'0'0'502'16,"0"0"-118"-16,0 0-89 0,0 0-47 16,0 0-49-16,-4 11-30 0,4-11 21 0,-6 11 23 15,6-11-15-15,-11 15-26 0,7-7-28 16,-4 3-9-16,2-1-37 0,0-1 0 0,-1 2-32 15,1 0 3-15,0-3-28 0,0 3 10 0,0-3-23 16,1 3 13-16,-1-1-29 0,6-10-131 0,-8 16-184 16,8-16-672-16,-2 11-630 0</inkml:trace>
  <inkml:trace contextRef="#ctx0" brushRef="#br0" timeOffset="44945.67">22980 7714 607 0,'0'0'520'0,"0"0"-145"0,0 0-51 16,0 0-44-16,0 0-12 0,21-5-36 0,-3 2-16 15,9-1-37-15,8 0-37 0,7-3-24 0,5 3-28 16,7-3-16-16,0 3-14 0,4 1-18 16,-2-2-3-16,1 1-9 0,-3 1-9 0,0-1-6 15,-11 1-15-15,1 1-65 0,-5 1-120 0,-8-2-39 16,-2 1-121-16,-6 2-103 0,-3-2-299 16,-1 2-331-16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5/22/2022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105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natural language understanding (NLU) tasks, there is a hierarchy of lenses through which we can extract meaning — from words to sentences to paragraphs to documents. At the document level, one of the most useful ways to understand text is by analyzing its </a:t>
            </a:r>
            <a:r>
              <a:rPr lang="en-US" sz="1200" b="0" i="1" kern="1200" dirty="0">
                <a:solidFill>
                  <a:schemeClr val="tx1"/>
                </a:solidFill>
                <a:effectLst/>
                <a:latin typeface="+mn-lt"/>
                <a:ea typeface="+mn-ea"/>
                <a:cs typeface="+mn-cs"/>
              </a:rPr>
              <a:t>topics</a:t>
            </a:r>
            <a:r>
              <a:rPr lang="en-US" sz="1200" b="0" i="0" kern="1200" dirty="0">
                <a:solidFill>
                  <a:schemeClr val="tx1"/>
                </a:solidFill>
                <a:effectLst/>
                <a:latin typeface="+mn-lt"/>
                <a:ea typeface="+mn-ea"/>
                <a:cs typeface="+mn-cs"/>
              </a:rPr>
              <a:t>. The process of learning, recognizing, and extracting these topics across a collection of documents is called topic modeling.</a:t>
            </a:r>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7</a:t>
            </a:fld>
            <a:endParaRPr lang="en-US"/>
          </a:p>
        </p:txBody>
      </p:sp>
    </p:spTree>
    <p:extLst>
      <p:ext uri="{BB962C8B-B14F-4D97-AF65-F5344CB8AC3E}">
        <p14:creationId xmlns:p14="http://schemas.microsoft.com/office/powerpoint/2010/main" val="41859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22-05-2022</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22-05-2022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22-05-2022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22-05-2022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22-05-2022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22-05-2022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22-05-2022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22-05-2022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22-05-2022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22-05-2022</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22-05-2022</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793604851"/>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22-05-2022</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22-05-2022</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22-05-2022</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22-05-2022</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22-05-2022</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22-05-2022</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22-05-2022</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22-05-2022</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22-05-2022</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 id="2147483723"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2.jpeg"/><Relationship Id="rId1" Type="http://schemas.openxmlformats.org/officeDocument/2006/relationships/slideLayout" Target="../slideLayouts/slideLayout19.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5.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8.png"/><Relationship Id="rId1" Type="http://schemas.openxmlformats.org/officeDocument/2006/relationships/slideLayout" Target="../slideLayouts/slideLayout11.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6" y="2339994"/>
            <a:ext cx="8909003"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3200" dirty="0">
                <a:latin typeface="Proxima Nova Light" panose="02000506030000020004" pitchFamily="2" charset="77"/>
              </a:rPr>
              <a:t>Automatic Ticket Classification</a:t>
            </a:r>
            <a:endParaRPr lang="en-IN" sz="32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496746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22-05-2022</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88903" y="1494591"/>
            <a:ext cx="6895272" cy="2610048"/>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a:p>
            <a:pPr algn="l"/>
            <a:endParaRPr lang="en-IN" sz="3600" dirty="0">
              <a:latin typeface="Proxima Nova Light" panose="02000506030000020004" pitchFamily="2" charset="77"/>
            </a:endParaRPr>
          </a:p>
          <a:p>
            <a:pPr algn="l"/>
            <a:endParaRPr lang="en-IN" sz="9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0" y="716037"/>
            <a:ext cx="2603231"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22-05-2022</a:t>
            </a:fld>
            <a:endParaRPr lang="en-IN" dirty="0"/>
          </a:p>
        </p:txBody>
      </p:sp>
      <p:sp>
        <p:nvSpPr>
          <p:cNvPr id="3" name="Slide Number Placeholder 2"/>
          <p:cNvSpPr>
            <a:spLocks noGrp="1"/>
          </p:cNvSpPr>
          <p:nvPr>
            <p:ph type="sldNum" sz="quarter" idx="12"/>
          </p:nvPr>
        </p:nvSpPr>
        <p:spPr>
          <a:xfrm>
            <a:off x="6553670" y="4516965"/>
            <a:ext cx="2057400" cy="273844"/>
          </a:xfrm>
        </p:spPr>
        <p:txBody>
          <a:bodyPr/>
          <a:lstStyle/>
          <a:p>
            <a:r>
              <a:rPr lang="en-IN" dirty="0"/>
              <a:t>21</a:t>
            </a:r>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22-05-2022</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1" y="0"/>
            <a:ext cx="3259769" cy="4041775"/>
          </a:xfrm>
          <a:prstGeom prst="rect">
            <a:avLst/>
          </a:prstGeom>
          <a:noFill/>
          <a:ln>
            <a:noFill/>
          </a:ln>
        </p:spPr>
      </p:pic>
      <p:sp>
        <p:nvSpPr>
          <p:cNvPr id="401" name="Google Shape;401;p24"/>
          <p:cNvSpPr txBox="1"/>
          <p:nvPr/>
        </p:nvSpPr>
        <p:spPr>
          <a:xfrm>
            <a:off x="635172" y="1063036"/>
            <a:ext cx="3259769"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600" b="1" i="0" u="none" strike="noStrike" cap="none" dirty="0">
                <a:solidFill>
                  <a:srgbClr val="FFFFFF"/>
                </a:solidFill>
                <a:latin typeface="Proxima Nova"/>
                <a:ea typeface="Proxima Nova"/>
                <a:cs typeface="Proxima Nova"/>
                <a:sym typeface="Proxima Nova"/>
              </a:rPr>
              <a:t>Course :</a:t>
            </a:r>
            <a:r>
              <a:rPr lang="en-IN" sz="1600" b="0" i="0" u="none" strike="noStrike" cap="none" dirty="0">
                <a:solidFill>
                  <a:schemeClr val="lt1"/>
                </a:solidFill>
                <a:latin typeface="Proxima Nova"/>
                <a:ea typeface="Proxima Nova"/>
                <a:cs typeface="Proxima Nova"/>
                <a:sym typeface="Proxima Nova"/>
              </a:rPr>
              <a:t> Machine Learning</a:t>
            </a:r>
            <a:endParaRPr sz="1600" dirty="0"/>
          </a:p>
          <a:p>
            <a:pPr lvl="0">
              <a:lnSpc>
                <a:spcPct val="90000"/>
              </a:lnSpc>
              <a:spcBef>
                <a:spcPts val="1000"/>
              </a:spcBef>
              <a:buClr>
                <a:srgbClr val="000000"/>
              </a:buClr>
              <a:buSzPts val="1800"/>
            </a:pPr>
            <a:r>
              <a:rPr lang="en-IN" sz="1600" b="1" i="0" u="none" strike="noStrike" cap="none" dirty="0">
                <a:solidFill>
                  <a:srgbClr val="FFFFFF"/>
                </a:solidFill>
                <a:latin typeface="Proxima Nova"/>
                <a:ea typeface="Proxima Nova"/>
                <a:cs typeface="Proxima Nova"/>
                <a:sym typeface="Proxima Nova"/>
              </a:rPr>
              <a:t>Lecture </a:t>
            </a:r>
            <a:r>
              <a:rPr lang="en-IN" sz="1600" b="1" dirty="0">
                <a:solidFill>
                  <a:srgbClr val="FFFFFF"/>
                </a:solidFill>
                <a:latin typeface="Proxima Nova"/>
                <a:ea typeface="Proxima Nova"/>
                <a:cs typeface="Proxima Nova"/>
                <a:sym typeface="Proxima Nova"/>
              </a:rPr>
              <a:t>On</a:t>
            </a:r>
            <a:r>
              <a:rPr lang="en-IN" sz="1600" b="1" i="0" u="none" strike="noStrike" cap="none" dirty="0">
                <a:solidFill>
                  <a:srgbClr val="FFFFFF"/>
                </a:solidFill>
                <a:latin typeface="Proxima Nova"/>
                <a:ea typeface="Proxima Nova"/>
                <a:cs typeface="Proxima Nova"/>
                <a:sym typeface="Proxima Nova"/>
              </a:rPr>
              <a:t> :</a:t>
            </a:r>
            <a:r>
              <a:rPr lang="en-IN" sz="1600" b="0" i="0" u="none" strike="noStrike" cap="none" dirty="0">
                <a:solidFill>
                  <a:srgbClr val="FFFFFF"/>
                </a:solidFill>
                <a:latin typeface="Proxima Nova"/>
                <a:ea typeface="Proxima Nova"/>
                <a:cs typeface="Proxima Nova"/>
                <a:sym typeface="Proxima Nova"/>
              </a:rPr>
              <a:t> Pre </a:t>
            </a:r>
            <a:r>
              <a:rPr lang="en-IN" sz="1600" dirty="0">
                <a:solidFill>
                  <a:schemeClr val="lt1"/>
                </a:solidFill>
                <a:latin typeface="Proxima Nova"/>
              </a:rPr>
              <a:t>Assignment</a:t>
            </a:r>
          </a:p>
          <a:p>
            <a:pPr lvl="0">
              <a:lnSpc>
                <a:spcPct val="90000"/>
              </a:lnSpc>
              <a:spcBef>
                <a:spcPts val="1000"/>
              </a:spcBef>
              <a:buClr>
                <a:srgbClr val="000000"/>
              </a:buClr>
              <a:buSzPts val="1800"/>
            </a:pPr>
            <a:r>
              <a:rPr lang="en-IN" sz="1600" b="1" i="0" u="none" strike="noStrike" cap="none" dirty="0">
                <a:solidFill>
                  <a:srgbClr val="FFFFFF"/>
                </a:solidFill>
                <a:latin typeface="Proxima Nova"/>
                <a:ea typeface="Proxima Nova"/>
                <a:cs typeface="Proxima Nova"/>
                <a:sym typeface="Proxima Nova"/>
              </a:rPr>
              <a:t>Instructor :</a:t>
            </a:r>
            <a:r>
              <a:rPr lang="en-IN" sz="1600" b="0" i="0" u="none" strike="noStrike" cap="none" dirty="0">
                <a:solidFill>
                  <a:schemeClr val="lt1"/>
                </a:solidFill>
                <a:latin typeface="Proxima Nova"/>
                <a:ea typeface="Proxima Nova"/>
                <a:cs typeface="Proxima Nova"/>
                <a:sym typeface="Proxima Nova"/>
              </a:rPr>
              <a:t> Manish Kumar</a:t>
            </a:r>
            <a:endParaRPr sz="16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22-05-2022</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6" name="TextBox 5">
            <a:extLst>
              <a:ext uri="{FF2B5EF4-FFF2-40B4-BE49-F238E27FC236}">
                <a16:creationId xmlns:a16="http://schemas.microsoft.com/office/drawing/2014/main" id="{F48FC0CD-856B-49A5-AF63-EEC8C224ABC1}"/>
              </a:ext>
            </a:extLst>
          </p:cNvPr>
          <p:cNvSpPr txBox="1"/>
          <p:nvPr/>
        </p:nvSpPr>
        <p:spPr>
          <a:xfrm>
            <a:off x="704537" y="1012236"/>
            <a:ext cx="7592518" cy="2862322"/>
          </a:xfrm>
          <a:prstGeom prst="rect">
            <a:avLst/>
          </a:prstGeom>
          <a:noFill/>
        </p:spPr>
        <p:txBody>
          <a:bodyPr wrap="square">
            <a:spAutoFit/>
          </a:bodyPr>
          <a:lstStyle/>
          <a:p>
            <a:pPr algn="ctr"/>
            <a:r>
              <a:rPr lang="en-US" sz="2000" b="1" dirty="0">
                <a:solidFill>
                  <a:schemeClr val="bg1"/>
                </a:solidFill>
              </a:rPr>
              <a:t>Agenda</a:t>
            </a:r>
          </a:p>
          <a:p>
            <a:pPr algn="ctr"/>
            <a:endParaRPr lang="en-US" sz="2000" dirty="0">
              <a:solidFill>
                <a:schemeClr val="bg1"/>
              </a:solidFill>
            </a:endParaRPr>
          </a:p>
          <a:p>
            <a:pPr marL="0" lvl="1" indent="-285750">
              <a:buFont typeface="Arial" panose="020B0604020202020204" pitchFamily="34" charset="0"/>
              <a:buChar char="•"/>
            </a:pPr>
            <a:r>
              <a:rPr lang="en-US" sz="2000" dirty="0">
                <a:solidFill>
                  <a:schemeClr val="bg1"/>
                </a:solidFill>
              </a:rPr>
              <a:t>Problem Statement walkthrough</a:t>
            </a:r>
          </a:p>
          <a:p>
            <a:pPr marL="971550" lvl="3" indent="-342900">
              <a:buFont typeface="Wingdings" panose="05000000000000000000" pitchFamily="2" charset="2"/>
              <a:buChar char="ü"/>
            </a:pPr>
            <a:r>
              <a:rPr lang="en-US" sz="2000" dirty="0">
                <a:solidFill>
                  <a:schemeClr val="bg1"/>
                </a:solidFill>
              </a:rPr>
              <a:t>Business Objective</a:t>
            </a:r>
          </a:p>
          <a:p>
            <a:pPr marL="971550" lvl="3" indent="-342900">
              <a:buFont typeface="Wingdings" panose="05000000000000000000" pitchFamily="2" charset="2"/>
              <a:buChar char="ü"/>
            </a:pPr>
            <a:r>
              <a:rPr lang="en-US" sz="2000" dirty="0">
                <a:solidFill>
                  <a:schemeClr val="bg1"/>
                </a:solidFill>
              </a:rPr>
              <a:t>Analytical Objective </a:t>
            </a:r>
          </a:p>
          <a:p>
            <a:pPr marL="628650" lvl="3"/>
            <a:endParaRPr lang="en-US" sz="2000" dirty="0">
              <a:solidFill>
                <a:schemeClr val="bg1"/>
              </a:solidFill>
            </a:endParaRPr>
          </a:p>
          <a:p>
            <a:pPr marL="0" lvl="1" indent="-285750">
              <a:buFont typeface="Arial" panose="020B0604020202020204" pitchFamily="34" charset="0"/>
              <a:buChar char="•"/>
            </a:pPr>
            <a:r>
              <a:rPr lang="en-US" sz="2000" dirty="0">
                <a:solidFill>
                  <a:schemeClr val="bg1"/>
                </a:solidFill>
              </a:rPr>
              <a:t>Solution Approach</a:t>
            </a:r>
          </a:p>
          <a:p>
            <a:pPr marL="0" lvl="1" indent="-285750">
              <a:buFont typeface="Arial" panose="020B0604020202020204" pitchFamily="34" charset="0"/>
              <a:buChar char="•"/>
            </a:pPr>
            <a:endParaRPr lang="en-US" sz="2000" dirty="0">
              <a:solidFill>
                <a:schemeClr val="bg1"/>
              </a:solidFill>
            </a:endParaRPr>
          </a:p>
          <a:p>
            <a:pPr marL="0" lvl="1" indent="-285750">
              <a:buFont typeface="Arial" panose="020B0604020202020204" pitchFamily="34" charset="0"/>
              <a:buChar char="•"/>
            </a:pPr>
            <a:r>
              <a:rPr lang="en-US" sz="2000" dirty="0">
                <a:solidFill>
                  <a:schemeClr val="bg1"/>
                </a:solidFill>
              </a:rPr>
              <a:t>Starter Code Walkthrough</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2CA1B77-6675-6942-460D-17F109420003}"/>
                  </a:ext>
                </a:extLst>
              </p14:cNvPr>
              <p14:cNvContentPartPr/>
              <p14:nvPr/>
            </p14:nvContentPartPr>
            <p14:xfrm>
              <a:off x="459000" y="2028600"/>
              <a:ext cx="1310400" cy="1841040"/>
            </p14:xfrm>
          </p:contentPart>
        </mc:Choice>
        <mc:Fallback>
          <p:pic>
            <p:nvPicPr>
              <p:cNvPr id="2" name="Ink 1">
                <a:extLst>
                  <a:ext uri="{FF2B5EF4-FFF2-40B4-BE49-F238E27FC236}">
                    <a16:creationId xmlns:a16="http://schemas.microsoft.com/office/drawing/2014/main" id="{F2CA1B77-6675-6942-460D-17F109420003}"/>
                  </a:ext>
                </a:extLst>
              </p:cNvPr>
              <p:cNvPicPr/>
              <p:nvPr/>
            </p:nvPicPr>
            <p:blipFill>
              <a:blip r:embed="rId3"/>
              <a:stretch>
                <a:fillRect/>
              </a:stretch>
            </p:blipFill>
            <p:spPr>
              <a:xfrm>
                <a:off x="449640" y="2019240"/>
                <a:ext cx="1329120" cy="1859760"/>
              </a:xfrm>
              <a:prstGeom prst="rect">
                <a:avLst/>
              </a:prstGeom>
            </p:spPr>
          </p:pic>
        </mc:Fallback>
      </mc:AlternateContent>
    </p:spTree>
    <p:extLst>
      <p:ext uri="{BB962C8B-B14F-4D97-AF65-F5344CB8AC3E}">
        <p14:creationId xmlns:p14="http://schemas.microsoft.com/office/powerpoint/2010/main" val="11472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5915D-4D24-420D-9700-BF83FACC1606}"/>
              </a:ext>
            </a:extLst>
          </p:cNvPr>
          <p:cNvSpPr>
            <a:spLocks noGrp="1"/>
          </p:cNvSpPr>
          <p:nvPr>
            <p:ph type="dt" sz="half" idx="10"/>
          </p:nvPr>
        </p:nvSpPr>
        <p:spPr/>
        <p:txBody>
          <a:bodyPr/>
          <a:lstStyle/>
          <a:p>
            <a:fld id="{9E6D2E29-3933-614D-82C7-D215195ADAE0}" type="datetime1">
              <a:rPr lang="en-IN" smtClean="0"/>
              <a:t>22-05-2022</a:t>
            </a:fld>
            <a:endParaRPr lang="en-IN"/>
          </a:p>
        </p:txBody>
      </p:sp>
      <p:sp>
        <p:nvSpPr>
          <p:cNvPr id="3" name="Slide Number Placeholder 2">
            <a:extLst>
              <a:ext uri="{FF2B5EF4-FFF2-40B4-BE49-F238E27FC236}">
                <a16:creationId xmlns:a16="http://schemas.microsoft.com/office/drawing/2014/main" id="{51CFD6E1-5570-4065-B964-D7C84E99F205}"/>
              </a:ext>
            </a:extLst>
          </p:cNvPr>
          <p:cNvSpPr>
            <a:spLocks noGrp="1"/>
          </p:cNvSpPr>
          <p:nvPr>
            <p:ph type="sldNum" sz="quarter" idx="12"/>
          </p:nvPr>
        </p:nvSpPr>
        <p:spPr/>
        <p:txBody>
          <a:bodyPr/>
          <a:lstStyle/>
          <a:p>
            <a:fld id="{273EEA2F-D825-49D3-9C25-497F06EFD3F7}" type="slidenum">
              <a:rPr lang="en-IN" smtClean="0"/>
              <a:t>4</a:t>
            </a:fld>
            <a:endParaRPr lang="en-IN"/>
          </a:p>
        </p:txBody>
      </p:sp>
      <p:sp>
        <p:nvSpPr>
          <p:cNvPr id="5" name="Title 4">
            <a:extLst>
              <a:ext uri="{FF2B5EF4-FFF2-40B4-BE49-F238E27FC236}">
                <a16:creationId xmlns:a16="http://schemas.microsoft.com/office/drawing/2014/main" id="{E3D7FF42-A6AA-48E4-B0E6-D7DAA07C61F4}"/>
              </a:ext>
            </a:extLst>
          </p:cNvPr>
          <p:cNvSpPr>
            <a:spLocks noGrp="1"/>
          </p:cNvSpPr>
          <p:nvPr>
            <p:ph type="title"/>
          </p:nvPr>
        </p:nvSpPr>
        <p:spPr>
          <a:xfrm>
            <a:off x="316679" y="121966"/>
            <a:ext cx="6404161" cy="382564"/>
          </a:xfrm>
        </p:spPr>
        <p:txBody>
          <a:bodyPr/>
          <a:lstStyle/>
          <a:p>
            <a:r>
              <a:rPr lang="en-IN" dirty="0"/>
              <a:t>Automatic Ticket Classification</a:t>
            </a:r>
          </a:p>
        </p:txBody>
      </p:sp>
      <p:sp>
        <p:nvSpPr>
          <p:cNvPr id="11" name="TextBox 10">
            <a:extLst>
              <a:ext uri="{FF2B5EF4-FFF2-40B4-BE49-F238E27FC236}">
                <a16:creationId xmlns:a16="http://schemas.microsoft.com/office/drawing/2014/main" id="{77CBE801-9781-4430-BAD7-2885DE82B8C2}"/>
              </a:ext>
            </a:extLst>
          </p:cNvPr>
          <p:cNvSpPr txBox="1"/>
          <p:nvPr/>
        </p:nvSpPr>
        <p:spPr>
          <a:xfrm>
            <a:off x="400050" y="963227"/>
            <a:ext cx="8423910" cy="1200329"/>
          </a:xfrm>
          <a:prstGeom prst="rect">
            <a:avLst/>
          </a:prstGeom>
          <a:noFill/>
        </p:spPr>
        <p:txBody>
          <a:bodyPr wrap="square">
            <a:spAutoFit/>
          </a:bodyPr>
          <a:lstStyle/>
          <a:p>
            <a:r>
              <a:rPr lang="en-US" b="0" i="0" dirty="0">
                <a:solidFill>
                  <a:srgbClr val="091E42"/>
                </a:solidFill>
                <a:effectLst/>
                <a:latin typeface="freight-text-pro"/>
              </a:rPr>
              <a:t>These customer complaints are unstructured text data; so, traditionally, companies need to allocate the task of evaluating and assigning each ticket to the relevant department to multiple support employees. This becomes tedious as the company grows and has a large customer base</a:t>
            </a:r>
            <a:endParaRPr lang="en-IN" dirty="0"/>
          </a:p>
        </p:txBody>
      </p:sp>
      <p:pic>
        <p:nvPicPr>
          <p:cNvPr id="1030" name="Picture 6" descr="Complaints and service standards - Economic Regulation Authority Western  Australia">
            <a:extLst>
              <a:ext uri="{FF2B5EF4-FFF2-40B4-BE49-F238E27FC236}">
                <a16:creationId xmlns:a16="http://schemas.microsoft.com/office/drawing/2014/main" id="{1A630F40-4886-4E28-B40E-58008C229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425133"/>
            <a:ext cx="3489960" cy="208055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F82E711-5C2C-403F-8916-394F9C58407B}"/>
              </a:ext>
            </a:extLst>
          </p:cNvPr>
          <p:cNvSpPr txBox="1"/>
          <p:nvPr/>
        </p:nvSpPr>
        <p:spPr>
          <a:xfrm>
            <a:off x="464820" y="2617035"/>
            <a:ext cx="4844639" cy="1754326"/>
          </a:xfrm>
          <a:prstGeom prst="rect">
            <a:avLst/>
          </a:prstGeom>
          <a:noFill/>
        </p:spPr>
        <p:txBody>
          <a:bodyPr wrap="square">
            <a:spAutoFit/>
          </a:bodyPr>
          <a:lstStyle/>
          <a:p>
            <a:r>
              <a:rPr lang="en-US" b="0" i="0" dirty="0">
                <a:solidFill>
                  <a:srgbClr val="091E42"/>
                </a:solidFill>
                <a:effectLst/>
                <a:latin typeface="freight-text-pro"/>
              </a:rPr>
              <a:t>In this case study, you will be working as an NLP engineer for a financial company that wants to automate its customer support tickets system. As a financial company, the firm has many products and services such as credit cards, banking and mortgages/loans. </a:t>
            </a:r>
            <a:endParaRPr lang="en-IN"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59060FB-3081-B5E5-C47C-970DE388DDE3}"/>
                  </a:ext>
                </a:extLst>
              </p14:cNvPr>
              <p14:cNvContentPartPr/>
              <p14:nvPr/>
            </p14:nvContentPartPr>
            <p14:xfrm>
              <a:off x="2525760" y="1735560"/>
              <a:ext cx="3968280" cy="1176120"/>
            </p14:xfrm>
          </p:contentPart>
        </mc:Choice>
        <mc:Fallback>
          <p:pic>
            <p:nvPicPr>
              <p:cNvPr id="6" name="Ink 5">
                <a:extLst>
                  <a:ext uri="{FF2B5EF4-FFF2-40B4-BE49-F238E27FC236}">
                    <a16:creationId xmlns:a16="http://schemas.microsoft.com/office/drawing/2014/main" id="{C59060FB-3081-B5E5-C47C-970DE388DDE3}"/>
                  </a:ext>
                </a:extLst>
              </p:cNvPr>
              <p:cNvPicPr/>
              <p:nvPr/>
            </p:nvPicPr>
            <p:blipFill>
              <a:blip r:embed="rId4"/>
              <a:stretch>
                <a:fillRect/>
              </a:stretch>
            </p:blipFill>
            <p:spPr>
              <a:xfrm>
                <a:off x="2516400" y="1726200"/>
                <a:ext cx="3987000" cy="1194840"/>
              </a:xfrm>
              <a:prstGeom prst="rect">
                <a:avLst/>
              </a:prstGeom>
            </p:spPr>
          </p:pic>
        </mc:Fallback>
      </mc:AlternateContent>
    </p:spTree>
    <p:extLst>
      <p:ext uri="{BB962C8B-B14F-4D97-AF65-F5344CB8AC3E}">
        <p14:creationId xmlns:p14="http://schemas.microsoft.com/office/powerpoint/2010/main" val="350826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6F81F-74A3-2525-BE3A-D605BF919EAE}"/>
              </a:ext>
            </a:extLst>
          </p:cNvPr>
          <p:cNvSpPr>
            <a:spLocks noGrp="1"/>
          </p:cNvSpPr>
          <p:nvPr>
            <p:ph type="dt" sz="half" idx="10"/>
          </p:nvPr>
        </p:nvSpPr>
        <p:spPr/>
        <p:txBody>
          <a:bodyPr/>
          <a:lstStyle/>
          <a:p>
            <a:fld id="{9E6D2E29-3933-614D-82C7-D215195ADAE0}" type="datetime1">
              <a:rPr lang="en-IN" smtClean="0"/>
              <a:t>22-05-2022</a:t>
            </a:fld>
            <a:endParaRPr lang="en-IN"/>
          </a:p>
        </p:txBody>
      </p:sp>
      <p:sp>
        <p:nvSpPr>
          <p:cNvPr id="3" name="Slide Number Placeholder 2">
            <a:extLst>
              <a:ext uri="{FF2B5EF4-FFF2-40B4-BE49-F238E27FC236}">
                <a16:creationId xmlns:a16="http://schemas.microsoft.com/office/drawing/2014/main" id="{3504ED8E-71A5-431A-0846-CD70C677A644}"/>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4" name="Content Placeholder 3">
            <a:extLst>
              <a:ext uri="{FF2B5EF4-FFF2-40B4-BE49-F238E27FC236}">
                <a16:creationId xmlns:a16="http://schemas.microsoft.com/office/drawing/2014/main" id="{AE239355-BA9D-9AA0-F587-CF352E94C870}"/>
              </a:ext>
            </a:extLst>
          </p:cNvPr>
          <p:cNvSpPr>
            <a:spLocks noGrp="1"/>
          </p:cNvSpPr>
          <p:nvPr>
            <p:ph idx="15"/>
          </p:nvPr>
        </p:nvSpPr>
        <p:spPr/>
        <p:txBody>
          <a:bodyPr/>
          <a:lstStyle/>
          <a:p>
            <a:endParaRPr lang="en-IN"/>
          </a:p>
        </p:txBody>
      </p:sp>
      <p:sp>
        <p:nvSpPr>
          <p:cNvPr id="5" name="Title 4">
            <a:extLst>
              <a:ext uri="{FF2B5EF4-FFF2-40B4-BE49-F238E27FC236}">
                <a16:creationId xmlns:a16="http://schemas.microsoft.com/office/drawing/2014/main" id="{3B7332A8-2318-AC33-1D04-C34B61E44E75}"/>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A6530D6-2766-1388-A3FD-1A27933AF5C2}"/>
                  </a:ext>
                </a:extLst>
              </p14:cNvPr>
              <p14:cNvContentPartPr/>
              <p14:nvPr/>
            </p14:nvContentPartPr>
            <p14:xfrm>
              <a:off x="123480" y="686160"/>
              <a:ext cx="8119080" cy="4479480"/>
            </p14:xfrm>
          </p:contentPart>
        </mc:Choice>
        <mc:Fallback>
          <p:pic>
            <p:nvPicPr>
              <p:cNvPr id="6" name="Ink 5">
                <a:extLst>
                  <a:ext uri="{FF2B5EF4-FFF2-40B4-BE49-F238E27FC236}">
                    <a16:creationId xmlns:a16="http://schemas.microsoft.com/office/drawing/2014/main" id="{8A6530D6-2766-1388-A3FD-1A27933AF5C2}"/>
                  </a:ext>
                </a:extLst>
              </p:cNvPr>
              <p:cNvPicPr/>
              <p:nvPr/>
            </p:nvPicPr>
            <p:blipFill>
              <a:blip r:embed="rId3"/>
              <a:stretch>
                <a:fillRect/>
              </a:stretch>
            </p:blipFill>
            <p:spPr>
              <a:xfrm>
                <a:off x="114120" y="676800"/>
                <a:ext cx="8137800" cy="4498200"/>
              </a:xfrm>
              <a:prstGeom prst="rect">
                <a:avLst/>
              </a:prstGeom>
            </p:spPr>
          </p:pic>
        </mc:Fallback>
      </mc:AlternateContent>
    </p:spTree>
    <p:extLst>
      <p:ext uri="{BB962C8B-B14F-4D97-AF65-F5344CB8AC3E}">
        <p14:creationId xmlns:p14="http://schemas.microsoft.com/office/powerpoint/2010/main" val="40181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6842F-CDF2-4C96-BBD0-05944B03720B}"/>
              </a:ext>
            </a:extLst>
          </p:cNvPr>
          <p:cNvSpPr>
            <a:spLocks noGrp="1"/>
          </p:cNvSpPr>
          <p:nvPr>
            <p:ph type="dt" sz="half" idx="10"/>
          </p:nvPr>
        </p:nvSpPr>
        <p:spPr/>
        <p:txBody>
          <a:bodyPr/>
          <a:lstStyle/>
          <a:p>
            <a:fld id="{24A60580-2B70-6940-B3F0-E4F8AB7AA3B6}" type="datetime1">
              <a:rPr lang="en-IN" smtClean="0"/>
              <a:t>22-05-2022</a:t>
            </a:fld>
            <a:endParaRPr lang="en-IN"/>
          </a:p>
        </p:txBody>
      </p:sp>
      <p:sp>
        <p:nvSpPr>
          <p:cNvPr id="3" name="Slide Number Placeholder 2">
            <a:extLst>
              <a:ext uri="{FF2B5EF4-FFF2-40B4-BE49-F238E27FC236}">
                <a16:creationId xmlns:a16="http://schemas.microsoft.com/office/drawing/2014/main" id="{AF7AB693-C3CB-4C62-98C2-F1F409C10B78}"/>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4" name="Title 3">
            <a:extLst>
              <a:ext uri="{FF2B5EF4-FFF2-40B4-BE49-F238E27FC236}">
                <a16:creationId xmlns:a16="http://schemas.microsoft.com/office/drawing/2014/main" id="{5D3BB9B6-CC7D-414F-B0ED-69E408313E66}"/>
              </a:ext>
            </a:extLst>
          </p:cNvPr>
          <p:cNvSpPr>
            <a:spLocks noGrp="1"/>
          </p:cNvSpPr>
          <p:nvPr>
            <p:ph type="title"/>
          </p:nvPr>
        </p:nvSpPr>
        <p:spPr>
          <a:xfrm>
            <a:off x="316679" y="121966"/>
            <a:ext cx="6305101" cy="382564"/>
          </a:xfrm>
        </p:spPr>
        <p:txBody>
          <a:bodyPr/>
          <a:lstStyle/>
          <a:p>
            <a:r>
              <a:rPr lang="en-IN" dirty="0"/>
              <a:t>Automatic Ticket Classification</a:t>
            </a:r>
            <a:endParaRPr lang="en-IN" dirty="0">
              <a:latin typeface="Proxima Nova Light" panose="02000506030000020004" pitchFamily="2" charset="77"/>
            </a:endParaRPr>
          </a:p>
        </p:txBody>
      </p:sp>
      <p:grpSp>
        <p:nvGrpSpPr>
          <p:cNvPr id="6" name="Group 5">
            <a:extLst>
              <a:ext uri="{FF2B5EF4-FFF2-40B4-BE49-F238E27FC236}">
                <a16:creationId xmlns:a16="http://schemas.microsoft.com/office/drawing/2014/main" id="{29127524-6184-480A-8C65-DED34F17EBB5}"/>
              </a:ext>
            </a:extLst>
          </p:cNvPr>
          <p:cNvGrpSpPr/>
          <p:nvPr/>
        </p:nvGrpSpPr>
        <p:grpSpPr>
          <a:xfrm>
            <a:off x="406205" y="680294"/>
            <a:ext cx="6428948" cy="1292661"/>
            <a:chOff x="400050" y="878485"/>
            <a:chExt cx="5375617" cy="1292661"/>
          </a:xfrm>
        </p:grpSpPr>
        <p:sp>
          <p:nvSpPr>
            <p:cNvPr id="8" name="TextBox 7">
              <a:extLst>
                <a:ext uri="{FF2B5EF4-FFF2-40B4-BE49-F238E27FC236}">
                  <a16:creationId xmlns:a16="http://schemas.microsoft.com/office/drawing/2014/main" id="{FA751EC6-8094-4D44-943A-C5EFBE1B1AB3}"/>
                </a:ext>
              </a:extLst>
            </p:cNvPr>
            <p:cNvSpPr txBox="1"/>
            <p:nvPr/>
          </p:nvSpPr>
          <p:spPr>
            <a:xfrm>
              <a:off x="400050" y="878485"/>
              <a:ext cx="4572000" cy="338554"/>
            </a:xfrm>
            <a:prstGeom prst="rect">
              <a:avLst/>
            </a:prstGeom>
            <a:noFill/>
          </p:spPr>
          <p:txBody>
            <a:bodyPr wrap="square">
              <a:spAutoFit/>
            </a:bodyPr>
            <a:lstStyle/>
            <a:p>
              <a:r>
                <a:rPr lang="en-IN" sz="1600" dirty="0">
                  <a:solidFill>
                    <a:srgbClr val="FF0000"/>
                  </a:solidFill>
                </a:rPr>
                <a:t>Requirements</a:t>
              </a:r>
            </a:p>
          </p:txBody>
        </p:sp>
        <p:sp>
          <p:nvSpPr>
            <p:cNvPr id="10" name="TextBox 9">
              <a:extLst>
                <a:ext uri="{FF2B5EF4-FFF2-40B4-BE49-F238E27FC236}">
                  <a16:creationId xmlns:a16="http://schemas.microsoft.com/office/drawing/2014/main" id="{75ECADAB-99A0-4880-B220-9E2D7BFDF3B9}"/>
                </a:ext>
              </a:extLst>
            </p:cNvPr>
            <p:cNvSpPr txBox="1"/>
            <p:nvPr/>
          </p:nvSpPr>
          <p:spPr>
            <a:xfrm>
              <a:off x="622495" y="1217039"/>
              <a:ext cx="5153172" cy="954107"/>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091E42"/>
                  </a:solidFill>
                  <a:effectLst/>
                  <a:latin typeface="freight-text-pro"/>
                </a:rPr>
                <a:t>You need to build a model that is able to classify customer complaints based on the products/services. By doing so, you can segregate these tickets into their relevant categories and, therefore, help in the quick resolution of the issue.</a:t>
              </a:r>
              <a:endParaRPr lang="en-IN" sz="1400" dirty="0"/>
            </a:p>
          </p:txBody>
        </p:sp>
      </p:grpSp>
      <p:grpSp>
        <p:nvGrpSpPr>
          <p:cNvPr id="5" name="Group 4">
            <a:extLst>
              <a:ext uri="{FF2B5EF4-FFF2-40B4-BE49-F238E27FC236}">
                <a16:creationId xmlns:a16="http://schemas.microsoft.com/office/drawing/2014/main" id="{1BE80C63-2193-4B17-8928-FA135423171E}"/>
              </a:ext>
            </a:extLst>
          </p:cNvPr>
          <p:cNvGrpSpPr/>
          <p:nvPr/>
        </p:nvGrpSpPr>
        <p:grpSpPr>
          <a:xfrm>
            <a:off x="406205" y="1972955"/>
            <a:ext cx="8190621" cy="2711027"/>
            <a:chOff x="400050" y="2425591"/>
            <a:chExt cx="8190621" cy="2711027"/>
          </a:xfrm>
        </p:grpSpPr>
        <p:sp>
          <p:nvSpPr>
            <p:cNvPr id="7" name="TextBox 6">
              <a:extLst>
                <a:ext uri="{FF2B5EF4-FFF2-40B4-BE49-F238E27FC236}">
                  <a16:creationId xmlns:a16="http://schemas.microsoft.com/office/drawing/2014/main" id="{647F8F15-54C4-4002-804C-06271184A9D9}"/>
                </a:ext>
              </a:extLst>
            </p:cNvPr>
            <p:cNvSpPr txBox="1"/>
            <p:nvPr/>
          </p:nvSpPr>
          <p:spPr>
            <a:xfrm>
              <a:off x="400050" y="2425591"/>
              <a:ext cx="4572000" cy="338554"/>
            </a:xfrm>
            <a:prstGeom prst="rect">
              <a:avLst/>
            </a:prstGeom>
            <a:noFill/>
          </p:spPr>
          <p:txBody>
            <a:bodyPr wrap="square">
              <a:spAutoFit/>
            </a:bodyPr>
            <a:lstStyle/>
            <a:p>
              <a:r>
                <a:rPr lang="en-IN" sz="1600" dirty="0">
                  <a:solidFill>
                    <a:srgbClr val="FF0000"/>
                  </a:solidFill>
                </a:rPr>
                <a:t>What you need to do?</a:t>
              </a:r>
            </a:p>
          </p:txBody>
        </p:sp>
        <p:sp>
          <p:nvSpPr>
            <p:cNvPr id="9" name="TextBox 8">
              <a:extLst>
                <a:ext uri="{FF2B5EF4-FFF2-40B4-BE49-F238E27FC236}">
                  <a16:creationId xmlns:a16="http://schemas.microsoft.com/office/drawing/2014/main" id="{5DF54252-E9CB-45E0-B426-3522E749E5C3}"/>
                </a:ext>
              </a:extLst>
            </p:cNvPr>
            <p:cNvSpPr txBox="1"/>
            <p:nvPr/>
          </p:nvSpPr>
          <p:spPr>
            <a:xfrm>
              <a:off x="622495" y="2905238"/>
              <a:ext cx="7968176" cy="2231380"/>
            </a:xfrm>
            <a:prstGeom prst="rect">
              <a:avLst/>
            </a:prstGeom>
            <a:noFill/>
          </p:spPr>
          <p:txBody>
            <a:bodyPr wrap="square">
              <a:spAutoFit/>
            </a:bodyPr>
            <a:lstStyle/>
            <a:p>
              <a:pPr marL="285750" indent="-285750" algn="l" rtl="0">
                <a:buFont typeface="Wingdings" panose="05000000000000000000" pitchFamily="2" charset="2"/>
                <a:buChar char="q"/>
              </a:pPr>
              <a:r>
                <a:rPr lang="en-US" sz="1400" b="0" i="0" dirty="0">
                  <a:solidFill>
                    <a:srgbClr val="091E42"/>
                  </a:solidFill>
                  <a:effectLst/>
                  <a:latin typeface="freight-text-pro"/>
                </a:rPr>
                <a:t>You will be doing topic modelling on the .json data provided by the company and classify tickets into the following five clusters based on their products/services:</a:t>
              </a:r>
            </a:p>
            <a:p>
              <a:pPr marL="285750" indent="-285750" algn="l" rtl="0">
                <a:buFont typeface="Arial" panose="020B0604020202020204" pitchFamily="34" charset="0"/>
                <a:buChar char="•"/>
              </a:pPr>
              <a:r>
                <a:rPr lang="en-US" sz="1100" b="0" i="0" dirty="0">
                  <a:solidFill>
                    <a:srgbClr val="091E42"/>
                  </a:solidFill>
                  <a:effectLst/>
                  <a:latin typeface="freight-text-pro"/>
                </a:rPr>
                <a:t>Credit card / Prepaid card</a:t>
              </a:r>
            </a:p>
            <a:p>
              <a:pPr marL="285750" indent="-285750" algn="l" rtl="0">
                <a:buFont typeface="Arial" panose="020B0604020202020204" pitchFamily="34" charset="0"/>
                <a:buChar char="•"/>
              </a:pPr>
              <a:r>
                <a:rPr lang="en-US" sz="1100" b="0" i="0" dirty="0">
                  <a:solidFill>
                    <a:srgbClr val="091E42"/>
                  </a:solidFill>
                  <a:effectLst/>
                  <a:latin typeface="freight-text-pro"/>
                </a:rPr>
                <a:t>Bank account services</a:t>
              </a:r>
            </a:p>
            <a:p>
              <a:pPr marL="285750" indent="-285750" algn="l" rtl="0">
                <a:buFont typeface="Arial" panose="020B0604020202020204" pitchFamily="34" charset="0"/>
                <a:buChar char="•"/>
              </a:pPr>
              <a:r>
                <a:rPr lang="en-US" sz="1100" b="0" i="0" dirty="0">
                  <a:solidFill>
                    <a:srgbClr val="091E42"/>
                  </a:solidFill>
                  <a:effectLst/>
                  <a:latin typeface="freight-text-pro"/>
                </a:rPr>
                <a:t>Theft/Dispute reporting</a:t>
              </a:r>
            </a:p>
            <a:p>
              <a:pPr marL="285750" indent="-285750" algn="l" rtl="0">
                <a:buFont typeface="Arial" panose="020B0604020202020204" pitchFamily="34" charset="0"/>
                <a:buChar char="•"/>
              </a:pPr>
              <a:r>
                <a:rPr lang="en-US" sz="1100" b="0" i="0" dirty="0">
                  <a:solidFill>
                    <a:srgbClr val="091E42"/>
                  </a:solidFill>
                  <a:effectLst/>
                  <a:latin typeface="freight-text-pro"/>
                </a:rPr>
                <a:t>Mortgages/loans</a:t>
              </a:r>
            </a:p>
            <a:p>
              <a:pPr marL="285750" indent="-285750" algn="l" rtl="0">
                <a:buFont typeface="Arial" panose="020B0604020202020204" pitchFamily="34" charset="0"/>
                <a:buChar char="•"/>
              </a:pPr>
              <a:r>
                <a:rPr lang="en-US" sz="1100" b="0" i="0" dirty="0">
                  <a:solidFill>
                    <a:srgbClr val="091E42"/>
                  </a:solidFill>
                  <a:effectLst/>
                  <a:latin typeface="freight-text-pro"/>
                </a:rPr>
                <a:t>Others </a:t>
              </a:r>
            </a:p>
            <a:p>
              <a:pPr algn="l" rtl="0"/>
              <a:endParaRPr lang="en-US" sz="1400" dirty="0">
                <a:solidFill>
                  <a:srgbClr val="091E42"/>
                </a:solidFill>
                <a:latin typeface="freight-text-pro"/>
              </a:endParaRPr>
            </a:p>
            <a:p>
              <a:pPr marL="285750" indent="-285750" algn="l" rtl="0">
                <a:buFont typeface="Wingdings" panose="05000000000000000000" pitchFamily="2" charset="2"/>
                <a:buChar char="q"/>
              </a:pPr>
              <a:r>
                <a:rPr lang="en-US" sz="1400" dirty="0">
                  <a:solidFill>
                    <a:srgbClr val="091E42"/>
                  </a:solidFill>
                  <a:latin typeface="freight-text-pro"/>
                </a:rPr>
                <a:t>You can then use this data to train any supervised model such as logistic regression, decision tree or random forest. Using this trained model, you can classify any new customer complaint support ticket into its relevant department.</a:t>
              </a:r>
            </a:p>
          </p:txBody>
        </p:sp>
      </p:grpSp>
      <p:pic>
        <p:nvPicPr>
          <p:cNvPr id="2050" name="Picture 2" descr="Get Someone To Write Your Assignment; Do My Assignment For Me">
            <a:extLst>
              <a:ext uri="{FF2B5EF4-FFF2-40B4-BE49-F238E27FC236}">
                <a16:creationId xmlns:a16="http://schemas.microsoft.com/office/drawing/2014/main" id="{DA0DAFAC-A896-40ED-8095-F5D2FCAF07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153" y="704724"/>
            <a:ext cx="2176890" cy="18670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EF36D0B9-2706-6719-CCDA-BC06EEF147A0}"/>
                  </a:ext>
                </a:extLst>
              </p14:cNvPr>
              <p14:cNvContentPartPr/>
              <p14:nvPr/>
            </p14:nvContentPartPr>
            <p14:xfrm>
              <a:off x="247680" y="979560"/>
              <a:ext cx="7714440" cy="3969000"/>
            </p14:xfrm>
          </p:contentPart>
        </mc:Choice>
        <mc:Fallback>
          <p:pic>
            <p:nvPicPr>
              <p:cNvPr id="12" name="Ink 11">
                <a:extLst>
                  <a:ext uri="{FF2B5EF4-FFF2-40B4-BE49-F238E27FC236}">
                    <a16:creationId xmlns:a16="http://schemas.microsoft.com/office/drawing/2014/main" id="{EF36D0B9-2706-6719-CCDA-BC06EEF147A0}"/>
                  </a:ext>
                </a:extLst>
              </p:cNvPr>
              <p:cNvPicPr/>
              <p:nvPr/>
            </p:nvPicPr>
            <p:blipFill>
              <a:blip r:embed="rId4"/>
              <a:stretch>
                <a:fillRect/>
              </a:stretch>
            </p:blipFill>
            <p:spPr>
              <a:xfrm>
                <a:off x="238320" y="970200"/>
                <a:ext cx="7733160" cy="3987720"/>
              </a:xfrm>
              <a:prstGeom prst="rect">
                <a:avLst/>
              </a:prstGeom>
            </p:spPr>
          </p:pic>
        </mc:Fallback>
      </mc:AlternateContent>
    </p:spTree>
    <p:extLst>
      <p:ext uri="{BB962C8B-B14F-4D97-AF65-F5344CB8AC3E}">
        <p14:creationId xmlns:p14="http://schemas.microsoft.com/office/powerpoint/2010/main" val="418697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7D1077-C123-45D6-94C2-73C77746DC0D}"/>
              </a:ext>
            </a:extLst>
          </p:cNvPr>
          <p:cNvSpPr>
            <a:spLocks noGrp="1"/>
          </p:cNvSpPr>
          <p:nvPr>
            <p:ph type="dt" sz="half" idx="10"/>
          </p:nvPr>
        </p:nvSpPr>
        <p:spPr/>
        <p:txBody>
          <a:bodyPr/>
          <a:lstStyle/>
          <a:p>
            <a:fld id="{24A60580-2B70-6940-B3F0-E4F8AB7AA3B6}" type="datetime1">
              <a:rPr lang="en-IN" smtClean="0"/>
              <a:t>22-05-2022</a:t>
            </a:fld>
            <a:endParaRPr lang="en-IN"/>
          </a:p>
        </p:txBody>
      </p:sp>
      <p:sp>
        <p:nvSpPr>
          <p:cNvPr id="3" name="Slide Number Placeholder 2">
            <a:extLst>
              <a:ext uri="{FF2B5EF4-FFF2-40B4-BE49-F238E27FC236}">
                <a16:creationId xmlns:a16="http://schemas.microsoft.com/office/drawing/2014/main" id="{5761FBD8-743E-4114-ABA1-32278268F5A1}"/>
              </a:ext>
            </a:extLst>
          </p:cNvPr>
          <p:cNvSpPr>
            <a:spLocks noGrp="1"/>
          </p:cNvSpPr>
          <p:nvPr>
            <p:ph type="sldNum" sz="quarter" idx="12"/>
          </p:nvPr>
        </p:nvSpPr>
        <p:spPr/>
        <p:txBody>
          <a:bodyPr/>
          <a:lstStyle/>
          <a:p>
            <a:fld id="{273EEA2F-D825-49D3-9C25-497F06EFD3F7}" type="slidenum">
              <a:rPr lang="en-IN" smtClean="0"/>
              <a:t>7</a:t>
            </a:fld>
            <a:endParaRPr lang="en-IN"/>
          </a:p>
        </p:txBody>
      </p:sp>
      <p:sp>
        <p:nvSpPr>
          <p:cNvPr id="4" name="Title 3">
            <a:extLst>
              <a:ext uri="{FF2B5EF4-FFF2-40B4-BE49-F238E27FC236}">
                <a16:creationId xmlns:a16="http://schemas.microsoft.com/office/drawing/2014/main" id="{60516BF5-5E85-4C22-8C72-34682B03D950}"/>
              </a:ext>
            </a:extLst>
          </p:cNvPr>
          <p:cNvSpPr>
            <a:spLocks noGrp="1"/>
          </p:cNvSpPr>
          <p:nvPr>
            <p:ph type="title"/>
          </p:nvPr>
        </p:nvSpPr>
        <p:spPr/>
        <p:txBody>
          <a:bodyPr/>
          <a:lstStyle/>
          <a:p>
            <a:r>
              <a:rPr lang="en-US" dirty="0"/>
              <a:t>What is Topic Modeling</a:t>
            </a:r>
            <a:endParaRPr lang="en-IN" dirty="0"/>
          </a:p>
        </p:txBody>
      </p:sp>
      <p:sp>
        <p:nvSpPr>
          <p:cNvPr id="5" name="Rectangle 4">
            <a:extLst>
              <a:ext uri="{FF2B5EF4-FFF2-40B4-BE49-F238E27FC236}">
                <a16:creationId xmlns:a16="http://schemas.microsoft.com/office/drawing/2014/main" id="{1482B943-4655-425D-B97D-4A3519772C55}"/>
              </a:ext>
            </a:extLst>
          </p:cNvPr>
          <p:cNvSpPr/>
          <p:nvPr/>
        </p:nvSpPr>
        <p:spPr>
          <a:xfrm>
            <a:off x="561974" y="895514"/>
            <a:ext cx="7953375" cy="861774"/>
          </a:xfrm>
          <a:prstGeom prst="rect">
            <a:avLst/>
          </a:prstGeom>
        </p:spPr>
        <p:txBody>
          <a:bodyPr wrap="square">
            <a:spAutoFit/>
          </a:bodyPr>
          <a:lstStyle/>
          <a:p>
            <a:r>
              <a:rPr lang="en-US" sz="1600" dirty="0">
                <a:solidFill>
                  <a:srgbClr val="FF0000"/>
                </a:solidFill>
                <a:latin typeface="roboto" panose="02000000000000000000" pitchFamily="2" charset="0"/>
              </a:rPr>
              <a:t>Topic Modeling </a:t>
            </a:r>
            <a:r>
              <a:rPr lang="en-US" sz="1600" dirty="0">
                <a:solidFill>
                  <a:srgbClr val="595858"/>
                </a:solidFill>
                <a:latin typeface="roboto" panose="02000000000000000000" pitchFamily="2" charset="0"/>
              </a:rPr>
              <a:t>is </a:t>
            </a:r>
            <a:r>
              <a:rPr lang="en-IN" dirty="0"/>
              <a:t>an unsupervised technique </a:t>
            </a:r>
            <a:r>
              <a:rPr lang="en-US" sz="1600" dirty="0">
                <a:solidFill>
                  <a:srgbClr val="595858"/>
                </a:solidFill>
                <a:latin typeface="roboto" panose="02000000000000000000" pitchFamily="2" charset="0"/>
              </a:rPr>
              <a:t>to automatically discover the abstract “topics” that occur in a collection of text objects and to derive hidden patterns exhibited by this text corpus. Thus, assisting better decision making.</a:t>
            </a:r>
            <a:endParaRPr lang="en-IN" sz="1600" dirty="0"/>
          </a:p>
        </p:txBody>
      </p:sp>
      <p:pic>
        <p:nvPicPr>
          <p:cNvPr id="1030" name="Picture 6">
            <a:extLst>
              <a:ext uri="{FF2B5EF4-FFF2-40B4-BE49-F238E27FC236}">
                <a16:creationId xmlns:a16="http://schemas.microsoft.com/office/drawing/2014/main" id="{EC878CE2-3C5C-4F16-9FB7-D063DE7BA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267" y="2131306"/>
            <a:ext cx="4579082" cy="19381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90A64AE-1C87-48FD-B139-F53A10D854BF}"/>
              </a:ext>
            </a:extLst>
          </p:cNvPr>
          <p:cNvSpPr/>
          <p:nvPr/>
        </p:nvSpPr>
        <p:spPr>
          <a:xfrm>
            <a:off x="561974" y="2007394"/>
            <a:ext cx="3074133" cy="2062103"/>
          </a:xfrm>
          <a:prstGeom prst="rect">
            <a:avLst/>
          </a:prstGeom>
        </p:spPr>
        <p:txBody>
          <a:bodyPr wrap="square">
            <a:spAutoFit/>
          </a:bodyPr>
          <a:lstStyle/>
          <a:p>
            <a:r>
              <a:rPr lang="en-US" sz="1600" dirty="0">
                <a:latin typeface="medium-content-serif-font"/>
              </a:rPr>
              <a:t>All topic models are based on the same basic assumption:</a:t>
            </a:r>
          </a:p>
          <a:p>
            <a:endParaRPr lang="en-US" sz="1600" dirty="0">
              <a:latin typeface="medium-content-serif-font"/>
            </a:endParaRPr>
          </a:p>
          <a:p>
            <a:pPr>
              <a:buFont typeface="Arial" panose="020B0604020202020204" pitchFamily="34" charset="0"/>
              <a:buChar char="•"/>
            </a:pPr>
            <a:r>
              <a:rPr lang="en-US" sz="1600" dirty="0">
                <a:latin typeface="medium-content-serif-font"/>
              </a:rPr>
              <a:t>each</a:t>
            </a:r>
            <a:r>
              <a:rPr lang="en-US" sz="1600" b="1" dirty="0">
                <a:latin typeface="medium-content-serif-font"/>
              </a:rPr>
              <a:t> </a:t>
            </a:r>
            <a:r>
              <a:rPr lang="en-US" sz="1600" b="1" dirty="0">
                <a:solidFill>
                  <a:srgbClr val="FF0000"/>
                </a:solidFill>
                <a:latin typeface="medium-content-serif-font"/>
              </a:rPr>
              <a:t>document</a:t>
            </a:r>
            <a:r>
              <a:rPr lang="en-US" sz="1600" dirty="0">
                <a:latin typeface="medium-content-serif-font"/>
              </a:rPr>
              <a:t> consists of a mixture of </a:t>
            </a:r>
            <a:r>
              <a:rPr lang="en-US" sz="1600" b="1" i="1" dirty="0">
                <a:solidFill>
                  <a:srgbClr val="FF0000"/>
                </a:solidFill>
                <a:latin typeface="medium-content-serif-font"/>
              </a:rPr>
              <a:t>topics</a:t>
            </a:r>
            <a:r>
              <a:rPr lang="en-US" sz="1600" dirty="0">
                <a:latin typeface="medium-content-serif-font"/>
              </a:rPr>
              <a:t>, and</a:t>
            </a:r>
          </a:p>
          <a:p>
            <a:pPr>
              <a:buFont typeface="Arial" panose="020B0604020202020204" pitchFamily="34" charset="0"/>
              <a:buChar char="•"/>
            </a:pPr>
            <a:endParaRPr lang="en-US" sz="1600" dirty="0">
              <a:latin typeface="medium-content-serif-font"/>
            </a:endParaRPr>
          </a:p>
          <a:p>
            <a:pPr>
              <a:buFont typeface="Arial" panose="020B0604020202020204" pitchFamily="34" charset="0"/>
              <a:buChar char="•"/>
            </a:pPr>
            <a:r>
              <a:rPr lang="en-US" sz="1600" dirty="0">
                <a:latin typeface="medium-content-serif-font"/>
              </a:rPr>
              <a:t>each</a:t>
            </a:r>
            <a:r>
              <a:rPr lang="en-US" sz="1600" b="1" i="1" dirty="0">
                <a:latin typeface="medium-content-serif-font"/>
              </a:rPr>
              <a:t> </a:t>
            </a:r>
            <a:r>
              <a:rPr lang="en-US" sz="1600" b="1" i="1" dirty="0">
                <a:solidFill>
                  <a:srgbClr val="FF0000"/>
                </a:solidFill>
                <a:latin typeface="medium-content-serif-font"/>
              </a:rPr>
              <a:t>topic</a:t>
            </a:r>
            <a:r>
              <a:rPr lang="en-US" sz="1600" dirty="0">
                <a:latin typeface="medium-content-serif-font"/>
              </a:rPr>
              <a:t> consists of a collection of </a:t>
            </a:r>
            <a:r>
              <a:rPr lang="en-US" sz="1600" b="1" dirty="0">
                <a:solidFill>
                  <a:srgbClr val="FF0000"/>
                </a:solidFill>
                <a:latin typeface="medium-content-serif-font"/>
              </a:rPr>
              <a:t>words</a:t>
            </a:r>
            <a:r>
              <a:rPr lang="en-US" sz="1600" dirty="0">
                <a:latin typeface="medium-content-serif-font"/>
              </a:rPr>
              <a:t>.</a:t>
            </a:r>
            <a:endParaRPr lang="en-US" sz="1600" b="0" i="0" dirty="0">
              <a:effectLst/>
              <a:latin typeface="medium-content-serif-font"/>
            </a:endParaRPr>
          </a:p>
        </p:txBody>
      </p:sp>
    </p:spTree>
    <p:extLst>
      <p:ext uri="{BB962C8B-B14F-4D97-AF65-F5344CB8AC3E}">
        <p14:creationId xmlns:p14="http://schemas.microsoft.com/office/powerpoint/2010/main" val="275222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92B9E-8287-40DD-B169-0C30E1FB2775}"/>
              </a:ext>
            </a:extLst>
          </p:cNvPr>
          <p:cNvSpPr>
            <a:spLocks noGrp="1"/>
          </p:cNvSpPr>
          <p:nvPr>
            <p:ph type="dt" sz="half" idx="10"/>
          </p:nvPr>
        </p:nvSpPr>
        <p:spPr/>
        <p:txBody>
          <a:bodyPr/>
          <a:lstStyle/>
          <a:p>
            <a:fld id="{24A60580-2B70-6940-B3F0-E4F8AB7AA3B6}" type="datetime1">
              <a:rPr lang="en-IN" smtClean="0"/>
              <a:t>22-05-2022</a:t>
            </a:fld>
            <a:endParaRPr lang="en-IN"/>
          </a:p>
        </p:txBody>
      </p:sp>
      <p:sp>
        <p:nvSpPr>
          <p:cNvPr id="3" name="Slide Number Placeholder 2">
            <a:extLst>
              <a:ext uri="{FF2B5EF4-FFF2-40B4-BE49-F238E27FC236}">
                <a16:creationId xmlns:a16="http://schemas.microsoft.com/office/drawing/2014/main" id="{25D74941-E813-486B-9FB4-639174661DE4}"/>
              </a:ext>
            </a:extLst>
          </p:cNvPr>
          <p:cNvSpPr>
            <a:spLocks noGrp="1"/>
          </p:cNvSpPr>
          <p:nvPr>
            <p:ph type="sldNum" sz="quarter" idx="12"/>
          </p:nvPr>
        </p:nvSpPr>
        <p:spPr/>
        <p:txBody>
          <a:bodyPr/>
          <a:lstStyle/>
          <a:p>
            <a:fld id="{273EEA2F-D825-49D3-9C25-497F06EFD3F7}" type="slidenum">
              <a:rPr lang="en-IN" smtClean="0"/>
              <a:t>8</a:t>
            </a:fld>
            <a:endParaRPr lang="en-IN"/>
          </a:p>
        </p:txBody>
      </p:sp>
      <p:sp>
        <p:nvSpPr>
          <p:cNvPr id="4" name="Title 3">
            <a:extLst>
              <a:ext uri="{FF2B5EF4-FFF2-40B4-BE49-F238E27FC236}">
                <a16:creationId xmlns:a16="http://schemas.microsoft.com/office/drawing/2014/main" id="{A418B475-36C9-420C-A6FD-CD3D28768A51}"/>
              </a:ext>
            </a:extLst>
          </p:cNvPr>
          <p:cNvSpPr>
            <a:spLocks noGrp="1"/>
          </p:cNvSpPr>
          <p:nvPr>
            <p:ph type="title"/>
          </p:nvPr>
        </p:nvSpPr>
        <p:spPr/>
        <p:txBody>
          <a:bodyPr/>
          <a:lstStyle/>
          <a:p>
            <a:r>
              <a:rPr lang="en-US" dirty="0"/>
              <a:t>What is Topic Modeling</a:t>
            </a:r>
            <a:endParaRPr lang="en-IN" dirty="0"/>
          </a:p>
        </p:txBody>
      </p:sp>
      <p:sp>
        <p:nvSpPr>
          <p:cNvPr id="5" name="Rectangle 4">
            <a:extLst>
              <a:ext uri="{FF2B5EF4-FFF2-40B4-BE49-F238E27FC236}">
                <a16:creationId xmlns:a16="http://schemas.microsoft.com/office/drawing/2014/main" id="{ED764DC0-07BA-49A8-B57D-866257C208B5}"/>
              </a:ext>
            </a:extLst>
          </p:cNvPr>
          <p:cNvSpPr/>
          <p:nvPr/>
        </p:nvSpPr>
        <p:spPr>
          <a:xfrm>
            <a:off x="556907" y="956968"/>
            <a:ext cx="7958443" cy="369332"/>
          </a:xfrm>
          <a:prstGeom prst="rect">
            <a:avLst/>
          </a:prstGeom>
        </p:spPr>
        <p:txBody>
          <a:bodyPr wrap="square">
            <a:spAutoFit/>
          </a:bodyPr>
          <a:lstStyle/>
          <a:p>
            <a:pPr algn="ctr"/>
            <a:r>
              <a:rPr lang="en-US" dirty="0">
                <a:solidFill>
                  <a:srgbClr val="FF0000"/>
                </a:solidFill>
                <a:latin typeface="roboto" panose="02000000000000000000" pitchFamily="2" charset="0"/>
              </a:rPr>
              <a:t>For now, let’s understand a topic model as a black box</a:t>
            </a:r>
            <a:endParaRPr lang="en-IN" dirty="0">
              <a:solidFill>
                <a:srgbClr val="FF0000"/>
              </a:solidFill>
            </a:endParaRPr>
          </a:p>
        </p:txBody>
      </p:sp>
      <p:pic>
        <p:nvPicPr>
          <p:cNvPr id="3074" name="Picture 2">
            <a:extLst>
              <a:ext uri="{FF2B5EF4-FFF2-40B4-BE49-F238E27FC236}">
                <a16:creationId xmlns:a16="http://schemas.microsoft.com/office/drawing/2014/main" id="{52B109AF-556E-4A03-95A8-0565E35A8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582" y="1500957"/>
            <a:ext cx="4381500" cy="2809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A769F5C-7A08-4D31-83A8-E48A7598B139}"/>
              </a:ext>
            </a:extLst>
          </p:cNvPr>
          <p:cNvSpPr/>
          <p:nvPr/>
        </p:nvSpPr>
        <p:spPr>
          <a:xfrm>
            <a:off x="556907" y="2001319"/>
            <a:ext cx="3495675" cy="1815882"/>
          </a:xfrm>
          <a:prstGeom prst="rect">
            <a:avLst/>
          </a:prstGeom>
        </p:spPr>
        <p:txBody>
          <a:bodyPr wrap="square">
            <a:spAutoFit/>
          </a:bodyPr>
          <a:lstStyle/>
          <a:p>
            <a:pPr algn="ctr"/>
            <a:r>
              <a:rPr lang="en-US" sz="1600" dirty="0">
                <a:solidFill>
                  <a:srgbClr val="595858"/>
                </a:solidFill>
                <a:latin typeface="roboto" panose="02000000000000000000" pitchFamily="2" charset="0"/>
              </a:rPr>
              <a:t>This black box (topic model) forms clusters of similar and related words which are called topics. These topics have a certain distribution in a document, and every topic is defined by the proportion of different words it contains.</a:t>
            </a:r>
            <a:endParaRPr lang="en-IN" sz="1600"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DE0C6907-C114-79C9-4A65-6FBEE173ABAB}"/>
                  </a:ext>
                </a:extLst>
              </p14:cNvPr>
              <p14:cNvContentPartPr/>
              <p14:nvPr/>
            </p14:nvContentPartPr>
            <p14:xfrm>
              <a:off x="4189680" y="2458440"/>
              <a:ext cx="4380480" cy="1874880"/>
            </p14:xfrm>
          </p:contentPart>
        </mc:Choice>
        <mc:Fallback>
          <p:pic>
            <p:nvPicPr>
              <p:cNvPr id="7" name="Ink 6">
                <a:extLst>
                  <a:ext uri="{FF2B5EF4-FFF2-40B4-BE49-F238E27FC236}">
                    <a16:creationId xmlns:a16="http://schemas.microsoft.com/office/drawing/2014/main" id="{DE0C6907-C114-79C9-4A65-6FBEE173ABAB}"/>
                  </a:ext>
                </a:extLst>
              </p:cNvPr>
              <p:cNvPicPr/>
              <p:nvPr/>
            </p:nvPicPr>
            <p:blipFill>
              <a:blip r:embed="rId4"/>
              <a:stretch>
                <a:fillRect/>
              </a:stretch>
            </p:blipFill>
            <p:spPr>
              <a:xfrm>
                <a:off x="4180320" y="2449080"/>
                <a:ext cx="4399200" cy="1893600"/>
              </a:xfrm>
              <a:prstGeom prst="rect">
                <a:avLst/>
              </a:prstGeom>
            </p:spPr>
          </p:pic>
        </mc:Fallback>
      </mc:AlternateContent>
    </p:spTree>
    <p:extLst>
      <p:ext uri="{BB962C8B-B14F-4D97-AF65-F5344CB8AC3E}">
        <p14:creationId xmlns:p14="http://schemas.microsoft.com/office/powerpoint/2010/main" val="198659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6C13C-A7EC-45FF-965B-E4B415253B21}"/>
              </a:ext>
            </a:extLst>
          </p:cNvPr>
          <p:cNvSpPr>
            <a:spLocks noGrp="1"/>
          </p:cNvSpPr>
          <p:nvPr>
            <p:ph type="dt" sz="half" idx="10"/>
          </p:nvPr>
        </p:nvSpPr>
        <p:spPr/>
        <p:txBody>
          <a:bodyPr/>
          <a:lstStyle/>
          <a:p>
            <a:fld id="{24A60580-2B70-6940-B3F0-E4F8AB7AA3B6}" type="datetime1">
              <a:rPr lang="en-IN" smtClean="0"/>
              <a:t>22-05-2022</a:t>
            </a:fld>
            <a:endParaRPr lang="en-IN"/>
          </a:p>
        </p:txBody>
      </p:sp>
      <p:sp>
        <p:nvSpPr>
          <p:cNvPr id="3" name="Slide Number Placeholder 2">
            <a:extLst>
              <a:ext uri="{FF2B5EF4-FFF2-40B4-BE49-F238E27FC236}">
                <a16:creationId xmlns:a16="http://schemas.microsoft.com/office/drawing/2014/main" id="{5CF8BCF6-F68F-4B40-9F5C-7AA69E994B9C}"/>
              </a:ext>
            </a:extLst>
          </p:cNvPr>
          <p:cNvSpPr>
            <a:spLocks noGrp="1"/>
          </p:cNvSpPr>
          <p:nvPr>
            <p:ph type="sldNum" sz="quarter" idx="12"/>
          </p:nvPr>
        </p:nvSpPr>
        <p:spPr/>
        <p:txBody>
          <a:bodyPr/>
          <a:lstStyle/>
          <a:p>
            <a:fld id="{273EEA2F-D825-49D3-9C25-497F06EFD3F7}" type="slidenum">
              <a:rPr lang="en-IN" smtClean="0"/>
              <a:t>9</a:t>
            </a:fld>
            <a:endParaRPr lang="en-IN"/>
          </a:p>
        </p:txBody>
      </p:sp>
      <p:sp>
        <p:nvSpPr>
          <p:cNvPr id="4" name="Title 3">
            <a:extLst>
              <a:ext uri="{FF2B5EF4-FFF2-40B4-BE49-F238E27FC236}">
                <a16:creationId xmlns:a16="http://schemas.microsoft.com/office/drawing/2014/main" id="{07628FE9-DE07-4DAE-95C0-D3871FDB75FD}"/>
              </a:ext>
            </a:extLst>
          </p:cNvPr>
          <p:cNvSpPr>
            <a:spLocks noGrp="1"/>
          </p:cNvSpPr>
          <p:nvPr>
            <p:ph type="title"/>
          </p:nvPr>
        </p:nvSpPr>
        <p:spPr/>
        <p:txBody>
          <a:bodyPr/>
          <a:lstStyle/>
          <a:p>
            <a:r>
              <a:rPr lang="en-US" dirty="0"/>
              <a:t>Starter Code</a:t>
            </a:r>
            <a:endParaRPr lang="en-IN" dirty="0"/>
          </a:p>
        </p:txBody>
      </p:sp>
      <p:pic>
        <p:nvPicPr>
          <p:cNvPr id="2056" name="Picture 8" descr="Why Python Programming Is Perfect For Your Kids | 98thPercentile">
            <a:extLst>
              <a:ext uri="{FF2B5EF4-FFF2-40B4-BE49-F238E27FC236}">
                <a16:creationId xmlns:a16="http://schemas.microsoft.com/office/drawing/2014/main" id="{5797619C-E63B-45C8-8738-2E5F4D3D7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818" y="1467927"/>
            <a:ext cx="2920364" cy="2832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16154"/>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22726</TotalTime>
  <Words>508</Words>
  <Application>Microsoft Office PowerPoint</Application>
  <PresentationFormat>On-screen Show (16:9)</PresentationFormat>
  <Paragraphs>66</Paragraphs>
  <Slides>10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Calibri</vt:lpstr>
      <vt:lpstr>freight-text-pro</vt:lpstr>
      <vt:lpstr>medium-content-serif-font</vt:lpstr>
      <vt:lpstr>Neue Plak</vt:lpstr>
      <vt:lpstr>Proxima Nova</vt:lpstr>
      <vt:lpstr>Proxima Nova Light</vt:lpstr>
      <vt:lpstr>Proxima Nova Rg</vt:lpstr>
      <vt:lpstr>roboto</vt:lpstr>
      <vt:lpstr>Roboto Cn</vt:lpstr>
      <vt:lpstr>Wingdings</vt:lpstr>
      <vt:lpstr>MASTER_UPGRAD</vt:lpstr>
      <vt:lpstr>PowerPoint Presentation</vt:lpstr>
      <vt:lpstr>PowerPoint Presentation</vt:lpstr>
      <vt:lpstr>PowerPoint Presentation</vt:lpstr>
      <vt:lpstr>Automatic Ticket Classification</vt:lpstr>
      <vt:lpstr>PowerPoint Presentation</vt:lpstr>
      <vt:lpstr>Automatic Ticket Classification</vt:lpstr>
      <vt:lpstr>What is Topic Modeling</vt:lpstr>
      <vt:lpstr>What is Topic Modeling</vt:lpstr>
      <vt:lpstr>Starter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Manish Kumar</cp:lastModifiedBy>
  <cp:revision>325</cp:revision>
  <dcterms:created xsi:type="dcterms:W3CDTF">2019-01-02T10:18:22Z</dcterms:created>
  <dcterms:modified xsi:type="dcterms:W3CDTF">2022-05-22T10:06:12Z</dcterms:modified>
</cp:coreProperties>
</file>