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40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0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0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1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6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0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F9896-CB49-418B-8CF8-065B8DF855D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9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50" y="1371598"/>
            <a:ext cx="6298165" cy="5486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597"/>
            <a:ext cx="3032449" cy="5486401"/>
          </a:xfrm>
          <a:prstGeom prst="rect">
            <a:avLst/>
          </a:prstGeom>
        </p:spPr>
      </p:pic>
      <p:pic>
        <p:nvPicPr>
          <p:cNvPr id="1026" name="Picture 2" descr="http://www.coffeetree.com/images/brand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old Pick of the day in a cu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82" y="2204622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t Chocola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05" y="4505417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lavored Lat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96" y="2204622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spresso sho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11" y="2204622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ountiful Blueberry Muffi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11" y="4505417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ple Fritt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96" y="4505417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09582" y="3653133"/>
            <a:ext cx="136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Coffee</a:t>
            </a:r>
          </a:p>
          <a:p>
            <a:pPr algn="ctr"/>
            <a:r>
              <a:rPr lang="en-US" dirty="0" smtClean="0"/>
              <a:t>$ 1.65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39273" y="3653133"/>
            <a:ext cx="136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Latte</a:t>
            </a:r>
          </a:p>
          <a:p>
            <a:pPr algn="ctr"/>
            <a:r>
              <a:rPr lang="en-US" dirty="0" smtClean="0"/>
              <a:t>$ 3.45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69694" y="3653133"/>
            <a:ext cx="136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Espresso</a:t>
            </a:r>
          </a:p>
          <a:p>
            <a:pPr algn="ctr"/>
            <a:r>
              <a:rPr lang="en-US" dirty="0" smtClean="0"/>
              <a:t>$ 1.80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07359" y="6019800"/>
            <a:ext cx="136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Hot Chocolate</a:t>
            </a:r>
          </a:p>
          <a:p>
            <a:pPr algn="ctr"/>
            <a:r>
              <a:rPr lang="en-US" dirty="0" smtClean="0"/>
              <a:t>$ 2.55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9273" y="6019800"/>
            <a:ext cx="136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Apple Fritter</a:t>
            </a:r>
          </a:p>
          <a:p>
            <a:pPr algn="ctr"/>
            <a:r>
              <a:rPr lang="en-US" dirty="0" smtClean="0"/>
              <a:t>$ 2.00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69694" y="6019800"/>
            <a:ext cx="136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Muffin</a:t>
            </a:r>
          </a:p>
          <a:p>
            <a:pPr algn="ctr"/>
            <a:r>
              <a:rPr lang="en-US" dirty="0" smtClean="0"/>
              <a:t>$ 1.80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8" y="1447800"/>
            <a:ext cx="547252" cy="4572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4811" y="3020369"/>
            <a:ext cx="1166397" cy="116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414" y="3020369"/>
            <a:ext cx="1166397" cy="116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9338" y="3020369"/>
            <a:ext cx="1166397" cy="116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4811" y="5438178"/>
            <a:ext cx="1166397" cy="116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414" y="5438178"/>
            <a:ext cx="1166397" cy="116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9338" y="5438178"/>
            <a:ext cx="1166397" cy="116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05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</cp:revision>
  <dcterms:created xsi:type="dcterms:W3CDTF">2013-02-25T00:41:51Z</dcterms:created>
  <dcterms:modified xsi:type="dcterms:W3CDTF">2013-05-07T15:18:29Z</dcterms:modified>
</cp:coreProperties>
</file>