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83" r:id="rId2"/>
    <p:sldId id="28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335BF87-EFC3-4B03-A271-4BA8EDD60080}">
          <p14:sldIdLst>
            <p14:sldId id="283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9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/>
    <p:restoredTop sz="96547"/>
  </p:normalViewPr>
  <p:slideViewPr>
    <p:cSldViewPr snapToGrid="0" snapToObjects="1">
      <p:cViewPr varScale="1">
        <p:scale>
          <a:sx n="84" d="100"/>
          <a:sy n="84" d="100"/>
        </p:scale>
        <p:origin x="108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96C3D987-279D-55B0-9124-1094EECC6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162A3CF5-FC59-E691-92CA-7880A5AC3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134-B43D-4BC6-B148-90BCAE15A0C4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AA8AA860-2CF6-4625-5151-978CEAA17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1036713-D0C0-76B4-D49E-4B6AB68C3C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EE5AA-D565-4F00-84FC-433E8C0B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4388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811B-31C6-6042-A824-758A171FF549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6A888-7AA0-CE4E-9751-60B60A6EC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4524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garde couleur">
    <p:bg>
      <p:bgPr>
        <a:solidFill>
          <a:srgbClr val="631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D8A1557-BA38-FF4B-99A9-E0509405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4" y="2006217"/>
            <a:ext cx="11129588" cy="1503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B185686-36B9-3C4B-863F-ECA198F7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57591" cy="86238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9555311-6814-AF48-829D-E69DF800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03058"/>
            <a:ext cx="1108934" cy="365125"/>
          </a:xfrm>
        </p:spPr>
        <p:txBody>
          <a:bodyPr/>
          <a:lstStyle>
            <a:lvl1pPr>
              <a:defRPr sz="1050"/>
            </a:lvl1pPr>
          </a:lstStyle>
          <a:p>
            <a:fld id="{D2BC3476-9132-4564-A294-C6556A25FE00}" type="datetime1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AB6C1E5-38EE-8B45-9C6A-9E9AD9E5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5016" y="6203058"/>
            <a:ext cx="6594438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r-FR" dirty="0"/>
              <a:t>Université Paris Saclay – IUT de CACHAN – BUT3</a:t>
            </a:r>
          </a:p>
        </p:txBody>
      </p:sp>
      <p:pic>
        <p:nvPicPr>
          <p:cNvPr id="7" name="Image 14">
            <a:extLst>
              <a:ext uri="{FF2B5EF4-FFF2-40B4-BE49-F238E27FC236}">
                <a16:creationId xmlns="" xmlns:a16="http://schemas.microsoft.com/office/drawing/2014/main" id="{E3FD71F0-BCA0-D64E-A92B-8BE93D0DD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266"/>
          <a:stretch/>
        </p:blipFill>
        <p:spPr bwMode="auto">
          <a:xfrm>
            <a:off x="252003" y="227141"/>
            <a:ext cx="2695383" cy="126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8B8A6FF9-B38B-81F0-4DE7-DE9750DFBF88}"/>
              </a:ext>
            </a:extLst>
          </p:cNvPr>
          <p:cNvCxnSpPr/>
          <p:nvPr userDrawn="1"/>
        </p:nvCxnSpPr>
        <p:spPr>
          <a:xfrm>
            <a:off x="2982895" y="200507"/>
            <a:ext cx="0" cy="132734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F2BE51F8-E388-F2AB-EAF7-8020C0115BF2}"/>
              </a:ext>
            </a:extLst>
          </p:cNvPr>
          <p:cNvSpPr txBox="1"/>
          <p:nvPr userDrawn="1"/>
        </p:nvSpPr>
        <p:spPr>
          <a:xfrm>
            <a:off x="3009529" y="595531"/>
            <a:ext cx="326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IUT DE CACHAN</a:t>
            </a:r>
          </a:p>
        </p:txBody>
      </p:sp>
    </p:spTree>
    <p:extLst>
      <p:ext uri="{BB962C8B-B14F-4D97-AF65-F5344CB8AC3E}">
        <p14:creationId xmlns:p14="http://schemas.microsoft.com/office/powerpoint/2010/main" val="37365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garde N&amp;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D8A1557-BA38-FF4B-99A9-E0509405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3" y="1804230"/>
            <a:ext cx="10415998" cy="1503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>
                <a:solidFill>
                  <a:srgbClr val="63163C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B185686-36B9-3C4B-863F-ECA198F7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86238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63163C"/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9555311-6814-AF48-829D-E69DF800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24574"/>
            <a:ext cx="990601" cy="365125"/>
          </a:xfrm>
        </p:spPr>
        <p:txBody>
          <a:bodyPr/>
          <a:lstStyle/>
          <a:p>
            <a:fld id="{8B234779-E86E-4615-BADA-AEFCE3197658}" type="datetime1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AB6C1E5-38EE-8B45-9C6A-9E9AD9E5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5016" y="6224574"/>
            <a:ext cx="6594438" cy="365125"/>
          </a:xfrm>
        </p:spPr>
        <p:txBody>
          <a:bodyPr/>
          <a:lstStyle/>
          <a:p>
            <a:r>
              <a:rPr lang="fr-FR" dirty="0"/>
              <a:t>Université Paris Saclay – IUT de CACHAN – BUT3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="" xmlns:a16="http://schemas.microsoft.com/office/drawing/2014/main" id="{F6E27870-617A-4B86-DDA1-92B3F8946C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18916"/>
            <a:ext cx="6915150" cy="1543050"/>
          </a:xfrm>
          <a:prstGeom prst="rect">
            <a:avLst/>
          </a:prstGeom>
        </p:spPr>
      </p:pic>
      <p:sp>
        <p:nvSpPr>
          <p:cNvPr id="6" name="Espace réservé de la date 3">
            <a:extLst>
              <a:ext uri="{FF2B5EF4-FFF2-40B4-BE49-F238E27FC236}">
                <a16:creationId xmlns="" xmlns:a16="http://schemas.microsoft.com/office/drawing/2014/main" id="{8D87A096-2CB0-0B63-B94D-B87BA51DEA93}"/>
              </a:ext>
            </a:extLst>
          </p:cNvPr>
          <p:cNvSpPr txBox="1">
            <a:spLocks/>
          </p:cNvSpPr>
          <p:nvPr userDrawn="1"/>
        </p:nvSpPr>
        <p:spPr>
          <a:xfrm>
            <a:off x="11118079" y="6212794"/>
            <a:ext cx="1005478" cy="372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2541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74AA3B7-FDB5-7B40-972E-03690CE3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960" y="6212794"/>
            <a:ext cx="1005478" cy="372510"/>
          </a:xfrm>
        </p:spPr>
        <p:txBody>
          <a:bodyPr/>
          <a:lstStyle>
            <a:lvl1pPr>
              <a:defRPr sz="1001"/>
            </a:lvl1pPr>
          </a:lstStyle>
          <a:p>
            <a:fld id="{A28AD96D-4103-4BF6-AFB8-1B18D26D2C31}" type="datetime1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41FEBF2-DAA9-5748-88D2-A7C39FA0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5016" y="6224574"/>
            <a:ext cx="6594438" cy="365125"/>
          </a:xfrm>
        </p:spPr>
        <p:txBody>
          <a:bodyPr/>
          <a:lstStyle>
            <a:lvl1pPr>
              <a:defRPr sz="1001"/>
            </a:lvl1pPr>
          </a:lstStyle>
          <a:p>
            <a:r>
              <a:rPr lang="fr-FR" dirty="0"/>
              <a:t>Université Paris Saclay – IUT de CACHAN – BUT3</a:t>
            </a:r>
          </a:p>
        </p:txBody>
      </p:sp>
      <p:sp>
        <p:nvSpPr>
          <p:cNvPr id="10" name="Titre 9">
            <a:extLst>
              <a:ext uri="{FF2B5EF4-FFF2-40B4-BE49-F238E27FC236}">
                <a16:creationId xmlns="" xmlns:a16="http://schemas.microsoft.com/office/drawing/2014/main" id="{125C5E8B-3C42-7F4A-8BF2-5F3B0B1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8" y="203762"/>
            <a:ext cx="10794402" cy="73215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" name="Espace réservé de la date 3">
            <a:extLst>
              <a:ext uri="{FF2B5EF4-FFF2-40B4-BE49-F238E27FC236}">
                <a16:creationId xmlns="" xmlns:a16="http://schemas.microsoft.com/office/drawing/2014/main" id="{E4D0F6F9-4B9C-61BB-0AF2-EF3137B7D512}"/>
              </a:ext>
            </a:extLst>
          </p:cNvPr>
          <p:cNvSpPr txBox="1">
            <a:spLocks/>
          </p:cNvSpPr>
          <p:nvPr userDrawn="1"/>
        </p:nvSpPr>
        <p:spPr>
          <a:xfrm>
            <a:off x="11186522" y="6204899"/>
            <a:ext cx="1005478" cy="372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="" xmlns:a16="http://schemas.microsoft.com/office/drawing/2014/main" id="{464E37A6-0ADE-FB9B-645E-508C1C10E278}"/>
              </a:ext>
            </a:extLst>
          </p:cNvPr>
          <p:cNvSpPr txBox="1">
            <a:spLocks/>
          </p:cNvSpPr>
          <p:nvPr userDrawn="1"/>
        </p:nvSpPr>
        <p:spPr>
          <a:xfrm>
            <a:off x="11118079" y="6212794"/>
            <a:ext cx="1005478" cy="372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362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74AA3B7-FDB5-7B40-972E-03690CE3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24574"/>
            <a:ext cx="1033631" cy="365125"/>
          </a:xfrm>
        </p:spPr>
        <p:txBody>
          <a:bodyPr/>
          <a:lstStyle/>
          <a:p>
            <a:fld id="{C1F90F8E-902B-4044-A7AB-CB9B0EBD8235}" type="datetime1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41FEBF2-DAA9-5748-88D2-A7C39FA0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5016" y="6224574"/>
            <a:ext cx="6594438" cy="365125"/>
          </a:xfrm>
        </p:spPr>
        <p:txBody>
          <a:bodyPr/>
          <a:lstStyle/>
          <a:p>
            <a:r>
              <a:rPr lang="fr-FR" dirty="0"/>
              <a:t>Université Paris Saclay – IUT de CACHAN – BUT3</a:t>
            </a:r>
          </a:p>
        </p:txBody>
      </p:sp>
      <p:sp>
        <p:nvSpPr>
          <p:cNvPr id="10" name="Titre 9">
            <a:extLst>
              <a:ext uri="{FF2B5EF4-FFF2-40B4-BE49-F238E27FC236}">
                <a16:creationId xmlns="" xmlns:a16="http://schemas.microsoft.com/office/drawing/2014/main" id="{125C5E8B-3C42-7F4A-8BF2-5F3B0B18A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98" y="237554"/>
            <a:ext cx="10794402" cy="7321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sous-titre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="" xmlns:a16="http://schemas.microsoft.com/office/drawing/2014/main" id="{B8C2C73A-4457-4EAA-E2A5-529E6443A3B1}"/>
              </a:ext>
            </a:extLst>
          </p:cNvPr>
          <p:cNvSpPr txBox="1">
            <a:spLocks/>
          </p:cNvSpPr>
          <p:nvPr userDrawn="1"/>
        </p:nvSpPr>
        <p:spPr>
          <a:xfrm>
            <a:off x="11118079" y="6212794"/>
            <a:ext cx="1005478" cy="372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527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F164AF6C-DC4D-5D4C-A663-B4A7B905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35332"/>
            <a:ext cx="1130449" cy="365125"/>
          </a:xfrm>
        </p:spPr>
        <p:txBody>
          <a:bodyPr/>
          <a:lstStyle/>
          <a:p>
            <a:fld id="{4A0DDD7E-3057-4FE2-B9A4-D9AABDC99D50}" type="datetime1">
              <a:rPr lang="fr-FR" smtClean="0"/>
              <a:t>26/09/2023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3064E9A3-3AA9-C846-8FEC-29A0A114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5016" y="6235332"/>
            <a:ext cx="6594438" cy="365125"/>
          </a:xfrm>
        </p:spPr>
        <p:txBody>
          <a:bodyPr/>
          <a:lstStyle/>
          <a:p>
            <a:r>
              <a:rPr lang="fr-FR" dirty="0"/>
              <a:t>Université Paris Saclay – IUT de CACHAN – BUT3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="" xmlns:a16="http://schemas.microsoft.com/office/drawing/2014/main" id="{D0DB217B-C88C-4DAD-F1CC-8774C6630F9E}"/>
              </a:ext>
            </a:extLst>
          </p:cNvPr>
          <p:cNvSpPr txBox="1">
            <a:spLocks/>
          </p:cNvSpPr>
          <p:nvPr userDrawn="1"/>
        </p:nvSpPr>
        <p:spPr>
          <a:xfrm>
            <a:off x="11118079" y="6212794"/>
            <a:ext cx="1005478" cy="372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506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76F6E40-6422-0D40-8070-C1C541A9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08419"/>
            <a:ext cx="10418782" cy="215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51821E3-804D-E84D-9593-5C045D77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91685"/>
            <a:ext cx="1388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25B4-3DA8-4655-AA65-EF460A362B30}" type="datetime1">
              <a:rPr lang="fr-FR" smtClean="0"/>
              <a:t>26/09/2023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B9630978-8161-0C4B-B52E-6F775186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85016" y="6203058"/>
            <a:ext cx="659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Université Paris Saclay – IUT de CACHAN – BUT3</a:t>
            </a:r>
          </a:p>
        </p:txBody>
      </p:sp>
      <p:pic>
        <p:nvPicPr>
          <p:cNvPr id="9" name="Image 6">
            <a:extLst>
              <a:ext uri="{FF2B5EF4-FFF2-40B4-BE49-F238E27FC236}">
                <a16:creationId xmlns="" xmlns:a16="http://schemas.microsoft.com/office/drawing/2014/main" id="{A528EB42-77D5-C149-8B48-AD6EC6AE29A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11" name="Espace réservé du titre 10">
            <a:extLst>
              <a:ext uri="{FF2B5EF4-FFF2-40B4-BE49-F238E27FC236}">
                <a16:creationId xmlns="" xmlns:a16="http://schemas.microsoft.com/office/drawing/2014/main" id="{DB8B80F0-E2CF-9A4D-9838-868A521A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773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="" xmlns:a16="http://schemas.microsoft.com/office/drawing/2014/main" id="{D94BD824-FF40-CC79-74B5-D22B3C31AB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6392" y="6218412"/>
            <a:ext cx="1953141" cy="435825"/>
          </a:xfrm>
          <a:prstGeom prst="rect">
            <a:avLst/>
          </a:prstGeom>
        </p:spPr>
      </p:pic>
      <p:sp>
        <p:nvSpPr>
          <p:cNvPr id="6" name="Espace réservé de la date 3">
            <a:extLst>
              <a:ext uri="{FF2B5EF4-FFF2-40B4-BE49-F238E27FC236}">
                <a16:creationId xmlns="" xmlns:a16="http://schemas.microsoft.com/office/drawing/2014/main" id="{04BF68EA-061A-B8B2-3F68-037AD301CCDA}"/>
              </a:ext>
            </a:extLst>
          </p:cNvPr>
          <p:cNvSpPr txBox="1">
            <a:spLocks/>
          </p:cNvSpPr>
          <p:nvPr userDrawn="1"/>
        </p:nvSpPr>
        <p:spPr>
          <a:xfrm>
            <a:off x="11118079" y="6212794"/>
            <a:ext cx="1005478" cy="372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4D07FC-F49C-4094-9732-0B69E46D84FF}" type="slidenum">
              <a:rPr lang="fr-FR" sz="1600" smtClean="0"/>
              <a:pPr algn="r"/>
              <a:t>‹N°›</a:t>
            </a:fld>
            <a:r>
              <a:rPr lang="fr-FR" sz="1600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3135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lang="fr-FR" sz="3200" b="1" kern="1200">
          <a:solidFill>
            <a:srgbClr val="63163C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rgbClr val="63163C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8.jpeg"/><Relationship Id="rId4" Type="http://schemas.openxmlformats.org/officeDocument/2006/relationships/tags" Target="../tags/tag4.xml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7.xml"/><Relationship Id="rId7" Type="http://schemas.openxmlformats.org/officeDocument/2006/relationships/image" Target="../media/image11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4.jpeg"/><Relationship Id="rId4" Type="http://schemas.openxmlformats.org/officeDocument/2006/relationships/tags" Target="../tags/tag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9" descr="https://www.newtons4th.com/wp-content/uploads/2014/07/PSM1735-Frequency-Response-Analyzer-IAI-LCR-RHS-Graph.jpg">
            <a:extLst>
              <a:ext uri="{FF2B5EF4-FFF2-40B4-BE49-F238E27FC236}">
                <a16:creationId xmlns="" xmlns:a16="http://schemas.microsoft.com/office/drawing/2014/main" id="{AEE2E72D-0670-B3E1-6D25-9E6CBF82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6323" y="3745247"/>
            <a:ext cx="2737982" cy="1460257"/>
          </a:xfrm>
          <a:prstGeom prst="rect">
            <a:avLst/>
          </a:prstGeom>
          <a:noFill/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F754491-4A2A-C336-B7B8-74409E65BC06}"/>
              </a:ext>
            </a:extLst>
          </p:cNvPr>
          <p:cNvSpPr/>
          <p:nvPr/>
        </p:nvSpPr>
        <p:spPr>
          <a:xfrm>
            <a:off x="1405111" y="3539171"/>
            <a:ext cx="1994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fr-FR" dirty="0">
                <a:latin typeface="Arial" pitchFamily="34" charset="0"/>
                <a:cs typeface="Arial" pitchFamily="34" charset="0"/>
              </a:rPr>
              <a:t>Newton </a:t>
            </a:r>
            <a:r>
              <a:rPr lang="fr-FR" altLang="fr-FR" sz="1600" dirty="0">
                <a:latin typeface="Arial" pitchFamily="34" charset="0"/>
                <a:cs typeface="Arial" pitchFamily="34" charset="0"/>
              </a:rPr>
              <a:t>PSM1735</a:t>
            </a:r>
            <a:r>
              <a:rPr lang="fr-FR" altLang="fr-FR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27BFF7A-3DCE-7785-B374-B7D1CB1B40D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28AD96D-4103-4BF6-AFB8-1B18D26D2C31}" type="datetime1">
              <a:rPr lang="fr-FR" smtClean="0"/>
              <a:t>26/09/2023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1347E42B-C0C9-1744-391A-822DDB08102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Université Paris Saclay – IUT de CACHAN – BUT3</a:t>
            </a:r>
          </a:p>
        </p:txBody>
      </p:sp>
      <p:sp>
        <p:nvSpPr>
          <p:cNvPr id="4" name="Titre 3">
            <a:extLst>
              <a:ext uri="{FF2B5EF4-FFF2-40B4-BE49-F238E27FC236}">
                <a16:creationId xmlns="" xmlns:a16="http://schemas.microsoft.com/office/drawing/2014/main" id="{6F7280D0-90F9-6896-1BFF-787CB6C2147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398" y="14577"/>
            <a:ext cx="10794402" cy="732154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Mesure sans contact d’objets métalliques (YLB1)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AA290FA3-A44F-F61A-1B63-902F536EDC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63983" y="931134"/>
            <a:ext cx="113760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Objectif: Mesure de conductivité/épaisseur de métaux (tri matière, contrôle qualité, caractérisation blindage)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Pilotage analyseur d’impédance / interface graphique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place, évaluation capteurs et dispositif de mesure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Etalonnage dispositif de mesure / modèle d’interaction capteur-cible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Implantation algorithmes d’estimation des paramètres recherchés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63">
            <a:extLst>
              <a:ext uri="{FF2B5EF4-FFF2-40B4-BE49-F238E27FC236}">
                <a16:creationId xmlns="" xmlns:a16="http://schemas.microsoft.com/office/drawing/2014/main" id="{5C6A402A-AF87-EAAD-37AA-B0CB4563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1435796">
            <a:off x="1808895" y="4956734"/>
            <a:ext cx="860773" cy="95905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10" name="Picture 61" descr="Image associée">
            <a:extLst>
              <a:ext uri="{FF2B5EF4-FFF2-40B4-BE49-F238E27FC236}">
                <a16:creationId xmlns="" xmlns:a16="http://schemas.microsoft.com/office/drawing/2014/main" id="{DE069A40-E896-1AB9-10EA-9BD8B2878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14756" y="4989336"/>
            <a:ext cx="1066073" cy="947895"/>
          </a:xfrm>
          <a:prstGeom prst="rect">
            <a:avLst/>
          </a:prstGeom>
          <a:noFill/>
        </p:spPr>
      </p:pic>
      <p:grpSp>
        <p:nvGrpSpPr>
          <p:cNvPr id="11" name="Groupe 2">
            <a:extLst>
              <a:ext uri="{FF2B5EF4-FFF2-40B4-BE49-F238E27FC236}">
                <a16:creationId xmlns="" xmlns:a16="http://schemas.microsoft.com/office/drawing/2014/main" id="{029129B9-E2DB-7468-2AC1-F0FA65E6D37A}"/>
              </a:ext>
            </a:extLst>
          </p:cNvPr>
          <p:cNvGrpSpPr>
            <a:grpSpLocks/>
          </p:cNvGrpSpPr>
          <p:nvPr/>
        </p:nvGrpSpPr>
        <p:grpSpPr bwMode="auto">
          <a:xfrm>
            <a:off x="5147720" y="3811625"/>
            <a:ext cx="1746141" cy="1184275"/>
            <a:chOff x="4029075" y="3856516"/>
            <a:chExt cx="1922463" cy="1452563"/>
          </a:xfrm>
        </p:grpSpPr>
        <p:pic>
          <p:nvPicPr>
            <p:cNvPr id="12" name="Picture 26" descr="http://www.computer-adviser.com/images/which-computer-guide.jpg">
              <a:extLst>
                <a:ext uri="{FF2B5EF4-FFF2-40B4-BE49-F238E27FC236}">
                  <a16:creationId xmlns="" xmlns:a16="http://schemas.microsoft.com/office/drawing/2014/main" id="{9A526945-3E66-CD94-9D8C-617FE8051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29075" y="3856516"/>
              <a:ext cx="1922463" cy="145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8" descr="http://michel.hubin.pagesperso-orange.fr/capteurs/biomed/645_46.jpg">
              <a:extLst>
                <a:ext uri="{FF2B5EF4-FFF2-40B4-BE49-F238E27FC236}">
                  <a16:creationId xmlns="" xmlns:a16="http://schemas.microsoft.com/office/drawing/2014/main" id="{13D601BA-E5A4-8B7A-CC93-E800F6186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48138" y="3953354"/>
              <a:ext cx="955675" cy="779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Double flèche horizontale 156">
            <a:extLst>
              <a:ext uri="{FF2B5EF4-FFF2-40B4-BE49-F238E27FC236}">
                <a16:creationId xmlns="" xmlns:a16="http://schemas.microsoft.com/office/drawing/2014/main" id="{1070DA9B-E131-5889-AA71-E826CB512AA9}"/>
              </a:ext>
            </a:extLst>
          </p:cNvPr>
          <p:cNvSpPr/>
          <p:nvPr/>
        </p:nvSpPr>
        <p:spPr>
          <a:xfrm>
            <a:off x="3605260" y="4319844"/>
            <a:ext cx="1376558" cy="306387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600">
              <a:latin typeface="+mj-lt"/>
            </a:endParaRPr>
          </a:p>
        </p:txBody>
      </p:sp>
      <p:sp>
        <p:nvSpPr>
          <p:cNvPr id="16" name="Flèche vers le bas 160">
            <a:extLst>
              <a:ext uri="{FF2B5EF4-FFF2-40B4-BE49-F238E27FC236}">
                <a16:creationId xmlns="" xmlns:a16="http://schemas.microsoft.com/office/drawing/2014/main" id="{C94E764D-4C16-18DA-B8FA-496EB1C7CA60}"/>
              </a:ext>
            </a:extLst>
          </p:cNvPr>
          <p:cNvSpPr/>
          <p:nvPr/>
        </p:nvSpPr>
        <p:spPr bwMode="auto">
          <a:xfrm rot="16200000">
            <a:off x="8416642" y="3801589"/>
            <a:ext cx="362607" cy="11877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6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7" name="ZoneTexte 31">
            <a:extLst>
              <a:ext uri="{FF2B5EF4-FFF2-40B4-BE49-F238E27FC236}">
                <a16:creationId xmlns="" xmlns:a16="http://schemas.microsoft.com/office/drawing/2014/main" id="{1E460672-D3AB-C117-8BC3-EEF24652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31" y="5550022"/>
            <a:ext cx="3285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fr-FR" sz="1600" dirty="0">
                <a:latin typeface="+mj-lt"/>
                <a:cs typeface="Arial" pitchFamily="34" charset="0"/>
              </a:rPr>
              <a:t>Z  </a:t>
            </a:r>
            <a:r>
              <a:rPr lang="fr-FR" altLang="fr-FR" sz="1600" dirty="0">
                <a:latin typeface="+mj-lt"/>
                <a:cs typeface="Arial" pitchFamily="34" charset="0"/>
                <a:sym typeface="Wingdings"/>
              </a:rPr>
              <a:t> Conductivité, d</a:t>
            </a:r>
            <a:r>
              <a:rPr lang="fr-FR" altLang="fr-FR" sz="1600" dirty="0">
                <a:latin typeface="+mj-lt"/>
                <a:cs typeface="Arial" pitchFamily="34" charset="0"/>
              </a:rPr>
              <a:t>istance, Tri : cuivre, aluminium…</a:t>
            </a:r>
          </a:p>
        </p:txBody>
      </p:sp>
      <p:sp>
        <p:nvSpPr>
          <p:cNvPr id="18" name="ZoneTexte 34">
            <a:extLst>
              <a:ext uri="{FF2B5EF4-FFF2-40B4-BE49-F238E27FC236}">
                <a16:creationId xmlns="" xmlns:a16="http://schemas.microsoft.com/office/drawing/2014/main" id="{E1168E86-A65B-29B0-17F9-F4BD2387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639" y="4622509"/>
            <a:ext cx="8907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fr-FR" altLang="fr-FR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RS232</a:t>
            </a:r>
          </a:p>
        </p:txBody>
      </p:sp>
      <p:pic>
        <p:nvPicPr>
          <p:cNvPr id="19" name="Picture 62">
            <a:extLst>
              <a:ext uri="{FF2B5EF4-FFF2-40B4-BE49-F238E27FC236}">
                <a16:creationId xmlns="" xmlns:a16="http://schemas.microsoft.com/office/drawing/2014/main" id="{41199A08-9C44-AED4-A342-6EBEE80CD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13899" y="4916054"/>
            <a:ext cx="1348786" cy="14921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20" name="ZoneTexte 31">
            <a:extLst>
              <a:ext uri="{FF2B5EF4-FFF2-40B4-BE49-F238E27FC236}">
                <a16:creationId xmlns="" xmlns:a16="http://schemas.microsoft.com/office/drawing/2014/main" id="{0655AF01-05CF-5491-0531-056E4FC3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987" y="3980362"/>
            <a:ext cx="200208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fr-FR" sz="1600" dirty="0">
                <a:latin typeface="+mj-lt"/>
                <a:cs typeface="Arial" pitchFamily="34" charset="0"/>
              </a:rPr>
              <a:t>Traitement données</a:t>
            </a:r>
          </a:p>
          <a:p>
            <a:pPr algn="ctr"/>
            <a:endParaRPr lang="fr-FR" altLang="fr-FR" sz="1600" dirty="0">
              <a:latin typeface="+mj-lt"/>
              <a:cs typeface="Arial" pitchFamily="34" charset="0"/>
            </a:endParaRPr>
          </a:p>
          <a:p>
            <a:pPr algn="just"/>
            <a:r>
              <a:rPr lang="fr-FR" altLang="fr-FR" sz="1600" dirty="0">
                <a:latin typeface="+mj-lt"/>
                <a:cs typeface="Arial" pitchFamily="34" charset="0"/>
              </a:rPr>
              <a:t>Modèle interaction capteur/cible</a:t>
            </a:r>
          </a:p>
        </p:txBody>
      </p:sp>
      <p:sp>
        <p:nvSpPr>
          <p:cNvPr id="21" name="ZoneTexte 31">
            <a:extLst>
              <a:ext uri="{FF2B5EF4-FFF2-40B4-BE49-F238E27FC236}">
                <a16:creationId xmlns="" xmlns:a16="http://schemas.microsoft.com/office/drawing/2014/main" id="{5D06A219-9FD3-7D00-E7A5-C4C9F06A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154" y="3525492"/>
            <a:ext cx="4274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fr-FR" sz="1600" dirty="0">
                <a:latin typeface="+mj-lt"/>
                <a:cs typeface="Arial" pitchFamily="34" charset="0"/>
              </a:rPr>
              <a:t>Pilotage appareil, acquisition données</a:t>
            </a:r>
          </a:p>
        </p:txBody>
      </p:sp>
      <p:sp>
        <p:nvSpPr>
          <p:cNvPr id="22" name="ZoneTexte 30">
            <a:extLst>
              <a:ext uri="{FF2B5EF4-FFF2-40B4-BE49-F238E27FC236}">
                <a16:creationId xmlns="" xmlns:a16="http://schemas.microsoft.com/office/drawing/2014/main" id="{64A0DC22-01A9-B234-DDCC-7719E9D2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144" y="5552337"/>
            <a:ext cx="15751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fr-FR" sz="1600" dirty="0">
                <a:latin typeface="+mj-lt"/>
                <a:cs typeface="Arial" pitchFamily="34" charset="0"/>
              </a:rPr>
              <a:t>Capteur </a:t>
            </a:r>
          </a:p>
        </p:txBody>
      </p:sp>
      <p:sp>
        <p:nvSpPr>
          <p:cNvPr id="23" name="ZoneTexte 30">
            <a:extLst>
              <a:ext uri="{FF2B5EF4-FFF2-40B4-BE49-F238E27FC236}">
                <a16:creationId xmlns="" xmlns:a16="http://schemas.microsoft.com/office/drawing/2014/main" id="{F7D1CB8F-53EF-F5E9-DD96-B49788D7F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6" y="4942692"/>
            <a:ext cx="3105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fr-FR" sz="1600" dirty="0">
                <a:latin typeface="+mj-lt"/>
                <a:cs typeface="Arial" pitchFamily="34" charset="0"/>
              </a:rPr>
              <a:t>Analyseur </a:t>
            </a:r>
            <a:r>
              <a:rPr lang="fr-FR" altLang="fr-FR" sz="1600" dirty="0" smtClean="0">
                <a:latin typeface="+mj-lt"/>
                <a:cs typeface="Arial" pitchFamily="34" charset="0"/>
              </a:rPr>
              <a:t>d’impédance</a:t>
            </a:r>
            <a:endParaRPr lang="fr-FR" altLang="fr-FR" sz="1600" dirty="0">
              <a:latin typeface="+mj-lt"/>
              <a:cs typeface="Arial" pitchFamily="34" charset="0"/>
            </a:endParaRPr>
          </a:p>
        </p:txBody>
      </p:sp>
      <p:sp>
        <p:nvSpPr>
          <p:cNvPr id="24" name="ZoneTexte 34">
            <a:extLst>
              <a:ext uri="{FF2B5EF4-FFF2-40B4-BE49-F238E27FC236}">
                <a16:creationId xmlns="" xmlns:a16="http://schemas.microsoft.com/office/drawing/2014/main" id="{996509F7-50DB-916F-ECB5-03F6ACB3A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556" y="5972148"/>
            <a:ext cx="8907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fr-FR" altLang="fr-FR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Matlab</a:t>
            </a:r>
          </a:p>
        </p:txBody>
      </p:sp>
      <p:grpSp>
        <p:nvGrpSpPr>
          <p:cNvPr id="30" name="Groupe 2">
            <a:extLst>
              <a:ext uri="{FF2B5EF4-FFF2-40B4-BE49-F238E27FC236}">
                <a16:creationId xmlns="" xmlns:a16="http://schemas.microsoft.com/office/drawing/2014/main" id="{A90C509E-C8A6-A2A7-ECAC-6BE626ADE2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7854" y="1474238"/>
            <a:ext cx="3704597" cy="1935913"/>
            <a:chOff x="6276641" y="2728730"/>
            <a:chExt cx="2630488" cy="1374775"/>
          </a:xfrm>
        </p:grpSpPr>
        <p:sp>
          <p:nvSpPr>
            <p:cNvPr id="31" name="Rectangle 3522">
              <a:extLst>
                <a:ext uri="{FF2B5EF4-FFF2-40B4-BE49-F238E27FC236}">
                  <a16:creationId xmlns="" xmlns:a16="http://schemas.microsoft.com/office/drawing/2014/main" id="{8C7C9B13-7AAD-FF9D-29F5-A71869CAE2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904" y="3862205"/>
              <a:ext cx="1735137" cy="227012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>
              <a:flatTx/>
            </a:bodyPr>
            <a:lstStyle/>
            <a:p>
              <a:pPr algn="r" eaLnBrk="1" hangingPunct="1"/>
              <a:endParaRPr lang="fr-FR" altLang="fr-FR"/>
            </a:p>
          </p:txBody>
        </p:sp>
        <p:sp>
          <p:nvSpPr>
            <p:cNvPr id="32" name="Text Box 3523">
              <a:extLst>
                <a:ext uri="{FF2B5EF4-FFF2-40B4-BE49-F238E27FC236}">
                  <a16:creationId xmlns="" xmlns:a16="http://schemas.microsoft.com/office/drawing/2014/main" id="{21B01D9E-928C-036D-3757-3368CE988A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873541" y="3860617"/>
              <a:ext cx="1254125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fr-FR" altLang="fr-FR" sz="800"/>
                <a:t>Cible conductrice</a:t>
              </a:r>
              <a:endParaRPr lang="en-GB" altLang="fr-FR" sz="800"/>
            </a:p>
          </p:txBody>
        </p:sp>
        <p:sp>
          <p:nvSpPr>
            <p:cNvPr id="33" name="Line 3524">
              <a:extLst>
                <a:ext uri="{FF2B5EF4-FFF2-40B4-BE49-F238E27FC236}">
                  <a16:creationId xmlns="" xmlns:a16="http://schemas.microsoft.com/office/drawing/2014/main" id="{690F38B8-122D-4840-FFDF-A0BA1C61DA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754479" y="3068455"/>
              <a:ext cx="741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Line 3525">
              <a:extLst>
                <a:ext uri="{FF2B5EF4-FFF2-40B4-BE49-F238E27FC236}">
                  <a16:creationId xmlns="" xmlns:a16="http://schemas.microsoft.com/office/drawing/2014/main" id="{C9EE71E1-449C-DCC0-76BB-E1F5F0B326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754479" y="3297055"/>
              <a:ext cx="741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3526">
              <a:extLst>
                <a:ext uri="{FF2B5EF4-FFF2-40B4-BE49-F238E27FC236}">
                  <a16:creationId xmlns="" xmlns:a16="http://schemas.microsoft.com/office/drawing/2014/main" id="{B3DFDFB3-C378-A446-3F71-7B680777C5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929104" y="3066867"/>
              <a:ext cx="112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Line 3527">
              <a:extLst>
                <a:ext uri="{FF2B5EF4-FFF2-40B4-BE49-F238E27FC236}">
                  <a16:creationId xmlns="" xmlns:a16="http://schemas.microsoft.com/office/drawing/2014/main" id="{B2C82599-A0AD-4D95-D7B1-E43BC96423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6592553" y="3174818"/>
              <a:ext cx="2127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Text Box 3528">
              <a:extLst>
                <a:ext uri="{FF2B5EF4-FFF2-40B4-BE49-F238E27FC236}">
                  <a16:creationId xmlns="" xmlns:a16="http://schemas.microsoft.com/office/drawing/2014/main" id="{4D42A943-10A1-3C9C-CB1F-03D78D76E09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476666" y="3097030"/>
              <a:ext cx="246063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fr-FR" altLang="fr-FR" sz="900" i="1">
                  <a:latin typeface="Times"/>
                </a:rPr>
                <a:t>V</a:t>
              </a:r>
            </a:p>
          </p:txBody>
        </p:sp>
        <p:sp>
          <p:nvSpPr>
            <p:cNvPr id="38" name="Oval 3529">
              <a:extLst>
                <a:ext uri="{FF2B5EF4-FFF2-40B4-BE49-F238E27FC236}">
                  <a16:creationId xmlns="" xmlns:a16="http://schemas.microsoft.com/office/drawing/2014/main" id="{8B6C03B4-5930-5B3A-AF53-7F6691CC25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84679" y="3497080"/>
              <a:ext cx="731837" cy="209550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r" eaLnBrk="1" hangingPunct="1"/>
              <a:endParaRPr lang="fr-FR" altLang="fr-FR"/>
            </a:p>
          </p:txBody>
        </p:sp>
        <p:sp>
          <p:nvSpPr>
            <p:cNvPr id="39" name="Oval 3530">
              <a:extLst>
                <a:ext uri="{FF2B5EF4-FFF2-40B4-BE49-F238E27FC236}">
                  <a16:creationId xmlns="" xmlns:a16="http://schemas.microsoft.com/office/drawing/2014/main" id="{99CF3972-583A-94DB-1371-EBB1C5C80D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11654" y="3457392"/>
              <a:ext cx="879475" cy="290513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r" eaLnBrk="1" hangingPunct="1"/>
              <a:endParaRPr lang="fr-FR" altLang="fr-FR"/>
            </a:p>
          </p:txBody>
        </p:sp>
        <p:sp>
          <p:nvSpPr>
            <p:cNvPr id="40" name="Oval 3531">
              <a:extLst>
                <a:ext uri="{FF2B5EF4-FFF2-40B4-BE49-F238E27FC236}">
                  <a16:creationId xmlns="" xmlns:a16="http://schemas.microsoft.com/office/drawing/2014/main" id="{0C146E42-C0DE-82BF-636B-14F1EE8768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62466" y="3533592"/>
              <a:ext cx="576263" cy="139700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r" eaLnBrk="1" hangingPunct="1"/>
              <a:endParaRPr lang="fr-FR" altLang="fr-FR"/>
            </a:p>
          </p:txBody>
        </p:sp>
        <p:sp>
          <p:nvSpPr>
            <p:cNvPr id="41" name="Oval 3532">
              <a:extLst>
                <a:ext uri="{FF2B5EF4-FFF2-40B4-BE49-F238E27FC236}">
                  <a16:creationId xmlns="" xmlns:a16="http://schemas.microsoft.com/office/drawing/2014/main" id="{FB1614B8-15FD-4F44-4153-6002568765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2316" y="3558992"/>
              <a:ext cx="436563" cy="87313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r" eaLnBrk="1" hangingPunct="1"/>
              <a:endParaRPr lang="fr-FR" altLang="fr-FR"/>
            </a:p>
          </p:txBody>
        </p:sp>
        <p:sp>
          <p:nvSpPr>
            <p:cNvPr id="42" name="Line 3533">
              <a:extLst>
                <a:ext uri="{FF2B5EF4-FFF2-40B4-BE49-F238E27FC236}">
                  <a16:creationId xmlns="" xmlns:a16="http://schemas.microsoft.com/office/drawing/2014/main" id="{52C47C5E-8F89-62ED-3D0A-1F8FB12AD8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7052929" y="3651067"/>
              <a:ext cx="17462" cy="2698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Line 3534">
              <a:extLst>
                <a:ext uri="{FF2B5EF4-FFF2-40B4-BE49-F238E27FC236}">
                  <a16:creationId xmlns="" xmlns:a16="http://schemas.microsoft.com/office/drawing/2014/main" id="{5886A781-3C22-2500-E8B7-8E8982D41D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8057816" y="3976505"/>
              <a:ext cx="2349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Text Box 3535">
              <a:extLst>
                <a:ext uri="{FF2B5EF4-FFF2-40B4-BE49-F238E27FC236}">
                  <a16:creationId xmlns="" xmlns:a16="http://schemas.microsoft.com/office/drawing/2014/main" id="{48995689-87E8-695D-A090-94B7C367D4F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59416" y="3876492"/>
              <a:ext cx="747713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lang="fr-FR" altLang="fr-FR" sz="800" dirty="0"/>
                <a:t>Épaisseur</a:t>
              </a:r>
              <a:endParaRPr lang="fr-FR" altLang="fr-FR" sz="800" i="1" dirty="0"/>
            </a:p>
          </p:txBody>
        </p:sp>
        <p:sp>
          <p:nvSpPr>
            <p:cNvPr id="45" name="Line 3536">
              <a:extLst>
                <a:ext uri="{FF2B5EF4-FFF2-40B4-BE49-F238E27FC236}">
                  <a16:creationId xmlns="" xmlns:a16="http://schemas.microsoft.com/office/drawing/2014/main" id="{F127A362-A934-12F3-81AB-62630F4E03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8000666" y="3487555"/>
              <a:ext cx="3492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Text Box 3537">
              <a:extLst>
                <a:ext uri="{FF2B5EF4-FFF2-40B4-BE49-F238E27FC236}">
                  <a16:creationId xmlns="" xmlns:a16="http://schemas.microsoft.com/office/drawing/2014/main" id="{06BD1DA2-6A9C-314D-C73F-94786036E07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49891" y="3392305"/>
              <a:ext cx="750888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fr-FR" altLang="fr-FR" sz="800"/>
                <a:t>Distance</a:t>
              </a:r>
              <a:endParaRPr lang="fr-FR" altLang="fr-FR" sz="800" i="1"/>
            </a:p>
          </p:txBody>
        </p:sp>
        <p:grpSp>
          <p:nvGrpSpPr>
            <p:cNvPr id="47" name="Group 3538">
              <a:extLst>
                <a:ext uri="{FF2B5EF4-FFF2-40B4-BE49-F238E27FC236}">
                  <a16:creationId xmlns="" xmlns:a16="http://schemas.microsoft.com/office/drawing/2014/main" id="{C64E84F8-569F-3DA6-31B5-5CEB1FF4576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91016" y="3066867"/>
              <a:ext cx="919163" cy="355600"/>
              <a:chOff x="4560" y="10674"/>
              <a:chExt cx="1791" cy="692"/>
            </a:xfrm>
          </p:grpSpPr>
          <p:sp>
            <p:nvSpPr>
              <p:cNvPr id="63" name="Freeform 3539">
                <a:extLst>
                  <a:ext uri="{FF2B5EF4-FFF2-40B4-BE49-F238E27FC236}">
                    <a16:creationId xmlns="" xmlns:a16="http://schemas.microsoft.com/office/drawing/2014/main" id="{A4B433B5-224C-2516-63C0-032ECE2479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85" y="10851"/>
                <a:ext cx="1015" cy="394"/>
              </a:xfrm>
              <a:custGeom>
                <a:avLst/>
                <a:gdLst>
                  <a:gd name="T0" fmla="*/ 0 w 3376"/>
                  <a:gd name="T1" fmla="*/ 0 h 2776"/>
                  <a:gd name="T2" fmla="*/ 0 w 3376"/>
                  <a:gd name="T3" fmla="*/ 0 h 2776"/>
                  <a:gd name="T4" fmla="*/ 0 w 3376"/>
                  <a:gd name="T5" fmla="*/ 0 h 2776"/>
                  <a:gd name="T6" fmla="*/ 0 w 3376"/>
                  <a:gd name="T7" fmla="*/ 0 h 2776"/>
                  <a:gd name="T8" fmla="*/ 0 w 3376"/>
                  <a:gd name="T9" fmla="*/ 0 h 2776"/>
                  <a:gd name="T10" fmla="*/ 0 w 3376"/>
                  <a:gd name="T11" fmla="*/ 0 h 2776"/>
                  <a:gd name="T12" fmla="*/ 0 w 3376"/>
                  <a:gd name="T13" fmla="*/ 0 h 2776"/>
                  <a:gd name="T14" fmla="*/ 0 w 3376"/>
                  <a:gd name="T15" fmla="*/ 0 h 2776"/>
                  <a:gd name="T16" fmla="*/ 0 w 3376"/>
                  <a:gd name="T17" fmla="*/ 0 h 2776"/>
                  <a:gd name="T18" fmla="*/ 0 w 3376"/>
                  <a:gd name="T19" fmla="*/ 0 h 2776"/>
                  <a:gd name="T20" fmla="*/ 0 w 3376"/>
                  <a:gd name="T21" fmla="*/ 0 h 2776"/>
                  <a:gd name="T22" fmla="*/ 0 w 3376"/>
                  <a:gd name="T23" fmla="*/ 0 h 2776"/>
                  <a:gd name="T24" fmla="*/ 0 w 3376"/>
                  <a:gd name="T25" fmla="*/ 0 h 2776"/>
                  <a:gd name="T26" fmla="*/ 0 w 3376"/>
                  <a:gd name="T27" fmla="*/ 0 h 2776"/>
                  <a:gd name="T28" fmla="*/ 0 w 3376"/>
                  <a:gd name="T29" fmla="*/ 0 h 2776"/>
                  <a:gd name="T30" fmla="*/ 0 w 3376"/>
                  <a:gd name="T31" fmla="*/ 0 h 2776"/>
                  <a:gd name="T32" fmla="*/ 0 w 3376"/>
                  <a:gd name="T33" fmla="*/ 0 h 2776"/>
                  <a:gd name="T34" fmla="*/ 0 w 3376"/>
                  <a:gd name="T35" fmla="*/ 0 h 2776"/>
                  <a:gd name="T36" fmla="*/ 0 w 3376"/>
                  <a:gd name="T37" fmla="*/ 0 h 2776"/>
                  <a:gd name="T38" fmla="*/ 0 w 3376"/>
                  <a:gd name="T39" fmla="*/ 0 h 2776"/>
                  <a:gd name="T40" fmla="*/ 0 w 3376"/>
                  <a:gd name="T41" fmla="*/ 0 h 2776"/>
                  <a:gd name="T42" fmla="*/ 0 w 3376"/>
                  <a:gd name="T43" fmla="*/ 0 h 2776"/>
                  <a:gd name="T44" fmla="*/ 0 w 3376"/>
                  <a:gd name="T45" fmla="*/ 0 h 2776"/>
                  <a:gd name="T46" fmla="*/ 0 w 3376"/>
                  <a:gd name="T47" fmla="*/ 0 h 2776"/>
                  <a:gd name="T48" fmla="*/ 0 w 3376"/>
                  <a:gd name="T49" fmla="*/ 0 h 2776"/>
                  <a:gd name="T50" fmla="*/ 0 w 3376"/>
                  <a:gd name="T51" fmla="*/ 0 h 2776"/>
                  <a:gd name="T52" fmla="*/ 0 w 3376"/>
                  <a:gd name="T53" fmla="*/ 0 h 2776"/>
                  <a:gd name="T54" fmla="*/ 0 w 3376"/>
                  <a:gd name="T55" fmla="*/ 0 h 2776"/>
                  <a:gd name="T56" fmla="*/ 0 w 3376"/>
                  <a:gd name="T57" fmla="*/ 0 h 2776"/>
                  <a:gd name="T58" fmla="*/ 0 w 3376"/>
                  <a:gd name="T59" fmla="*/ 0 h 2776"/>
                  <a:gd name="T60" fmla="*/ 0 w 3376"/>
                  <a:gd name="T61" fmla="*/ 0 h 2776"/>
                  <a:gd name="T62" fmla="*/ 0 w 3376"/>
                  <a:gd name="T63" fmla="*/ 0 h 2776"/>
                  <a:gd name="T64" fmla="*/ 0 w 3376"/>
                  <a:gd name="T65" fmla="*/ 0 h 2776"/>
                  <a:gd name="T66" fmla="*/ 0 w 3376"/>
                  <a:gd name="T67" fmla="*/ 0 h 2776"/>
                  <a:gd name="T68" fmla="*/ 0 w 3376"/>
                  <a:gd name="T69" fmla="*/ 0 h 2776"/>
                  <a:gd name="T70" fmla="*/ 0 w 3376"/>
                  <a:gd name="T71" fmla="*/ 0 h 2776"/>
                  <a:gd name="T72" fmla="*/ 0 w 3376"/>
                  <a:gd name="T73" fmla="*/ 0 h 2776"/>
                  <a:gd name="T74" fmla="*/ 0 w 3376"/>
                  <a:gd name="T75" fmla="*/ 0 h 2776"/>
                  <a:gd name="T76" fmla="*/ 0 w 3376"/>
                  <a:gd name="T77" fmla="*/ 0 h 2776"/>
                  <a:gd name="T78" fmla="*/ 0 w 3376"/>
                  <a:gd name="T79" fmla="*/ 0 h 2776"/>
                  <a:gd name="T80" fmla="*/ 0 w 3376"/>
                  <a:gd name="T81" fmla="*/ 0 h 2776"/>
                  <a:gd name="T82" fmla="*/ 0 w 3376"/>
                  <a:gd name="T83" fmla="*/ 0 h 2776"/>
                  <a:gd name="T84" fmla="*/ 0 w 3376"/>
                  <a:gd name="T85" fmla="*/ 0 h 2776"/>
                  <a:gd name="T86" fmla="*/ 0 w 3376"/>
                  <a:gd name="T87" fmla="*/ 0 h 2776"/>
                  <a:gd name="T88" fmla="*/ 0 w 3376"/>
                  <a:gd name="T89" fmla="*/ 0 h 2776"/>
                  <a:gd name="T90" fmla="*/ 0 w 3376"/>
                  <a:gd name="T91" fmla="*/ 0 h 2776"/>
                  <a:gd name="T92" fmla="*/ 0 w 3376"/>
                  <a:gd name="T93" fmla="*/ 0 h 2776"/>
                  <a:gd name="T94" fmla="*/ 0 w 3376"/>
                  <a:gd name="T95" fmla="*/ 0 h 2776"/>
                  <a:gd name="T96" fmla="*/ 0 w 3376"/>
                  <a:gd name="T97" fmla="*/ 0 h 2776"/>
                  <a:gd name="T98" fmla="*/ 0 w 3376"/>
                  <a:gd name="T99" fmla="*/ 0 h 2776"/>
                  <a:gd name="T100" fmla="*/ 0 w 3376"/>
                  <a:gd name="T101" fmla="*/ 0 h 2776"/>
                  <a:gd name="T102" fmla="*/ 0 w 3376"/>
                  <a:gd name="T103" fmla="*/ 0 h 2776"/>
                  <a:gd name="T104" fmla="*/ 0 w 3376"/>
                  <a:gd name="T105" fmla="*/ 0 h 2776"/>
                  <a:gd name="T106" fmla="*/ 0 w 3376"/>
                  <a:gd name="T107" fmla="*/ 0 h 2776"/>
                  <a:gd name="T108" fmla="*/ 0 w 3376"/>
                  <a:gd name="T109" fmla="*/ 0 h 2776"/>
                  <a:gd name="T110" fmla="*/ 0 w 3376"/>
                  <a:gd name="T111" fmla="*/ 0 h 2776"/>
                  <a:gd name="T112" fmla="*/ 0 w 3376"/>
                  <a:gd name="T113" fmla="*/ 0 h 2776"/>
                  <a:gd name="T114" fmla="*/ 0 w 3376"/>
                  <a:gd name="T115" fmla="*/ 0 h 2776"/>
                  <a:gd name="T116" fmla="*/ 0 w 3376"/>
                  <a:gd name="T117" fmla="*/ 0 h 2776"/>
                  <a:gd name="T118" fmla="*/ 0 w 3376"/>
                  <a:gd name="T119" fmla="*/ 0 h 277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376"/>
                  <a:gd name="T181" fmla="*/ 0 h 2776"/>
                  <a:gd name="T182" fmla="*/ 3376 w 3376"/>
                  <a:gd name="T183" fmla="*/ 2776 h 277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376" h="2776">
                    <a:moveTo>
                      <a:pt x="1771" y="1921"/>
                    </a:moveTo>
                    <a:lnTo>
                      <a:pt x="1786" y="1921"/>
                    </a:lnTo>
                    <a:lnTo>
                      <a:pt x="1801" y="1921"/>
                    </a:lnTo>
                    <a:lnTo>
                      <a:pt x="1816" y="1921"/>
                    </a:lnTo>
                    <a:lnTo>
                      <a:pt x="1831" y="1921"/>
                    </a:lnTo>
                    <a:lnTo>
                      <a:pt x="1846" y="1921"/>
                    </a:lnTo>
                    <a:lnTo>
                      <a:pt x="1861" y="1921"/>
                    </a:lnTo>
                    <a:lnTo>
                      <a:pt x="1876" y="1921"/>
                    </a:lnTo>
                    <a:lnTo>
                      <a:pt x="1891" y="1921"/>
                    </a:lnTo>
                    <a:lnTo>
                      <a:pt x="1906" y="1921"/>
                    </a:lnTo>
                    <a:lnTo>
                      <a:pt x="1921" y="1921"/>
                    </a:lnTo>
                    <a:lnTo>
                      <a:pt x="1936" y="1921"/>
                    </a:lnTo>
                    <a:lnTo>
                      <a:pt x="1951" y="1921"/>
                    </a:lnTo>
                    <a:lnTo>
                      <a:pt x="1966" y="1921"/>
                    </a:lnTo>
                    <a:lnTo>
                      <a:pt x="1981" y="1921"/>
                    </a:lnTo>
                    <a:lnTo>
                      <a:pt x="1996" y="1921"/>
                    </a:lnTo>
                    <a:lnTo>
                      <a:pt x="2011" y="1906"/>
                    </a:lnTo>
                    <a:lnTo>
                      <a:pt x="2026" y="1906"/>
                    </a:lnTo>
                    <a:lnTo>
                      <a:pt x="2041" y="1906"/>
                    </a:lnTo>
                    <a:lnTo>
                      <a:pt x="2056" y="1906"/>
                    </a:lnTo>
                    <a:lnTo>
                      <a:pt x="2071" y="1906"/>
                    </a:lnTo>
                    <a:lnTo>
                      <a:pt x="2086" y="1891"/>
                    </a:lnTo>
                    <a:lnTo>
                      <a:pt x="2101" y="1891"/>
                    </a:lnTo>
                    <a:lnTo>
                      <a:pt x="2116" y="1891"/>
                    </a:lnTo>
                    <a:lnTo>
                      <a:pt x="2131" y="1891"/>
                    </a:lnTo>
                    <a:lnTo>
                      <a:pt x="2146" y="1876"/>
                    </a:lnTo>
                    <a:lnTo>
                      <a:pt x="2161" y="1876"/>
                    </a:lnTo>
                    <a:lnTo>
                      <a:pt x="2176" y="1876"/>
                    </a:lnTo>
                    <a:lnTo>
                      <a:pt x="2191" y="1861"/>
                    </a:lnTo>
                    <a:lnTo>
                      <a:pt x="2206" y="1861"/>
                    </a:lnTo>
                    <a:lnTo>
                      <a:pt x="2221" y="1861"/>
                    </a:lnTo>
                    <a:lnTo>
                      <a:pt x="2236" y="1846"/>
                    </a:lnTo>
                    <a:lnTo>
                      <a:pt x="2251" y="1846"/>
                    </a:lnTo>
                    <a:lnTo>
                      <a:pt x="2266" y="1831"/>
                    </a:lnTo>
                    <a:lnTo>
                      <a:pt x="2281" y="1831"/>
                    </a:lnTo>
                    <a:lnTo>
                      <a:pt x="2296" y="1816"/>
                    </a:lnTo>
                    <a:lnTo>
                      <a:pt x="2311" y="1816"/>
                    </a:lnTo>
                    <a:lnTo>
                      <a:pt x="2326" y="1801"/>
                    </a:lnTo>
                    <a:lnTo>
                      <a:pt x="2341" y="1801"/>
                    </a:lnTo>
                    <a:lnTo>
                      <a:pt x="2356" y="1786"/>
                    </a:lnTo>
                    <a:lnTo>
                      <a:pt x="2371" y="1771"/>
                    </a:lnTo>
                    <a:lnTo>
                      <a:pt x="2386" y="1771"/>
                    </a:lnTo>
                    <a:lnTo>
                      <a:pt x="2401" y="1756"/>
                    </a:lnTo>
                    <a:lnTo>
                      <a:pt x="2416" y="1741"/>
                    </a:lnTo>
                    <a:lnTo>
                      <a:pt x="2431" y="1741"/>
                    </a:lnTo>
                    <a:lnTo>
                      <a:pt x="2446" y="1726"/>
                    </a:lnTo>
                    <a:lnTo>
                      <a:pt x="2461" y="1711"/>
                    </a:lnTo>
                    <a:lnTo>
                      <a:pt x="2476" y="1696"/>
                    </a:lnTo>
                    <a:lnTo>
                      <a:pt x="2491" y="1681"/>
                    </a:lnTo>
                    <a:lnTo>
                      <a:pt x="2506" y="1666"/>
                    </a:lnTo>
                    <a:lnTo>
                      <a:pt x="2521" y="1651"/>
                    </a:lnTo>
                    <a:lnTo>
                      <a:pt x="2536" y="1636"/>
                    </a:lnTo>
                    <a:lnTo>
                      <a:pt x="2551" y="1621"/>
                    </a:lnTo>
                    <a:lnTo>
                      <a:pt x="2566" y="1606"/>
                    </a:lnTo>
                    <a:lnTo>
                      <a:pt x="2581" y="1591"/>
                    </a:lnTo>
                    <a:lnTo>
                      <a:pt x="2596" y="1576"/>
                    </a:lnTo>
                    <a:lnTo>
                      <a:pt x="2611" y="1561"/>
                    </a:lnTo>
                    <a:lnTo>
                      <a:pt x="2626" y="1546"/>
                    </a:lnTo>
                    <a:lnTo>
                      <a:pt x="2626" y="1531"/>
                    </a:lnTo>
                    <a:lnTo>
                      <a:pt x="2641" y="1516"/>
                    </a:lnTo>
                    <a:lnTo>
                      <a:pt x="2641" y="1501"/>
                    </a:lnTo>
                    <a:lnTo>
                      <a:pt x="2656" y="1486"/>
                    </a:lnTo>
                    <a:lnTo>
                      <a:pt x="2656" y="1471"/>
                    </a:lnTo>
                    <a:lnTo>
                      <a:pt x="2671" y="1456"/>
                    </a:lnTo>
                    <a:lnTo>
                      <a:pt x="2671" y="1441"/>
                    </a:lnTo>
                    <a:lnTo>
                      <a:pt x="2686" y="1426"/>
                    </a:lnTo>
                    <a:lnTo>
                      <a:pt x="2686" y="1411"/>
                    </a:lnTo>
                    <a:lnTo>
                      <a:pt x="2686" y="1396"/>
                    </a:lnTo>
                    <a:lnTo>
                      <a:pt x="2686" y="1380"/>
                    </a:lnTo>
                    <a:lnTo>
                      <a:pt x="2701" y="1365"/>
                    </a:lnTo>
                    <a:lnTo>
                      <a:pt x="2701" y="1350"/>
                    </a:lnTo>
                    <a:lnTo>
                      <a:pt x="2701" y="1335"/>
                    </a:lnTo>
                    <a:lnTo>
                      <a:pt x="2701" y="1320"/>
                    </a:lnTo>
                    <a:lnTo>
                      <a:pt x="2716" y="1305"/>
                    </a:lnTo>
                    <a:lnTo>
                      <a:pt x="2716" y="1290"/>
                    </a:lnTo>
                    <a:lnTo>
                      <a:pt x="2716" y="1275"/>
                    </a:lnTo>
                    <a:lnTo>
                      <a:pt x="2716" y="1260"/>
                    </a:lnTo>
                    <a:lnTo>
                      <a:pt x="2716" y="1245"/>
                    </a:lnTo>
                    <a:lnTo>
                      <a:pt x="2716" y="1230"/>
                    </a:lnTo>
                    <a:lnTo>
                      <a:pt x="2716" y="1215"/>
                    </a:lnTo>
                    <a:lnTo>
                      <a:pt x="2716" y="1200"/>
                    </a:lnTo>
                    <a:lnTo>
                      <a:pt x="2716" y="1185"/>
                    </a:lnTo>
                    <a:lnTo>
                      <a:pt x="2716" y="1170"/>
                    </a:lnTo>
                    <a:lnTo>
                      <a:pt x="2716" y="1155"/>
                    </a:lnTo>
                    <a:lnTo>
                      <a:pt x="2716" y="1140"/>
                    </a:lnTo>
                    <a:lnTo>
                      <a:pt x="2701" y="1125"/>
                    </a:lnTo>
                    <a:lnTo>
                      <a:pt x="2701" y="1110"/>
                    </a:lnTo>
                    <a:lnTo>
                      <a:pt x="2701" y="1095"/>
                    </a:lnTo>
                    <a:lnTo>
                      <a:pt x="2701" y="1080"/>
                    </a:lnTo>
                    <a:lnTo>
                      <a:pt x="2701" y="1065"/>
                    </a:lnTo>
                    <a:lnTo>
                      <a:pt x="2686" y="1050"/>
                    </a:lnTo>
                    <a:lnTo>
                      <a:pt x="2686" y="1035"/>
                    </a:lnTo>
                    <a:lnTo>
                      <a:pt x="2686" y="1020"/>
                    </a:lnTo>
                    <a:lnTo>
                      <a:pt x="2671" y="1005"/>
                    </a:lnTo>
                    <a:lnTo>
                      <a:pt x="2671" y="990"/>
                    </a:lnTo>
                    <a:lnTo>
                      <a:pt x="2656" y="975"/>
                    </a:lnTo>
                    <a:lnTo>
                      <a:pt x="2656" y="960"/>
                    </a:lnTo>
                    <a:lnTo>
                      <a:pt x="2641" y="945"/>
                    </a:lnTo>
                    <a:lnTo>
                      <a:pt x="2641" y="930"/>
                    </a:lnTo>
                    <a:lnTo>
                      <a:pt x="2626" y="915"/>
                    </a:lnTo>
                    <a:lnTo>
                      <a:pt x="2626" y="900"/>
                    </a:lnTo>
                    <a:lnTo>
                      <a:pt x="2611" y="885"/>
                    </a:lnTo>
                    <a:lnTo>
                      <a:pt x="2611" y="870"/>
                    </a:lnTo>
                    <a:lnTo>
                      <a:pt x="2596" y="855"/>
                    </a:lnTo>
                    <a:lnTo>
                      <a:pt x="2581" y="840"/>
                    </a:lnTo>
                    <a:lnTo>
                      <a:pt x="2566" y="825"/>
                    </a:lnTo>
                    <a:lnTo>
                      <a:pt x="2566" y="810"/>
                    </a:lnTo>
                    <a:lnTo>
                      <a:pt x="2551" y="795"/>
                    </a:lnTo>
                    <a:lnTo>
                      <a:pt x="2536" y="780"/>
                    </a:lnTo>
                    <a:lnTo>
                      <a:pt x="2521" y="765"/>
                    </a:lnTo>
                    <a:lnTo>
                      <a:pt x="2506" y="750"/>
                    </a:lnTo>
                    <a:lnTo>
                      <a:pt x="2491" y="735"/>
                    </a:lnTo>
                    <a:lnTo>
                      <a:pt x="2476" y="720"/>
                    </a:lnTo>
                    <a:lnTo>
                      <a:pt x="2461" y="705"/>
                    </a:lnTo>
                    <a:lnTo>
                      <a:pt x="2446" y="690"/>
                    </a:lnTo>
                    <a:lnTo>
                      <a:pt x="2431" y="675"/>
                    </a:lnTo>
                    <a:lnTo>
                      <a:pt x="2416" y="660"/>
                    </a:lnTo>
                    <a:lnTo>
                      <a:pt x="2401" y="645"/>
                    </a:lnTo>
                    <a:lnTo>
                      <a:pt x="2386" y="630"/>
                    </a:lnTo>
                    <a:lnTo>
                      <a:pt x="2371" y="630"/>
                    </a:lnTo>
                    <a:lnTo>
                      <a:pt x="2356" y="615"/>
                    </a:lnTo>
                    <a:lnTo>
                      <a:pt x="2341" y="600"/>
                    </a:lnTo>
                    <a:lnTo>
                      <a:pt x="2326" y="600"/>
                    </a:lnTo>
                    <a:lnTo>
                      <a:pt x="2311" y="585"/>
                    </a:lnTo>
                    <a:lnTo>
                      <a:pt x="2296" y="585"/>
                    </a:lnTo>
                    <a:lnTo>
                      <a:pt x="2281" y="570"/>
                    </a:lnTo>
                    <a:lnTo>
                      <a:pt x="2266" y="570"/>
                    </a:lnTo>
                    <a:lnTo>
                      <a:pt x="2251" y="555"/>
                    </a:lnTo>
                    <a:lnTo>
                      <a:pt x="2236" y="555"/>
                    </a:lnTo>
                    <a:lnTo>
                      <a:pt x="2221" y="540"/>
                    </a:lnTo>
                    <a:lnTo>
                      <a:pt x="2206" y="540"/>
                    </a:lnTo>
                    <a:lnTo>
                      <a:pt x="2191" y="525"/>
                    </a:lnTo>
                    <a:lnTo>
                      <a:pt x="2176" y="525"/>
                    </a:lnTo>
                    <a:lnTo>
                      <a:pt x="2161" y="510"/>
                    </a:lnTo>
                    <a:lnTo>
                      <a:pt x="2146" y="510"/>
                    </a:lnTo>
                    <a:lnTo>
                      <a:pt x="2131" y="510"/>
                    </a:lnTo>
                    <a:lnTo>
                      <a:pt x="2116" y="495"/>
                    </a:lnTo>
                    <a:lnTo>
                      <a:pt x="2101" y="495"/>
                    </a:lnTo>
                    <a:lnTo>
                      <a:pt x="2086" y="495"/>
                    </a:lnTo>
                    <a:lnTo>
                      <a:pt x="2071" y="480"/>
                    </a:lnTo>
                    <a:lnTo>
                      <a:pt x="2056" y="480"/>
                    </a:lnTo>
                    <a:lnTo>
                      <a:pt x="2041" y="480"/>
                    </a:lnTo>
                    <a:lnTo>
                      <a:pt x="2026" y="465"/>
                    </a:lnTo>
                    <a:lnTo>
                      <a:pt x="2011" y="465"/>
                    </a:lnTo>
                    <a:lnTo>
                      <a:pt x="1996" y="465"/>
                    </a:lnTo>
                    <a:lnTo>
                      <a:pt x="1981" y="465"/>
                    </a:lnTo>
                    <a:lnTo>
                      <a:pt x="1966" y="450"/>
                    </a:lnTo>
                    <a:lnTo>
                      <a:pt x="1951" y="450"/>
                    </a:lnTo>
                    <a:lnTo>
                      <a:pt x="1936" y="450"/>
                    </a:lnTo>
                    <a:lnTo>
                      <a:pt x="1921" y="450"/>
                    </a:lnTo>
                    <a:lnTo>
                      <a:pt x="1906" y="450"/>
                    </a:lnTo>
                    <a:lnTo>
                      <a:pt x="1891" y="450"/>
                    </a:lnTo>
                    <a:lnTo>
                      <a:pt x="1876" y="435"/>
                    </a:lnTo>
                    <a:lnTo>
                      <a:pt x="1861" y="435"/>
                    </a:lnTo>
                    <a:lnTo>
                      <a:pt x="1846" y="435"/>
                    </a:lnTo>
                    <a:lnTo>
                      <a:pt x="1831" y="435"/>
                    </a:lnTo>
                    <a:lnTo>
                      <a:pt x="1816" y="435"/>
                    </a:lnTo>
                    <a:lnTo>
                      <a:pt x="1801" y="435"/>
                    </a:lnTo>
                    <a:lnTo>
                      <a:pt x="1786" y="435"/>
                    </a:lnTo>
                    <a:lnTo>
                      <a:pt x="1771" y="435"/>
                    </a:lnTo>
                    <a:lnTo>
                      <a:pt x="1756" y="435"/>
                    </a:lnTo>
                    <a:lnTo>
                      <a:pt x="1741" y="435"/>
                    </a:lnTo>
                    <a:lnTo>
                      <a:pt x="1726" y="435"/>
                    </a:lnTo>
                    <a:lnTo>
                      <a:pt x="1711" y="435"/>
                    </a:lnTo>
                    <a:lnTo>
                      <a:pt x="1696" y="420"/>
                    </a:lnTo>
                    <a:lnTo>
                      <a:pt x="1681" y="420"/>
                    </a:lnTo>
                    <a:lnTo>
                      <a:pt x="1666" y="420"/>
                    </a:lnTo>
                    <a:lnTo>
                      <a:pt x="1651" y="435"/>
                    </a:lnTo>
                    <a:lnTo>
                      <a:pt x="1636" y="435"/>
                    </a:lnTo>
                    <a:lnTo>
                      <a:pt x="1621" y="435"/>
                    </a:lnTo>
                    <a:lnTo>
                      <a:pt x="1605" y="435"/>
                    </a:lnTo>
                    <a:lnTo>
                      <a:pt x="1590" y="435"/>
                    </a:lnTo>
                    <a:lnTo>
                      <a:pt x="1575" y="435"/>
                    </a:lnTo>
                    <a:lnTo>
                      <a:pt x="1560" y="435"/>
                    </a:lnTo>
                    <a:lnTo>
                      <a:pt x="1545" y="435"/>
                    </a:lnTo>
                    <a:lnTo>
                      <a:pt x="1530" y="435"/>
                    </a:lnTo>
                    <a:lnTo>
                      <a:pt x="1515" y="435"/>
                    </a:lnTo>
                    <a:lnTo>
                      <a:pt x="1500" y="435"/>
                    </a:lnTo>
                    <a:lnTo>
                      <a:pt x="1485" y="435"/>
                    </a:lnTo>
                    <a:lnTo>
                      <a:pt x="1470" y="450"/>
                    </a:lnTo>
                    <a:lnTo>
                      <a:pt x="1455" y="450"/>
                    </a:lnTo>
                    <a:lnTo>
                      <a:pt x="1440" y="450"/>
                    </a:lnTo>
                    <a:lnTo>
                      <a:pt x="1425" y="450"/>
                    </a:lnTo>
                    <a:lnTo>
                      <a:pt x="1410" y="450"/>
                    </a:lnTo>
                    <a:lnTo>
                      <a:pt x="1395" y="465"/>
                    </a:lnTo>
                    <a:lnTo>
                      <a:pt x="1380" y="465"/>
                    </a:lnTo>
                    <a:lnTo>
                      <a:pt x="1365" y="465"/>
                    </a:lnTo>
                    <a:lnTo>
                      <a:pt x="1350" y="465"/>
                    </a:lnTo>
                    <a:lnTo>
                      <a:pt x="1335" y="465"/>
                    </a:lnTo>
                    <a:lnTo>
                      <a:pt x="1320" y="480"/>
                    </a:lnTo>
                    <a:lnTo>
                      <a:pt x="1305" y="480"/>
                    </a:lnTo>
                    <a:lnTo>
                      <a:pt x="1290" y="480"/>
                    </a:lnTo>
                    <a:lnTo>
                      <a:pt x="1275" y="495"/>
                    </a:lnTo>
                    <a:lnTo>
                      <a:pt x="1260" y="495"/>
                    </a:lnTo>
                    <a:lnTo>
                      <a:pt x="1245" y="495"/>
                    </a:lnTo>
                    <a:lnTo>
                      <a:pt x="1230" y="510"/>
                    </a:lnTo>
                    <a:lnTo>
                      <a:pt x="1215" y="510"/>
                    </a:lnTo>
                    <a:lnTo>
                      <a:pt x="1200" y="510"/>
                    </a:lnTo>
                    <a:lnTo>
                      <a:pt x="1185" y="525"/>
                    </a:lnTo>
                    <a:lnTo>
                      <a:pt x="1170" y="525"/>
                    </a:lnTo>
                    <a:lnTo>
                      <a:pt x="1155" y="540"/>
                    </a:lnTo>
                    <a:lnTo>
                      <a:pt x="1140" y="540"/>
                    </a:lnTo>
                    <a:lnTo>
                      <a:pt x="1125" y="540"/>
                    </a:lnTo>
                    <a:lnTo>
                      <a:pt x="1110" y="555"/>
                    </a:lnTo>
                    <a:lnTo>
                      <a:pt x="1095" y="555"/>
                    </a:lnTo>
                    <a:lnTo>
                      <a:pt x="1080" y="570"/>
                    </a:lnTo>
                    <a:lnTo>
                      <a:pt x="1065" y="570"/>
                    </a:lnTo>
                    <a:lnTo>
                      <a:pt x="1050" y="585"/>
                    </a:lnTo>
                    <a:lnTo>
                      <a:pt x="1035" y="600"/>
                    </a:lnTo>
                    <a:lnTo>
                      <a:pt x="1020" y="600"/>
                    </a:lnTo>
                    <a:lnTo>
                      <a:pt x="1005" y="615"/>
                    </a:lnTo>
                    <a:lnTo>
                      <a:pt x="990" y="615"/>
                    </a:lnTo>
                    <a:lnTo>
                      <a:pt x="975" y="630"/>
                    </a:lnTo>
                    <a:lnTo>
                      <a:pt x="960" y="645"/>
                    </a:lnTo>
                    <a:lnTo>
                      <a:pt x="945" y="645"/>
                    </a:lnTo>
                    <a:lnTo>
                      <a:pt x="930" y="660"/>
                    </a:lnTo>
                    <a:lnTo>
                      <a:pt x="915" y="675"/>
                    </a:lnTo>
                    <a:lnTo>
                      <a:pt x="900" y="690"/>
                    </a:lnTo>
                    <a:lnTo>
                      <a:pt x="885" y="690"/>
                    </a:lnTo>
                    <a:lnTo>
                      <a:pt x="870" y="705"/>
                    </a:lnTo>
                    <a:lnTo>
                      <a:pt x="855" y="720"/>
                    </a:lnTo>
                    <a:lnTo>
                      <a:pt x="840" y="735"/>
                    </a:lnTo>
                    <a:lnTo>
                      <a:pt x="825" y="750"/>
                    </a:lnTo>
                    <a:lnTo>
                      <a:pt x="810" y="765"/>
                    </a:lnTo>
                    <a:lnTo>
                      <a:pt x="795" y="780"/>
                    </a:lnTo>
                    <a:lnTo>
                      <a:pt x="780" y="795"/>
                    </a:lnTo>
                    <a:lnTo>
                      <a:pt x="765" y="810"/>
                    </a:lnTo>
                    <a:lnTo>
                      <a:pt x="750" y="825"/>
                    </a:lnTo>
                    <a:lnTo>
                      <a:pt x="735" y="840"/>
                    </a:lnTo>
                    <a:lnTo>
                      <a:pt x="720" y="855"/>
                    </a:lnTo>
                    <a:lnTo>
                      <a:pt x="705" y="870"/>
                    </a:lnTo>
                    <a:lnTo>
                      <a:pt x="690" y="885"/>
                    </a:lnTo>
                    <a:lnTo>
                      <a:pt x="675" y="900"/>
                    </a:lnTo>
                    <a:lnTo>
                      <a:pt x="675" y="915"/>
                    </a:lnTo>
                    <a:lnTo>
                      <a:pt x="660" y="930"/>
                    </a:lnTo>
                    <a:lnTo>
                      <a:pt x="645" y="945"/>
                    </a:lnTo>
                    <a:lnTo>
                      <a:pt x="645" y="960"/>
                    </a:lnTo>
                    <a:lnTo>
                      <a:pt x="630" y="975"/>
                    </a:lnTo>
                    <a:lnTo>
                      <a:pt x="630" y="990"/>
                    </a:lnTo>
                    <a:lnTo>
                      <a:pt x="615" y="1005"/>
                    </a:lnTo>
                    <a:lnTo>
                      <a:pt x="615" y="1020"/>
                    </a:lnTo>
                    <a:lnTo>
                      <a:pt x="600" y="1035"/>
                    </a:lnTo>
                    <a:lnTo>
                      <a:pt x="600" y="1050"/>
                    </a:lnTo>
                    <a:lnTo>
                      <a:pt x="600" y="1065"/>
                    </a:lnTo>
                    <a:lnTo>
                      <a:pt x="585" y="1080"/>
                    </a:lnTo>
                    <a:lnTo>
                      <a:pt x="585" y="1095"/>
                    </a:lnTo>
                    <a:lnTo>
                      <a:pt x="585" y="1110"/>
                    </a:lnTo>
                    <a:lnTo>
                      <a:pt x="570" y="1125"/>
                    </a:lnTo>
                    <a:lnTo>
                      <a:pt x="570" y="1140"/>
                    </a:lnTo>
                    <a:lnTo>
                      <a:pt x="570" y="1155"/>
                    </a:lnTo>
                    <a:lnTo>
                      <a:pt x="555" y="1170"/>
                    </a:lnTo>
                    <a:lnTo>
                      <a:pt x="555" y="1185"/>
                    </a:lnTo>
                    <a:lnTo>
                      <a:pt x="555" y="1200"/>
                    </a:lnTo>
                    <a:lnTo>
                      <a:pt x="555" y="1215"/>
                    </a:lnTo>
                    <a:lnTo>
                      <a:pt x="555" y="1230"/>
                    </a:lnTo>
                    <a:lnTo>
                      <a:pt x="555" y="1245"/>
                    </a:lnTo>
                    <a:lnTo>
                      <a:pt x="540" y="1260"/>
                    </a:lnTo>
                    <a:lnTo>
                      <a:pt x="540" y="1275"/>
                    </a:lnTo>
                    <a:lnTo>
                      <a:pt x="540" y="1290"/>
                    </a:lnTo>
                    <a:lnTo>
                      <a:pt x="540" y="1305"/>
                    </a:lnTo>
                    <a:lnTo>
                      <a:pt x="540" y="1320"/>
                    </a:lnTo>
                    <a:lnTo>
                      <a:pt x="540" y="1335"/>
                    </a:lnTo>
                    <a:lnTo>
                      <a:pt x="540" y="1350"/>
                    </a:lnTo>
                    <a:lnTo>
                      <a:pt x="540" y="1365"/>
                    </a:lnTo>
                    <a:lnTo>
                      <a:pt x="540" y="1380"/>
                    </a:lnTo>
                    <a:lnTo>
                      <a:pt x="540" y="1396"/>
                    </a:lnTo>
                    <a:lnTo>
                      <a:pt x="540" y="1411"/>
                    </a:lnTo>
                    <a:lnTo>
                      <a:pt x="540" y="1426"/>
                    </a:lnTo>
                    <a:lnTo>
                      <a:pt x="555" y="1441"/>
                    </a:lnTo>
                    <a:lnTo>
                      <a:pt x="555" y="1456"/>
                    </a:lnTo>
                    <a:lnTo>
                      <a:pt x="555" y="1471"/>
                    </a:lnTo>
                    <a:lnTo>
                      <a:pt x="555" y="1486"/>
                    </a:lnTo>
                    <a:lnTo>
                      <a:pt x="555" y="1501"/>
                    </a:lnTo>
                    <a:lnTo>
                      <a:pt x="555" y="1516"/>
                    </a:lnTo>
                    <a:lnTo>
                      <a:pt x="570" y="1531"/>
                    </a:lnTo>
                    <a:lnTo>
                      <a:pt x="570" y="1546"/>
                    </a:lnTo>
                    <a:lnTo>
                      <a:pt x="570" y="1561"/>
                    </a:lnTo>
                    <a:lnTo>
                      <a:pt x="570" y="1576"/>
                    </a:lnTo>
                    <a:lnTo>
                      <a:pt x="585" y="1591"/>
                    </a:lnTo>
                    <a:lnTo>
                      <a:pt x="585" y="1606"/>
                    </a:lnTo>
                    <a:lnTo>
                      <a:pt x="600" y="1621"/>
                    </a:lnTo>
                    <a:lnTo>
                      <a:pt x="600" y="1636"/>
                    </a:lnTo>
                    <a:lnTo>
                      <a:pt x="600" y="1651"/>
                    </a:lnTo>
                    <a:lnTo>
                      <a:pt x="615" y="1666"/>
                    </a:lnTo>
                    <a:lnTo>
                      <a:pt x="615" y="1681"/>
                    </a:lnTo>
                    <a:lnTo>
                      <a:pt x="630" y="1696"/>
                    </a:lnTo>
                    <a:lnTo>
                      <a:pt x="630" y="1711"/>
                    </a:lnTo>
                    <a:lnTo>
                      <a:pt x="645" y="1726"/>
                    </a:lnTo>
                    <a:lnTo>
                      <a:pt x="645" y="1741"/>
                    </a:lnTo>
                    <a:lnTo>
                      <a:pt x="660" y="1756"/>
                    </a:lnTo>
                    <a:lnTo>
                      <a:pt x="660" y="1771"/>
                    </a:lnTo>
                    <a:lnTo>
                      <a:pt x="675" y="1786"/>
                    </a:lnTo>
                    <a:lnTo>
                      <a:pt x="690" y="1801"/>
                    </a:lnTo>
                    <a:lnTo>
                      <a:pt x="690" y="1816"/>
                    </a:lnTo>
                    <a:lnTo>
                      <a:pt x="705" y="1831"/>
                    </a:lnTo>
                    <a:lnTo>
                      <a:pt x="720" y="1846"/>
                    </a:lnTo>
                    <a:lnTo>
                      <a:pt x="735" y="1861"/>
                    </a:lnTo>
                    <a:lnTo>
                      <a:pt x="735" y="1876"/>
                    </a:lnTo>
                    <a:lnTo>
                      <a:pt x="750" y="1891"/>
                    </a:lnTo>
                    <a:lnTo>
                      <a:pt x="765" y="1906"/>
                    </a:lnTo>
                    <a:lnTo>
                      <a:pt x="780" y="1921"/>
                    </a:lnTo>
                    <a:lnTo>
                      <a:pt x="795" y="1936"/>
                    </a:lnTo>
                    <a:lnTo>
                      <a:pt x="810" y="1951"/>
                    </a:lnTo>
                    <a:lnTo>
                      <a:pt x="825" y="1966"/>
                    </a:lnTo>
                    <a:lnTo>
                      <a:pt x="840" y="1981"/>
                    </a:lnTo>
                    <a:lnTo>
                      <a:pt x="855" y="1996"/>
                    </a:lnTo>
                    <a:lnTo>
                      <a:pt x="870" y="2011"/>
                    </a:lnTo>
                    <a:lnTo>
                      <a:pt x="885" y="2026"/>
                    </a:lnTo>
                    <a:lnTo>
                      <a:pt x="900" y="2041"/>
                    </a:lnTo>
                    <a:lnTo>
                      <a:pt x="915" y="2056"/>
                    </a:lnTo>
                    <a:lnTo>
                      <a:pt x="930" y="2071"/>
                    </a:lnTo>
                    <a:lnTo>
                      <a:pt x="945" y="2086"/>
                    </a:lnTo>
                    <a:lnTo>
                      <a:pt x="960" y="2086"/>
                    </a:lnTo>
                    <a:lnTo>
                      <a:pt x="975" y="2101"/>
                    </a:lnTo>
                    <a:lnTo>
                      <a:pt x="990" y="2116"/>
                    </a:lnTo>
                    <a:lnTo>
                      <a:pt x="1005" y="2116"/>
                    </a:lnTo>
                    <a:lnTo>
                      <a:pt x="1020" y="2131"/>
                    </a:lnTo>
                    <a:lnTo>
                      <a:pt x="1035" y="2131"/>
                    </a:lnTo>
                    <a:lnTo>
                      <a:pt x="1050" y="2146"/>
                    </a:lnTo>
                    <a:lnTo>
                      <a:pt x="1065" y="2161"/>
                    </a:lnTo>
                    <a:lnTo>
                      <a:pt x="1080" y="2161"/>
                    </a:lnTo>
                    <a:lnTo>
                      <a:pt x="1095" y="2176"/>
                    </a:lnTo>
                    <a:lnTo>
                      <a:pt x="1110" y="2176"/>
                    </a:lnTo>
                    <a:lnTo>
                      <a:pt x="1125" y="2191"/>
                    </a:lnTo>
                    <a:lnTo>
                      <a:pt x="1140" y="2191"/>
                    </a:lnTo>
                    <a:lnTo>
                      <a:pt x="1155" y="2206"/>
                    </a:lnTo>
                    <a:lnTo>
                      <a:pt x="1170" y="2206"/>
                    </a:lnTo>
                    <a:lnTo>
                      <a:pt x="1185" y="2221"/>
                    </a:lnTo>
                    <a:lnTo>
                      <a:pt x="1200" y="2221"/>
                    </a:lnTo>
                    <a:lnTo>
                      <a:pt x="1215" y="2236"/>
                    </a:lnTo>
                    <a:lnTo>
                      <a:pt x="1230" y="2236"/>
                    </a:lnTo>
                    <a:lnTo>
                      <a:pt x="1245" y="2236"/>
                    </a:lnTo>
                    <a:lnTo>
                      <a:pt x="1260" y="2251"/>
                    </a:lnTo>
                    <a:lnTo>
                      <a:pt x="1275" y="2251"/>
                    </a:lnTo>
                    <a:lnTo>
                      <a:pt x="1290" y="2251"/>
                    </a:lnTo>
                    <a:lnTo>
                      <a:pt x="1305" y="2266"/>
                    </a:lnTo>
                    <a:lnTo>
                      <a:pt x="1320" y="2266"/>
                    </a:lnTo>
                    <a:lnTo>
                      <a:pt x="1335" y="2266"/>
                    </a:lnTo>
                    <a:lnTo>
                      <a:pt x="1350" y="2281"/>
                    </a:lnTo>
                    <a:lnTo>
                      <a:pt x="1365" y="2281"/>
                    </a:lnTo>
                    <a:lnTo>
                      <a:pt x="1380" y="2281"/>
                    </a:lnTo>
                    <a:lnTo>
                      <a:pt x="1395" y="2296"/>
                    </a:lnTo>
                    <a:lnTo>
                      <a:pt x="1410" y="2296"/>
                    </a:lnTo>
                    <a:lnTo>
                      <a:pt x="1425" y="2296"/>
                    </a:lnTo>
                    <a:lnTo>
                      <a:pt x="1440" y="2296"/>
                    </a:lnTo>
                    <a:lnTo>
                      <a:pt x="1455" y="2311"/>
                    </a:lnTo>
                    <a:lnTo>
                      <a:pt x="1470" y="2311"/>
                    </a:lnTo>
                    <a:lnTo>
                      <a:pt x="1485" y="2311"/>
                    </a:lnTo>
                    <a:lnTo>
                      <a:pt x="1500" y="2311"/>
                    </a:lnTo>
                    <a:lnTo>
                      <a:pt x="1515" y="2326"/>
                    </a:lnTo>
                    <a:lnTo>
                      <a:pt x="1530" y="2326"/>
                    </a:lnTo>
                    <a:lnTo>
                      <a:pt x="1545" y="2326"/>
                    </a:lnTo>
                    <a:lnTo>
                      <a:pt x="1560" y="2326"/>
                    </a:lnTo>
                    <a:lnTo>
                      <a:pt x="1575" y="2326"/>
                    </a:lnTo>
                    <a:lnTo>
                      <a:pt x="1590" y="2326"/>
                    </a:lnTo>
                    <a:lnTo>
                      <a:pt x="1605" y="2341"/>
                    </a:lnTo>
                    <a:lnTo>
                      <a:pt x="1621" y="2341"/>
                    </a:lnTo>
                    <a:lnTo>
                      <a:pt x="1636" y="2341"/>
                    </a:lnTo>
                    <a:lnTo>
                      <a:pt x="1651" y="2341"/>
                    </a:lnTo>
                    <a:lnTo>
                      <a:pt x="1666" y="2341"/>
                    </a:lnTo>
                    <a:lnTo>
                      <a:pt x="1681" y="2341"/>
                    </a:lnTo>
                    <a:lnTo>
                      <a:pt x="1696" y="2341"/>
                    </a:lnTo>
                    <a:lnTo>
                      <a:pt x="1711" y="2341"/>
                    </a:lnTo>
                    <a:lnTo>
                      <a:pt x="1726" y="2341"/>
                    </a:lnTo>
                    <a:lnTo>
                      <a:pt x="1741" y="2341"/>
                    </a:lnTo>
                    <a:lnTo>
                      <a:pt x="1756" y="2356"/>
                    </a:lnTo>
                    <a:lnTo>
                      <a:pt x="1771" y="2356"/>
                    </a:lnTo>
                    <a:lnTo>
                      <a:pt x="1786" y="2356"/>
                    </a:lnTo>
                    <a:lnTo>
                      <a:pt x="1801" y="2356"/>
                    </a:lnTo>
                    <a:lnTo>
                      <a:pt x="1816" y="2356"/>
                    </a:lnTo>
                    <a:lnTo>
                      <a:pt x="1831" y="2356"/>
                    </a:lnTo>
                    <a:lnTo>
                      <a:pt x="1846" y="2356"/>
                    </a:lnTo>
                    <a:lnTo>
                      <a:pt x="1861" y="2356"/>
                    </a:lnTo>
                    <a:lnTo>
                      <a:pt x="1876" y="2356"/>
                    </a:lnTo>
                    <a:lnTo>
                      <a:pt x="1891" y="2356"/>
                    </a:lnTo>
                    <a:lnTo>
                      <a:pt x="1906" y="2356"/>
                    </a:lnTo>
                    <a:lnTo>
                      <a:pt x="1921" y="2356"/>
                    </a:lnTo>
                    <a:lnTo>
                      <a:pt x="1936" y="2356"/>
                    </a:lnTo>
                    <a:lnTo>
                      <a:pt x="1951" y="2341"/>
                    </a:lnTo>
                    <a:lnTo>
                      <a:pt x="1966" y="2341"/>
                    </a:lnTo>
                    <a:lnTo>
                      <a:pt x="1981" y="2341"/>
                    </a:lnTo>
                    <a:lnTo>
                      <a:pt x="1996" y="2341"/>
                    </a:lnTo>
                    <a:lnTo>
                      <a:pt x="2011" y="2341"/>
                    </a:lnTo>
                    <a:lnTo>
                      <a:pt x="2026" y="2341"/>
                    </a:lnTo>
                    <a:lnTo>
                      <a:pt x="2041" y="2341"/>
                    </a:lnTo>
                    <a:lnTo>
                      <a:pt x="2056" y="2341"/>
                    </a:lnTo>
                    <a:lnTo>
                      <a:pt x="2071" y="2341"/>
                    </a:lnTo>
                    <a:lnTo>
                      <a:pt x="2086" y="2341"/>
                    </a:lnTo>
                    <a:lnTo>
                      <a:pt x="2101" y="2326"/>
                    </a:lnTo>
                    <a:lnTo>
                      <a:pt x="2116" y="2326"/>
                    </a:lnTo>
                    <a:lnTo>
                      <a:pt x="2131" y="2326"/>
                    </a:lnTo>
                    <a:lnTo>
                      <a:pt x="2146" y="2326"/>
                    </a:lnTo>
                    <a:lnTo>
                      <a:pt x="2161" y="2326"/>
                    </a:lnTo>
                    <a:lnTo>
                      <a:pt x="2176" y="2326"/>
                    </a:lnTo>
                    <a:lnTo>
                      <a:pt x="2191" y="2311"/>
                    </a:lnTo>
                    <a:lnTo>
                      <a:pt x="2206" y="2311"/>
                    </a:lnTo>
                    <a:lnTo>
                      <a:pt x="2221" y="2311"/>
                    </a:lnTo>
                    <a:lnTo>
                      <a:pt x="2236" y="2311"/>
                    </a:lnTo>
                    <a:lnTo>
                      <a:pt x="2251" y="2296"/>
                    </a:lnTo>
                    <a:lnTo>
                      <a:pt x="2266" y="2296"/>
                    </a:lnTo>
                    <a:lnTo>
                      <a:pt x="2281" y="2296"/>
                    </a:lnTo>
                    <a:lnTo>
                      <a:pt x="2296" y="2296"/>
                    </a:lnTo>
                    <a:lnTo>
                      <a:pt x="2311" y="2281"/>
                    </a:lnTo>
                    <a:lnTo>
                      <a:pt x="2326" y="2281"/>
                    </a:lnTo>
                    <a:lnTo>
                      <a:pt x="2341" y="2281"/>
                    </a:lnTo>
                    <a:lnTo>
                      <a:pt x="2356" y="2266"/>
                    </a:lnTo>
                    <a:lnTo>
                      <a:pt x="2371" y="2266"/>
                    </a:lnTo>
                    <a:lnTo>
                      <a:pt x="2386" y="2266"/>
                    </a:lnTo>
                    <a:lnTo>
                      <a:pt x="2401" y="2251"/>
                    </a:lnTo>
                    <a:lnTo>
                      <a:pt x="2416" y="2251"/>
                    </a:lnTo>
                    <a:lnTo>
                      <a:pt x="2431" y="2251"/>
                    </a:lnTo>
                    <a:lnTo>
                      <a:pt x="2446" y="2236"/>
                    </a:lnTo>
                    <a:lnTo>
                      <a:pt x="2461" y="2236"/>
                    </a:lnTo>
                    <a:lnTo>
                      <a:pt x="2476" y="2236"/>
                    </a:lnTo>
                    <a:lnTo>
                      <a:pt x="2491" y="2221"/>
                    </a:lnTo>
                    <a:lnTo>
                      <a:pt x="2506" y="2221"/>
                    </a:lnTo>
                    <a:lnTo>
                      <a:pt x="2521" y="2206"/>
                    </a:lnTo>
                    <a:lnTo>
                      <a:pt x="2536" y="2206"/>
                    </a:lnTo>
                    <a:lnTo>
                      <a:pt x="2551" y="2191"/>
                    </a:lnTo>
                    <a:lnTo>
                      <a:pt x="2566" y="2191"/>
                    </a:lnTo>
                    <a:lnTo>
                      <a:pt x="2581" y="2176"/>
                    </a:lnTo>
                    <a:lnTo>
                      <a:pt x="2596" y="2176"/>
                    </a:lnTo>
                    <a:lnTo>
                      <a:pt x="2611" y="2161"/>
                    </a:lnTo>
                    <a:lnTo>
                      <a:pt x="2626" y="2161"/>
                    </a:lnTo>
                    <a:lnTo>
                      <a:pt x="2641" y="2146"/>
                    </a:lnTo>
                    <a:lnTo>
                      <a:pt x="2656" y="2146"/>
                    </a:lnTo>
                    <a:lnTo>
                      <a:pt x="2671" y="2131"/>
                    </a:lnTo>
                    <a:lnTo>
                      <a:pt x="2686" y="2131"/>
                    </a:lnTo>
                    <a:lnTo>
                      <a:pt x="2701" y="2116"/>
                    </a:lnTo>
                    <a:lnTo>
                      <a:pt x="2716" y="2101"/>
                    </a:lnTo>
                    <a:lnTo>
                      <a:pt x="2731" y="2101"/>
                    </a:lnTo>
                    <a:lnTo>
                      <a:pt x="2746" y="2086"/>
                    </a:lnTo>
                    <a:lnTo>
                      <a:pt x="2761" y="2071"/>
                    </a:lnTo>
                    <a:lnTo>
                      <a:pt x="2776" y="2071"/>
                    </a:lnTo>
                    <a:lnTo>
                      <a:pt x="2791" y="2056"/>
                    </a:lnTo>
                    <a:lnTo>
                      <a:pt x="2806" y="2041"/>
                    </a:lnTo>
                    <a:lnTo>
                      <a:pt x="2821" y="2026"/>
                    </a:lnTo>
                    <a:lnTo>
                      <a:pt x="2836" y="2026"/>
                    </a:lnTo>
                    <a:lnTo>
                      <a:pt x="2851" y="2011"/>
                    </a:lnTo>
                    <a:lnTo>
                      <a:pt x="2866" y="1996"/>
                    </a:lnTo>
                    <a:lnTo>
                      <a:pt x="2881" y="1981"/>
                    </a:lnTo>
                    <a:lnTo>
                      <a:pt x="2896" y="1966"/>
                    </a:lnTo>
                    <a:lnTo>
                      <a:pt x="2911" y="1951"/>
                    </a:lnTo>
                    <a:lnTo>
                      <a:pt x="2926" y="1936"/>
                    </a:lnTo>
                    <a:lnTo>
                      <a:pt x="2941" y="1921"/>
                    </a:lnTo>
                    <a:lnTo>
                      <a:pt x="2956" y="1906"/>
                    </a:lnTo>
                    <a:lnTo>
                      <a:pt x="2971" y="1891"/>
                    </a:lnTo>
                    <a:lnTo>
                      <a:pt x="2986" y="1876"/>
                    </a:lnTo>
                    <a:lnTo>
                      <a:pt x="3001" y="1861"/>
                    </a:lnTo>
                    <a:lnTo>
                      <a:pt x="3016" y="1846"/>
                    </a:lnTo>
                    <a:lnTo>
                      <a:pt x="3031" y="1831"/>
                    </a:lnTo>
                    <a:lnTo>
                      <a:pt x="3046" y="1816"/>
                    </a:lnTo>
                    <a:lnTo>
                      <a:pt x="3061" y="1801"/>
                    </a:lnTo>
                    <a:lnTo>
                      <a:pt x="3076" y="1786"/>
                    </a:lnTo>
                    <a:lnTo>
                      <a:pt x="3076" y="1771"/>
                    </a:lnTo>
                    <a:lnTo>
                      <a:pt x="3091" y="1756"/>
                    </a:lnTo>
                    <a:lnTo>
                      <a:pt x="3106" y="1741"/>
                    </a:lnTo>
                    <a:lnTo>
                      <a:pt x="3106" y="1726"/>
                    </a:lnTo>
                    <a:lnTo>
                      <a:pt x="3121" y="1711"/>
                    </a:lnTo>
                    <a:lnTo>
                      <a:pt x="3121" y="1696"/>
                    </a:lnTo>
                    <a:lnTo>
                      <a:pt x="3136" y="1681"/>
                    </a:lnTo>
                    <a:lnTo>
                      <a:pt x="3136" y="1666"/>
                    </a:lnTo>
                    <a:lnTo>
                      <a:pt x="3151" y="1651"/>
                    </a:lnTo>
                    <a:lnTo>
                      <a:pt x="3151" y="1636"/>
                    </a:lnTo>
                    <a:lnTo>
                      <a:pt x="3166" y="1621"/>
                    </a:lnTo>
                    <a:lnTo>
                      <a:pt x="3166" y="1606"/>
                    </a:lnTo>
                    <a:lnTo>
                      <a:pt x="3181" y="1591"/>
                    </a:lnTo>
                    <a:lnTo>
                      <a:pt x="3181" y="1576"/>
                    </a:lnTo>
                    <a:lnTo>
                      <a:pt x="3196" y="1561"/>
                    </a:lnTo>
                    <a:lnTo>
                      <a:pt x="3196" y="1546"/>
                    </a:lnTo>
                    <a:lnTo>
                      <a:pt x="3196" y="1531"/>
                    </a:lnTo>
                    <a:lnTo>
                      <a:pt x="3211" y="1516"/>
                    </a:lnTo>
                    <a:lnTo>
                      <a:pt x="3211" y="1501"/>
                    </a:lnTo>
                    <a:lnTo>
                      <a:pt x="3211" y="1486"/>
                    </a:lnTo>
                    <a:lnTo>
                      <a:pt x="3226" y="1471"/>
                    </a:lnTo>
                    <a:lnTo>
                      <a:pt x="3226" y="1456"/>
                    </a:lnTo>
                    <a:lnTo>
                      <a:pt x="3226" y="1441"/>
                    </a:lnTo>
                    <a:lnTo>
                      <a:pt x="3226" y="1426"/>
                    </a:lnTo>
                    <a:lnTo>
                      <a:pt x="3241" y="1411"/>
                    </a:lnTo>
                    <a:lnTo>
                      <a:pt x="3241" y="1396"/>
                    </a:lnTo>
                    <a:lnTo>
                      <a:pt x="3241" y="1380"/>
                    </a:lnTo>
                    <a:lnTo>
                      <a:pt x="3241" y="1365"/>
                    </a:lnTo>
                    <a:lnTo>
                      <a:pt x="3241" y="1350"/>
                    </a:lnTo>
                    <a:lnTo>
                      <a:pt x="3241" y="1335"/>
                    </a:lnTo>
                    <a:lnTo>
                      <a:pt x="3256" y="1320"/>
                    </a:lnTo>
                    <a:lnTo>
                      <a:pt x="3256" y="1305"/>
                    </a:lnTo>
                    <a:lnTo>
                      <a:pt x="3256" y="1290"/>
                    </a:lnTo>
                    <a:lnTo>
                      <a:pt x="3256" y="1275"/>
                    </a:lnTo>
                    <a:lnTo>
                      <a:pt x="3256" y="1260"/>
                    </a:lnTo>
                    <a:lnTo>
                      <a:pt x="3256" y="1245"/>
                    </a:lnTo>
                    <a:lnTo>
                      <a:pt x="3256" y="1230"/>
                    </a:lnTo>
                    <a:lnTo>
                      <a:pt x="3256" y="1215"/>
                    </a:lnTo>
                    <a:lnTo>
                      <a:pt x="3256" y="1200"/>
                    </a:lnTo>
                    <a:lnTo>
                      <a:pt x="3256" y="1185"/>
                    </a:lnTo>
                    <a:lnTo>
                      <a:pt x="3256" y="1170"/>
                    </a:lnTo>
                    <a:lnTo>
                      <a:pt x="3256" y="1155"/>
                    </a:lnTo>
                    <a:lnTo>
                      <a:pt x="3256" y="1140"/>
                    </a:lnTo>
                    <a:lnTo>
                      <a:pt x="3256" y="1125"/>
                    </a:lnTo>
                    <a:lnTo>
                      <a:pt x="3241" y="1110"/>
                    </a:lnTo>
                    <a:lnTo>
                      <a:pt x="3241" y="1095"/>
                    </a:lnTo>
                    <a:lnTo>
                      <a:pt x="3241" y="1080"/>
                    </a:lnTo>
                    <a:lnTo>
                      <a:pt x="3241" y="1065"/>
                    </a:lnTo>
                    <a:lnTo>
                      <a:pt x="3241" y="1050"/>
                    </a:lnTo>
                    <a:lnTo>
                      <a:pt x="3241" y="1035"/>
                    </a:lnTo>
                    <a:lnTo>
                      <a:pt x="3226" y="1020"/>
                    </a:lnTo>
                    <a:lnTo>
                      <a:pt x="3226" y="1005"/>
                    </a:lnTo>
                    <a:lnTo>
                      <a:pt x="3226" y="990"/>
                    </a:lnTo>
                    <a:lnTo>
                      <a:pt x="3226" y="975"/>
                    </a:lnTo>
                    <a:lnTo>
                      <a:pt x="3211" y="960"/>
                    </a:lnTo>
                    <a:lnTo>
                      <a:pt x="3211" y="945"/>
                    </a:lnTo>
                    <a:lnTo>
                      <a:pt x="3211" y="930"/>
                    </a:lnTo>
                    <a:lnTo>
                      <a:pt x="3196" y="915"/>
                    </a:lnTo>
                    <a:lnTo>
                      <a:pt x="3196" y="900"/>
                    </a:lnTo>
                    <a:lnTo>
                      <a:pt x="3196" y="885"/>
                    </a:lnTo>
                    <a:lnTo>
                      <a:pt x="3181" y="870"/>
                    </a:lnTo>
                    <a:lnTo>
                      <a:pt x="3181" y="855"/>
                    </a:lnTo>
                    <a:lnTo>
                      <a:pt x="3181" y="840"/>
                    </a:lnTo>
                    <a:lnTo>
                      <a:pt x="3166" y="825"/>
                    </a:lnTo>
                    <a:lnTo>
                      <a:pt x="3166" y="810"/>
                    </a:lnTo>
                    <a:lnTo>
                      <a:pt x="3151" y="795"/>
                    </a:lnTo>
                    <a:lnTo>
                      <a:pt x="3151" y="780"/>
                    </a:lnTo>
                    <a:lnTo>
                      <a:pt x="3136" y="765"/>
                    </a:lnTo>
                    <a:lnTo>
                      <a:pt x="3136" y="750"/>
                    </a:lnTo>
                    <a:lnTo>
                      <a:pt x="3121" y="735"/>
                    </a:lnTo>
                    <a:lnTo>
                      <a:pt x="3106" y="720"/>
                    </a:lnTo>
                    <a:lnTo>
                      <a:pt x="3106" y="705"/>
                    </a:lnTo>
                    <a:lnTo>
                      <a:pt x="3091" y="690"/>
                    </a:lnTo>
                    <a:lnTo>
                      <a:pt x="3091" y="675"/>
                    </a:lnTo>
                    <a:lnTo>
                      <a:pt x="3076" y="660"/>
                    </a:lnTo>
                    <a:lnTo>
                      <a:pt x="3061" y="645"/>
                    </a:lnTo>
                    <a:lnTo>
                      <a:pt x="3046" y="630"/>
                    </a:lnTo>
                    <a:lnTo>
                      <a:pt x="3046" y="615"/>
                    </a:lnTo>
                    <a:lnTo>
                      <a:pt x="3031" y="600"/>
                    </a:lnTo>
                    <a:lnTo>
                      <a:pt x="3016" y="585"/>
                    </a:lnTo>
                    <a:lnTo>
                      <a:pt x="3001" y="570"/>
                    </a:lnTo>
                    <a:lnTo>
                      <a:pt x="3001" y="555"/>
                    </a:lnTo>
                    <a:lnTo>
                      <a:pt x="2986" y="540"/>
                    </a:lnTo>
                    <a:lnTo>
                      <a:pt x="2971" y="525"/>
                    </a:lnTo>
                    <a:lnTo>
                      <a:pt x="2956" y="510"/>
                    </a:lnTo>
                    <a:lnTo>
                      <a:pt x="2941" y="495"/>
                    </a:lnTo>
                    <a:lnTo>
                      <a:pt x="2926" y="480"/>
                    </a:lnTo>
                    <a:lnTo>
                      <a:pt x="2911" y="465"/>
                    </a:lnTo>
                    <a:lnTo>
                      <a:pt x="2896" y="450"/>
                    </a:lnTo>
                    <a:lnTo>
                      <a:pt x="2881" y="435"/>
                    </a:lnTo>
                    <a:lnTo>
                      <a:pt x="2866" y="420"/>
                    </a:lnTo>
                    <a:lnTo>
                      <a:pt x="2851" y="405"/>
                    </a:lnTo>
                    <a:lnTo>
                      <a:pt x="2836" y="390"/>
                    </a:lnTo>
                    <a:lnTo>
                      <a:pt x="2821" y="375"/>
                    </a:lnTo>
                    <a:lnTo>
                      <a:pt x="2806" y="360"/>
                    </a:lnTo>
                    <a:lnTo>
                      <a:pt x="2791" y="345"/>
                    </a:lnTo>
                    <a:lnTo>
                      <a:pt x="2776" y="345"/>
                    </a:lnTo>
                    <a:lnTo>
                      <a:pt x="2761" y="330"/>
                    </a:lnTo>
                    <a:lnTo>
                      <a:pt x="2746" y="315"/>
                    </a:lnTo>
                    <a:lnTo>
                      <a:pt x="2731" y="300"/>
                    </a:lnTo>
                    <a:lnTo>
                      <a:pt x="2716" y="300"/>
                    </a:lnTo>
                    <a:lnTo>
                      <a:pt x="2701" y="285"/>
                    </a:lnTo>
                    <a:lnTo>
                      <a:pt x="2686" y="285"/>
                    </a:lnTo>
                    <a:lnTo>
                      <a:pt x="2671" y="270"/>
                    </a:lnTo>
                    <a:lnTo>
                      <a:pt x="2656" y="255"/>
                    </a:lnTo>
                    <a:lnTo>
                      <a:pt x="2641" y="255"/>
                    </a:lnTo>
                    <a:lnTo>
                      <a:pt x="2626" y="240"/>
                    </a:lnTo>
                    <a:lnTo>
                      <a:pt x="2611" y="240"/>
                    </a:lnTo>
                    <a:lnTo>
                      <a:pt x="2596" y="225"/>
                    </a:lnTo>
                    <a:lnTo>
                      <a:pt x="2581" y="210"/>
                    </a:lnTo>
                    <a:lnTo>
                      <a:pt x="2566" y="210"/>
                    </a:lnTo>
                    <a:lnTo>
                      <a:pt x="2551" y="195"/>
                    </a:lnTo>
                    <a:lnTo>
                      <a:pt x="2536" y="195"/>
                    </a:lnTo>
                    <a:lnTo>
                      <a:pt x="2521" y="180"/>
                    </a:lnTo>
                    <a:lnTo>
                      <a:pt x="2506" y="180"/>
                    </a:lnTo>
                    <a:lnTo>
                      <a:pt x="2491" y="180"/>
                    </a:lnTo>
                    <a:lnTo>
                      <a:pt x="2476" y="165"/>
                    </a:lnTo>
                    <a:lnTo>
                      <a:pt x="2461" y="165"/>
                    </a:lnTo>
                    <a:lnTo>
                      <a:pt x="2446" y="150"/>
                    </a:lnTo>
                    <a:lnTo>
                      <a:pt x="2431" y="150"/>
                    </a:lnTo>
                    <a:lnTo>
                      <a:pt x="2416" y="135"/>
                    </a:lnTo>
                    <a:lnTo>
                      <a:pt x="2401" y="135"/>
                    </a:lnTo>
                    <a:lnTo>
                      <a:pt x="2386" y="135"/>
                    </a:lnTo>
                    <a:lnTo>
                      <a:pt x="2371" y="120"/>
                    </a:lnTo>
                    <a:lnTo>
                      <a:pt x="2356" y="120"/>
                    </a:lnTo>
                    <a:lnTo>
                      <a:pt x="2341" y="105"/>
                    </a:lnTo>
                    <a:lnTo>
                      <a:pt x="2326" y="105"/>
                    </a:lnTo>
                    <a:lnTo>
                      <a:pt x="2311" y="105"/>
                    </a:lnTo>
                    <a:lnTo>
                      <a:pt x="2296" y="90"/>
                    </a:lnTo>
                    <a:lnTo>
                      <a:pt x="2281" y="90"/>
                    </a:lnTo>
                    <a:lnTo>
                      <a:pt x="2266" y="90"/>
                    </a:lnTo>
                    <a:lnTo>
                      <a:pt x="2251" y="90"/>
                    </a:lnTo>
                    <a:lnTo>
                      <a:pt x="2236" y="75"/>
                    </a:lnTo>
                    <a:lnTo>
                      <a:pt x="2221" y="75"/>
                    </a:lnTo>
                    <a:lnTo>
                      <a:pt x="2206" y="75"/>
                    </a:lnTo>
                    <a:lnTo>
                      <a:pt x="2191" y="60"/>
                    </a:lnTo>
                    <a:lnTo>
                      <a:pt x="2176" y="60"/>
                    </a:lnTo>
                    <a:lnTo>
                      <a:pt x="2161" y="60"/>
                    </a:lnTo>
                    <a:lnTo>
                      <a:pt x="2146" y="60"/>
                    </a:lnTo>
                    <a:lnTo>
                      <a:pt x="2131" y="45"/>
                    </a:lnTo>
                    <a:lnTo>
                      <a:pt x="2116" y="45"/>
                    </a:lnTo>
                    <a:lnTo>
                      <a:pt x="2101" y="45"/>
                    </a:lnTo>
                    <a:lnTo>
                      <a:pt x="2086" y="45"/>
                    </a:lnTo>
                    <a:lnTo>
                      <a:pt x="2071" y="45"/>
                    </a:lnTo>
                    <a:lnTo>
                      <a:pt x="2056" y="30"/>
                    </a:lnTo>
                    <a:lnTo>
                      <a:pt x="2041" y="30"/>
                    </a:lnTo>
                    <a:lnTo>
                      <a:pt x="2026" y="30"/>
                    </a:lnTo>
                    <a:lnTo>
                      <a:pt x="2011" y="30"/>
                    </a:lnTo>
                    <a:lnTo>
                      <a:pt x="1996" y="30"/>
                    </a:lnTo>
                    <a:lnTo>
                      <a:pt x="1981" y="30"/>
                    </a:lnTo>
                    <a:lnTo>
                      <a:pt x="1966" y="15"/>
                    </a:lnTo>
                    <a:lnTo>
                      <a:pt x="1951" y="15"/>
                    </a:lnTo>
                    <a:lnTo>
                      <a:pt x="1936" y="15"/>
                    </a:lnTo>
                    <a:lnTo>
                      <a:pt x="1921" y="15"/>
                    </a:lnTo>
                    <a:lnTo>
                      <a:pt x="1906" y="15"/>
                    </a:lnTo>
                    <a:lnTo>
                      <a:pt x="1891" y="15"/>
                    </a:lnTo>
                    <a:lnTo>
                      <a:pt x="1876" y="15"/>
                    </a:lnTo>
                    <a:lnTo>
                      <a:pt x="1861" y="15"/>
                    </a:lnTo>
                    <a:lnTo>
                      <a:pt x="1846" y="15"/>
                    </a:lnTo>
                    <a:lnTo>
                      <a:pt x="1831" y="0"/>
                    </a:lnTo>
                    <a:lnTo>
                      <a:pt x="1816" y="0"/>
                    </a:lnTo>
                    <a:lnTo>
                      <a:pt x="1801" y="0"/>
                    </a:lnTo>
                    <a:lnTo>
                      <a:pt x="1786" y="0"/>
                    </a:lnTo>
                    <a:lnTo>
                      <a:pt x="1771" y="0"/>
                    </a:lnTo>
                    <a:lnTo>
                      <a:pt x="1756" y="0"/>
                    </a:lnTo>
                    <a:lnTo>
                      <a:pt x="1741" y="0"/>
                    </a:lnTo>
                    <a:lnTo>
                      <a:pt x="1726" y="0"/>
                    </a:lnTo>
                    <a:lnTo>
                      <a:pt x="1711" y="0"/>
                    </a:lnTo>
                    <a:lnTo>
                      <a:pt x="1696" y="0"/>
                    </a:lnTo>
                    <a:lnTo>
                      <a:pt x="1681" y="0"/>
                    </a:lnTo>
                    <a:lnTo>
                      <a:pt x="1666" y="0"/>
                    </a:lnTo>
                    <a:lnTo>
                      <a:pt x="1651" y="0"/>
                    </a:lnTo>
                    <a:lnTo>
                      <a:pt x="1636" y="0"/>
                    </a:lnTo>
                    <a:lnTo>
                      <a:pt x="1621" y="0"/>
                    </a:lnTo>
                    <a:lnTo>
                      <a:pt x="1605" y="0"/>
                    </a:lnTo>
                    <a:lnTo>
                      <a:pt x="1590" y="0"/>
                    </a:lnTo>
                    <a:lnTo>
                      <a:pt x="1575" y="0"/>
                    </a:lnTo>
                    <a:lnTo>
                      <a:pt x="1560" y="0"/>
                    </a:lnTo>
                    <a:lnTo>
                      <a:pt x="1545" y="0"/>
                    </a:lnTo>
                    <a:lnTo>
                      <a:pt x="1530" y="15"/>
                    </a:lnTo>
                    <a:lnTo>
                      <a:pt x="1515" y="15"/>
                    </a:lnTo>
                    <a:lnTo>
                      <a:pt x="1500" y="15"/>
                    </a:lnTo>
                    <a:lnTo>
                      <a:pt x="1485" y="15"/>
                    </a:lnTo>
                    <a:lnTo>
                      <a:pt x="1470" y="15"/>
                    </a:lnTo>
                    <a:lnTo>
                      <a:pt x="1455" y="15"/>
                    </a:lnTo>
                    <a:lnTo>
                      <a:pt x="1440" y="15"/>
                    </a:lnTo>
                    <a:lnTo>
                      <a:pt x="1425" y="15"/>
                    </a:lnTo>
                    <a:lnTo>
                      <a:pt x="1410" y="15"/>
                    </a:lnTo>
                    <a:lnTo>
                      <a:pt x="1395" y="15"/>
                    </a:lnTo>
                    <a:lnTo>
                      <a:pt x="1380" y="30"/>
                    </a:lnTo>
                    <a:lnTo>
                      <a:pt x="1365" y="30"/>
                    </a:lnTo>
                    <a:lnTo>
                      <a:pt x="1350" y="30"/>
                    </a:lnTo>
                    <a:lnTo>
                      <a:pt x="1335" y="30"/>
                    </a:lnTo>
                    <a:lnTo>
                      <a:pt x="1320" y="30"/>
                    </a:lnTo>
                    <a:lnTo>
                      <a:pt x="1305" y="30"/>
                    </a:lnTo>
                    <a:lnTo>
                      <a:pt x="1290" y="45"/>
                    </a:lnTo>
                    <a:lnTo>
                      <a:pt x="1275" y="45"/>
                    </a:lnTo>
                    <a:lnTo>
                      <a:pt x="1260" y="45"/>
                    </a:lnTo>
                    <a:lnTo>
                      <a:pt x="1245" y="45"/>
                    </a:lnTo>
                    <a:lnTo>
                      <a:pt x="1230" y="45"/>
                    </a:lnTo>
                    <a:lnTo>
                      <a:pt x="1215" y="60"/>
                    </a:lnTo>
                    <a:lnTo>
                      <a:pt x="1200" y="60"/>
                    </a:lnTo>
                    <a:lnTo>
                      <a:pt x="1185" y="60"/>
                    </a:lnTo>
                    <a:lnTo>
                      <a:pt x="1170" y="60"/>
                    </a:lnTo>
                    <a:lnTo>
                      <a:pt x="1155" y="75"/>
                    </a:lnTo>
                    <a:lnTo>
                      <a:pt x="1140" y="75"/>
                    </a:lnTo>
                    <a:lnTo>
                      <a:pt x="1125" y="75"/>
                    </a:lnTo>
                    <a:lnTo>
                      <a:pt x="1110" y="90"/>
                    </a:lnTo>
                    <a:lnTo>
                      <a:pt x="1095" y="90"/>
                    </a:lnTo>
                    <a:lnTo>
                      <a:pt x="1080" y="90"/>
                    </a:lnTo>
                    <a:lnTo>
                      <a:pt x="1065" y="90"/>
                    </a:lnTo>
                    <a:lnTo>
                      <a:pt x="1050" y="105"/>
                    </a:lnTo>
                    <a:lnTo>
                      <a:pt x="1035" y="105"/>
                    </a:lnTo>
                    <a:lnTo>
                      <a:pt x="1020" y="105"/>
                    </a:lnTo>
                    <a:lnTo>
                      <a:pt x="1005" y="120"/>
                    </a:lnTo>
                    <a:lnTo>
                      <a:pt x="990" y="120"/>
                    </a:lnTo>
                    <a:lnTo>
                      <a:pt x="975" y="135"/>
                    </a:lnTo>
                    <a:lnTo>
                      <a:pt x="960" y="135"/>
                    </a:lnTo>
                    <a:lnTo>
                      <a:pt x="945" y="135"/>
                    </a:lnTo>
                    <a:lnTo>
                      <a:pt x="930" y="150"/>
                    </a:lnTo>
                    <a:lnTo>
                      <a:pt x="915" y="150"/>
                    </a:lnTo>
                    <a:lnTo>
                      <a:pt x="900" y="165"/>
                    </a:lnTo>
                    <a:lnTo>
                      <a:pt x="885" y="165"/>
                    </a:lnTo>
                    <a:lnTo>
                      <a:pt x="870" y="165"/>
                    </a:lnTo>
                    <a:lnTo>
                      <a:pt x="855" y="180"/>
                    </a:lnTo>
                    <a:lnTo>
                      <a:pt x="840" y="180"/>
                    </a:lnTo>
                    <a:lnTo>
                      <a:pt x="825" y="195"/>
                    </a:lnTo>
                    <a:lnTo>
                      <a:pt x="810" y="195"/>
                    </a:lnTo>
                    <a:lnTo>
                      <a:pt x="795" y="210"/>
                    </a:lnTo>
                    <a:lnTo>
                      <a:pt x="780" y="210"/>
                    </a:lnTo>
                    <a:lnTo>
                      <a:pt x="765" y="225"/>
                    </a:lnTo>
                    <a:lnTo>
                      <a:pt x="750" y="225"/>
                    </a:lnTo>
                    <a:lnTo>
                      <a:pt x="735" y="240"/>
                    </a:lnTo>
                    <a:lnTo>
                      <a:pt x="720" y="255"/>
                    </a:lnTo>
                    <a:lnTo>
                      <a:pt x="705" y="255"/>
                    </a:lnTo>
                    <a:lnTo>
                      <a:pt x="690" y="270"/>
                    </a:lnTo>
                    <a:lnTo>
                      <a:pt x="675" y="270"/>
                    </a:lnTo>
                    <a:lnTo>
                      <a:pt x="660" y="285"/>
                    </a:lnTo>
                    <a:lnTo>
                      <a:pt x="645" y="285"/>
                    </a:lnTo>
                    <a:lnTo>
                      <a:pt x="630" y="300"/>
                    </a:lnTo>
                    <a:lnTo>
                      <a:pt x="615" y="315"/>
                    </a:lnTo>
                    <a:lnTo>
                      <a:pt x="600" y="315"/>
                    </a:lnTo>
                    <a:lnTo>
                      <a:pt x="585" y="330"/>
                    </a:lnTo>
                    <a:lnTo>
                      <a:pt x="570" y="345"/>
                    </a:lnTo>
                    <a:lnTo>
                      <a:pt x="555" y="360"/>
                    </a:lnTo>
                    <a:lnTo>
                      <a:pt x="540" y="360"/>
                    </a:lnTo>
                    <a:lnTo>
                      <a:pt x="525" y="375"/>
                    </a:lnTo>
                    <a:lnTo>
                      <a:pt x="510" y="390"/>
                    </a:lnTo>
                    <a:lnTo>
                      <a:pt x="495" y="405"/>
                    </a:lnTo>
                    <a:lnTo>
                      <a:pt x="480" y="405"/>
                    </a:lnTo>
                    <a:lnTo>
                      <a:pt x="465" y="420"/>
                    </a:lnTo>
                    <a:lnTo>
                      <a:pt x="450" y="435"/>
                    </a:lnTo>
                    <a:lnTo>
                      <a:pt x="435" y="450"/>
                    </a:lnTo>
                    <a:lnTo>
                      <a:pt x="420" y="465"/>
                    </a:lnTo>
                    <a:lnTo>
                      <a:pt x="405" y="480"/>
                    </a:lnTo>
                    <a:lnTo>
                      <a:pt x="390" y="495"/>
                    </a:lnTo>
                    <a:lnTo>
                      <a:pt x="375" y="510"/>
                    </a:lnTo>
                    <a:lnTo>
                      <a:pt x="360" y="525"/>
                    </a:lnTo>
                    <a:lnTo>
                      <a:pt x="345" y="540"/>
                    </a:lnTo>
                    <a:lnTo>
                      <a:pt x="330" y="555"/>
                    </a:lnTo>
                    <a:lnTo>
                      <a:pt x="315" y="570"/>
                    </a:lnTo>
                    <a:lnTo>
                      <a:pt x="300" y="585"/>
                    </a:lnTo>
                    <a:lnTo>
                      <a:pt x="285" y="600"/>
                    </a:lnTo>
                    <a:lnTo>
                      <a:pt x="270" y="615"/>
                    </a:lnTo>
                    <a:lnTo>
                      <a:pt x="255" y="630"/>
                    </a:lnTo>
                    <a:lnTo>
                      <a:pt x="240" y="645"/>
                    </a:lnTo>
                    <a:lnTo>
                      <a:pt x="225" y="660"/>
                    </a:lnTo>
                    <a:lnTo>
                      <a:pt x="225" y="675"/>
                    </a:lnTo>
                    <a:lnTo>
                      <a:pt x="210" y="690"/>
                    </a:lnTo>
                    <a:lnTo>
                      <a:pt x="195" y="705"/>
                    </a:lnTo>
                    <a:lnTo>
                      <a:pt x="195" y="720"/>
                    </a:lnTo>
                    <a:lnTo>
                      <a:pt x="180" y="735"/>
                    </a:lnTo>
                    <a:lnTo>
                      <a:pt x="165" y="750"/>
                    </a:lnTo>
                    <a:lnTo>
                      <a:pt x="165" y="765"/>
                    </a:lnTo>
                    <a:lnTo>
                      <a:pt x="150" y="780"/>
                    </a:lnTo>
                    <a:lnTo>
                      <a:pt x="150" y="795"/>
                    </a:lnTo>
                    <a:lnTo>
                      <a:pt x="135" y="810"/>
                    </a:lnTo>
                    <a:lnTo>
                      <a:pt x="135" y="825"/>
                    </a:lnTo>
                    <a:lnTo>
                      <a:pt x="120" y="840"/>
                    </a:lnTo>
                    <a:lnTo>
                      <a:pt x="120" y="855"/>
                    </a:lnTo>
                    <a:lnTo>
                      <a:pt x="105" y="870"/>
                    </a:lnTo>
                    <a:lnTo>
                      <a:pt x="105" y="885"/>
                    </a:lnTo>
                    <a:lnTo>
                      <a:pt x="90" y="900"/>
                    </a:lnTo>
                    <a:lnTo>
                      <a:pt x="90" y="915"/>
                    </a:lnTo>
                    <a:lnTo>
                      <a:pt x="75" y="930"/>
                    </a:lnTo>
                    <a:lnTo>
                      <a:pt x="75" y="945"/>
                    </a:lnTo>
                    <a:lnTo>
                      <a:pt x="75" y="960"/>
                    </a:lnTo>
                    <a:lnTo>
                      <a:pt x="60" y="975"/>
                    </a:lnTo>
                    <a:lnTo>
                      <a:pt x="60" y="990"/>
                    </a:lnTo>
                    <a:lnTo>
                      <a:pt x="60" y="1005"/>
                    </a:lnTo>
                    <a:lnTo>
                      <a:pt x="45" y="1020"/>
                    </a:lnTo>
                    <a:lnTo>
                      <a:pt x="45" y="1035"/>
                    </a:lnTo>
                    <a:lnTo>
                      <a:pt x="45" y="1050"/>
                    </a:lnTo>
                    <a:lnTo>
                      <a:pt x="30" y="1065"/>
                    </a:lnTo>
                    <a:lnTo>
                      <a:pt x="30" y="1080"/>
                    </a:lnTo>
                    <a:lnTo>
                      <a:pt x="30" y="1095"/>
                    </a:lnTo>
                    <a:lnTo>
                      <a:pt x="30" y="1110"/>
                    </a:lnTo>
                    <a:lnTo>
                      <a:pt x="30" y="1125"/>
                    </a:lnTo>
                    <a:lnTo>
                      <a:pt x="15" y="1140"/>
                    </a:lnTo>
                    <a:lnTo>
                      <a:pt x="15" y="1155"/>
                    </a:lnTo>
                    <a:lnTo>
                      <a:pt x="15" y="1170"/>
                    </a:lnTo>
                    <a:lnTo>
                      <a:pt x="15" y="1185"/>
                    </a:lnTo>
                    <a:lnTo>
                      <a:pt x="15" y="1200"/>
                    </a:lnTo>
                    <a:lnTo>
                      <a:pt x="15" y="1215"/>
                    </a:lnTo>
                    <a:lnTo>
                      <a:pt x="0" y="1230"/>
                    </a:lnTo>
                    <a:lnTo>
                      <a:pt x="0" y="1245"/>
                    </a:lnTo>
                    <a:lnTo>
                      <a:pt x="0" y="1260"/>
                    </a:lnTo>
                    <a:lnTo>
                      <a:pt x="0" y="1275"/>
                    </a:lnTo>
                    <a:lnTo>
                      <a:pt x="0" y="1290"/>
                    </a:lnTo>
                    <a:lnTo>
                      <a:pt x="0" y="1305"/>
                    </a:lnTo>
                    <a:lnTo>
                      <a:pt x="0" y="1320"/>
                    </a:lnTo>
                    <a:lnTo>
                      <a:pt x="0" y="1335"/>
                    </a:lnTo>
                    <a:lnTo>
                      <a:pt x="0" y="1350"/>
                    </a:lnTo>
                    <a:lnTo>
                      <a:pt x="0" y="1365"/>
                    </a:lnTo>
                    <a:lnTo>
                      <a:pt x="0" y="1380"/>
                    </a:lnTo>
                    <a:lnTo>
                      <a:pt x="0" y="1396"/>
                    </a:lnTo>
                    <a:lnTo>
                      <a:pt x="0" y="1411"/>
                    </a:lnTo>
                    <a:lnTo>
                      <a:pt x="0" y="1426"/>
                    </a:lnTo>
                    <a:lnTo>
                      <a:pt x="0" y="1441"/>
                    </a:lnTo>
                    <a:lnTo>
                      <a:pt x="0" y="1456"/>
                    </a:lnTo>
                    <a:lnTo>
                      <a:pt x="15" y="1471"/>
                    </a:lnTo>
                    <a:lnTo>
                      <a:pt x="15" y="1486"/>
                    </a:lnTo>
                    <a:lnTo>
                      <a:pt x="15" y="1501"/>
                    </a:lnTo>
                    <a:lnTo>
                      <a:pt x="15" y="1516"/>
                    </a:lnTo>
                    <a:lnTo>
                      <a:pt x="15" y="1531"/>
                    </a:lnTo>
                    <a:lnTo>
                      <a:pt x="15" y="1546"/>
                    </a:lnTo>
                    <a:lnTo>
                      <a:pt x="30" y="1561"/>
                    </a:lnTo>
                    <a:lnTo>
                      <a:pt x="30" y="1576"/>
                    </a:lnTo>
                    <a:lnTo>
                      <a:pt x="30" y="1591"/>
                    </a:lnTo>
                    <a:lnTo>
                      <a:pt x="30" y="1606"/>
                    </a:lnTo>
                    <a:lnTo>
                      <a:pt x="30" y="1621"/>
                    </a:lnTo>
                    <a:lnTo>
                      <a:pt x="45" y="1636"/>
                    </a:lnTo>
                    <a:lnTo>
                      <a:pt x="45" y="1651"/>
                    </a:lnTo>
                    <a:lnTo>
                      <a:pt x="45" y="1666"/>
                    </a:lnTo>
                    <a:lnTo>
                      <a:pt x="60" y="1681"/>
                    </a:lnTo>
                    <a:lnTo>
                      <a:pt x="60" y="1696"/>
                    </a:lnTo>
                    <a:lnTo>
                      <a:pt x="60" y="1711"/>
                    </a:lnTo>
                    <a:lnTo>
                      <a:pt x="75" y="1726"/>
                    </a:lnTo>
                    <a:lnTo>
                      <a:pt x="75" y="1741"/>
                    </a:lnTo>
                    <a:lnTo>
                      <a:pt x="75" y="1756"/>
                    </a:lnTo>
                    <a:lnTo>
                      <a:pt x="90" y="1771"/>
                    </a:lnTo>
                    <a:lnTo>
                      <a:pt x="90" y="1786"/>
                    </a:lnTo>
                    <a:lnTo>
                      <a:pt x="105" y="1801"/>
                    </a:lnTo>
                    <a:lnTo>
                      <a:pt x="105" y="1816"/>
                    </a:lnTo>
                    <a:lnTo>
                      <a:pt x="120" y="1831"/>
                    </a:lnTo>
                    <a:lnTo>
                      <a:pt x="120" y="1846"/>
                    </a:lnTo>
                    <a:lnTo>
                      <a:pt x="135" y="1861"/>
                    </a:lnTo>
                    <a:lnTo>
                      <a:pt x="135" y="1876"/>
                    </a:lnTo>
                    <a:lnTo>
                      <a:pt x="150" y="1891"/>
                    </a:lnTo>
                    <a:lnTo>
                      <a:pt x="150" y="1906"/>
                    </a:lnTo>
                    <a:lnTo>
                      <a:pt x="165" y="1921"/>
                    </a:lnTo>
                    <a:lnTo>
                      <a:pt x="165" y="1936"/>
                    </a:lnTo>
                    <a:lnTo>
                      <a:pt x="180" y="1951"/>
                    </a:lnTo>
                    <a:lnTo>
                      <a:pt x="180" y="1966"/>
                    </a:lnTo>
                    <a:lnTo>
                      <a:pt x="195" y="1981"/>
                    </a:lnTo>
                    <a:lnTo>
                      <a:pt x="210" y="1996"/>
                    </a:lnTo>
                    <a:lnTo>
                      <a:pt x="210" y="2011"/>
                    </a:lnTo>
                    <a:lnTo>
                      <a:pt x="225" y="2026"/>
                    </a:lnTo>
                    <a:lnTo>
                      <a:pt x="240" y="2041"/>
                    </a:lnTo>
                    <a:lnTo>
                      <a:pt x="255" y="2056"/>
                    </a:lnTo>
                    <a:lnTo>
                      <a:pt x="255" y="2071"/>
                    </a:lnTo>
                    <a:lnTo>
                      <a:pt x="270" y="2086"/>
                    </a:lnTo>
                    <a:lnTo>
                      <a:pt x="285" y="2101"/>
                    </a:lnTo>
                    <a:lnTo>
                      <a:pt x="300" y="2116"/>
                    </a:lnTo>
                    <a:lnTo>
                      <a:pt x="315" y="2131"/>
                    </a:lnTo>
                    <a:lnTo>
                      <a:pt x="315" y="2146"/>
                    </a:lnTo>
                    <a:lnTo>
                      <a:pt x="330" y="2161"/>
                    </a:lnTo>
                    <a:lnTo>
                      <a:pt x="345" y="2176"/>
                    </a:lnTo>
                    <a:lnTo>
                      <a:pt x="360" y="2191"/>
                    </a:lnTo>
                    <a:lnTo>
                      <a:pt x="375" y="2206"/>
                    </a:lnTo>
                    <a:lnTo>
                      <a:pt x="390" y="2221"/>
                    </a:lnTo>
                    <a:lnTo>
                      <a:pt x="405" y="2236"/>
                    </a:lnTo>
                    <a:lnTo>
                      <a:pt x="420" y="2251"/>
                    </a:lnTo>
                    <a:lnTo>
                      <a:pt x="435" y="2266"/>
                    </a:lnTo>
                    <a:lnTo>
                      <a:pt x="450" y="2281"/>
                    </a:lnTo>
                    <a:lnTo>
                      <a:pt x="465" y="2296"/>
                    </a:lnTo>
                    <a:lnTo>
                      <a:pt x="480" y="2311"/>
                    </a:lnTo>
                    <a:lnTo>
                      <a:pt x="495" y="2326"/>
                    </a:lnTo>
                    <a:lnTo>
                      <a:pt x="510" y="2341"/>
                    </a:lnTo>
                    <a:lnTo>
                      <a:pt x="525" y="2356"/>
                    </a:lnTo>
                    <a:lnTo>
                      <a:pt x="540" y="2356"/>
                    </a:lnTo>
                    <a:lnTo>
                      <a:pt x="555" y="2371"/>
                    </a:lnTo>
                    <a:lnTo>
                      <a:pt x="570" y="2386"/>
                    </a:lnTo>
                    <a:lnTo>
                      <a:pt x="585" y="2401"/>
                    </a:lnTo>
                    <a:lnTo>
                      <a:pt x="600" y="2401"/>
                    </a:lnTo>
                    <a:lnTo>
                      <a:pt x="615" y="2416"/>
                    </a:lnTo>
                    <a:lnTo>
                      <a:pt x="630" y="2431"/>
                    </a:lnTo>
                    <a:lnTo>
                      <a:pt x="645" y="2431"/>
                    </a:lnTo>
                    <a:lnTo>
                      <a:pt x="660" y="2446"/>
                    </a:lnTo>
                    <a:lnTo>
                      <a:pt x="675" y="2461"/>
                    </a:lnTo>
                    <a:lnTo>
                      <a:pt x="690" y="2461"/>
                    </a:lnTo>
                    <a:lnTo>
                      <a:pt x="705" y="2476"/>
                    </a:lnTo>
                    <a:lnTo>
                      <a:pt x="720" y="2491"/>
                    </a:lnTo>
                    <a:lnTo>
                      <a:pt x="735" y="2491"/>
                    </a:lnTo>
                    <a:lnTo>
                      <a:pt x="750" y="2506"/>
                    </a:lnTo>
                    <a:lnTo>
                      <a:pt x="765" y="2506"/>
                    </a:lnTo>
                    <a:lnTo>
                      <a:pt x="780" y="2521"/>
                    </a:lnTo>
                    <a:lnTo>
                      <a:pt x="795" y="2521"/>
                    </a:lnTo>
                    <a:lnTo>
                      <a:pt x="810" y="2536"/>
                    </a:lnTo>
                    <a:lnTo>
                      <a:pt x="825" y="2536"/>
                    </a:lnTo>
                    <a:lnTo>
                      <a:pt x="840" y="2551"/>
                    </a:lnTo>
                    <a:lnTo>
                      <a:pt x="855" y="2551"/>
                    </a:lnTo>
                    <a:lnTo>
                      <a:pt x="870" y="2566"/>
                    </a:lnTo>
                    <a:lnTo>
                      <a:pt x="885" y="2566"/>
                    </a:lnTo>
                    <a:lnTo>
                      <a:pt x="900" y="2581"/>
                    </a:lnTo>
                    <a:lnTo>
                      <a:pt x="915" y="2581"/>
                    </a:lnTo>
                    <a:lnTo>
                      <a:pt x="930" y="2596"/>
                    </a:lnTo>
                    <a:lnTo>
                      <a:pt x="945" y="2596"/>
                    </a:lnTo>
                    <a:lnTo>
                      <a:pt x="960" y="2611"/>
                    </a:lnTo>
                    <a:lnTo>
                      <a:pt x="975" y="2611"/>
                    </a:lnTo>
                    <a:lnTo>
                      <a:pt x="990" y="2611"/>
                    </a:lnTo>
                    <a:lnTo>
                      <a:pt x="1005" y="2626"/>
                    </a:lnTo>
                    <a:lnTo>
                      <a:pt x="1020" y="2626"/>
                    </a:lnTo>
                    <a:lnTo>
                      <a:pt x="1035" y="2641"/>
                    </a:lnTo>
                    <a:lnTo>
                      <a:pt x="1050" y="2641"/>
                    </a:lnTo>
                    <a:lnTo>
                      <a:pt x="1065" y="2641"/>
                    </a:lnTo>
                    <a:lnTo>
                      <a:pt x="1080" y="2656"/>
                    </a:lnTo>
                    <a:lnTo>
                      <a:pt x="1095" y="2656"/>
                    </a:lnTo>
                    <a:lnTo>
                      <a:pt x="1110" y="2656"/>
                    </a:lnTo>
                    <a:lnTo>
                      <a:pt x="1125" y="2671"/>
                    </a:lnTo>
                    <a:lnTo>
                      <a:pt x="1140" y="2671"/>
                    </a:lnTo>
                    <a:lnTo>
                      <a:pt x="1155" y="2671"/>
                    </a:lnTo>
                    <a:lnTo>
                      <a:pt x="1170" y="2686"/>
                    </a:lnTo>
                    <a:lnTo>
                      <a:pt x="1185" y="2686"/>
                    </a:lnTo>
                    <a:lnTo>
                      <a:pt x="1200" y="2686"/>
                    </a:lnTo>
                    <a:lnTo>
                      <a:pt x="1215" y="2686"/>
                    </a:lnTo>
                    <a:lnTo>
                      <a:pt x="1230" y="2701"/>
                    </a:lnTo>
                    <a:lnTo>
                      <a:pt x="1245" y="2701"/>
                    </a:lnTo>
                    <a:lnTo>
                      <a:pt x="1260" y="2701"/>
                    </a:lnTo>
                    <a:lnTo>
                      <a:pt x="1275" y="2701"/>
                    </a:lnTo>
                    <a:lnTo>
                      <a:pt x="1290" y="2716"/>
                    </a:lnTo>
                    <a:lnTo>
                      <a:pt x="1305" y="2716"/>
                    </a:lnTo>
                    <a:lnTo>
                      <a:pt x="1320" y="2716"/>
                    </a:lnTo>
                    <a:lnTo>
                      <a:pt x="1335" y="2716"/>
                    </a:lnTo>
                    <a:lnTo>
                      <a:pt x="1350" y="2731"/>
                    </a:lnTo>
                    <a:lnTo>
                      <a:pt x="1365" y="2731"/>
                    </a:lnTo>
                    <a:lnTo>
                      <a:pt x="1380" y="2731"/>
                    </a:lnTo>
                    <a:lnTo>
                      <a:pt x="1395" y="2731"/>
                    </a:lnTo>
                    <a:lnTo>
                      <a:pt x="1410" y="2731"/>
                    </a:lnTo>
                    <a:lnTo>
                      <a:pt x="1425" y="2746"/>
                    </a:lnTo>
                    <a:lnTo>
                      <a:pt x="1440" y="2746"/>
                    </a:lnTo>
                    <a:lnTo>
                      <a:pt x="1455" y="2746"/>
                    </a:lnTo>
                    <a:lnTo>
                      <a:pt x="1470" y="2746"/>
                    </a:lnTo>
                    <a:lnTo>
                      <a:pt x="1485" y="2746"/>
                    </a:lnTo>
                    <a:lnTo>
                      <a:pt x="1500" y="2746"/>
                    </a:lnTo>
                    <a:lnTo>
                      <a:pt x="1515" y="2761"/>
                    </a:lnTo>
                    <a:lnTo>
                      <a:pt x="1530" y="2761"/>
                    </a:lnTo>
                    <a:lnTo>
                      <a:pt x="1545" y="2761"/>
                    </a:lnTo>
                    <a:lnTo>
                      <a:pt x="1560" y="2761"/>
                    </a:lnTo>
                    <a:lnTo>
                      <a:pt x="1575" y="2761"/>
                    </a:lnTo>
                    <a:lnTo>
                      <a:pt x="1590" y="2761"/>
                    </a:lnTo>
                    <a:lnTo>
                      <a:pt x="1605" y="2761"/>
                    </a:lnTo>
                    <a:lnTo>
                      <a:pt x="1621" y="2761"/>
                    </a:lnTo>
                    <a:lnTo>
                      <a:pt x="1636" y="2761"/>
                    </a:lnTo>
                    <a:lnTo>
                      <a:pt x="1651" y="2776"/>
                    </a:lnTo>
                    <a:lnTo>
                      <a:pt x="1666" y="2776"/>
                    </a:lnTo>
                    <a:lnTo>
                      <a:pt x="1681" y="2776"/>
                    </a:lnTo>
                    <a:lnTo>
                      <a:pt x="1696" y="2776"/>
                    </a:lnTo>
                    <a:lnTo>
                      <a:pt x="1711" y="2776"/>
                    </a:lnTo>
                    <a:lnTo>
                      <a:pt x="1726" y="2776"/>
                    </a:lnTo>
                    <a:lnTo>
                      <a:pt x="1741" y="2776"/>
                    </a:lnTo>
                    <a:lnTo>
                      <a:pt x="1756" y="2776"/>
                    </a:lnTo>
                    <a:lnTo>
                      <a:pt x="1771" y="2776"/>
                    </a:lnTo>
                    <a:lnTo>
                      <a:pt x="1786" y="2776"/>
                    </a:lnTo>
                    <a:lnTo>
                      <a:pt x="1801" y="2776"/>
                    </a:lnTo>
                    <a:lnTo>
                      <a:pt x="1816" y="2776"/>
                    </a:lnTo>
                    <a:lnTo>
                      <a:pt x="1831" y="2776"/>
                    </a:lnTo>
                    <a:lnTo>
                      <a:pt x="1846" y="2776"/>
                    </a:lnTo>
                    <a:lnTo>
                      <a:pt x="1861" y="2776"/>
                    </a:lnTo>
                    <a:lnTo>
                      <a:pt x="1876" y="2776"/>
                    </a:lnTo>
                    <a:lnTo>
                      <a:pt x="1891" y="2776"/>
                    </a:lnTo>
                    <a:lnTo>
                      <a:pt x="1906" y="2776"/>
                    </a:lnTo>
                    <a:lnTo>
                      <a:pt x="1921" y="2776"/>
                    </a:lnTo>
                    <a:lnTo>
                      <a:pt x="1936" y="2776"/>
                    </a:lnTo>
                    <a:lnTo>
                      <a:pt x="1951" y="2776"/>
                    </a:lnTo>
                    <a:lnTo>
                      <a:pt x="1966" y="2776"/>
                    </a:lnTo>
                    <a:lnTo>
                      <a:pt x="1981" y="2776"/>
                    </a:lnTo>
                    <a:lnTo>
                      <a:pt x="1996" y="2776"/>
                    </a:lnTo>
                    <a:lnTo>
                      <a:pt x="2011" y="2776"/>
                    </a:lnTo>
                    <a:lnTo>
                      <a:pt x="2026" y="2776"/>
                    </a:lnTo>
                    <a:lnTo>
                      <a:pt x="2041" y="2776"/>
                    </a:lnTo>
                    <a:lnTo>
                      <a:pt x="2056" y="2761"/>
                    </a:lnTo>
                    <a:lnTo>
                      <a:pt x="2071" y="2761"/>
                    </a:lnTo>
                    <a:lnTo>
                      <a:pt x="2086" y="2761"/>
                    </a:lnTo>
                    <a:lnTo>
                      <a:pt x="2101" y="2761"/>
                    </a:lnTo>
                    <a:lnTo>
                      <a:pt x="2116" y="2761"/>
                    </a:lnTo>
                    <a:lnTo>
                      <a:pt x="2131" y="2761"/>
                    </a:lnTo>
                    <a:lnTo>
                      <a:pt x="2146" y="2761"/>
                    </a:lnTo>
                    <a:lnTo>
                      <a:pt x="2161" y="2761"/>
                    </a:lnTo>
                    <a:lnTo>
                      <a:pt x="2176" y="2761"/>
                    </a:lnTo>
                    <a:lnTo>
                      <a:pt x="2191" y="2746"/>
                    </a:lnTo>
                    <a:lnTo>
                      <a:pt x="2206" y="2746"/>
                    </a:lnTo>
                    <a:lnTo>
                      <a:pt x="2221" y="2746"/>
                    </a:lnTo>
                    <a:lnTo>
                      <a:pt x="2236" y="2746"/>
                    </a:lnTo>
                    <a:lnTo>
                      <a:pt x="2251" y="2746"/>
                    </a:lnTo>
                    <a:lnTo>
                      <a:pt x="2266" y="2746"/>
                    </a:lnTo>
                    <a:lnTo>
                      <a:pt x="2281" y="2731"/>
                    </a:lnTo>
                    <a:lnTo>
                      <a:pt x="2296" y="2731"/>
                    </a:lnTo>
                    <a:lnTo>
                      <a:pt x="2311" y="2731"/>
                    </a:lnTo>
                    <a:lnTo>
                      <a:pt x="2326" y="2731"/>
                    </a:lnTo>
                    <a:lnTo>
                      <a:pt x="2341" y="2731"/>
                    </a:lnTo>
                    <a:lnTo>
                      <a:pt x="2356" y="2716"/>
                    </a:lnTo>
                    <a:lnTo>
                      <a:pt x="2371" y="2716"/>
                    </a:lnTo>
                    <a:lnTo>
                      <a:pt x="2386" y="2716"/>
                    </a:lnTo>
                    <a:lnTo>
                      <a:pt x="2401" y="2716"/>
                    </a:lnTo>
                    <a:lnTo>
                      <a:pt x="2416" y="2701"/>
                    </a:lnTo>
                    <a:lnTo>
                      <a:pt x="2431" y="2701"/>
                    </a:lnTo>
                    <a:lnTo>
                      <a:pt x="2446" y="2701"/>
                    </a:lnTo>
                    <a:lnTo>
                      <a:pt x="2461" y="2701"/>
                    </a:lnTo>
                    <a:lnTo>
                      <a:pt x="2476" y="2686"/>
                    </a:lnTo>
                    <a:lnTo>
                      <a:pt x="2491" y="2686"/>
                    </a:lnTo>
                    <a:lnTo>
                      <a:pt x="2506" y="2686"/>
                    </a:lnTo>
                    <a:lnTo>
                      <a:pt x="2521" y="2686"/>
                    </a:lnTo>
                    <a:lnTo>
                      <a:pt x="2536" y="2671"/>
                    </a:lnTo>
                    <a:lnTo>
                      <a:pt x="2551" y="2671"/>
                    </a:lnTo>
                    <a:lnTo>
                      <a:pt x="2566" y="2671"/>
                    </a:lnTo>
                    <a:lnTo>
                      <a:pt x="2581" y="2656"/>
                    </a:lnTo>
                    <a:lnTo>
                      <a:pt x="2596" y="2656"/>
                    </a:lnTo>
                    <a:lnTo>
                      <a:pt x="2611" y="2656"/>
                    </a:lnTo>
                    <a:lnTo>
                      <a:pt x="2626" y="2641"/>
                    </a:lnTo>
                    <a:lnTo>
                      <a:pt x="2641" y="2641"/>
                    </a:lnTo>
                    <a:lnTo>
                      <a:pt x="2656" y="2641"/>
                    </a:lnTo>
                    <a:lnTo>
                      <a:pt x="2671" y="2626"/>
                    </a:lnTo>
                    <a:lnTo>
                      <a:pt x="2686" y="2626"/>
                    </a:lnTo>
                    <a:lnTo>
                      <a:pt x="2701" y="2611"/>
                    </a:lnTo>
                    <a:lnTo>
                      <a:pt x="2716" y="2611"/>
                    </a:lnTo>
                    <a:lnTo>
                      <a:pt x="2731" y="2611"/>
                    </a:lnTo>
                    <a:lnTo>
                      <a:pt x="2746" y="2596"/>
                    </a:lnTo>
                    <a:lnTo>
                      <a:pt x="2761" y="2596"/>
                    </a:lnTo>
                    <a:lnTo>
                      <a:pt x="2776" y="2581"/>
                    </a:lnTo>
                    <a:lnTo>
                      <a:pt x="2791" y="2581"/>
                    </a:lnTo>
                    <a:lnTo>
                      <a:pt x="2806" y="2566"/>
                    </a:lnTo>
                    <a:lnTo>
                      <a:pt x="2821" y="2566"/>
                    </a:lnTo>
                    <a:lnTo>
                      <a:pt x="2836" y="2551"/>
                    </a:lnTo>
                    <a:lnTo>
                      <a:pt x="2851" y="2551"/>
                    </a:lnTo>
                    <a:lnTo>
                      <a:pt x="2866" y="2536"/>
                    </a:lnTo>
                    <a:lnTo>
                      <a:pt x="2881" y="2536"/>
                    </a:lnTo>
                    <a:lnTo>
                      <a:pt x="2896" y="2521"/>
                    </a:lnTo>
                    <a:lnTo>
                      <a:pt x="2911" y="2521"/>
                    </a:lnTo>
                    <a:lnTo>
                      <a:pt x="2926" y="2506"/>
                    </a:lnTo>
                    <a:lnTo>
                      <a:pt x="2941" y="2506"/>
                    </a:lnTo>
                    <a:lnTo>
                      <a:pt x="2956" y="2491"/>
                    </a:lnTo>
                    <a:lnTo>
                      <a:pt x="2971" y="2491"/>
                    </a:lnTo>
                    <a:lnTo>
                      <a:pt x="2986" y="2476"/>
                    </a:lnTo>
                    <a:lnTo>
                      <a:pt x="3001" y="2476"/>
                    </a:lnTo>
                    <a:lnTo>
                      <a:pt x="3016" y="2461"/>
                    </a:lnTo>
                    <a:lnTo>
                      <a:pt x="3031" y="2446"/>
                    </a:lnTo>
                    <a:lnTo>
                      <a:pt x="3046" y="2446"/>
                    </a:lnTo>
                    <a:lnTo>
                      <a:pt x="3061" y="2431"/>
                    </a:lnTo>
                    <a:lnTo>
                      <a:pt x="3076" y="2416"/>
                    </a:lnTo>
                    <a:lnTo>
                      <a:pt x="3091" y="2416"/>
                    </a:lnTo>
                    <a:lnTo>
                      <a:pt x="3106" y="2401"/>
                    </a:lnTo>
                    <a:lnTo>
                      <a:pt x="3121" y="2386"/>
                    </a:lnTo>
                    <a:lnTo>
                      <a:pt x="3136" y="2386"/>
                    </a:lnTo>
                    <a:lnTo>
                      <a:pt x="3151" y="2371"/>
                    </a:lnTo>
                    <a:lnTo>
                      <a:pt x="3166" y="2356"/>
                    </a:lnTo>
                    <a:lnTo>
                      <a:pt x="3181" y="2341"/>
                    </a:lnTo>
                    <a:lnTo>
                      <a:pt x="3196" y="2341"/>
                    </a:lnTo>
                    <a:lnTo>
                      <a:pt x="3211" y="2326"/>
                    </a:lnTo>
                    <a:lnTo>
                      <a:pt x="3226" y="2311"/>
                    </a:lnTo>
                    <a:lnTo>
                      <a:pt x="3241" y="2296"/>
                    </a:lnTo>
                    <a:lnTo>
                      <a:pt x="3256" y="2296"/>
                    </a:lnTo>
                    <a:lnTo>
                      <a:pt x="3271" y="2281"/>
                    </a:lnTo>
                    <a:lnTo>
                      <a:pt x="3286" y="2266"/>
                    </a:lnTo>
                    <a:lnTo>
                      <a:pt x="3301" y="2251"/>
                    </a:lnTo>
                    <a:lnTo>
                      <a:pt x="3316" y="2236"/>
                    </a:lnTo>
                    <a:lnTo>
                      <a:pt x="3331" y="2221"/>
                    </a:lnTo>
                    <a:lnTo>
                      <a:pt x="3346" y="2206"/>
                    </a:lnTo>
                    <a:lnTo>
                      <a:pt x="3361" y="2191"/>
                    </a:lnTo>
                    <a:lnTo>
                      <a:pt x="3376" y="217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" name="Freeform 3540">
                <a:extLst>
                  <a:ext uri="{FF2B5EF4-FFF2-40B4-BE49-F238E27FC236}">
                    <a16:creationId xmlns="" xmlns:a16="http://schemas.microsoft.com/office/drawing/2014/main" id="{49F14900-37EB-1C65-0ED3-682F73DB35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22" y="10740"/>
                <a:ext cx="1467" cy="564"/>
              </a:xfrm>
              <a:custGeom>
                <a:avLst/>
                <a:gdLst>
                  <a:gd name="T0" fmla="*/ 0 w 4876"/>
                  <a:gd name="T1" fmla="*/ 0 h 3976"/>
                  <a:gd name="T2" fmla="*/ 0 w 4876"/>
                  <a:gd name="T3" fmla="*/ 0 h 3976"/>
                  <a:gd name="T4" fmla="*/ 0 w 4876"/>
                  <a:gd name="T5" fmla="*/ 0 h 3976"/>
                  <a:gd name="T6" fmla="*/ 0 w 4876"/>
                  <a:gd name="T7" fmla="*/ 0 h 3976"/>
                  <a:gd name="T8" fmla="*/ 0 w 4876"/>
                  <a:gd name="T9" fmla="*/ 0 h 3976"/>
                  <a:gd name="T10" fmla="*/ 0 w 4876"/>
                  <a:gd name="T11" fmla="*/ 0 h 3976"/>
                  <a:gd name="T12" fmla="*/ 0 w 4876"/>
                  <a:gd name="T13" fmla="*/ 0 h 3976"/>
                  <a:gd name="T14" fmla="*/ 0 w 4876"/>
                  <a:gd name="T15" fmla="*/ 0 h 3976"/>
                  <a:gd name="T16" fmla="*/ 0 w 4876"/>
                  <a:gd name="T17" fmla="*/ 0 h 3976"/>
                  <a:gd name="T18" fmla="*/ 0 w 4876"/>
                  <a:gd name="T19" fmla="*/ 0 h 3976"/>
                  <a:gd name="T20" fmla="*/ 0 w 4876"/>
                  <a:gd name="T21" fmla="*/ 0 h 3976"/>
                  <a:gd name="T22" fmla="*/ 0 w 4876"/>
                  <a:gd name="T23" fmla="*/ 0 h 3976"/>
                  <a:gd name="T24" fmla="*/ 0 w 4876"/>
                  <a:gd name="T25" fmla="*/ 0 h 3976"/>
                  <a:gd name="T26" fmla="*/ 0 w 4876"/>
                  <a:gd name="T27" fmla="*/ 0 h 3976"/>
                  <a:gd name="T28" fmla="*/ 0 w 4876"/>
                  <a:gd name="T29" fmla="*/ 0 h 3976"/>
                  <a:gd name="T30" fmla="*/ 0 w 4876"/>
                  <a:gd name="T31" fmla="*/ 0 h 3976"/>
                  <a:gd name="T32" fmla="*/ 0 w 4876"/>
                  <a:gd name="T33" fmla="*/ 0 h 3976"/>
                  <a:gd name="T34" fmla="*/ 0 w 4876"/>
                  <a:gd name="T35" fmla="*/ 0 h 3976"/>
                  <a:gd name="T36" fmla="*/ 0 w 4876"/>
                  <a:gd name="T37" fmla="*/ 0 h 3976"/>
                  <a:gd name="T38" fmla="*/ 0 w 4876"/>
                  <a:gd name="T39" fmla="*/ 0 h 3976"/>
                  <a:gd name="T40" fmla="*/ 0 w 4876"/>
                  <a:gd name="T41" fmla="*/ 0 h 3976"/>
                  <a:gd name="T42" fmla="*/ 0 w 4876"/>
                  <a:gd name="T43" fmla="*/ 0 h 3976"/>
                  <a:gd name="T44" fmla="*/ 0 w 4876"/>
                  <a:gd name="T45" fmla="*/ 0 h 3976"/>
                  <a:gd name="T46" fmla="*/ 0 w 4876"/>
                  <a:gd name="T47" fmla="*/ 0 h 3976"/>
                  <a:gd name="T48" fmla="*/ 0 w 4876"/>
                  <a:gd name="T49" fmla="*/ 0 h 3976"/>
                  <a:gd name="T50" fmla="*/ 0 w 4876"/>
                  <a:gd name="T51" fmla="*/ 0 h 3976"/>
                  <a:gd name="T52" fmla="*/ 0 w 4876"/>
                  <a:gd name="T53" fmla="*/ 0 h 3976"/>
                  <a:gd name="T54" fmla="*/ 0 w 4876"/>
                  <a:gd name="T55" fmla="*/ 0 h 3976"/>
                  <a:gd name="T56" fmla="*/ 0 w 4876"/>
                  <a:gd name="T57" fmla="*/ 0 h 3976"/>
                  <a:gd name="T58" fmla="*/ 0 w 4876"/>
                  <a:gd name="T59" fmla="*/ 0 h 3976"/>
                  <a:gd name="T60" fmla="*/ 0 w 4876"/>
                  <a:gd name="T61" fmla="*/ 0 h 3976"/>
                  <a:gd name="T62" fmla="*/ 0 w 4876"/>
                  <a:gd name="T63" fmla="*/ 0 h 3976"/>
                  <a:gd name="T64" fmla="*/ 0 w 4876"/>
                  <a:gd name="T65" fmla="*/ 0 h 3976"/>
                  <a:gd name="T66" fmla="*/ 0 w 4876"/>
                  <a:gd name="T67" fmla="*/ 0 h 3976"/>
                  <a:gd name="T68" fmla="*/ 0 w 4876"/>
                  <a:gd name="T69" fmla="*/ 0 h 3976"/>
                  <a:gd name="T70" fmla="*/ 0 w 4876"/>
                  <a:gd name="T71" fmla="*/ 0 h 3976"/>
                  <a:gd name="T72" fmla="*/ 0 w 4876"/>
                  <a:gd name="T73" fmla="*/ 0 h 3976"/>
                  <a:gd name="T74" fmla="*/ 0 w 4876"/>
                  <a:gd name="T75" fmla="*/ 0 h 3976"/>
                  <a:gd name="T76" fmla="*/ 0 w 4876"/>
                  <a:gd name="T77" fmla="*/ 0 h 3976"/>
                  <a:gd name="T78" fmla="*/ 0 w 4876"/>
                  <a:gd name="T79" fmla="*/ 0 h 3976"/>
                  <a:gd name="T80" fmla="*/ 0 w 4876"/>
                  <a:gd name="T81" fmla="*/ 0 h 3976"/>
                  <a:gd name="T82" fmla="*/ 0 w 4876"/>
                  <a:gd name="T83" fmla="*/ 0 h 3976"/>
                  <a:gd name="T84" fmla="*/ 0 w 4876"/>
                  <a:gd name="T85" fmla="*/ 0 h 3976"/>
                  <a:gd name="T86" fmla="*/ 0 w 4876"/>
                  <a:gd name="T87" fmla="*/ 0 h 3976"/>
                  <a:gd name="T88" fmla="*/ 0 w 4876"/>
                  <a:gd name="T89" fmla="*/ 0 h 3976"/>
                  <a:gd name="T90" fmla="*/ 0 w 4876"/>
                  <a:gd name="T91" fmla="*/ 0 h 3976"/>
                  <a:gd name="T92" fmla="*/ 0 w 4876"/>
                  <a:gd name="T93" fmla="*/ 0 h 3976"/>
                  <a:gd name="T94" fmla="*/ 0 w 4876"/>
                  <a:gd name="T95" fmla="*/ 0 h 3976"/>
                  <a:gd name="T96" fmla="*/ 0 w 4876"/>
                  <a:gd name="T97" fmla="*/ 0 h 3976"/>
                  <a:gd name="T98" fmla="*/ 0 w 4876"/>
                  <a:gd name="T99" fmla="*/ 0 h 3976"/>
                  <a:gd name="T100" fmla="*/ 0 w 4876"/>
                  <a:gd name="T101" fmla="*/ 0 h 3976"/>
                  <a:gd name="T102" fmla="*/ 0 w 4876"/>
                  <a:gd name="T103" fmla="*/ 0 h 3976"/>
                  <a:gd name="T104" fmla="*/ 0 w 4876"/>
                  <a:gd name="T105" fmla="*/ 0 h 3976"/>
                  <a:gd name="T106" fmla="*/ 0 w 4876"/>
                  <a:gd name="T107" fmla="*/ 0 h 3976"/>
                  <a:gd name="T108" fmla="*/ 0 w 4876"/>
                  <a:gd name="T109" fmla="*/ 0 h 3976"/>
                  <a:gd name="T110" fmla="*/ 0 w 4876"/>
                  <a:gd name="T111" fmla="*/ 0 h 3976"/>
                  <a:gd name="T112" fmla="*/ 0 w 4876"/>
                  <a:gd name="T113" fmla="*/ 0 h 3976"/>
                  <a:gd name="T114" fmla="*/ 0 w 4876"/>
                  <a:gd name="T115" fmla="*/ 0 h 3976"/>
                  <a:gd name="T116" fmla="*/ 0 w 4876"/>
                  <a:gd name="T117" fmla="*/ 0 h 3976"/>
                  <a:gd name="T118" fmla="*/ 0 w 4876"/>
                  <a:gd name="T119" fmla="*/ 0 h 397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876"/>
                  <a:gd name="T181" fmla="*/ 0 h 3976"/>
                  <a:gd name="T182" fmla="*/ 4876 w 4876"/>
                  <a:gd name="T183" fmla="*/ 3976 h 397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876" h="3976">
                    <a:moveTo>
                      <a:pt x="3916" y="2956"/>
                    </a:moveTo>
                    <a:lnTo>
                      <a:pt x="3931" y="2941"/>
                    </a:lnTo>
                    <a:lnTo>
                      <a:pt x="3946" y="2926"/>
                    </a:lnTo>
                    <a:lnTo>
                      <a:pt x="3961" y="2911"/>
                    </a:lnTo>
                    <a:lnTo>
                      <a:pt x="3976" y="2896"/>
                    </a:lnTo>
                    <a:lnTo>
                      <a:pt x="3991" y="2881"/>
                    </a:lnTo>
                    <a:lnTo>
                      <a:pt x="4006" y="2866"/>
                    </a:lnTo>
                    <a:lnTo>
                      <a:pt x="4021" y="2851"/>
                    </a:lnTo>
                    <a:lnTo>
                      <a:pt x="4036" y="2836"/>
                    </a:lnTo>
                    <a:lnTo>
                      <a:pt x="4051" y="2821"/>
                    </a:lnTo>
                    <a:lnTo>
                      <a:pt x="4051" y="2806"/>
                    </a:lnTo>
                    <a:lnTo>
                      <a:pt x="4066" y="2791"/>
                    </a:lnTo>
                    <a:lnTo>
                      <a:pt x="4081" y="2776"/>
                    </a:lnTo>
                    <a:lnTo>
                      <a:pt x="4096" y="2761"/>
                    </a:lnTo>
                    <a:lnTo>
                      <a:pt x="4096" y="2746"/>
                    </a:lnTo>
                    <a:lnTo>
                      <a:pt x="4111" y="2731"/>
                    </a:lnTo>
                    <a:lnTo>
                      <a:pt x="4126" y="2716"/>
                    </a:lnTo>
                    <a:lnTo>
                      <a:pt x="4126" y="2701"/>
                    </a:lnTo>
                    <a:lnTo>
                      <a:pt x="4141" y="2686"/>
                    </a:lnTo>
                    <a:lnTo>
                      <a:pt x="4141" y="2671"/>
                    </a:lnTo>
                    <a:lnTo>
                      <a:pt x="4156" y="2656"/>
                    </a:lnTo>
                    <a:lnTo>
                      <a:pt x="4171" y="2641"/>
                    </a:lnTo>
                    <a:lnTo>
                      <a:pt x="4171" y="2626"/>
                    </a:lnTo>
                    <a:lnTo>
                      <a:pt x="4186" y="2611"/>
                    </a:lnTo>
                    <a:lnTo>
                      <a:pt x="4186" y="2596"/>
                    </a:lnTo>
                    <a:lnTo>
                      <a:pt x="4201" y="2581"/>
                    </a:lnTo>
                    <a:lnTo>
                      <a:pt x="4201" y="2566"/>
                    </a:lnTo>
                    <a:lnTo>
                      <a:pt x="4216" y="2551"/>
                    </a:lnTo>
                    <a:lnTo>
                      <a:pt x="4216" y="2536"/>
                    </a:lnTo>
                    <a:lnTo>
                      <a:pt x="4231" y="2521"/>
                    </a:lnTo>
                    <a:lnTo>
                      <a:pt x="4231" y="2506"/>
                    </a:lnTo>
                    <a:lnTo>
                      <a:pt x="4231" y="2491"/>
                    </a:lnTo>
                    <a:lnTo>
                      <a:pt x="4246" y="2476"/>
                    </a:lnTo>
                    <a:lnTo>
                      <a:pt x="4246" y="2461"/>
                    </a:lnTo>
                    <a:lnTo>
                      <a:pt x="4261" y="2446"/>
                    </a:lnTo>
                    <a:lnTo>
                      <a:pt x="4261" y="2431"/>
                    </a:lnTo>
                    <a:lnTo>
                      <a:pt x="4261" y="2416"/>
                    </a:lnTo>
                    <a:lnTo>
                      <a:pt x="4276" y="2401"/>
                    </a:lnTo>
                    <a:lnTo>
                      <a:pt x="4276" y="2386"/>
                    </a:lnTo>
                    <a:lnTo>
                      <a:pt x="4276" y="2371"/>
                    </a:lnTo>
                    <a:lnTo>
                      <a:pt x="4291" y="2356"/>
                    </a:lnTo>
                    <a:lnTo>
                      <a:pt x="4291" y="2341"/>
                    </a:lnTo>
                    <a:lnTo>
                      <a:pt x="4291" y="2326"/>
                    </a:lnTo>
                    <a:lnTo>
                      <a:pt x="4291" y="2311"/>
                    </a:lnTo>
                    <a:lnTo>
                      <a:pt x="4306" y="2296"/>
                    </a:lnTo>
                    <a:lnTo>
                      <a:pt x="4306" y="2281"/>
                    </a:lnTo>
                    <a:lnTo>
                      <a:pt x="4306" y="2266"/>
                    </a:lnTo>
                    <a:lnTo>
                      <a:pt x="4306" y="2251"/>
                    </a:lnTo>
                    <a:lnTo>
                      <a:pt x="4306" y="2236"/>
                    </a:lnTo>
                    <a:lnTo>
                      <a:pt x="4321" y="2221"/>
                    </a:lnTo>
                    <a:lnTo>
                      <a:pt x="4321" y="2206"/>
                    </a:lnTo>
                    <a:lnTo>
                      <a:pt x="4321" y="2191"/>
                    </a:lnTo>
                    <a:lnTo>
                      <a:pt x="4321" y="2176"/>
                    </a:lnTo>
                    <a:lnTo>
                      <a:pt x="4321" y="2160"/>
                    </a:lnTo>
                    <a:lnTo>
                      <a:pt x="4321" y="2145"/>
                    </a:lnTo>
                    <a:lnTo>
                      <a:pt x="4321" y="2130"/>
                    </a:lnTo>
                    <a:lnTo>
                      <a:pt x="4336" y="2115"/>
                    </a:lnTo>
                    <a:lnTo>
                      <a:pt x="4336" y="2100"/>
                    </a:lnTo>
                    <a:lnTo>
                      <a:pt x="4336" y="2085"/>
                    </a:lnTo>
                    <a:lnTo>
                      <a:pt x="4336" y="2070"/>
                    </a:lnTo>
                    <a:lnTo>
                      <a:pt x="4336" y="2055"/>
                    </a:lnTo>
                    <a:lnTo>
                      <a:pt x="4336" y="2040"/>
                    </a:lnTo>
                    <a:lnTo>
                      <a:pt x="4336" y="2025"/>
                    </a:lnTo>
                    <a:lnTo>
                      <a:pt x="4336" y="2010"/>
                    </a:lnTo>
                    <a:lnTo>
                      <a:pt x="4336" y="1995"/>
                    </a:lnTo>
                    <a:lnTo>
                      <a:pt x="4336" y="1980"/>
                    </a:lnTo>
                    <a:lnTo>
                      <a:pt x="4336" y="1965"/>
                    </a:lnTo>
                    <a:lnTo>
                      <a:pt x="4336" y="1950"/>
                    </a:lnTo>
                    <a:lnTo>
                      <a:pt x="4336" y="1935"/>
                    </a:lnTo>
                    <a:lnTo>
                      <a:pt x="4336" y="1920"/>
                    </a:lnTo>
                    <a:lnTo>
                      <a:pt x="4336" y="1905"/>
                    </a:lnTo>
                    <a:lnTo>
                      <a:pt x="4336" y="1890"/>
                    </a:lnTo>
                    <a:lnTo>
                      <a:pt x="4336" y="1875"/>
                    </a:lnTo>
                    <a:lnTo>
                      <a:pt x="4321" y="1860"/>
                    </a:lnTo>
                    <a:lnTo>
                      <a:pt x="4321" y="1845"/>
                    </a:lnTo>
                    <a:lnTo>
                      <a:pt x="4321" y="1830"/>
                    </a:lnTo>
                    <a:lnTo>
                      <a:pt x="4321" y="1815"/>
                    </a:lnTo>
                    <a:lnTo>
                      <a:pt x="4321" y="1800"/>
                    </a:lnTo>
                    <a:lnTo>
                      <a:pt x="4321" y="1785"/>
                    </a:lnTo>
                    <a:lnTo>
                      <a:pt x="4321" y="1770"/>
                    </a:lnTo>
                    <a:lnTo>
                      <a:pt x="4306" y="1755"/>
                    </a:lnTo>
                    <a:lnTo>
                      <a:pt x="4306" y="1740"/>
                    </a:lnTo>
                    <a:lnTo>
                      <a:pt x="4306" y="1725"/>
                    </a:lnTo>
                    <a:lnTo>
                      <a:pt x="4306" y="1710"/>
                    </a:lnTo>
                    <a:lnTo>
                      <a:pt x="4291" y="1695"/>
                    </a:lnTo>
                    <a:lnTo>
                      <a:pt x="4291" y="1680"/>
                    </a:lnTo>
                    <a:lnTo>
                      <a:pt x="4291" y="1665"/>
                    </a:lnTo>
                    <a:lnTo>
                      <a:pt x="4291" y="1650"/>
                    </a:lnTo>
                    <a:lnTo>
                      <a:pt x="4276" y="1635"/>
                    </a:lnTo>
                    <a:lnTo>
                      <a:pt x="4276" y="1620"/>
                    </a:lnTo>
                    <a:lnTo>
                      <a:pt x="4276" y="1605"/>
                    </a:lnTo>
                    <a:lnTo>
                      <a:pt x="4261" y="1590"/>
                    </a:lnTo>
                    <a:lnTo>
                      <a:pt x="4261" y="1575"/>
                    </a:lnTo>
                    <a:lnTo>
                      <a:pt x="4261" y="1560"/>
                    </a:lnTo>
                    <a:lnTo>
                      <a:pt x="4246" y="1545"/>
                    </a:lnTo>
                    <a:lnTo>
                      <a:pt x="4246" y="1530"/>
                    </a:lnTo>
                    <a:lnTo>
                      <a:pt x="4246" y="1515"/>
                    </a:lnTo>
                    <a:lnTo>
                      <a:pt x="4231" y="1500"/>
                    </a:lnTo>
                    <a:lnTo>
                      <a:pt x="4231" y="1485"/>
                    </a:lnTo>
                    <a:lnTo>
                      <a:pt x="4216" y="1470"/>
                    </a:lnTo>
                    <a:lnTo>
                      <a:pt x="4216" y="1455"/>
                    </a:lnTo>
                    <a:lnTo>
                      <a:pt x="4201" y="1440"/>
                    </a:lnTo>
                    <a:lnTo>
                      <a:pt x="4201" y="1425"/>
                    </a:lnTo>
                    <a:lnTo>
                      <a:pt x="4186" y="1410"/>
                    </a:lnTo>
                    <a:lnTo>
                      <a:pt x="4186" y="1395"/>
                    </a:lnTo>
                    <a:lnTo>
                      <a:pt x="4171" y="1380"/>
                    </a:lnTo>
                    <a:lnTo>
                      <a:pt x="4171" y="1365"/>
                    </a:lnTo>
                    <a:lnTo>
                      <a:pt x="4156" y="1350"/>
                    </a:lnTo>
                    <a:lnTo>
                      <a:pt x="4156" y="1335"/>
                    </a:lnTo>
                    <a:lnTo>
                      <a:pt x="4141" y="1320"/>
                    </a:lnTo>
                    <a:lnTo>
                      <a:pt x="4141" y="1305"/>
                    </a:lnTo>
                    <a:lnTo>
                      <a:pt x="4126" y="1290"/>
                    </a:lnTo>
                    <a:lnTo>
                      <a:pt x="4111" y="1275"/>
                    </a:lnTo>
                    <a:lnTo>
                      <a:pt x="4111" y="1260"/>
                    </a:lnTo>
                    <a:lnTo>
                      <a:pt x="4096" y="1245"/>
                    </a:lnTo>
                    <a:lnTo>
                      <a:pt x="4081" y="1230"/>
                    </a:lnTo>
                    <a:lnTo>
                      <a:pt x="4081" y="1215"/>
                    </a:lnTo>
                    <a:lnTo>
                      <a:pt x="4066" y="1200"/>
                    </a:lnTo>
                    <a:lnTo>
                      <a:pt x="4051" y="1185"/>
                    </a:lnTo>
                    <a:lnTo>
                      <a:pt x="4036" y="1170"/>
                    </a:lnTo>
                    <a:lnTo>
                      <a:pt x="4036" y="1155"/>
                    </a:lnTo>
                    <a:lnTo>
                      <a:pt x="4021" y="1140"/>
                    </a:lnTo>
                    <a:lnTo>
                      <a:pt x="4006" y="1125"/>
                    </a:lnTo>
                    <a:lnTo>
                      <a:pt x="3991" y="1110"/>
                    </a:lnTo>
                    <a:lnTo>
                      <a:pt x="3976" y="1095"/>
                    </a:lnTo>
                    <a:lnTo>
                      <a:pt x="3961" y="1080"/>
                    </a:lnTo>
                    <a:lnTo>
                      <a:pt x="3961" y="1065"/>
                    </a:lnTo>
                    <a:lnTo>
                      <a:pt x="3946" y="1050"/>
                    </a:lnTo>
                    <a:lnTo>
                      <a:pt x="3931" y="1035"/>
                    </a:lnTo>
                    <a:lnTo>
                      <a:pt x="3916" y="1020"/>
                    </a:lnTo>
                    <a:lnTo>
                      <a:pt x="3901" y="1005"/>
                    </a:lnTo>
                    <a:lnTo>
                      <a:pt x="3886" y="990"/>
                    </a:lnTo>
                    <a:lnTo>
                      <a:pt x="3871" y="975"/>
                    </a:lnTo>
                    <a:lnTo>
                      <a:pt x="3856" y="960"/>
                    </a:lnTo>
                    <a:lnTo>
                      <a:pt x="3841" y="945"/>
                    </a:lnTo>
                    <a:lnTo>
                      <a:pt x="3826" y="930"/>
                    </a:lnTo>
                    <a:lnTo>
                      <a:pt x="3811" y="915"/>
                    </a:lnTo>
                    <a:lnTo>
                      <a:pt x="3796" y="900"/>
                    </a:lnTo>
                    <a:lnTo>
                      <a:pt x="3781" y="885"/>
                    </a:lnTo>
                    <a:lnTo>
                      <a:pt x="3766" y="870"/>
                    </a:lnTo>
                    <a:lnTo>
                      <a:pt x="3751" y="855"/>
                    </a:lnTo>
                    <a:lnTo>
                      <a:pt x="3736" y="840"/>
                    </a:lnTo>
                    <a:lnTo>
                      <a:pt x="3721" y="840"/>
                    </a:lnTo>
                    <a:lnTo>
                      <a:pt x="3706" y="825"/>
                    </a:lnTo>
                    <a:lnTo>
                      <a:pt x="3691" y="810"/>
                    </a:lnTo>
                    <a:lnTo>
                      <a:pt x="3676" y="795"/>
                    </a:lnTo>
                    <a:lnTo>
                      <a:pt x="3661" y="795"/>
                    </a:lnTo>
                    <a:lnTo>
                      <a:pt x="3646" y="780"/>
                    </a:lnTo>
                    <a:lnTo>
                      <a:pt x="3631" y="765"/>
                    </a:lnTo>
                    <a:lnTo>
                      <a:pt x="3616" y="765"/>
                    </a:lnTo>
                    <a:lnTo>
                      <a:pt x="3601" y="750"/>
                    </a:lnTo>
                    <a:lnTo>
                      <a:pt x="3586" y="735"/>
                    </a:lnTo>
                    <a:lnTo>
                      <a:pt x="3571" y="735"/>
                    </a:lnTo>
                    <a:lnTo>
                      <a:pt x="3556" y="720"/>
                    </a:lnTo>
                    <a:lnTo>
                      <a:pt x="3541" y="705"/>
                    </a:lnTo>
                    <a:lnTo>
                      <a:pt x="3526" y="705"/>
                    </a:lnTo>
                    <a:lnTo>
                      <a:pt x="3511" y="690"/>
                    </a:lnTo>
                    <a:lnTo>
                      <a:pt x="3496" y="690"/>
                    </a:lnTo>
                    <a:lnTo>
                      <a:pt x="3481" y="675"/>
                    </a:lnTo>
                    <a:lnTo>
                      <a:pt x="3466" y="660"/>
                    </a:lnTo>
                    <a:lnTo>
                      <a:pt x="3451" y="660"/>
                    </a:lnTo>
                    <a:lnTo>
                      <a:pt x="3436" y="645"/>
                    </a:lnTo>
                    <a:lnTo>
                      <a:pt x="3421" y="645"/>
                    </a:lnTo>
                    <a:lnTo>
                      <a:pt x="3406" y="630"/>
                    </a:lnTo>
                    <a:lnTo>
                      <a:pt x="3391" y="630"/>
                    </a:lnTo>
                    <a:lnTo>
                      <a:pt x="3376" y="615"/>
                    </a:lnTo>
                    <a:lnTo>
                      <a:pt x="3361" y="615"/>
                    </a:lnTo>
                    <a:lnTo>
                      <a:pt x="3346" y="600"/>
                    </a:lnTo>
                    <a:lnTo>
                      <a:pt x="3331" y="600"/>
                    </a:lnTo>
                    <a:lnTo>
                      <a:pt x="3316" y="585"/>
                    </a:lnTo>
                    <a:lnTo>
                      <a:pt x="3301" y="585"/>
                    </a:lnTo>
                    <a:lnTo>
                      <a:pt x="3286" y="570"/>
                    </a:lnTo>
                    <a:lnTo>
                      <a:pt x="3271" y="570"/>
                    </a:lnTo>
                    <a:lnTo>
                      <a:pt x="3256" y="570"/>
                    </a:lnTo>
                    <a:lnTo>
                      <a:pt x="3241" y="555"/>
                    </a:lnTo>
                    <a:lnTo>
                      <a:pt x="3226" y="555"/>
                    </a:lnTo>
                    <a:lnTo>
                      <a:pt x="3211" y="540"/>
                    </a:lnTo>
                    <a:lnTo>
                      <a:pt x="3196" y="540"/>
                    </a:lnTo>
                    <a:lnTo>
                      <a:pt x="3181" y="540"/>
                    </a:lnTo>
                    <a:lnTo>
                      <a:pt x="3166" y="525"/>
                    </a:lnTo>
                    <a:lnTo>
                      <a:pt x="3151" y="525"/>
                    </a:lnTo>
                    <a:lnTo>
                      <a:pt x="3136" y="510"/>
                    </a:lnTo>
                    <a:lnTo>
                      <a:pt x="3121" y="510"/>
                    </a:lnTo>
                    <a:lnTo>
                      <a:pt x="3106" y="510"/>
                    </a:lnTo>
                    <a:lnTo>
                      <a:pt x="3091" y="495"/>
                    </a:lnTo>
                    <a:lnTo>
                      <a:pt x="3076" y="495"/>
                    </a:lnTo>
                    <a:lnTo>
                      <a:pt x="3061" y="495"/>
                    </a:lnTo>
                    <a:lnTo>
                      <a:pt x="3046" y="480"/>
                    </a:lnTo>
                    <a:lnTo>
                      <a:pt x="3031" y="480"/>
                    </a:lnTo>
                    <a:lnTo>
                      <a:pt x="3016" y="480"/>
                    </a:lnTo>
                    <a:lnTo>
                      <a:pt x="3001" y="465"/>
                    </a:lnTo>
                    <a:lnTo>
                      <a:pt x="2986" y="465"/>
                    </a:lnTo>
                    <a:lnTo>
                      <a:pt x="2971" y="465"/>
                    </a:lnTo>
                    <a:lnTo>
                      <a:pt x="2956" y="450"/>
                    </a:lnTo>
                    <a:lnTo>
                      <a:pt x="2941" y="450"/>
                    </a:lnTo>
                    <a:lnTo>
                      <a:pt x="2926" y="450"/>
                    </a:lnTo>
                    <a:lnTo>
                      <a:pt x="2911" y="450"/>
                    </a:lnTo>
                    <a:lnTo>
                      <a:pt x="2896" y="435"/>
                    </a:lnTo>
                    <a:lnTo>
                      <a:pt x="2881" y="435"/>
                    </a:lnTo>
                    <a:lnTo>
                      <a:pt x="2866" y="435"/>
                    </a:lnTo>
                    <a:lnTo>
                      <a:pt x="2851" y="435"/>
                    </a:lnTo>
                    <a:lnTo>
                      <a:pt x="2836" y="420"/>
                    </a:lnTo>
                    <a:lnTo>
                      <a:pt x="2821" y="420"/>
                    </a:lnTo>
                    <a:lnTo>
                      <a:pt x="2806" y="420"/>
                    </a:lnTo>
                    <a:lnTo>
                      <a:pt x="2791" y="420"/>
                    </a:lnTo>
                    <a:lnTo>
                      <a:pt x="2776" y="420"/>
                    </a:lnTo>
                    <a:lnTo>
                      <a:pt x="2761" y="405"/>
                    </a:lnTo>
                    <a:lnTo>
                      <a:pt x="2746" y="405"/>
                    </a:lnTo>
                    <a:lnTo>
                      <a:pt x="2731" y="405"/>
                    </a:lnTo>
                    <a:lnTo>
                      <a:pt x="2716" y="405"/>
                    </a:lnTo>
                    <a:lnTo>
                      <a:pt x="2701" y="405"/>
                    </a:lnTo>
                    <a:lnTo>
                      <a:pt x="2686" y="390"/>
                    </a:lnTo>
                    <a:lnTo>
                      <a:pt x="2671" y="390"/>
                    </a:lnTo>
                    <a:lnTo>
                      <a:pt x="2656" y="390"/>
                    </a:lnTo>
                    <a:lnTo>
                      <a:pt x="2641" y="390"/>
                    </a:lnTo>
                    <a:lnTo>
                      <a:pt x="2626" y="390"/>
                    </a:lnTo>
                    <a:lnTo>
                      <a:pt x="2611" y="390"/>
                    </a:lnTo>
                    <a:lnTo>
                      <a:pt x="2596" y="375"/>
                    </a:lnTo>
                    <a:lnTo>
                      <a:pt x="2581" y="375"/>
                    </a:lnTo>
                    <a:lnTo>
                      <a:pt x="2566" y="375"/>
                    </a:lnTo>
                    <a:lnTo>
                      <a:pt x="2551" y="375"/>
                    </a:lnTo>
                    <a:lnTo>
                      <a:pt x="2536" y="375"/>
                    </a:lnTo>
                    <a:lnTo>
                      <a:pt x="2521" y="375"/>
                    </a:lnTo>
                    <a:lnTo>
                      <a:pt x="2506" y="375"/>
                    </a:lnTo>
                    <a:lnTo>
                      <a:pt x="2491" y="375"/>
                    </a:lnTo>
                    <a:lnTo>
                      <a:pt x="2476" y="375"/>
                    </a:lnTo>
                    <a:lnTo>
                      <a:pt x="2461" y="360"/>
                    </a:lnTo>
                    <a:lnTo>
                      <a:pt x="2446" y="360"/>
                    </a:lnTo>
                    <a:lnTo>
                      <a:pt x="2431" y="360"/>
                    </a:lnTo>
                    <a:lnTo>
                      <a:pt x="2416" y="360"/>
                    </a:lnTo>
                    <a:lnTo>
                      <a:pt x="2401" y="360"/>
                    </a:lnTo>
                    <a:lnTo>
                      <a:pt x="2386" y="360"/>
                    </a:lnTo>
                    <a:lnTo>
                      <a:pt x="2371" y="360"/>
                    </a:lnTo>
                    <a:lnTo>
                      <a:pt x="2356" y="360"/>
                    </a:lnTo>
                    <a:lnTo>
                      <a:pt x="2341" y="360"/>
                    </a:lnTo>
                    <a:lnTo>
                      <a:pt x="2326" y="360"/>
                    </a:lnTo>
                    <a:lnTo>
                      <a:pt x="2311" y="360"/>
                    </a:lnTo>
                    <a:lnTo>
                      <a:pt x="2296" y="360"/>
                    </a:lnTo>
                    <a:lnTo>
                      <a:pt x="2281" y="360"/>
                    </a:lnTo>
                    <a:lnTo>
                      <a:pt x="2266" y="360"/>
                    </a:lnTo>
                    <a:lnTo>
                      <a:pt x="2251" y="360"/>
                    </a:lnTo>
                    <a:lnTo>
                      <a:pt x="2236" y="360"/>
                    </a:lnTo>
                    <a:lnTo>
                      <a:pt x="2221" y="360"/>
                    </a:lnTo>
                    <a:lnTo>
                      <a:pt x="2206" y="360"/>
                    </a:lnTo>
                    <a:lnTo>
                      <a:pt x="2191" y="360"/>
                    </a:lnTo>
                    <a:lnTo>
                      <a:pt x="2176" y="360"/>
                    </a:lnTo>
                    <a:lnTo>
                      <a:pt x="2161" y="360"/>
                    </a:lnTo>
                    <a:lnTo>
                      <a:pt x="2145" y="360"/>
                    </a:lnTo>
                    <a:lnTo>
                      <a:pt x="2130" y="360"/>
                    </a:lnTo>
                    <a:lnTo>
                      <a:pt x="2115" y="360"/>
                    </a:lnTo>
                    <a:lnTo>
                      <a:pt x="2100" y="360"/>
                    </a:lnTo>
                    <a:lnTo>
                      <a:pt x="2085" y="360"/>
                    </a:lnTo>
                    <a:lnTo>
                      <a:pt x="2070" y="360"/>
                    </a:lnTo>
                    <a:lnTo>
                      <a:pt x="2055" y="360"/>
                    </a:lnTo>
                    <a:lnTo>
                      <a:pt x="2040" y="360"/>
                    </a:lnTo>
                    <a:lnTo>
                      <a:pt x="2025" y="360"/>
                    </a:lnTo>
                    <a:lnTo>
                      <a:pt x="2010" y="360"/>
                    </a:lnTo>
                    <a:lnTo>
                      <a:pt x="1995" y="360"/>
                    </a:lnTo>
                    <a:lnTo>
                      <a:pt x="1980" y="360"/>
                    </a:lnTo>
                    <a:lnTo>
                      <a:pt x="1965" y="375"/>
                    </a:lnTo>
                    <a:lnTo>
                      <a:pt x="1950" y="375"/>
                    </a:lnTo>
                    <a:lnTo>
                      <a:pt x="1935" y="375"/>
                    </a:lnTo>
                    <a:lnTo>
                      <a:pt x="1920" y="375"/>
                    </a:lnTo>
                    <a:lnTo>
                      <a:pt x="1905" y="375"/>
                    </a:lnTo>
                    <a:lnTo>
                      <a:pt x="1890" y="375"/>
                    </a:lnTo>
                    <a:lnTo>
                      <a:pt x="1875" y="375"/>
                    </a:lnTo>
                    <a:lnTo>
                      <a:pt x="1860" y="375"/>
                    </a:lnTo>
                    <a:lnTo>
                      <a:pt x="1845" y="375"/>
                    </a:lnTo>
                    <a:lnTo>
                      <a:pt x="1830" y="390"/>
                    </a:lnTo>
                    <a:lnTo>
                      <a:pt x="1815" y="390"/>
                    </a:lnTo>
                    <a:lnTo>
                      <a:pt x="1800" y="390"/>
                    </a:lnTo>
                    <a:lnTo>
                      <a:pt x="1785" y="390"/>
                    </a:lnTo>
                    <a:lnTo>
                      <a:pt x="1770" y="390"/>
                    </a:lnTo>
                    <a:lnTo>
                      <a:pt x="1755" y="390"/>
                    </a:lnTo>
                    <a:lnTo>
                      <a:pt x="1740" y="405"/>
                    </a:lnTo>
                    <a:lnTo>
                      <a:pt x="1725" y="405"/>
                    </a:lnTo>
                    <a:lnTo>
                      <a:pt x="1710" y="405"/>
                    </a:lnTo>
                    <a:lnTo>
                      <a:pt x="1695" y="405"/>
                    </a:lnTo>
                    <a:lnTo>
                      <a:pt x="1680" y="405"/>
                    </a:lnTo>
                    <a:lnTo>
                      <a:pt x="1665" y="420"/>
                    </a:lnTo>
                    <a:lnTo>
                      <a:pt x="1650" y="420"/>
                    </a:lnTo>
                    <a:lnTo>
                      <a:pt x="1635" y="420"/>
                    </a:lnTo>
                    <a:lnTo>
                      <a:pt x="1620" y="420"/>
                    </a:lnTo>
                    <a:lnTo>
                      <a:pt x="1605" y="420"/>
                    </a:lnTo>
                    <a:lnTo>
                      <a:pt x="1590" y="435"/>
                    </a:lnTo>
                    <a:lnTo>
                      <a:pt x="1575" y="435"/>
                    </a:lnTo>
                    <a:lnTo>
                      <a:pt x="1560" y="435"/>
                    </a:lnTo>
                    <a:lnTo>
                      <a:pt x="1545" y="435"/>
                    </a:lnTo>
                    <a:lnTo>
                      <a:pt x="1530" y="450"/>
                    </a:lnTo>
                    <a:lnTo>
                      <a:pt x="1515" y="450"/>
                    </a:lnTo>
                    <a:lnTo>
                      <a:pt x="1500" y="450"/>
                    </a:lnTo>
                    <a:lnTo>
                      <a:pt x="1485" y="465"/>
                    </a:lnTo>
                    <a:lnTo>
                      <a:pt x="1470" y="465"/>
                    </a:lnTo>
                    <a:lnTo>
                      <a:pt x="1455" y="465"/>
                    </a:lnTo>
                    <a:lnTo>
                      <a:pt x="1440" y="465"/>
                    </a:lnTo>
                    <a:lnTo>
                      <a:pt x="1425" y="480"/>
                    </a:lnTo>
                    <a:lnTo>
                      <a:pt x="1410" y="480"/>
                    </a:lnTo>
                    <a:lnTo>
                      <a:pt x="1395" y="480"/>
                    </a:lnTo>
                    <a:lnTo>
                      <a:pt x="1380" y="495"/>
                    </a:lnTo>
                    <a:lnTo>
                      <a:pt x="1365" y="495"/>
                    </a:lnTo>
                    <a:lnTo>
                      <a:pt x="1350" y="495"/>
                    </a:lnTo>
                    <a:lnTo>
                      <a:pt x="1335" y="510"/>
                    </a:lnTo>
                    <a:lnTo>
                      <a:pt x="1320" y="510"/>
                    </a:lnTo>
                    <a:lnTo>
                      <a:pt x="1305" y="510"/>
                    </a:lnTo>
                    <a:lnTo>
                      <a:pt x="1290" y="525"/>
                    </a:lnTo>
                    <a:lnTo>
                      <a:pt x="1275" y="525"/>
                    </a:lnTo>
                    <a:lnTo>
                      <a:pt x="1260" y="540"/>
                    </a:lnTo>
                    <a:lnTo>
                      <a:pt x="1245" y="540"/>
                    </a:lnTo>
                    <a:lnTo>
                      <a:pt x="1230" y="540"/>
                    </a:lnTo>
                    <a:lnTo>
                      <a:pt x="1215" y="555"/>
                    </a:lnTo>
                    <a:lnTo>
                      <a:pt x="1200" y="555"/>
                    </a:lnTo>
                    <a:lnTo>
                      <a:pt x="1185" y="570"/>
                    </a:lnTo>
                    <a:lnTo>
                      <a:pt x="1170" y="570"/>
                    </a:lnTo>
                    <a:lnTo>
                      <a:pt x="1155" y="570"/>
                    </a:lnTo>
                    <a:lnTo>
                      <a:pt x="1140" y="585"/>
                    </a:lnTo>
                    <a:lnTo>
                      <a:pt x="1125" y="585"/>
                    </a:lnTo>
                    <a:lnTo>
                      <a:pt x="1110" y="600"/>
                    </a:lnTo>
                    <a:lnTo>
                      <a:pt x="1095" y="600"/>
                    </a:lnTo>
                    <a:lnTo>
                      <a:pt x="1080" y="615"/>
                    </a:lnTo>
                    <a:lnTo>
                      <a:pt x="1065" y="615"/>
                    </a:lnTo>
                    <a:lnTo>
                      <a:pt x="1050" y="630"/>
                    </a:lnTo>
                    <a:lnTo>
                      <a:pt x="1035" y="630"/>
                    </a:lnTo>
                    <a:lnTo>
                      <a:pt x="1020" y="645"/>
                    </a:lnTo>
                    <a:lnTo>
                      <a:pt x="1005" y="645"/>
                    </a:lnTo>
                    <a:lnTo>
                      <a:pt x="990" y="660"/>
                    </a:lnTo>
                    <a:lnTo>
                      <a:pt x="975" y="660"/>
                    </a:lnTo>
                    <a:lnTo>
                      <a:pt x="960" y="675"/>
                    </a:lnTo>
                    <a:lnTo>
                      <a:pt x="945" y="675"/>
                    </a:lnTo>
                    <a:lnTo>
                      <a:pt x="930" y="690"/>
                    </a:lnTo>
                    <a:lnTo>
                      <a:pt x="915" y="705"/>
                    </a:lnTo>
                    <a:lnTo>
                      <a:pt x="900" y="705"/>
                    </a:lnTo>
                    <a:lnTo>
                      <a:pt x="885" y="720"/>
                    </a:lnTo>
                    <a:lnTo>
                      <a:pt x="870" y="720"/>
                    </a:lnTo>
                    <a:lnTo>
                      <a:pt x="855" y="735"/>
                    </a:lnTo>
                    <a:lnTo>
                      <a:pt x="840" y="750"/>
                    </a:lnTo>
                    <a:lnTo>
                      <a:pt x="825" y="750"/>
                    </a:lnTo>
                    <a:lnTo>
                      <a:pt x="810" y="765"/>
                    </a:lnTo>
                    <a:lnTo>
                      <a:pt x="795" y="780"/>
                    </a:lnTo>
                    <a:lnTo>
                      <a:pt x="780" y="780"/>
                    </a:lnTo>
                    <a:lnTo>
                      <a:pt x="765" y="795"/>
                    </a:lnTo>
                    <a:lnTo>
                      <a:pt x="750" y="810"/>
                    </a:lnTo>
                    <a:lnTo>
                      <a:pt x="735" y="810"/>
                    </a:lnTo>
                    <a:lnTo>
                      <a:pt x="720" y="825"/>
                    </a:lnTo>
                    <a:lnTo>
                      <a:pt x="705" y="840"/>
                    </a:lnTo>
                    <a:lnTo>
                      <a:pt x="690" y="855"/>
                    </a:lnTo>
                    <a:lnTo>
                      <a:pt x="675" y="855"/>
                    </a:lnTo>
                    <a:lnTo>
                      <a:pt x="660" y="870"/>
                    </a:lnTo>
                    <a:lnTo>
                      <a:pt x="645" y="885"/>
                    </a:lnTo>
                    <a:lnTo>
                      <a:pt x="630" y="900"/>
                    </a:lnTo>
                    <a:lnTo>
                      <a:pt x="615" y="915"/>
                    </a:lnTo>
                    <a:lnTo>
                      <a:pt x="600" y="915"/>
                    </a:lnTo>
                    <a:lnTo>
                      <a:pt x="585" y="930"/>
                    </a:lnTo>
                    <a:lnTo>
                      <a:pt x="570" y="945"/>
                    </a:lnTo>
                    <a:lnTo>
                      <a:pt x="555" y="960"/>
                    </a:lnTo>
                    <a:lnTo>
                      <a:pt x="540" y="975"/>
                    </a:lnTo>
                    <a:lnTo>
                      <a:pt x="525" y="990"/>
                    </a:lnTo>
                    <a:lnTo>
                      <a:pt x="510" y="1005"/>
                    </a:lnTo>
                    <a:lnTo>
                      <a:pt x="495" y="1020"/>
                    </a:lnTo>
                    <a:lnTo>
                      <a:pt x="480" y="1035"/>
                    </a:lnTo>
                    <a:lnTo>
                      <a:pt x="465" y="1050"/>
                    </a:lnTo>
                    <a:lnTo>
                      <a:pt x="450" y="1065"/>
                    </a:lnTo>
                    <a:lnTo>
                      <a:pt x="435" y="1080"/>
                    </a:lnTo>
                    <a:lnTo>
                      <a:pt x="420" y="1095"/>
                    </a:lnTo>
                    <a:lnTo>
                      <a:pt x="405" y="1110"/>
                    </a:lnTo>
                    <a:lnTo>
                      <a:pt x="390" y="1125"/>
                    </a:lnTo>
                    <a:lnTo>
                      <a:pt x="375" y="1140"/>
                    </a:lnTo>
                    <a:lnTo>
                      <a:pt x="360" y="1155"/>
                    </a:lnTo>
                    <a:lnTo>
                      <a:pt x="345" y="1170"/>
                    </a:lnTo>
                    <a:lnTo>
                      <a:pt x="330" y="1185"/>
                    </a:lnTo>
                    <a:lnTo>
                      <a:pt x="330" y="1200"/>
                    </a:lnTo>
                    <a:lnTo>
                      <a:pt x="315" y="1215"/>
                    </a:lnTo>
                    <a:lnTo>
                      <a:pt x="300" y="1230"/>
                    </a:lnTo>
                    <a:lnTo>
                      <a:pt x="285" y="1245"/>
                    </a:lnTo>
                    <a:lnTo>
                      <a:pt x="285" y="1260"/>
                    </a:lnTo>
                    <a:lnTo>
                      <a:pt x="270" y="1275"/>
                    </a:lnTo>
                    <a:lnTo>
                      <a:pt x="255" y="1290"/>
                    </a:lnTo>
                    <a:lnTo>
                      <a:pt x="255" y="1305"/>
                    </a:lnTo>
                    <a:lnTo>
                      <a:pt x="240" y="1320"/>
                    </a:lnTo>
                    <a:lnTo>
                      <a:pt x="225" y="1335"/>
                    </a:lnTo>
                    <a:lnTo>
                      <a:pt x="225" y="1350"/>
                    </a:lnTo>
                    <a:lnTo>
                      <a:pt x="210" y="1365"/>
                    </a:lnTo>
                    <a:lnTo>
                      <a:pt x="210" y="1380"/>
                    </a:lnTo>
                    <a:lnTo>
                      <a:pt x="195" y="1395"/>
                    </a:lnTo>
                    <a:lnTo>
                      <a:pt x="180" y="1410"/>
                    </a:lnTo>
                    <a:lnTo>
                      <a:pt x="180" y="1425"/>
                    </a:lnTo>
                    <a:lnTo>
                      <a:pt x="165" y="1440"/>
                    </a:lnTo>
                    <a:lnTo>
                      <a:pt x="165" y="1455"/>
                    </a:lnTo>
                    <a:lnTo>
                      <a:pt x="150" y="1470"/>
                    </a:lnTo>
                    <a:lnTo>
                      <a:pt x="150" y="1485"/>
                    </a:lnTo>
                    <a:lnTo>
                      <a:pt x="135" y="1500"/>
                    </a:lnTo>
                    <a:lnTo>
                      <a:pt x="135" y="1515"/>
                    </a:lnTo>
                    <a:lnTo>
                      <a:pt x="135" y="1530"/>
                    </a:lnTo>
                    <a:lnTo>
                      <a:pt x="120" y="1545"/>
                    </a:lnTo>
                    <a:lnTo>
                      <a:pt x="120" y="1560"/>
                    </a:lnTo>
                    <a:lnTo>
                      <a:pt x="105" y="1575"/>
                    </a:lnTo>
                    <a:lnTo>
                      <a:pt x="105" y="1590"/>
                    </a:lnTo>
                    <a:lnTo>
                      <a:pt x="90" y="1605"/>
                    </a:lnTo>
                    <a:lnTo>
                      <a:pt x="90" y="1620"/>
                    </a:lnTo>
                    <a:lnTo>
                      <a:pt x="90" y="1635"/>
                    </a:lnTo>
                    <a:lnTo>
                      <a:pt x="75" y="1650"/>
                    </a:lnTo>
                    <a:lnTo>
                      <a:pt x="75" y="1665"/>
                    </a:lnTo>
                    <a:lnTo>
                      <a:pt x="75" y="1680"/>
                    </a:lnTo>
                    <a:lnTo>
                      <a:pt x="60" y="1695"/>
                    </a:lnTo>
                    <a:lnTo>
                      <a:pt x="60" y="1710"/>
                    </a:lnTo>
                    <a:lnTo>
                      <a:pt x="60" y="1725"/>
                    </a:lnTo>
                    <a:lnTo>
                      <a:pt x="60" y="1740"/>
                    </a:lnTo>
                    <a:lnTo>
                      <a:pt x="45" y="1755"/>
                    </a:lnTo>
                    <a:lnTo>
                      <a:pt x="45" y="1770"/>
                    </a:lnTo>
                    <a:lnTo>
                      <a:pt x="45" y="1785"/>
                    </a:lnTo>
                    <a:lnTo>
                      <a:pt x="45" y="1800"/>
                    </a:lnTo>
                    <a:lnTo>
                      <a:pt x="30" y="1815"/>
                    </a:lnTo>
                    <a:lnTo>
                      <a:pt x="30" y="1830"/>
                    </a:lnTo>
                    <a:lnTo>
                      <a:pt x="30" y="1845"/>
                    </a:lnTo>
                    <a:lnTo>
                      <a:pt x="30" y="1860"/>
                    </a:lnTo>
                    <a:lnTo>
                      <a:pt x="15" y="1875"/>
                    </a:lnTo>
                    <a:lnTo>
                      <a:pt x="15" y="1890"/>
                    </a:lnTo>
                    <a:lnTo>
                      <a:pt x="15" y="1905"/>
                    </a:lnTo>
                    <a:lnTo>
                      <a:pt x="15" y="1920"/>
                    </a:lnTo>
                    <a:lnTo>
                      <a:pt x="15" y="1935"/>
                    </a:lnTo>
                    <a:lnTo>
                      <a:pt x="15" y="1950"/>
                    </a:lnTo>
                    <a:lnTo>
                      <a:pt x="15" y="1965"/>
                    </a:lnTo>
                    <a:lnTo>
                      <a:pt x="15" y="1980"/>
                    </a:lnTo>
                    <a:lnTo>
                      <a:pt x="0" y="1995"/>
                    </a:lnTo>
                    <a:lnTo>
                      <a:pt x="0" y="2010"/>
                    </a:lnTo>
                    <a:lnTo>
                      <a:pt x="0" y="2025"/>
                    </a:lnTo>
                    <a:lnTo>
                      <a:pt x="0" y="2040"/>
                    </a:lnTo>
                    <a:lnTo>
                      <a:pt x="0" y="2055"/>
                    </a:lnTo>
                    <a:lnTo>
                      <a:pt x="0" y="2070"/>
                    </a:lnTo>
                    <a:lnTo>
                      <a:pt x="0" y="2085"/>
                    </a:lnTo>
                    <a:lnTo>
                      <a:pt x="0" y="2100"/>
                    </a:lnTo>
                    <a:lnTo>
                      <a:pt x="0" y="2115"/>
                    </a:lnTo>
                    <a:lnTo>
                      <a:pt x="0" y="2130"/>
                    </a:lnTo>
                    <a:lnTo>
                      <a:pt x="0" y="2145"/>
                    </a:lnTo>
                    <a:lnTo>
                      <a:pt x="0" y="2160"/>
                    </a:lnTo>
                    <a:lnTo>
                      <a:pt x="0" y="2176"/>
                    </a:lnTo>
                    <a:lnTo>
                      <a:pt x="0" y="2191"/>
                    </a:lnTo>
                    <a:lnTo>
                      <a:pt x="0" y="2206"/>
                    </a:lnTo>
                    <a:lnTo>
                      <a:pt x="0" y="2221"/>
                    </a:lnTo>
                    <a:lnTo>
                      <a:pt x="0" y="2236"/>
                    </a:lnTo>
                    <a:lnTo>
                      <a:pt x="0" y="2251"/>
                    </a:lnTo>
                    <a:lnTo>
                      <a:pt x="15" y="2266"/>
                    </a:lnTo>
                    <a:lnTo>
                      <a:pt x="15" y="2281"/>
                    </a:lnTo>
                    <a:lnTo>
                      <a:pt x="15" y="2296"/>
                    </a:lnTo>
                    <a:lnTo>
                      <a:pt x="15" y="2311"/>
                    </a:lnTo>
                    <a:lnTo>
                      <a:pt x="15" y="2326"/>
                    </a:lnTo>
                    <a:lnTo>
                      <a:pt x="15" y="2341"/>
                    </a:lnTo>
                    <a:lnTo>
                      <a:pt x="15" y="2356"/>
                    </a:lnTo>
                    <a:lnTo>
                      <a:pt x="15" y="2371"/>
                    </a:lnTo>
                    <a:lnTo>
                      <a:pt x="30" y="2386"/>
                    </a:lnTo>
                    <a:lnTo>
                      <a:pt x="30" y="2401"/>
                    </a:lnTo>
                    <a:lnTo>
                      <a:pt x="30" y="2416"/>
                    </a:lnTo>
                    <a:lnTo>
                      <a:pt x="30" y="2431"/>
                    </a:lnTo>
                    <a:lnTo>
                      <a:pt x="30" y="2446"/>
                    </a:lnTo>
                    <a:lnTo>
                      <a:pt x="45" y="2461"/>
                    </a:lnTo>
                    <a:lnTo>
                      <a:pt x="45" y="2476"/>
                    </a:lnTo>
                    <a:lnTo>
                      <a:pt x="45" y="2491"/>
                    </a:lnTo>
                    <a:lnTo>
                      <a:pt x="45" y="2506"/>
                    </a:lnTo>
                    <a:lnTo>
                      <a:pt x="60" y="2521"/>
                    </a:lnTo>
                    <a:lnTo>
                      <a:pt x="60" y="2536"/>
                    </a:lnTo>
                    <a:lnTo>
                      <a:pt x="60" y="2551"/>
                    </a:lnTo>
                    <a:lnTo>
                      <a:pt x="75" y="2566"/>
                    </a:lnTo>
                    <a:lnTo>
                      <a:pt x="75" y="2581"/>
                    </a:lnTo>
                    <a:lnTo>
                      <a:pt x="75" y="2596"/>
                    </a:lnTo>
                    <a:lnTo>
                      <a:pt x="90" y="2611"/>
                    </a:lnTo>
                    <a:lnTo>
                      <a:pt x="90" y="2626"/>
                    </a:lnTo>
                    <a:lnTo>
                      <a:pt x="90" y="2641"/>
                    </a:lnTo>
                    <a:lnTo>
                      <a:pt x="105" y="2656"/>
                    </a:lnTo>
                    <a:lnTo>
                      <a:pt x="105" y="2671"/>
                    </a:lnTo>
                    <a:lnTo>
                      <a:pt x="120" y="2686"/>
                    </a:lnTo>
                    <a:lnTo>
                      <a:pt x="120" y="2701"/>
                    </a:lnTo>
                    <a:lnTo>
                      <a:pt x="120" y="2716"/>
                    </a:lnTo>
                    <a:lnTo>
                      <a:pt x="135" y="2731"/>
                    </a:lnTo>
                    <a:lnTo>
                      <a:pt x="135" y="2746"/>
                    </a:lnTo>
                    <a:lnTo>
                      <a:pt x="150" y="2761"/>
                    </a:lnTo>
                    <a:lnTo>
                      <a:pt x="150" y="2776"/>
                    </a:lnTo>
                    <a:lnTo>
                      <a:pt x="165" y="2791"/>
                    </a:lnTo>
                    <a:lnTo>
                      <a:pt x="165" y="2806"/>
                    </a:lnTo>
                    <a:lnTo>
                      <a:pt x="180" y="2821"/>
                    </a:lnTo>
                    <a:lnTo>
                      <a:pt x="180" y="2836"/>
                    </a:lnTo>
                    <a:lnTo>
                      <a:pt x="195" y="2851"/>
                    </a:lnTo>
                    <a:lnTo>
                      <a:pt x="195" y="2866"/>
                    </a:lnTo>
                    <a:lnTo>
                      <a:pt x="210" y="2881"/>
                    </a:lnTo>
                    <a:lnTo>
                      <a:pt x="225" y="2896"/>
                    </a:lnTo>
                    <a:lnTo>
                      <a:pt x="225" y="2911"/>
                    </a:lnTo>
                    <a:lnTo>
                      <a:pt x="240" y="2926"/>
                    </a:lnTo>
                    <a:lnTo>
                      <a:pt x="240" y="2941"/>
                    </a:lnTo>
                    <a:lnTo>
                      <a:pt x="255" y="2956"/>
                    </a:lnTo>
                    <a:lnTo>
                      <a:pt x="270" y="2971"/>
                    </a:lnTo>
                    <a:lnTo>
                      <a:pt x="270" y="2986"/>
                    </a:lnTo>
                    <a:lnTo>
                      <a:pt x="285" y="3001"/>
                    </a:lnTo>
                    <a:lnTo>
                      <a:pt x="300" y="3016"/>
                    </a:lnTo>
                    <a:lnTo>
                      <a:pt x="300" y="3031"/>
                    </a:lnTo>
                    <a:lnTo>
                      <a:pt x="315" y="3046"/>
                    </a:lnTo>
                    <a:lnTo>
                      <a:pt x="330" y="3061"/>
                    </a:lnTo>
                    <a:lnTo>
                      <a:pt x="345" y="3076"/>
                    </a:lnTo>
                    <a:lnTo>
                      <a:pt x="345" y="3091"/>
                    </a:lnTo>
                    <a:lnTo>
                      <a:pt x="360" y="3106"/>
                    </a:lnTo>
                    <a:lnTo>
                      <a:pt x="375" y="3121"/>
                    </a:lnTo>
                    <a:lnTo>
                      <a:pt x="390" y="3136"/>
                    </a:lnTo>
                    <a:lnTo>
                      <a:pt x="405" y="3151"/>
                    </a:lnTo>
                    <a:lnTo>
                      <a:pt x="420" y="3166"/>
                    </a:lnTo>
                    <a:lnTo>
                      <a:pt x="435" y="3181"/>
                    </a:lnTo>
                    <a:lnTo>
                      <a:pt x="435" y="3196"/>
                    </a:lnTo>
                    <a:lnTo>
                      <a:pt x="450" y="3211"/>
                    </a:lnTo>
                    <a:lnTo>
                      <a:pt x="465" y="3226"/>
                    </a:lnTo>
                    <a:lnTo>
                      <a:pt x="480" y="3241"/>
                    </a:lnTo>
                    <a:lnTo>
                      <a:pt x="495" y="3256"/>
                    </a:lnTo>
                    <a:lnTo>
                      <a:pt x="510" y="3271"/>
                    </a:lnTo>
                    <a:lnTo>
                      <a:pt x="525" y="3286"/>
                    </a:lnTo>
                    <a:lnTo>
                      <a:pt x="540" y="3301"/>
                    </a:lnTo>
                    <a:lnTo>
                      <a:pt x="555" y="3316"/>
                    </a:lnTo>
                    <a:lnTo>
                      <a:pt x="570" y="3331"/>
                    </a:lnTo>
                    <a:lnTo>
                      <a:pt x="585" y="3346"/>
                    </a:lnTo>
                    <a:lnTo>
                      <a:pt x="600" y="3361"/>
                    </a:lnTo>
                    <a:lnTo>
                      <a:pt x="615" y="3376"/>
                    </a:lnTo>
                    <a:lnTo>
                      <a:pt x="630" y="3391"/>
                    </a:lnTo>
                    <a:lnTo>
                      <a:pt x="645" y="3406"/>
                    </a:lnTo>
                    <a:lnTo>
                      <a:pt x="660" y="3421"/>
                    </a:lnTo>
                    <a:lnTo>
                      <a:pt x="675" y="3421"/>
                    </a:lnTo>
                    <a:lnTo>
                      <a:pt x="690" y="3436"/>
                    </a:lnTo>
                    <a:lnTo>
                      <a:pt x="705" y="3451"/>
                    </a:lnTo>
                    <a:lnTo>
                      <a:pt x="720" y="3466"/>
                    </a:lnTo>
                    <a:lnTo>
                      <a:pt x="735" y="3466"/>
                    </a:lnTo>
                    <a:lnTo>
                      <a:pt x="750" y="3481"/>
                    </a:lnTo>
                    <a:lnTo>
                      <a:pt x="765" y="3496"/>
                    </a:lnTo>
                    <a:lnTo>
                      <a:pt x="780" y="3511"/>
                    </a:lnTo>
                    <a:lnTo>
                      <a:pt x="795" y="3511"/>
                    </a:lnTo>
                    <a:lnTo>
                      <a:pt x="810" y="3526"/>
                    </a:lnTo>
                    <a:lnTo>
                      <a:pt x="825" y="3541"/>
                    </a:lnTo>
                    <a:lnTo>
                      <a:pt x="840" y="3541"/>
                    </a:lnTo>
                    <a:lnTo>
                      <a:pt x="855" y="3556"/>
                    </a:lnTo>
                    <a:lnTo>
                      <a:pt x="870" y="3571"/>
                    </a:lnTo>
                    <a:lnTo>
                      <a:pt x="885" y="3571"/>
                    </a:lnTo>
                    <a:lnTo>
                      <a:pt x="900" y="3586"/>
                    </a:lnTo>
                    <a:lnTo>
                      <a:pt x="915" y="3586"/>
                    </a:lnTo>
                    <a:lnTo>
                      <a:pt x="930" y="3601"/>
                    </a:lnTo>
                    <a:lnTo>
                      <a:pt x="945" y="3616"/>
                    </a:lnTo>
                    <a:lnTo>
                      <a:pt x="960" y="3616"/>
                    </a:lnTo>
                    <a:lnTo>
                      <a:pt x="975" y="3631"/>
                    </a:lnTo>
                    <a:lnTo>
                      <a:pt x="990" y="3631"/>
                    </a:lnTo>
                    <a:lnTo>
                      <a:pt x="1005" y="3646"/>
                    </a:lnTo>
                    <a:lnTo>
                      <a:pt x="1020" y="3646"/>
                    </a:lnTo>
                    <a:lnTo>
                      <a:pt x="1035" y="3661"/>
                    </a:lnTo>
                    <a:lnTo>
                      <a:pt x="1050" y="3661"/>
                    </a:lnTo>
                    <a:lnTo>
                      <a:pt x="1065" y="3676"/>
                    </a:lnTo>
                    <a:lnTo>
                      <a:pt x="1080" y="3691"/>
                    </a:lnTo>
                    <a:lnTo>
                      <a:pt x="1095" y="3691"/>
                    </a:lnTo>
                    <a:lnTo>
                      <a:pt x="1110" y="3706"/>
                    </a:lnTo>
                    <a:lnTo>
                      <a:pt x="1125" y="3706"/>
                    </a:lnTo>
                    <a:lnTo>
                      <a:pt x="1140" y="3706"/>
                    </a:lnTo>
                    <a:lnTo>
                      <a:pt x="1155" y="3721"/>
                    </a:lnTo>
                    <a:lnTo>
                      <a:pt x="1170" y="3721"/>
                    </a:lnTo>
                    <a:lnTo>
                      <a:pt x="1185" y="3736"/>
                    </a:lnTo>
                    <a:lnTo>
                      <a:pt x="1200" y="3736"/>
                    </a:lnTo>
                    <a:lnTo>
                      <a:pt x="1215" y="3751"/>
                    </a:lnTo>
                    <a:lnTo>
                      <a:pt x="1230" y="3751"/>
                    </a:lnTo>
                    <a:lnTo>
                      <a:pt x="1245" y="3766"/>
                    </a:lnTo>
                    <a:lnTo>
                      <a:pt x="1260" y="3766"/>
                    </a:lnTo>
                    <a:lnTo>
                      <a:pt x="1275" y="3766"/>
                    </a:lnTo>
                    <a:lnTo>
                      <a:pt x="1290" y="3781"/>
                    </a:lnTo>
                    <a:lnTo>
                      <a:pt x="1305" y="3781"/>
                    </a:lnTo>
                    <a:lnTo>
                      <a:pt x="1320" y="3796"/>
                    </a:lnTo>
                    <a:lnTo>
                      <a:pt x="1335" y="3796"/>
                    </a:lnTo>
                    <a:lnTo>
                      <a:pt x="1350" y="3796"/>
                    </a:lnTo>
                    <a:lnTo>
                      <a:pt x="1365" y="3811"/>
                    </a:lnTo>
                    <a:lnTo>
                      <a:pt x="1380" y="3811"/>
                    </a:lnTo>
                    <a:lnTo>
                      <a:pt x="1395" y="3811"/>
                    </a:lnTo>
                    <a:lnTo>
                      <a:pt x="1410" y="3826"/>
                    </a:lnTo>
                    <a:lnTo>
                      <a:pt x="1425" y="3826"/>
                    </a:lnTo>
                    <a:lnTo>
                      <a:pt x="1440" y="3826"/>
                    </a:lnTo>
                    <a:lnTo>
                      <a:pt x="1455" y="3841"/>
                    </a:lnTo>
                    <a:lnTo>
                      <a:pt x="1470" y="3841"/>
                    </a:lnTo>
                    <a:lnTo>
                      <a:pt x="1485" y="3841"/>
                    </a:lnTo>
                    <a:lnTo>
                      <a:pt x="1500" y="3856"/>
                    </a:lnTo>
                    <a:lnTo>
                      <a:pt x="1515" y="3856"/>
                    </a:lnTo>
                    <a:lnTo>
                      <a:pt x="1530" y="3856"/>
                    </a:lnTo>
                    <a:lnTo>
                      <a:pt x="1545" y="3871"/>
                    </a:lnTo>
                    <a:lnTo>
                      <a:pt x="1560" y="3871"/>
                    </a:lnTo>
                    <a:lnTo>
                      <a:pt x="1575" y="3871"/>
                    </a:lnTo>
                    <a:lnTo>
                      <a:pt x="1590" y="3871"/>
                    </a:lnTo>
                    <a:lnTo>
                      <a:pt x="1605" y="3886"/>
                    </a:lnTo>
                    <a:lnTo>
                      <a:pt x="1620" y="3886"/>
                    </a:lnTo>
                    <a:lnTo>
                      <a:pt x="1635" y="3886"/>
                    </a:lnTo>
                    <a:lnTo>
                      <a:pt x="1650" y="3901"/>
                    </a:lnTo>
                    <a:lnTo>
                      <a:pt x="1665" y="3901"/>
                    </a:lnTo>
                    <a:lnTo>
                      <a:pt x="1680" y="3901"/>
                    </a:lnTo>
                    <a:lnTo>
                      <a:pt x="1695" y="3901"/>
                    </a:lnTo>
                    <a:lnTo>
                      <a:pt x="1710" y="3901"/>
                    </a:lnTo>
                    <a:lnTo>
                      <a:pt x="1725" y="3916"/>
                    </a:lnTo>
                    <a:lnTo>
                      <a:pt x="1740" y="3916"/>
                    </a:lnTo>
                    <a:lnTo>
                      <a:pt x="1755" y="3916"/>
                    </a:lnTo>
                    <a:lnTo>
                      <a:pt x="1770" y="3916"/>
                    </a:lnTo>
                    <a:lnTo>
                      <a:pt x="1785" y="3931"/>
                    </a:lnTo>
                    <a:lnTo>
                      <a:pt x="1800" y="3931"/>
                    </a:lnTo>
                    <a:lnTo>
                      <a:pt x="1815" y="3931"/>
                    </a:lnTo>
                    <a:lnTo>
                      <a:pt x="1830" y="3931"/>
                    </a:lnTo>
                    <a:lnTo>
                      <a:pt x="1845" y="3931"/>
                    </a:lnTo>
                    <a:lnTo>
                      <a:pt x="1860" y="3931"/>
                    </a:lnTo>
                    <a:lnTo>
                      <a:pt x="1875" y="3946"/>
                    </a:lnTo>
                    <a:lnTo>
                      <a:pt x="1890" y="3946"/>
                    </a:lnTo>
                    <a:lnTo>
                      <a:pt x="1905" y="3946"/>
                    </a:lnTo>
                    <a:lnTo>
                      <a:pt x="1920" y="3946"/>
                    </a:lnTo>
                    <a:lnTo>
                      <a:pt x="1935" y="3946"/>
                    </a:lnTo>
                    <a:lnTo>
                      <a:pt x="1950" y="3946"/>
                    </a:lnTo>
                    <a:lnTo>
                      <a:pt x="1965" y="3961"/>
                    </a:lnTo>
                    <a:lnTo>
                      <a:pt x="1980" y="3961"/>
                    </a:lnTo>
                    <a:lnTo>
                      <a:pt x="1995" y="3961"/>
                    </a:lnTo>
                    <a:lnTo>
                      <a:pt x="2010" y="3961"/>
                    </a:lnTo>
                    <a:lnTo>
                      <a:pt x="2025" y="3961"/>
                    </a:lnTo>
                    <a:lnTo>
                      <a:pt x="2040" y="3961"/>
                    </a:lnTo>
                    <a:lnTo>
                      <a:pt x="2055" y="3961"/>
                    </a:lnTo>
                    <a:lnTo>
                      <a:pt x="2070" y="3961"/>
                    </a:lnTo>
                    <a:lnTo>
                      <a:pt x="2085" y="3961"/>
                    </a:lnTo>
                    <a:lnTo>
                      <a:pt x="2100" y="3976"/>
                    </a:lnTo>
                    <a:lnTo>
                      <a:pt x="2115" y="3976"/>
                    </a:lnTo>
                    <a:lnTo>
                      <a:pt x="2130" y="3976"/>
                    </a:lnTo>
                    <a:lnTo>
                      <a:pt x="2145" y="3976"/>
                    </a:lnTo>
                    <a:lnTo>
                      <a:pt x="2161" y="3976"/>
                    </a:lnTo>
                    <a:lnTo>
                      <a:pt x="2176" y="3976"/>
                    </a:lnTo>
                    <a:lnTo>
                      <a:pt x="2191" y="3976"/>
                    </a:lnTo>
                    <a:lnTo>
                      <a:pt x="2206" y="3976"/>
                    </a:lnTo>
                    <a:lnTo>
                      <a:pt x="2221" y="3976"/>
                    </a:lnTo>
                    <a:lnTo>
                      <a:pt x="2236" y="3976"/>
                    </a:lnTo>
                    <a:lnTo>
                      <a:pt x="2251" y="3976"/>
                    </a:lnTo>
                    <a:lnTo>
                      <a:pt x="2266" y="3976"/>
                    </a:lnTo>
                    <a:lnTo>
                      <a:pt x="2281" y="3976"/>
                    </a:lnTo>
                    <a:lnTo>
                      <a:pt x="2296" y="3976"/>
                    </a:lnTo>
                    <a:lnTo>
                      <a:pt x="2311" y="3976"/>
                    </a:lnTo>
                    <a:lnTo>
                      <a:pt x="2326" y="3976"/>
                    </a:lnTo>
                    <a:lnTo>
                      <a:pt x="2341" y="3976"/>
                    </a:lnTo>
                    <a:lnTo>
                      <a:pt x="2356" y="3976"/>
                    </a:lnTo>
                    <a:lnTo>
                      <a:pt x="2371" y="3976"/>
                    </a:lnTo>
                    <a:lnTo>
                      <a:pt x="2386" y="3976"/>
                    </a:lnTo>
                    <a:lnTo>
                      <a:pt x="2401" y="3976"/>
                    </a:lnTo>
                    <a:lnTo>
                      <a:pt x="2416" y="3976"/>
                    </a:lnTo>
                    <a:lnTo>
                      <a:pt x="2431" y="3976"/>
                    </a:lnTo>
                    <a:lnTo>
                      <a:pt x="2446" y="3976"/>
                    </a:lnTo>
                    <a:lnTo>
                      <a:pt x="2461" y="3976"/>
                    </a:lnTo>
                    <a:lnTo>
                      <a:pt x="2476" y="3976"/>
                    </a:lnTo>
                    <a:lnTo>
                      <a:pt x="2491" y="3976"/>
                    </a:lnTo>
                    <a:lnTo>
                      <a:pt x="2506" y="3976"/>
                    </a:lnTo>
                    <a:lnTo>
                      <a:pt x="2521" y="3976"/>
                    </a:lnTo>
                    <a:lnTo>
                      <a:pt x="2536" y="3976"/>
                    </a:lnTo>
                    <a:lnTo>
                      <a:pt x="2551" y="3976"/>
                    </a:lnTo>
                    <a:lnTo>
                      <a:pt x="2566" y="3976"/>
                    </a:lnTo>
                    <a:lnTo>
                      <a:pt x="2581" y="3976"/>
                    </a:lnTo>
                    <a:lnTo>
                      <a:pt x="2596" y="3976"/>
                    </a:lnTo>
                    <a:lnTo>
                      <a:pt x="2611" y="3976"/>
                    </a:lnTo>
                    <a:lnTo>
                      <a:pt x="2626" y="3976"/>
                    </a:lnTo>
                    <a:lnTo>
                      <a:pt x="2641" y="3976"/>
                    </a:lnTo>
                    <a:lnTo>
                      <a:pt x="2656" y="3976"/>
                    </a:lnTo>
                    <a:lnTo>
                      <a:pt x="2671" y="3976"/>
                    </a:lnTo>
                    <a:lnTo>
                      <a:pt x="2686" y="3961"/>
                    </a:lnTo>
                    <a:lnTo>
                      <a:pt x="2701" y="3961"/>
                    </a:lnTo>
                    <a:lnTo>
                      <a:pt x="2716" y="3961"/>
                    </a:lnTo>
                    <a:lnTo>
                      <a:pt x="2731" y="3961"/>
                    </a:lnTo>
                    <a:lnTo>
                      <a:pt x="2746" y="3961"/>
                    </a:lnTo>
                    <a:lnTo>
                      <a:pt x="2761" y="3961"/>
                    </a:lnTo>
                    <a:lnTo>
                      <a:pt x="2776" y="3961"/>
                    </a:lnTo>
                    <a:lnTo>
                      <a:pt x="2791" y="3961"/>
                    </a:lnTo>
                    <a:lnTo>
                      <a:pt x="2806" y="3961"/>
                    </a:lnTo>
                    <a:lnTo>
                      <a:pt x="2821" y="3946"/>
                    </a:lnTo>
                    <a:lnTo>
                      <a:pt x="2836" y="3946"/>
                    </a:lnTo>
                    <a:lnTo>
                      <a:pt x="2851" y="3946"/>
                    </a:lnTo>
                    <a:lnTo>
                      <a:pt x="2866" y="3946"/>
                    </a:lnTo>
                    <a:lnTo>
                      <a:pt x="2881" y="3946"/>
                    </a:lnTo>
                    <a:lnTo>
                      <a:pt x="2896" y="3946"/>
                    </a:lnTo>
                    <a:lnTo>
                      <a:pt x="2911" y="3931"/>
                    </a:lnTo>
                    <a:lnTo>
                      <a:pt x="2926" y="3931"/>
                    </a:lnTo>
                    <a:lnTo>
                      <a:pt x="2941" y="3931"/>
                    </a:lnTo>
                    <a:lnTo>
                      <a:pt x="2956" y="3931"/>
                    </a:lnTo>
                    <a:lnTo>
                      <a:pt x="2971" y="3931"/>
                    </a:lnTo>
                    <a:lnTo>
                      <a:pt x="2986" y="3931"/>
                    </a:lnTo>
                    <a:lnTo>
                      <a:pt x="3001" y="3916"/>
                    </a:lnTo>
                    <a:lnTo>
                      <a:pt x="3016" y="3916"/>
                    </a:lnTo>
                    <a:lnTo>
                      <a:pt x="3031" y="3916"/>
                    </a:lnTo>
                    <a:lnTo>
                      <a:pt x="3046" y="3916"/>
                    </a:lnTo>
                    <a:lnTo>
                      <a:pt x="3061" y="3901"/>
                    </a:lnTo>
                    <a:lnTo>
                      <a:pt x="3076" y="3901"/>
                    </a:lnTo>
                    <a:lnTo>
                      <a:pt x="3091" y="3901"/>
                    </a:lnTo>
                    <a:lnTo>
                      <a:pt x="3106" y="3901"/>
                    </a:lnTo>
                    <a:lnTo>
                      <a:pt x="3121" y="3886"/>
                    </a:lnTo>
                    <a:lnTo>
                      <a:pt x="3136" y="3886"/>
                    </a:lnTo>
                    <a:lnTo>
                      <a:pt x="3151" y="3886"/>
                    </a:lnTo>
                    <a:lnTo>
                      <a:pt x="3166" y="3886"/>
                    </a:lnTo>
                    <a:lnTo>
                      <a:pt x="3181" y="3871"/>
                    </a:lnTo>
                    <a:lnTo>
                      <a:pt x="3196" y="3871"/>
                    </a:lnTo>
                    <a:lnTo>
                      <a:pt x="3211" y="3871"/>
                    </a:lnTo>
                    <a:lnTo>
                      <a:pt x="3226" y="3871"/>
                    </a:lnTo>
                    <a:lnTo>
                      <a:pt x="3241" y="3856"/>
                    </a:lnTo>
                    <a:lnTo>
                      <a:pt x="3256" y="3856"/>
                    </a:lnTo>
                    <a:lnTo>
                      <a:pt x="3271" y="3856"/>
                    </a:lnTo>
                    <a:lnTo>
                      <a:pt x="3286" y="3841"/>
                    </a:lnTo>
                    <a:lnTo>
                      <a:pt x="3301" y="3841"/>
                    </a:lnTo>
                    <a:lnTo>
                      <a:pt x="3316" y="3841"/>
                    </a:lnTo>
                    <a:lnTo>
                      <a:pt x="3331" y="3826"/>
                    </a:lnTo>
                    <a:lnTo>
                      <a:pt x="3346" y="3826"/>
                    </a:lnTo>
                    <a:lnTo>
                      <a:pt x="3361" y="3826"/>
                    </a:lnTo>
                    <a:lnTo>
                      <a:pt x="3376" y="3811"/>
                    </a:lnTo>
                    <a:lnTo>
                      <a:pt x="3391" y="3811"/>
                    </a:lnTo>
                    <a:lnTo>
                      <a:pt x="3406" y="3811"/>
                    </a:lnTo>
                    <a:lnTo>
                      <a:pt x="3421" y="3796"/>
                    </a:lnTo>
                    <a:lnTo>
                      <a:pt x="3436" y="3796"/>
                    </a:lnTo>
                    <a:lnTo>
                      <a:pt x="3451" y="3796"/>
                    </a:lnTo>
                    <a:lnTo>
                      <a:pt x="3466" y="3781"/>
                    </a:lnTo>
                    <a:lnTo>
                      <a:pt x="3481" y="3781"/>
                    </a:lnTo>
                    <a:lnTo>
                      <a:pt x="3496" y="3766"/>
                    </a:lnTo>
                    <a:lnTo>
                      <a:pt x="3511" y="3766"/>
                    </a:lnTo>
                    <a:lnTo>
                      <a:pt x="3526" y="3766"/>
                    </a:lnTo>
                    <a:lnTo>
                      <a:pt x="3541" y="3751"/>
                    </a:lnTo>
                    <a:lnTo>
                      <a:pt x="3556" y="3751"/>
                    </a:lnTo>
                    <a:lnTo>
                      <a:pt x="3571" y="3736"/>
                    </a:lnTo>
                    <a:lnTo>
                      <a:pt x="3586" y="3736"/>
                    </a:lnTo>
                    <a:lnTo>
                      <a:pt x="3601" y="3721"/>
                    </a:lnTo>
                    <a:lnTo>
                      <a:pt x="3616" y="3721"/>
                    </a:lnTo>
                    <a:lnTo>
                      <a:pt x="3631" y="3721"/>
                    </a:lnTo>
                    <a:lnTo>
                      <a:pt x="3646" y="3706"/>
                    </a:lnTo>
                    <a:lnTo>
                      <a:pt x="3661" y="3706"/>
                    </a:lnTo>
                    <a:lnTo>
                      <a:pt x="3676" y="3691"/>
                    </a:lnTo>
                    <a:lnTo>
                      <a:pt x="3691" y="3691"/>
                    </a:lnTo>
                    <a:lnTo>
                      <a:pt x="3706" y="3676"/>
                    </a:lnTo>
                    <a:lnTo>
                      <a:pt x="3721" y="3676"/>
                    </a:lnTo>
                    <a:lnTo>
                      <a:pt x="3736" y="3661"/>
                    </a:lnTo>
                    <a:lnTo>
                      <a:pt x="3751" y="3661"/>
                    </a:lnTo>
                    <a:lnTo>
                      <a:pt x="3766" y="3646"/>
                    </a:lnTo>
                    <a:lnTo>
                      <a:pt x="3781" y="3646"/>
                    </a:lnTo>
                    <a:lnTo>
                      <a:pt x="3796" y="3631"/>
                    </a:lnTo>
                    <a:lnTo>
                      <a:pt x="3811" y="3616"/>
                    </a:lnTo>
                    <a:lnTo>
                      <a:pt x="3826" y="3616"/>
                    </a:lnTo>
                    <a:lnTo>
                      <a:pt x="3841" y="3601"/>
                    </a:lnTo>
                    <a:lnTo>
                      <a:pt x="3856" y="3601"/>
                    </a:lnTo>
                    <a:lnTo>
                      <a:pt x="3871" y="3586"/>
                    </a:lnTo>
                    <a:lnTo>
                      <a:pt x="3886" y="3571"/>
                    </a:lnTo>
                    <a:lnTo>
                      <a:pt x="3901" y="3571"/>
                    </a:lnTo>
                    <a:lnTo>
                      <a:pt x="3916" y="3556"/>
                    </a:lnTo>
                    <a:lnTo>
                      <a:pt x="3931" y="3556"/>
                    </a:lnTo>
                    <a:lnTo>
                      <a:pt x="3946" y="3541"/>
                    </a:lnTo>
                    <a:lnTo>
                      <a:pt x="3961" y="3526"/>
                    </a:lnTo>
                    <a:lnTo>
                      <a:pt x="3976" y="3526"/>
                    </a:lnTo>
                    <a:lnTo>
                      <a:pt x="3991" y="3511"/>
                    </a:lnTo>
                    <a:lnTo>
                      <a:pt x="4006" y="3496"/>
                    </a:lnTo>
                    <a:lnTo>
                      <a:pt x="4021" y="3496"/>
                    </a:lnTo>
                    <a:lnTo>
                      <a:pt x="4036" y="3481"/>
                    </a:lnTo>
                    <a:lnTo>
                      <a:pt x="4051" y="3466"/>
                    </a:lnTo>
                    <a:lnTo>
                      <a:pt x="4066" y="3466"/>
                    </a:lnTo>
                    <a:lnTo>
                      <a:pt x="4081" y="3451"/>
                    </a:lnTo>
                    <a:lnTo>
                      <a:pt x="4096" y="3436"/>
                    </a:lnTo>
                    <a:lnTo>
                      <a:pt x="4111" y="3421"/>
                    </a:lnTo>
                    <a:lnTo>
                      <a:pt x="4126" y="3406"/>
                    </a:lnTo>
                    <a:lnTo>
                      <a:pt x="4141" y="3406"/>
                    </a:lnTo>
                    <a:lnTo>
                      <a:pt x="4156" y="3391"/>
                    </a:lnTo>
                    <a:lnTo>
                      <a:pt x="4171" y="3376"/>
                    </a:lnTo>
                    <a:lnTo>
                      <a:pt x="4186" y="3361"/>
                    </a:lnTo>
                    <a:lnTo>
                      <a:pt x="4201" y="3346"/>
                    </a:lnTo>
                    <a:lnTo>
                      <a:pt x="4216" y="3331"/>
                    </a:lnTo>
                    <a:lnTo>
                      <a:pt x="4231" y="3331"/>
                    </a:lnTo>
                    <a:lnTo>
                      <a:pt x="4246" y="3316"/>
                    </a:lnTo>
                    <a:lnTo>
                      <a:pt x="4261" y="3301"/>
                    </a:lnTo>
                    <a:lnTo>
                      <a:pt x="4276" y="3286"/>
                    </a:lnTo>
                    <a:lnTo>
                      <a:pt x="4291" y="3271"/>
                    </a:lnTo>
                    <a:lnTo>
                      <a:pt x="4306" y="3256"/>
                    </a:lnTo>
                    <a:lnTo>
                      <a:pt x="4321" y="3241"/>
                    </a:lnTo>
                    <a:lnTo>
                      <a:pt x="4336" y="3226"/>
                    </a:lnTo>
                    <a:lnTo>
                      <a:pt x="4351" y="3211"/>
                    </a:lnTo>
                    <a:lnTo>
                      <a:pt x="4366" y="3196"/>
                    </a:lnTo>
                    <a:lnTo>
                      <a:pt x="4381" y="3181"/>
                    </a:lnTo>
                    <a:lnTo>
                      <a:pt x="4396" y="3166"/>
                    </a:lnTo>
                    <a:lnTo>
                      <a:pt x="4411" y="3151"/>
                    </a:lnTo>
                    <a:lnTo>
                      <a:pt x="4426" y="3136"/>
                    </a:lnTo>
                    <a:lnTo>
                      <a:pt x="4441" y="3121"/>
                    </a:lnTo>
                    <a:lnTo>
                      <a:pt x="4456" y="3106"/>
                    </a:lnTo>
                    <a:lnTo>
                      <a:pt x="4471" y="3091"/>
                    </a:lnTo>
                    <a:lnTo>
                      <a:pt x="4486" y="3076"/>
                    </a:lnTo>
                    <a:lnTo>
                      <a:pt x="4501" y="3061"/>
                    </a:lnTo>
                    <a:lnTo>
                      <a:pt x="4501" y="3046"/>
                    </a:lnTo>
                    <a:lnTo>
                      <a:pt x="4516" y="3031"/>
                    </a:lnTo>
                    <a:lnTo>
                      <a:pt x="4531" y="3016"/>
                    </a:lnTo>
                    <a:lnTo>
                      <a:pt x="4546" y="3001"/>
                    </a:lnTo>
                    <a:lnTo>
                      <a:pt x="4546" y="2986"/>
                    </a:lnTo>
                    <a:lnTo>
                      <a:pt x="4561" y="2971"/>
                    </a:lnTo>
                    <a:lnTo>
                      <a:pt x="4576" y="2956"/>
                    </a:lnTo>
                    <a:lnTo>
                      <a:pt x="4576" y="2941"/>
                    </a:lnTo>
                    <a:lnTo>
                      <a:pt x="4591" y="2926"/>
                    </a:lnTo>
                    <a:lnTo>
                      <a:pt x="4606" y="2911"/>
                    </a:lnTo>
                    <a:lnTo>
                      <a:pt x="4606" y="2896"/>
                    </a:lnTo>
                    <a:lnTo>
                      <a:pt x="4621" y="2881"/>
                    </a:lnTo>
                    <a:lnTo>
                      <a:pt x="4636" y="2866"/>
                    </a:lnTo>
                    <a:lnTo>
                      <a:pt x="4636" y="2851"/>
                    </a:lnTo>
                    <a:lnTo>
                      <a:pt x="4651" y="2836"/>
                    </a:lnTo>
                    <a:lnTo>
                      <a:pt x="4651" y="2821"/>
                    </a:lnTo>
                    <a:lnTo>
                      <a:pt x="4666" y="2806"/>
                    </a:lnTo>
                    <a:lnTo>
                      <a:pt x="4666" y="2791"/>
                    </a:lnTo>
                    <a:lnTo>
                      <a:pt x="4681" y="2776"/>
                    </a:lnTo>
                    <a:lnTo>
                      <a:pt x="4681" y="2761"/>
                    </a:lnTo>
                    <a:lnTo>
                      <a:pt x="4696" y="2746"/>
                    </a:lnTo>
                    <a:lnTo>
                      <a:pt x="4696" y="2731"/>
                    </a:lnTo>
                    <a:lnTo>
                      <a:pt x="4711" y="2716"/>
                    </a:lnTo>
                    <a:lnTo>
                      <a:pt x="4711" y="2701"/>
                    </a:lnTo>
                    <a:lnTo>
                      <a:pt x="4726" y="2686"/>
                    </a:lnTo>
                    <a:lnTo>
                      <a:pt x="4726" y="2671"/>
                    </a:lnTo>
                    <a:lnTo>
                      <a:pt x="4741" y="2656"/>
                    </a:lnTo>
                    <a:lnTo>
                      <a:pt x="4741" y="2641"/>
                    </a:lnTo>
                    <a:lnTo>
                      <a:pt x="4756" y="2626"/>
                    </a:lnTo>
                    <a:lnTo>
                      <a:pt x="4756" y="2611"/>
                    </a:lnTo>
                    <a:lnTo>
                      <a:pt x="4756" y="2596"/>
                    </a:lnTo>
                    <a:lnTo>
                      <a:pt x="4771" y="2581"/>
                    </a:lnTo>
                    <a:lnTo>
                      <a:pt x="4771" y="2566"/>
                    </a:lnTo>
                    <a:lnTo>
                      <a:pt x="4786" y="2551"/>
                    </a:lnTo>
                    <a:lnTo>
                      <a:pt x="4786" y="2536"/>
                    </a:lnTo>
                    <a:lnTo>
                      <a:pt x="4786" y="2521"/>
                    </a:lnTo>
                    <a:lnTo>
                      <a:pt x="4801" y="2506"/>
                    </a:lnTo>
                    <a:lnTo>
                      <a:pt x="4801" y="2491"/>
                    </a:lnTo>
                    <a:lnTo>
                      <a:pt x="4801" y="2476"/>
                    </a:lnTo>
                    <a:lnTo>
                      <a:pt x="4816" y="2461"/>
                    </a:lnTo>
                    <a:lnTo>
                      <a:pt x="4816" y="2446"/>
                    </a:lnTo>
                    <a:lnTo>
                      <a:pt x="4816" y="2431"/>
                    </a:lnTo>
                    <a:lnTo>
                      <a:pt x="4816" y="2416"/>
                    </a:lnTo>
                    <a:lnTo>
                      <a:pt x="4831" y="2401"/>
                    </a:lnTo>
                    <a:lnTo>
                      <a:pt x="4831" y="2386"/>
                    </a:lnTo>
                    <a:lnTo>
                      <a:pt x="4831" y="2371"/>
                    </a:lnTo>
                    <a:lnTo>
                      <a:pt x="4831" y="2356"/>
                    </a:lnTo>
                    <a:lnTo>
                      <a:pt x="4846" y="2341"/>
                    </a:lnTo>
                    <a:lnTo>
                      <a:pt x="4846" y="2326"/>
                    </a:lnTo>
                    <a:lnTo>
                      <a:pt x="4846" y="2311"/>
                    </a:lnTo>
                    <a:lnTo>
                      <a:pt x="4846" y="2296"/>
                    </a:lnTo>
                    <a:lnTo>
                      <a:pt x="4846" y="2281"/>
                    </a:lnTo>
                    <a:lnTo>
                      <a:pt x="4861" y="2266"/>
                    </a:lnTo>
                    <a:lnTo>
                      <a:pt x="4861" y="2251"/>
                    </a:lnTo>
                    <a:lnTo>
                      <a:pt x="4861" y="2236"/>
                    </a:lnTo>
                    <a:lnTo>
                      <a:pt x="4861" y="2221"/>
                    </a:lnTo>
                    <a:lnTo>
                      <a:pt x="4861" y="2206"/>
                    </a:lnTo>
                    <a:lnTo>
                      <a:pt x="4861" y="2191"/>
                    </a:lnTo>
                    <a:lnTo>
                      <a:pt x="4861" y="2176"/>
                    </a:lnTo>
                    <a:lnTo>
                      <a:pt x="4861" y="2160"/>
                    </a:lnTo>
                    <a:lnTo>
                      <a:pt x="4876" y="2145"/>
                    </a:lnTo>
                    <a:lnTo>
                      <a:pt x="4876" y="2130"/>
                    </a:lnTo>
                    <a:lnTo>
                      <a:pt x="4876" y="2115"/>
                    </a:lnTo>
                    <a:lnTo>
                      <a:pt x="4876" y="2100"/>
                    </a:lnTo>
                    <a:lnTo>
                      <a:pt x="4876" y="2085"/>
                    </a:lnTo>
                    <a:lnTo>
                      <a:pt x="4876" y="2070"/>
                    </a:lnTo>
                    <a:lnTo>
                      <a:pt x="4876" y="2055"/>
                    </a:lnTo>
                    <a:lnTo>
                      <a:pt x="4876" y="2040"/>
                    </a:lnTo>
                    <a:lnTo>
                      <a:pt x="4876" y="2025"/>
                    </a:lnTo>
                    <a:lnTo>
                      <a:pt x="4876" y="2010"/>
                    </a:lnTo>
                    <a:lnTo>
                      <a:pt x="4876" y="1995"/>
                    </a:lnTo>
                    <a:lnTo>
                      <a:pt x="4876" y="1980"/>
                    </a:lnTo>
                    <a:lnTo>
                      <a:pt x="4876" y="1965"/>
                    </a:lnTo>
                    <a:lnTo>
                      <a:pt x="4876" y="1950"/>
                    </a:lnTo>
                    <a:lnTo>
                      <a:pt x="4876" y="1935"/>
                    </a:lnTo>
                    <a:lnTo>
                      <a:pt x="4876" y="1920"/>
                    </a:lnTo>
                    <a:lnTo>
                      <a:pt x="4876" y="1905"/>
                    </a:lnTo>
                    <a:lnTo>
                      <a:pt x="4876" y="1890"/>
                    </a:lnTo>
                    <a:lnTo>
                      <a:pt x="4876" y="1875"/>
                    </a:lnTo>
                    <a:lnTo>
                      <a:pt x="4876" y="1860"/>
                    </a:lnTo>
                    <a:lnTo>
                      <a:pt x="4861" y="1845"/>
                    </a:lnTo>
                    <a:lnTo>
                      <a:pt x="4861" y="1830"/>
                    </a:lnTo>
                    <a:lnTo>
                      <a:pt x="4861" y="1815"/>
                    </a:lnTo>
                    <a:lnTo>
                      <a:pt x="4861" y="1800"/>
                    </a:lnTo>
                    <a:lnTo>
                      <a:pt x="4861" y="1785"/>
                    </a:lnTo>
                    <a:lnTo>
                      <a:pt x="4861" y="1770"/>
                    </a:lnTo>
                    <a:lnTo>
                      <a:pt x="4861" y="1755"/>
                    </a:lnTo>
                    <a:lnTo>
                      <a:pt x="4861" y="1740"/>
                    </a:lnTo>
                    <a:lnTo>
                      <a:pt x="4846" y="1725"/>
                    </a:lnTo>
                    <a:lnTo>
                      <a:pt x="4846" y="1710"/>
                    </a:lnTo>
                    <a:lnTo>
                      <a:pt x="4846" y="1695"/>
                    </a:lnTo>
                    <a:lnTo>
                      <a:pt x="4846" y="1680"/>
                    </a:lnTo>
                    <a:lnTo>
                      <a:pt x="4846" y="1665"/>
                    </a:lnTo>
                    <a:lnTo>
                      <a:pt x="4831" y="1650"/>
                    </a:lnTo>
                    <a:lnTo>
                      <a:pt x="4831" y="1635"/>
                    </a:lnTo>
                    <a:lnTo>
                      <a:pt x="4831" y="1620"/>
                    </a:lnTo>
                    <a:lnTo>
                      <a:pt x="4831" y="1605"/>
                    </a:lnTo>
                    <a:lnTo>
                      <a:pt x="4816" y="1590"/>
                    </a:lnTo>
                    <a:lnTo>
                      <a:pt x="4816" y="1575"/>
                    </a:lnTo>
                    <a:lnTo>
                      <a:pt x="4816" y="1560"/>
                    </a:lnTo>
                    <a:lnTo>
                      <a:pt x="4816" y="1545"/>
                    </a:lnTo>
                    <a:lnTo>
                      <a:pt x="4801" y="1530"/>
                    </a:lnTo>
                    <a:lnTo>
                      <a:pt x="4801" y="1515"/>
                    </a:lnTo>
                    <a:lnTo>
                      <a:pt x="4801" y="1500"/>
                    </a:lnTo>
                    <a:lnTo>
                      <a:pt x="4786" y="1485"/>
                    </a:lnTo>
                    <a:lnTo>
                      <a:pt x="4786" y="1470"/>
                    </a:lnTo>
                    <a:lnTo>
                      <a:pt x="4786" y="1455"/>
                    </a:lnTo>
                    <a:lnTo>
                      <a:pt x="4771" y="1440"/>
                    </a:lnTo>
                    <a:lnTo>
                      <a:pt x="4771" y="1425"/>
                    </a:lnTo>
                    <a:lnTo>
                      <a:pt x="4771" y="1410"/>
                    </a:lnTo>
                    <a:lnTo>
                      <a:pt x="4756" y="1395"/>
                    </a:lnTo>
                    <a:lnTo>
                      <a:pt x="4756" y="1380"/>
                    </a:lnTo>
                    <a:lnTo>
                      <a:pt x="4741" y="1365"/>
                    </a:lnTo>
                    <a:lnTo>
                      <a:pt x="4741" y="1350"/>
                    </a:lnTo>
                    <a:lnTo>
                      <a:pt x="4726" y="1335"/>
                    </a:lnTo>
                    <a:lnTo>
                      <a:pt x="4726" y="1320"/>
                    </a:lnTo>
                    <a:lnTo>
                      <a:pt x="4726" y="1305"/>
                    </a:lnTo>
                    <a:lnTo>
                      <a:pt x="4711" y="1290"/>
                    </a:lnTo>
                    <a:lnTo>
                      <a:pt x="4711" y="1275"/>
                    </a:lnTo>
                    <a:lnTo>
                      <a:pt x="4696" y="1260"/>
                    </a:lnTo>
                    <a:lnTo>
                      <a:pt x="4696" y="1245"/>
                    </a:lnTo>
                    <a:lnTo>
                      <a:pt x="4681" y="1230"/>
                    </a:lnTo>
                    <a:lnTo>
                      <a:pt x="4681" y="1215"/>
                    </a:lnTo>
                    <a:lnTo>
                      <a:pt x="4666" y="1200"/>
                    </a:lnTo>
                    <a:lnTo>
                      <a:pt x="4666" y="1185"/>
                    </a:lnTo>
                    <a:lnTo>
                      <a:pt x="4651" y="1170"/>
                    </a:lnTo>
                    <a:lnTo>
                      <a:pt x="4636" y="1155"/>
                    </a:lnTo>
                    <a:lnTo>
                      <a:pt x="4636" y="1140"/>
                    </a:lnTo>
                    <a:lnTo>
                      <a:pt x="4621" y="1125"/>
                    </a:lnTo>
                    <a:lnTo>
                      <a:pt x="4621" y="1110"/>
                    </a:lnTo>
                    <a:lnTo>
                      <a:pt x="4606" y="1095"/>
                    </a:lnTo>
                    <a:lnTo>
                      <a:pt x="4591" y="1080"/>
                    </a:lnTo>
                    <a:lnTo>
                      <a:pt x="4591" y="1065"/>
                    </a:lnTo>
                    <a:lnTo>
                      <a:pt x="4576" y="1050"/>
                    </a:lnTo>
                    <a:lnTo>
                      <a:pt x="4561" y="1035"/>
                    </a:lnTo>
                    <a:lnTo>
                      <a:pt x="4561" y="1020"/>
                    </a:lnTo>
                    <a:lnTo>
                      <a:pt x="4546" y="1005"/>
                    </a:lnTo>
                    <a:lnTo>
                      <a:pt x="4531" y="990"/>
                    </a:lnTo>
                    <a:lnTo>
                      <a:pt x="4531" y="975"/>
                    </a:lnTo>
                    <a:lnTo>
                      <a:pt x="4516" y="960"/>
                    </a:lnTo>
                    <a:lnTo>
                      <a:pt x="4501" y="945"/>
                    </a:lnTo>
                    <a:lnTo>
                      <a:pt x="4486" y="930"/>
                    </a:lnTo>
                    <a:lnTo>
                      <a:pt x="4471" y="915"/>
                    </a:lnTo>
                    <a:lnTo>
                      <a:pt x="4471" y="900"/>
                    </a:lnTo>
                    <a:lnTo>
                      <a:pt x="4456" y="885"/>
                    </a:lnTo>
                    <a:lnTo>
                      <a:pt x="4441" y="870"/>
                    </a:lnTo>
                    <a:lnTo>
                      <a:pt x="4426" y="855"/>
                    </a:lnTo>
                    <a:lnTo>
                      <a:pt x="4411" y="840"/>
                    </a:lnTo>
                    <a:lnTo>
                      <a:pt x="4396" y="825"/>
                    </a:lnTo>
                    <a:lnTo>
                      <a:pt x="4381" y="810"/>
                    </a:lnTo>
                    <a:lnTo>
                      <a:pt x="4381" y="795"/>
                    </a:lnTo>
                    <a:lnTo>
                      <a:pt x="4366" y="780"/>
                    </a:lnTo>
                    <a:lnTo>
                      <a:pt x="4351" y="765"/>
                    </a:lnTo>
                    <a:lnTo>
                      <a:pt x="4336" y="750"/>
                    </a:lnTo>
                    <a:lnTo>
                      <a:pt x="4321" y="735"/>
                    </a:lnTo>
                    <a:lnTo>
                      <a:pt x="4306" y="720"/>
                    </a:lnTo>
                    <a:lnTo>
                      <a:pt x="4291" y="705"/>
                    </a:lnTo>
                    <a:lnTo>
                      <a:pt x="4276" y="690"/>
                    </a:lnTo>
                    <a:lnTo>
                      <a:pt x="4261" y="675"/>
                    </a:lnTo>
                    <a:lnTo>
                      <a:pt x="4246" y="660"/>
                    </a:lnTo>
                    <a:lnTo>
                      <a:pt x="4231" y="645"/>
                    </a:lnTo>
                    <a:lnTo>
                      <a:pt x="4216" y="630"/>
                    </a:lnTo>
                    <a:lnTo>
                      <a:pt x="4201" y="615"/>
                    </a:lnTo>
                    <a:lnTo>
                      <a:pt x="4186" y="600"/>
                    </a:lnTo>
                    <a:lnTo>
                      <a:pt x="4171" y="585"/>
                    </a:lnTo>
                    <a:lnTo>
                      <a:pt x="4156" y="570"/>
                    </a:lnTo>
                    <a:lnTo>
                      <a:pt x="4141" y="570"/>
                    </a:lnTo>
                    <a:lnTo>
                      <a:pt x="4126" y="555"/>
                    </a:lnTo>
                    <a:lnTo>
                      <a:pt x="4111" y="540"/>
                    </a:lnTo>
                    <a:lnTo>
                      <a:pt x="4096" y="525"/>
                    </a:lnTo>
                    <a:lnTo>
                      <a:pt x="4081" y="510"/>
                    </a:lnTo>
                    <a:lnTo>
                      <a:pt x="4066" y="510"/>
                    </a:lnTo>
                    <a:lnTo>
                      <a:pt x="4051" y="495"/>
                    </a:lnTo>
                    <a:lnTo>
                      <a:pt x="4036" y="480"/>
                    </a:lnTo>
                    <a:lnTo>
                      <a:pt x="4021" y="480"/>
                    </a:lnTo>
                    <a:lnTo>
                      <a:pt x="4006" y="465"/>
                    </a:lnTo>
                    <a:lnTo>
                      <a:pt x="3991" y="450"/>
                    </a:lnTo>
                    <a:lnTo>
                      <a:pt x="3976" y="435"/>
                    </a:lnTo>
                    <a:lnTo>
                      <a:pt x="3961" y="435"/>
                    </a:lnTo>
                    <a:lnTo>
                      <a:pt x="3946" y="420"/>
                    </a:lnTo>
                    <a:lnTo>
                      <a:pt x="3931" y="405"/>
                    </a:lnTo>
                    <a:lnTo>
                      <a:pt x="3916" y="405"/>
                    </a:lnTo>
                    <a:lnTo>
                      <a:pt x="3901" y="390"/>
                    </a:lnTo>
                    <a:lnTo>
                      <a:pt x="3886" y="390"/>
                    </a:lnTo>
                    <a:lnTo>
                      <a:pt x="3871" y="375"/>
                    </a:lnTo>
                    <a:lnTo>
                      <a:pt x="3856" y="360"/>
                    </a:lnTo>
                    <a:lnTo>
                      <a:pt x="3841" y="360"/>
                    </a:lnTo>
                    <a:lnTo>
                      <a:pt x="3826" y="345"/>
                    </a:lnTo>
                    <a:lnTo>
                      <a:pt x="3811" y="345"/>
                    </a:lnTo>
                    <a:lnTo>
                      <a:pt x="3796" y="330"/>
                    </a:lnTo>
                    <a:lnTo>
                      <a:pt x="3781" y="315"/>
                    </a:lnTo>
                    <a:lnTo>
                      <a:pt x="3766" y="315"/>
                    </a:lnTo>
                    <a:lnTo>
                      <a:pt x="3751" y="300"/>
                    </a:lnTo>
                    <a:lnTo>
                      <a:pt x="3736" y="300"/>
                    </a:lnTo>
                    <a:lnTo>
                      <a:pt x="3721" y="285"/>
                    </a:lnTo>
                    <a:lnTo>
                      <a:pt x="3706" y="285"/>
                    </a:lnTo>
                    <a:lnTo>
                      <a:pt x="3691" y="270"/>
                    </a:lnTo>
                    <a:lnTo>
                      <a:pt x="3676" y="270"/>
                    </a:lnTo>
                    <a:lnTo>
                      <a:pt x="3661" y="255"/>
                    </a:lnTo>
                    <a:lnTo>
                      <a:pt x="3646" y="255"/>
                    </a:lnTo>
                    <a:lnTo>
                      <a:pt x="3631" y="240"/>
                    </a:lnTo>
                    <a:lnTo>
                      <a:pt x="3616" y="240"/>
                    </a:lnTo>
                    <a:lnTo>
                      <a:pt x="3601" y="225"/>
                    </a:lnTo>
                    <a:lnTo>
                      <a:pt x="3586" y="225"/>
                    </a:lnTo>
                    <a:lnTo>
                      <a:pt x="3571" y="210"/>
                    </a:lnTo>
                    <a:lnTo>
                      <a:pt x="3556" y="210"/>
                    </a:lnTo>
                    <a:lnTo>
                      <a:pt x="3541" y="195"/>
                    </a:lnTo>
                    <a:lnTo>
                      <a:pt x="3526" y="195"/>
                    </a:lnTo>
                    <a:lnTo>
                      <a:pt x="3511" y="195"/>
                    </a:lnTo>
                    <a:lnTo>
                      <a:pt x="3496" y="180"/>
                    </a:lnTo>
                    <a:lnTo>
                      <a:pt x="3481" y="180"/>
                    </a:lnTo>
                    <a:lnTo>
                      <a:pt x="3466" y="165"/>
                    </a:lnTo>
                    <a:lnTo>
                      <a:pt x="3451" y="165"/>
                    </a:lnTo>
                    <a:lnTo>
                      <a:pt x="3436" y="150"/>
                    </a:lnTo>
                    <a:lnTo>
                      <a:pt x="3421" y="150"/>
                    </a:lnTo>
                    <a:lnTo>
                      <a:pt x="3406" y="150"/>
                    </a:lnTo>
                    <a:lnTo>
                      <a:pt x="3391" y="135"/>
                    </a:lnTo>
                    <a:lnTo>
                      <a:pt x="3376" y="135"/>
                    </a:lnTo>
                    <a:lnTo>
                      <a:pt x="3361" y="135"/>
                    </a:lnTo>
                    <a:lnTo>
                      <a:pt x="3346" y="120"/>
                    </a:lnTo>
                    <a:lnTo>
                      <a:pt x="3331" y="120"/>
                    </a:lnTo>
                    <a:lnTo>
                      <a:pt x="3316" y="105"/>
                    </a:lnTo>
                    <a:lnTo>
                      <a:pt x="3301" y="105"/>
                    </a:lnTo>
                    <a:lnTo>
                      <a:pt x="3286" y="105"/>
                    </a:lnTo>
                    <a:lnTo>
                      <a:pt x="3271" y="90"/>
                    </a:lnTo>
                    <a:lnTo>
                      <a:pt x="3256" y="90"/>
                    </a:lnTo>
                    <a:lnTo>
                      <a:pt x="3241" y="90"/>
                    </a:lnTo>
                    <a:lnTo>
                      <a:pt x="3226" y="75"/>
                    </a:lnTo>
                    <a:lnTo>
                      <a:pt x="3211" y="75"/>
                    </a:lnTo>
                    <a:lnTo>
                      <a:pt x="3196" y="75"/>
                    </a:lnTo>
                    <a:lnTo>
                      <a:pt x="3181" y="75"/>
                    </a:lnTo>
                    <a:lnTo>
                      <a:pt x="3166" y="60"/>
                    </a:lnTo>
                    <a:lnTo>
                      <a:pt x="3151" y="60"/>
                    </a:lnTo>
                    <a:lnTo>
                      <a:pt x="3136" y="60"/>
                    </a:lnTo>
                    <a:lnTo>
                      <a:pt x="3121" y="45"/>
                    </a:lnTo>
                    <a:lnTo>
                      <a:pt x="3106" y="45"/>
                    </a:lnTo>
                    <a:lnTo>
                      <a:pt x="3091" y="45"/>
                    </a:lnTo>
                    <a:lnTo>
                      <a:pt x="3076" y="45"/>
                    </a:lnTo>
                    <a:lnTo>
                      <a:pt x="3061" y="30"/>
                    </a:lnTo>
                    <a:lnTo>
                      <a:pt x="3046" y="30"/>
                    </a:lnTo>
                    <a:lnTo>
                      <a:pt x="3031" y="30"/>
                    </a:lnTo>
                    <a:lnTo>
                      <a:pt x="3016" y="30"/>
                    </a:lnTo>
                    <a:lnTo>
                      <a:pt x="3001" y="15"/>
                    </a:lnTo>
                    <a:lnTo>
                      <a:pt x="2986" y="15"/>
                    </a:lnTo>
                    <a:lnTo>
                      <a:pt x="2971" y="15"/>
                    </a:lnTo>
                    <a:lnTo>
                      <a:pt x="2956" y="15"/>
                    </a:lnTo>
                    <a:lnTo>
                      <a:pt x="2941" y="0"/>
                    </a:lnTo>
                    <a:lnTo>
                      <a:pt x="2926" y="0"/>
                    </a:lnTo>
                    <a:lnTo>
                      <a:pt x="2911" y="0"/>
                    </a:lnTo>
                    <a:lnTo>
                      <a:pt x="289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" name="Freeform 3541">
                <a:extLst>
                  <a:ext uri="{FF2B5EF4-FFF2-40B4-BE49-F238E27FC236}">
                    <a16:creationId xmlns="" xmlns:a16="http://schemas.microsoft.com/office/drawing/2014/main" id="{F3E5FAFB-D020-6CEF-CE3D-92BB9C8C5F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60" y="10674"/>
                <a:ext cx="1791" cy="692"/>
              </a:xfrm>
              <a:custGeom>
                <a:avLst/>
                <a:gdLst>
                  <a:gd name="T0" fmla="*/ 0 w 5956"/>
                  <a:gd name="T1" fmla="*/ 0 h 4876"/>
                  <a:gd name="T2" fmla="*/ 0 w 5956"/>
                  <a:gd name="T3" fmla="*/ 0 h 4876"/>
                  <a:gd name="T4" fmla="*/ 0 w 5956"/>
                  <a:gd name="T5" fmla="*/ 0 h 4876"/>
                  <a:gd name="T6" fmla="*/ 0 w 5956"/>
                  <a:gd name="T7" fmla="*/ 0 h 4876"/>
                  <a:gd name="T8" fmla="*/ 0 w 5956"/>
                  <a:gd name="T9" fmla="*/ 0 h 4876"/>
                  <a:gd name="T10" fmla="*/ 0 w 5956"/>
                  <a:gd name="T11" fmla="*/ 0 h 4876"/>
                  <a:gd name="T12" fmla="*/ 0 w 5956"/>
                  <a:gd name="T13" fmla="*/ 0 h 4876"/>
                  <a:gd name="T14" fmla="*/ 0 w 5956"/>
                  <a:gd name="T15" fmla="*/ 0 h 4876"/>
                  <a:gd name="T16" fmla="*/ 0 w 5956"/>
                  <a:gd name="T17" fmla="*/ 0 h 4876"/>
                  <a:gd name="T18" fmla="*/ 0 w 5956"/>
                  <a:gd name="T19" fmla="*/ 0 h 4876"/>
                  <a:gd name="T20" fmla="*/ 0 w 5956"/>
                  <a:gd name="T21" fmla="*/ 0 h 4876"/>
                  <a:gd name="T22" fmla="*/ 0 w 5956"/>
                  <a:gd name="T23" fmla="*/ 0 h 4876"/>
                  <a:gd name="T24" fmla="*/ 0 w 5956"/>
                  <a:gd name="T25" fmla="*/ 0 h 4876"/>
                  <a:gd name="T26" fmla="*/ 0 w 5956"/>
                  <a:gd name="T27" fmla="*/ 0 h 4876"/>
                  <a:gd name="T28" fmla="*/ 0 w 5956"/>
                  <a:gd name="T29" fmla="*/ 0 h 4876"/>
                  <a:gd name="T30" fmla="*/ 0 w 5956"/>
                  <a:gd name="T31" fmla="*/ 0 h 4876"/>
                  <a:gd name="T32" fmla="*/ 0 w 5956"/>
                  <a:gd name="T33" fmla="*/ 0 h 4876"/>
                  <a:gd name="T34" fmla="*/ 0 w 5956"/>
                  <a:gd name="T35" fmla="*/ 0 h 4876"/>
                  <a:gd name="T36" fmla="*/ 0 w 5956"/>
                  <a:gd name="T37" fmla="*/ 0 h 4876"/>
                  <a:gd name="T38" fmla="*/ 0 w 5956"/>
                  <a:gd name="T39" fmla="*/ 0 h 4876"/>
                  <a:gd name="T40" fmla="*/ 0 w 5956"/>
                  <a:gd name="T41" fmla="*/ 0 h 4876"/>
                  <a:gd name="T42" fmla="*/ 0 w 5956"/>
                  <a:gd name="T43" fmla="*/ 0 h 4876"/>
                  <a:gd name="T44" fmla="*/ 0 w 5956"/>
                  <a:gd name="T45" fmla="*/ 0 h 4876"/>
                  <a:gd name="T46" fmla="*/ 0 w 5956"/>
                  <a:gd name="T47" fmla="*/ 0 h 4876"/>
                  <a:gd name="T48" fmla="*/ 0 w 5956"/>
                  <a:gd name="T49" fmla="*/ 0 h 4876"/>
                  <a:gd name="T50" fmla="*/ 0 w 5956"/>
                  <a:gd name="T51" fmla="*/ 0 h 4876"/>
                  <a:gd name="T52" fmla="*/ 0 w 5956"/>
                  <a:gd name="T53" fmla="*/ 0 h 4876"/>
                  <a:gd name="T54" fmla="*/ 0 w 5956"/>
                  <a:gd name="T55" fmla="*/ 0 h 4876"/>
                  <a:gd name="T56" fmla="*/ 0 w 5956"/>
                  <a:gd name="T57" fmla="*/ 0 h 4876"/>
                  <a:gd name="T58" fmla="*/ 0 w 5956"/>
                  <a:gd name="T59" fmla="*/ 0 h 4876"/>
                  <a:gd name="T60" fmla="*/ 0 w 5956"/>
                  <a:gd name="T61" fmla="*/ 0 h 4876"/>
                  <a:gd name="T62" fmla="*/ 0 w 5956"/>
                  <a:gd name="T63" fmla="*/ 0 h 4876"/>
                  <a:gd name="T64" fmla="*/ 0 w 5956"/>
                  <a:gd name="T65" fmla="*/ 0 h 4876"/>
                  <a:gd name="T66" fmla="*/ 0 w 5956"/>
                  <a:gd name="T67" fmla="*/ 0 h 4876"/>
                  <a:gd name="T68" fmla="*/ 0 w 5956"/>
                  <a:gd name="T69" fmla="*/ 0 h 4876"/>
                  <a:gd name="T70" fmla="*/ 0 w 5956"/>
                  <a:gd name="T71" fmla="*/ 0 h 4876"/>
                  <a:gd name="T72" fmla="*/ 0 w 5956"/>
                  <a:gd name="T73" fmla="*/ 0 h 4876"/>
                  <a:gd name="T74" fmla="*/ 0 w 5956"/>
                  <a:gd name="T75" fmla="*/ 0 h 4876"/>
                  <a:gd name="T76" fmla="*/ 0 w 5956"/>
                  <a:gd name="T77" fmla="*/ 0 h 4876"/>
                  <a:gd name="T78" fmla="*/ 0 w 5956"/>
                  <a:gd name="T79" fmla="*/ 0 h 4876"/>
                  <a:gd name="T80" fmla="*/ 0 w 5956"/>
                  <a:gd name="T81" fmla="*/ 0 h 4876"/>
                  <a:gd name="T82" fmla="*/ 0 w 5956"/>
                  <a:gd name="T83" fmla="*/ 0 h 4876"/>
                  <a:gd name="T84" fmla="*/ 0 w 5956"/>
                  <a:gd name="T85" fmla="*/ 0 h 4876"/>
                  <a:gd name="T86" fmla="*/ 0 w 5956"/>
                  <a:gd name="T87" fmla="*/ 0 h 4876"/>
                  <a:gd name="T88" fmla="*/ 0 w 5956"/>
                  <a:gd name="T89" fmla="*/ 0 h 4876"/>
                  <a:gd name="T90" fmla="*/ 0 w 5956"/>
                  <a:gd name="T91" fmla="*/ 0 h 4876"/>
                  <a:gd name="T92" fmla="*/ 0 w 5956"/>
                  <a:gd name="T93" fmla="*/ 0 h 4876"/>
                  <a:gd name="T94" fmla="*/ 0 w 5956"/>
                  <a:gd name="T95" fmla="*/ 0 h 4876"/>
                  <a:gd name="T96" fmla="*/ 0 w 5956"/>
                  <a:gd name="T97" fmla="*/ 0 h 4876"/>
                  <a:gd name="T98" fmla="*/ 0 w 5956"/>
                  <a:gd name="T99" fmla="*/ 0 h 4876"/>
                  <a:gd name="T100" fmla="*/ 0 w 5956"/>
                  <a:gd name="T101" fmla="*/ 0 h 4876"/>
                  <a:gd name="T102" fmla="*/ 0 w 5956"/>
                  <a:gd name="T103" fmla="*/ 0 h 4876"/>
                  <a:gd name="T104" fmla="*/ 0 w 5956"/>
                  <a:gd name="T105" fmla="*/ 0 h 4876"/>
                  <a:gd name="T106" fmla="*/ 0 w 5956"/>
                  <a:gd name="T107" fmla="*/ 0 h 4876"/>
                  <a:gd name="T108" fmla="*/ 0 w 5956"/>
                  <a:gd name="T109" fmla="*/ 0 h 4876"/>
                  <a:gd name="T110" fmla="*/ 0 w 5956"/>
                  <a:gd name="T111" fmla="*/ 0 h 4876"/>
                  <a:gd name="T112" fmla="*/ 0 w 5956"/>
                  <a:gd name="T113" fmla="*/ 0 h 4876"/>
                  <a:gd name="T114" fmla="*/ 0 w 5956"/>
                  <a:gd name="T115" fmla="*/ 0 h 4876"/>
                  <a:gd name="T116" fmla="*/ 0 w 5956"/>
                  <a:gd name="T117" fmla="*/ 0 h 4876"/>
                  <a:gd name="T118" fmla="*/ 0 w 5956"/>
                  <a:gd name="T119" fmla="*/ 0 h 487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956"/>
                  <a:gd name="T181" fmla="*/ 0 h 4876"/>
                  <a:gd name="T182" fmla="*/ 5956 w 5956"/>
                  <a:gd name="T183" fmla="*/ 4876 h 487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956" h="4876">
                    <a:moveTo>
                      <a:pt x="3436" y="465"/>
                    </a:moveTo>
                    <a:lnTo>
                      <a:pt x="3421" y="465"/>
                    </a:lnTo>
                    <a:lnTo>
                      <a:pt x="3406" y="450"/>
                    </a:lnTo>
                    <a:lnTo>
                      <a:pt x="3391" y="450"/>
                    </a:lnTo>
                    <a:lnTo>
                      <a:pt x="3376" y="450"/>
                    </a:lnTo>
                    <a:lnTo>
                      <a:pt x="3361" y="450"/>
                    </a:lnTo>
                    <a:lnTo>
                      <a:pt x="3346" y="450"/>
                    </a:lnTo>
                    <a:lnTo>
                      <a:pt x="3331" y="450"/>
                    </a:lnTo>
                    <a:lnTo>
                      <a:pt x="3316" y="435"/>
                    </a:lnTo>
                    <a:lnTo>
                      <a:pt x="3301" y="435"/>
                    </a:lnTo>
                    <a:lnTo>
                      <a:pt x="3286" y="435"/>
                    </a:lnTo>
                    <a:lnTo>
                      <a:pt x="3271" y="435"/>
                    </a:lnTo>
                    <a:lnTo>
                      <a:pt x="3256" y="435"/>
                    </a:lnTo>
                    <a:lnTo>
                      <a:pt x="3241" y="435"/>
                    </a:lnTo>
                    <a:lnTo>
                      <a:pt x="3226" y="420"/>
                    </a:lnTo>
                    <a:lnTo>
                      <a:pt x="3211" y="420"/>
                    </a:lnTo>
                    <a:lnTo>
                      <a:pt x="3196" y="420"/>
                    </a:lnTo>
                    <a:lnTo>
                      <a:pt x="3181" y="420"/>
                    </a:lnTo>
                    <a:lnTo>
                      <a:pt x="3166" y="420"/>
                    </a:lnTo>
                    <a:lnTo>
                      <a:pt x="3151" y="420"/>
                    </a:lnTo>
                    <a:lnTo>
                      <a:pt x="3136" y="420"/>
                    </a:lnTo>
                    <a:lnTo>
                      <a:pt x="3121" y="420"/>
                    </a:lnTo>
                    <a:lnTo>
                      <a:pt x="3106" y="405"/>
                    </a:lnTo>
                    <a:lnTo>
                      <a:pt x="3091" y="405"/>
                    </a:lnTo>
                    <a:lnTo>
                      <a:pt x="3076" y="405"/>
                    </a:lnTo>
                    <a:lnTo>
                      <a:pt x="3061" y="405"/>
                    </a:lnTo>
                    <a:lnTo>
                      <a:pt x="3046" y="405"/>
                    </a:lnTo>
                    <a:lnTo>
                      <a:pt x="3031" y="405"/>
                    </a:lnTo>
                    <a:lnTo>
                      <a:pt x="3016" y="405"/>
                    </a:lnTo>
                    <a:lnTo>
                      <a:pt x="3001" y="405"/>
                    </a:lnTo>
                    <a:lnTo>
                      <a:pt x="2986" y="405"/>
                    </a:lnTo>
                    <a:lnTo>
                      <a:pt x="2971" y="405"/>
                    </a:lnTo>
                    <a:lnTo>
                      <a:pt x="2956" y="405"/>
                    </a:lnTo>
                    <a:lnTo>
                      <a:pt x="2941" y="405"/>
                    </a:lnTo>
                    <a:lnTo>
                      <a:pt x="2926" y="405"/>
                    </a:lnTo>
                    <a:lnTo>
                      <a:pt x="2911" y="405"/>
                    </a:lnTo>
                    <a:lnTo>
                      <a:pt x="2896" y="405"/>
                    </a:lnTo>
                    <a:lnTo>
                      <a:pt x="2881" y="390"/>
                    </a:lnTo>
                    <a:lnTo>
                      <a:pt x="2866" y="390"/>
                    </a:lnTo>
                    <a:lnTo>
                      <a:pt x="2851" y="390"/>
                    </a:lnTo>
                    <a:lnTo>
                      <a:pt x="2836" y="390"/>
                    </a:lnTo>
                    <a:lnTo>
                      <a:pt x="2821" y="390"/>
                    </a:lnTo>
                    <a:lnTo>
                      <a:pt x="2806" y="390"/>
                    </a:lnTo>
                    <a:lnTo>
                      <a:pt x="2791" y="390"/>
                    </a:lnTo>
                    <a:lnTo>
                      <a:pt x="2776" y="390"/>
                    </a:lnTo>
                    <a:lnTo>
                      <a:pt x="2761" y="390"/>
                    </a:lnTo>
                    <a:lnTo>
                      <a:pt x="2746" y="390"/>
                    </a:lnTo>
                    <a:lnTo>
                      <a:pt x="2731" y="390"/>
                    </a:lnTo>
                    <a:lnTo>
                      <a:pt x="2716" y="390"/>
                    </a:lnTo>
                    <a:lnTo>
                      <a:pt x="2701" y="390"/>
                    </a:lnTo>
                    <a:lnTo>
                      <a:pt x="2685" y="390"/>
                    </a:lnTo>
                    <a:lnTo>
                      <a:pt x="2670" y="390"/>
                    </a:lnTo>
                    <a:lnTo>
                      <a:pt x="2655" y="390"/>
                    </a:lnTo>
                    <a:lnTo>
                      <a:pt x="2640" y="390"/>
                    </a:lnTo>
                    <a:lnTo>
                      <a:pt x="2625" y="405"/>
                    </a:lnTo>
                    <a:lnTo>
                      <a:pt x="2610" y="405"/>
                    </a:lnTo>
                    <a:lnTo>
                      <a:pt x="2595" y="405"/>
                    </a:lnTo>
                    <a:lnTo>
                      <a:pt x="2580" y="405"/>
                    </a:lnTo>
                    <a:lnTo>
                      <a:pt x="2565" y="405"/>
                    </a:lnTo>
                    <a:lnTo>
                      <a:pt x="2550" y="405"/>
                    </a:lnTo>
                    <a:lnTo>
                      <a:pt x="2535" y="405"/>
                    </a:lnTo>
                    <a:lnTo>
                      <a:pt x="2520" y="405"/>
                    </a:lnTo>
                    <a:lnTo>
                      <a:pt x="2505" y="405"/>
                    </a:lnTo>
                    <a:lnTo>
                      <a:pt x="2490" y="405"/>
                    </a:lnTo>
                    <a:lnTo>
                      <a:pt x="2475" y="405"/>
                    </a:lnTo>
                    <a:lnTo>
                      <a:pt x="2460" y="405"/>
                    </a:lnTo>
                    <a:lnTo>
                      <a:pt x="2445" y="405"/>
                    </a:lnTo>
                    <a:lnTo>
                      <a:pt x="2430" y="405"/>
                    </a:lnTo>
                    <a:lnTo>
                      <a:pt x="2415" y="420"/>
                    </a:lnTo>
                    <a:lnTo>
                      <a:pt x="2400" y="420"/>
                    </a:lnTo>
                    <a:lnTo>
                      <a:pt x="2385" y="420"/>
                    </a:lnTo>
                    <a:lnTo>
                      <a:pt x="2370" y="420"/>
                    </a:lnTo>
                    <a:lnTo>
                      <a:pt x="2355" y="420"/>
                    </a:lnTo>
                    <a:lnTo>
                      <a:pt x="2340" y="420"/>
                    </a:lnTo>
                    <a:lnTo>
                      <a:pt x="2325" y="420"/>
                    </a:lnTo>
                    <a:lnTo>
                      <a:pt x="2310" y="420"/>
                    </a:lnTo>
                    <a:lnTo>
                      <a:pt x="2295" y="420"/>
                    </a:lnTo>
                    <a:lnTo>
                      <a:pt x="2280" y="435"/>
                    </a:lnTo>
                    <a:lnTo>
                      <a:pt x="2265" y="435"/>
                    </a:lnTo>
                    <a:lnTo>
                      <a:pt x="2250" y="435"/>
                    </a:lnTo>
                    <a:lnTo>
                      <a:pt x="2235" y="435"/>
                    </a:lnTo>
                    <a:lnTo>
                      <a:pt x="2220" y="435"/>
                    </a:lnTo>
                    <a:lnTo>
                      <a:pt x="2205" y="435"/>
                    </a:lnTo>
                    <a:lnTo>
                      <a:pt x="2190" y="450"/>
                    </a:lnTo>
                    <a:lnTo>
                      <a:pt x="2175" y="450"/>
                    </a:lnTo>
                    <a:lnTo>
                      <a:pt x="2160" y="450"/>
                    </a:lnTo>
                    <a:lnTo>
                      <a:pt x="2145" y="450"/>
                    </a:lnTo>
                    <a:lnTo>
                      <a:pt x="2130" y="450"/>
                    </a:lnTo>
                    <a:lnTo>
                      <a:pt x="2115" y="450"/>
                    </a:lnTo>
                    <a:lnTo>
                      <a:pt x="2100" y="465"/>
                    </a:lnTo>
                    <a:lnTo>
                      <a:pt x="2085" y="465"/>
                    </a:lnTo>
                    <a:lnTo>
                      <a:pt x="2070" y="465"/>
                    </a:lnTo>
                    <a:lnTo>
                      <a:pt x="2055" y="465"/>
                    </a:lnTo>
                    <a:lnTo>
                      <a:pt x="2040" y="465"/>
                    </a:lnTo>
                    <a:lnTo>
                      <a:pt x="2025" y="480"/>
                    </a:lnTo>
                    <a:lnTo>
                      <a:pt x="2010" y="480"/>
                    </a:lnTo>
                    <a:lnTo>
                      <a:pt x="1995" y="480"/>
                    </a:lnTo>
                    <a:lnTo>
                      <a:pt x="1980" y="480"/>
                    </a:lnTo>
                    <a:lnTo>
                      <a:pt x="1965" y="495"/>
                    </a:lnTo>
                    <a:lnTo>
                      <a:pt x="1950" y="495"/>
                    </a:lnTo>
                    <a:lnTo>
                      <a:pt x="1935" y="495"/>
                    </a:lnTo>
                    <a:lnTo>
                      <a:pt x="1920" y="495"/>
                    </a:lnTo>
                    <a:lnTo>
                      <a:pt x="1905" y="510"/>
                    </a:lnTo>
                    <a:lnTo>
                      <a:pt x="1890" y="510"/>
                    </a:lnTo>
                    <a:lnTo>
                      <a:pt x="1875" y="510"/>
                    </a:lnTo>
                    <a:lnTo>
                      <a:pt x="1860" y="510"/>
                    </a:lnTo>
                    <a:lnTo>
                      <a:pt x="1845" y="525"/>
                    </a:lnTo>
                    <a:lnTo>
                      <a:pt x="1830" y="525"/>
                    </a:lnTo>
                    <a:lnTo>
                      <a:pt x="1815" y="525"/>
                    </a:lnTo>
                    <a:lnTo>
                      <a:pt x="1800" y="540"/>
                    </a:lnTo>
                    <a:lnTo>
                      <a:pt x="1785" y="540"/>
                    </a:lnTo>
                    <a:lnTo>
                      <a:pt x="1770" y="540"/>
                    </a:lnTo>
                    <a:lnTo>
                      <a:pt x="1755" y="555"/>
                    </a:lnTo>
                    <a:lnTo>
                      <a:pt x="1740" y="555"/>
                    </a:lnTo>
                    <a:lnTo>
                      <a:pt x="1725" y="555"/>
                    </a:lnTo>
                    <a:lnTo>
                      <a:pt x="1710" y="555"/>
                    </a:lnTo>
                    <a:lnTo>
                      <a:pt x="1695" y="570"/>
                    </a:lnTo>
                    <a:lnTo>
                      <a:pt x="1680" y="570"/>
                    </a:lnTo>
                    <a:lnTo>
                      <a:pt x="1665" y="570"/>
                    </a:lnTo>
                    <a:lnTo>
                      <a:pt x="1650" y="585"/>
                    </a:lnTo>
                    <a:lnTo>
                      <a:pt x="1635" y="585"/>
                    </a:lnTo>
                    <a:lnTo>
                      <a:pt x="1620" y="600"/>
                    </a:lnTo>
                    <a:lnTo>
                      <a:pt x="1605" y="600"/>
                    </a:lnTo>
                    <a:lnTo>
                      <a:pt x="1590" y="600"/>
                    </a:lnTo>
                    <a:lnTo>
                      <a:pt x="1575" y="615"/>
                    </a:lnTo>
                    <a:lnTo>
                      <a:pt x="1560" y="615"/>
                    </a:lnTo>
                    <a:lnTo>
                      <a:pt x="1545" y="615"/>
                    </a:lnTo>
                    <a:lnTo>
                      <a:pt x="1530" y="630"/>
                    </a:lnTo>
                    <a:lnTo>
                      <a:pt x="1515" y="630"/>
                    </a:lnTo>
                    <a:lnTo>
                      <a:pt x="1500" y="645"/>
                    </a:lnTo>
                    <a:lnTo>
                      <a:pt x="1485" y="645"/>
                    </a:lnTo>
                    <a:lnTo>
                      <a:pt x="1470" y="645"/>
                    </a:lnTo>
                    <a:lnTo>
                      <a:pt x="1455" y="660"/>
                    </a:lnTo>
                    <a:lnTo>
                      <a:pt x="1440" y="660"/>
                    </a:lnTo>
                    <a:lnTo>
                      <a:pt x="1425" y="675"/>
                    </a:lnTo>
                    <a:lnTo>
                      <a:pt x="1410" y="675"/>
                    </a:lnTo>
                    <a:lnTo>
                      <a:pt x="1395" y="690"/>
                    </a:lnTo>
                    <a:lnTo>
                      <a:pt x="1380" y="690"/>
                    </a:lnTo>
                    <a:lnTo>
                      <a:pt x="1365" y="705"/>
                    </a:lnTo>
                    <a:lnTo>
                      <a:pt x="1350" y="705"/>
                    </a:lnTo>
                    <a:lnTo>
                      <a:pt x="1335" y="720"/>
                    </a:lnTo>
                    <a:lnTo>
                      <a:pt x="1320" y="720"/>
                    </a:lnTo>
                    <a:lnTo>
                      <a:pt x="1305" y="735"/>
                    </a:lnTo>
                    <a:lnTo>
                      <a:pt x="1290" y="735"/>
                    </a:lnTo>
                    <a:lnTo>
                      <a:pt x="1275" y="750"/>
                    </a:lnTo>
                    <a:lnTo>
                      <a:pt x="1260" y="750"/>
                    </a:lnTo>
                    <a:lnTo>
                      <a:pt x="1245" y="765"/>
                    </a:lnTo>
                    <a:lnTo>
                      <a:pt x="1230" y="765"/>
                    </a:lnTo>
                    <a:lnTo>
                      <a:pt x="1215" y="780"/>
                    </a:lnTo>
                    <a:lnTo>
                      <a:pt x="1200" y="780"/>
                    </a:lnTo>
                    <a:lnTo>
                      <a:pt x="1185" y="795"/>
                    </a:lnTo>
                    <a:lnTo>
                      <a:pt x="1170" y="795"/>
                    </a:lnTo>
                    <a:lnTo>
                      <a:pt x="1155" y="810"/>
                    </a:lnTo>
                    <a:lnTo>
                      <a:pt x="1140" y="810"/>
                    </a:lnTo>
                    <a:lnTo>
                      <a:pt x="1125" y="825"/>
                    </a:lnTo>
                    <a:lnTo>
                      <a:pt x="1110" y="840"/>
                    </a:lnTo>
                    <a:lnTo>
                      <a:pt x="1095" y="840"/>
                    </a:lnTo>
                    <a:lnTo>
                      <a:pt x="1080" y="855"/>
                    </a:lnTo>
                    <a:lnTo>
                      <a:pt x="1065" y="855"/>
                    </a:lnTo>
                    <a:lnTo>
                      <a:pt x="1050" y="870"/>
                    </a:lnTo>
                    <a:lnTo>
                      <a:pt x="1035" y="885"/>
                    </a:lnTo>
                    <a:lnTo>
                      <a:pt x="1020" y="885"/>
                    </a:lnTo>
                    <a:lnTo>
                      <a:pt x="1005" y="900"/>
                    </a:lnTo>
                    <a:lnTo>
                      <a:pt x="990" y="915"/>
                    </a:lnTo>
                    <a:lnTo>
                      <a:pt x="975" y="915"/>
                    </a:lnTo>
                    <a:lnTo>
                      <a:pt x="960" y="930"/>
                    </a:lnTo>
                    <a:lnTo>
                      <a:pt x="945" y="945"/>
                    </a:lnTo>
                    <a:lnTo>
                      <a:pt x="930" y="945"/>
                    </a:lnTo>
                    <a:lnTo>
                      <a:pt x="915" y="960"/>
                    </a:lnTo>
                    <a:lnTo>
                      <a:pt x="900" y="975"/>
                    </a:lnTo>
                    <a:lnTo>
                      <a:pt x="885" y="990"/>
                    </a:lnTo>
                    <a:lnTo>
                      <a:pt x="870" y="990"/>
                    </a:lnTo>
                    <a:lnTo>
                      <a:pt x="855" y="1005"/>
                    </a:lnTo>
                    <a:lnTo>
                      <a:pt x="840" y="1020"/>
                    </a:lnTo>
                    <a:lnTo>
                      <a:pt x="825" y="1035"/>
                    </a:lnTo>
                    <a:lnTo>
                      <a:pt x="810" y="1050"/>
                    </a:lnTo>
                    <a:lnTo>
                      <a:pt x="795" y="1050"/>
                    </a:lnTo>
                    <a:lnTo>
                      <a:pt x="780" y="1065"/>
                    </a:lnTo>
                    <a:lnTo>
                      <a:pt x="765" y="1080"/>
                    </a:lnTo>
                    <a:lnTo>
                      <a:pt x="750" y="1095"/>
                    </a:lnTo>
                    <a:lnTo>
                      <a:pt x="735" y="1110"/>
                    </a:lnTo>
                    <a:lnTo>
                      <a:pt x="720" y="1125"/>
                    </a:lnTo>
                    <a:lnTo>
                      <a:pt x="705" y="1125"/>
                    </a:lnTo>
                    <a:lnTo>
                      <a:pt x="690" y="1140"/>
                    </a:lnTo>
                    <a:lnTo>
                      <a:pt x="675" y="1155"/>
                    </a:lnTo>
                    <a:lnTo>
                      <a:pt x="660" y="1170"/>
                    </a:lnTo>
                    <a:lnTo>
                      <a:pt x="645" y="1185"/>
                    </a:lnTo>
                    <a:lnTo>
                      <a:pt x="630" y="1200"/>
                    </a:lnTo>
                    <a:lnTo>
                      <a:pt x="615" y="1215"/>
                    </a:lnTo>
                    <a:lnTo>
                      <a:pt x="600" y="1230"/>
                    </a:lnTo>
                    <a:lnTo>
                      <a:pt x="585" y="1245"/>
                    </a:lnTo>
                    <a:lnTo>
                      <a:pt x="570" y="1260"/>
                    </a:lnTo>
                    <a:lnTo>
                      <a:pt x="555" y="1275"/>
                    </a:lnTo>
                    <a:lnTo>
                      <a:pt x="540" y="1290"/>
                    </a:lnTo>
                    <a:lnTo>
                      <a:pt x="525" y="1305"/>
                    </a:lnTo>
                    <a:lnTo>
                      <a:pt x="510" y="1320"/>
                    </a:lnTo>
                    <a:lnTo>
                      <a:pt x="495" y="1335"/>
                    </a:lnTo>
                    <a:lnTo>
                      <a:pt x="480" y="1350"/>
                    </a:lnTo>
                    <a:lnTo>
                      <a:pt x="465" y="1365"/>
                    </a:lnTo>
                    <a:lnTo>
                      <a:pt x="450" y="1380"/>
                    </a:lnTo>
                    <a:lnTo>
                      <a:pt x="435" y="1395"/>
                    </a:lnTo>
                    <a:lnTo>
                      <a:pt x="435" y="1410"/>
                    </a:lnTo>
                    <a:lnTo>
                      <a:pt x="420" y="1425"/>
                    </a:lnTo>
                    <a:lnTo>
                      <a:pt x="405" y="1440"/>
                    </a:lnTo>
                    <a:lnTo>
                      <a:pt x="390" y="1455"/>
                    </a:lnTo>
                    <a:lnTo>
                      <a:pt x="375" y="1470"/>
                    </a:lnTo>
                    <a:lnTo>
                      <a:pt x="375" y="1485"/>
                    </a:lnTo>
                    <a:lnTo>
                      <a:pt x="360" y="1500"/>
                    </a:lnTo>
                    <a:lnTo>
                      <a:pt x="345" y="1515"/>
                    </a:lnTo>
                    <a:lnTo>
                      <a:pt x="345" y="1530"/>
                    </a:lnTo>
                    <a:lnTo>
                      <a:pt x="330" y="1545"/>
                    </a:lnTo>
                    <a:lnTo>
                      <a:pt x="315" y="1560"/>
                    </a:lnTo>
                    <a:lnTo>
                      <a:pt x="315" y="1575"/>
                    </a:lnTo>
                    <a:lnTo>
                      <a:pt x="300" y="1590"/>
                    </a:lnTo>
                    <a:lnTo>
                      <a:pt x="285" y="1605"/>
                    </a:lnTo>
                    <a:lnTo>
                      <a:pt x="285" y="1620"/>
                    </a:lnTo>
                    <a:lnTo>
                      <a:pt x="270" y="1635"/>
                    </a:lnTo>
                    <a:lnTo>
                      <a:pt x="270" y="1650"/>
                    </a:lnTo>
                    <a:lnTo>
                      <a:pt x="255" y="1665"/>
                    </a:lnTo>
                    <a:lnTo>
                      <a:pt x="240" y="1680"/>
                    </a:lnTo>
                    <a:lnTo>
                      <a:pt x="240" y="1695"/>
                    </a:lnTo>
                    <a:lnTo>
                      <a:pt x="225" y="1710"/>
                    </a:lnTo>
                    <a:lnTo>
                      <a:pt x="225" y="1725"/>
                    </a:lnTo>
                    <a:lnTo>
                      <a:pt x="210" y="1740"/>
                    </a:lnTo>
                    <a:lnTo>
                      <a:pt x="210" y="1755"/>
                    </a:lnTo>
                    <a:lnTo>
                      <a:pt x="195" y="1770"/>
                    </a:lnTo>
                    <a:lnTo>
                      <a:pt x="195" y="1785"/>
                    </a:lnTo>
                    <a:lnTo>
                      <a:pt x="180" y="1800"/>
                    </a:lnTo>
                    <a:lnTo>
                      <a:pt x="180" y="1815"/>
                    </a:lnTo>
                    <a:lnTo>
                      <a:pt x="165" y="1830"/>
                    </a:lnTo>
                    <a:lnTo>
                      <a:pt x="165" y="1845"/>
                    </a:lnTo>
                    <a:lnTo>
                      <a:pt x="150" y="1860"/>
                    </a:lnTo>
                    <a:lnTo>
                      <a:pt x="150" y="1875"/>
                    </a:lnTo>
                    <a:lnTo>
                      <a:pt x="150" y="1890"/>
                    </a:lnTo>
                    <a:lnTo>
                      <a:pt x="135" y="1905"/>
                    </a:lnTo>
                    <a:lnTo>
                      <a:pt x="135" y="1920"/>
                    </a:lnTo>
                    <a:lnTo>
                      <a:pt x="120" y="1935"/>
                    </a:lnTo>
                    <a:lnTo>
                      <a:pt x="120" y="1950"/>
                    </a:lnTo>
                    <a:lnTo>
                      <a:pt x="105" y="1965"/>
                    </a:lnTo>
                    <a:lnTo>
                      <a:pt x="105" y="1980"/>
                    </a:lnTo>
                    <a:lnTo>
                      <a:pt x="105" y="1995"/>
                    </a:lnTo>
                    <a:lnTo>
                      <a:pt x="90" y="2010"/>
                    </a:lnTo>
                    <a:lnTo>
                      <a:pt x="90" y="2025"/>
                    </a:lnTo>
                    <a:lnTo>
                      <a:pt x="90" y="2040"/>
                    </a:lnTo>
                    <a:lnTo>
                      <a:pt x="75" y="2055"/>
                    </a:lnTo>
                    <a:lnTo>
                      <a:pt x="75" y="2070"/>
                    </a:lnTo>
                    <a:lnTo>
                      <a:pt x="75" y="2085"/>
                    </a:lnTo>
                    <a:lnTo>
                      <a:pt x="75" y="2100"/>
                    </a:lnTo>
                    <a:lnTo>
                      <a:pt x="60" y="2115"/>
                    </a:lnTo>
                    <a:lnTo>
                      <a:pt x="60" y="2130"/>
                    </a:lnTo>
                    <a:lnTo>
                      <a:pt x="60" y="2145"/>
                    </a:lnTo>
                    <a:lnTo>
                      <a:pt x="45" y="2160"/>
                    </a:lnTo>
                    <a:lnTo>
                      <a:pt x="45" y="2175"/>
                    </a:lnTo>
                    <a:lnTo>
                      <a:pt x="45" y="2190"/>
                    </a:lnTo>
                    <a:lnTo>
                      <a:pt x="45" y="2205"/>
                    </a:lnTo>
                    <a:lnTo>
                      <a:pt x="45" y="2220"/>
                    </a:lnTo>
                    <a:lnTo>
                      <a:pt x="30" y="2235"/>
                    </a:lnTo>
                    <a:lnTo>
                      <a:pt x="30" y="2250"/>
                    </a:lnTo>
                    <a:lnTo>
                      <a:pt x="30" y="2265"/>
                    </a:lnTo>
                    <a:lnTo>
                      <a:pt x="30" y="2280"/>
                    </a:lnTo>
                    <a:lnTo>
                      <a:pt x="30" y="2295"/>
                    </a:lnTo>
                    <a:lnTo>
                      <a:pt x="15" y="2310"/>
                    </a:lnTo>
                    <a:lnTo>
                      <a:pt x="15" y="2325"/>
                    </a:lnTo>
                    <a:lnTo>
                      <a:pt x="15" y="2340"/>
                    </a:lnTo>
                    <a:lnTo>
                      <a:pt x="15" y="2355"/>
                    </a:lnTo>
                    <a:lnTo>
                      <a:pt x="15" y="2370"/>
                    </a:lnTo>
                    <a:lnTo>
                      <a:pt x="15" y="2385"/>
                    </a:lnTo>
                    <a:lnTo>
                      <a:pt x="15" y="2400"/>
                    </a:lnTo>
                    <a:lnTo>
                      <a:pt x="15" y="2415"/>
                    </a:lnTo>
                    <a:lnTo>
                      <a:pt x="0" y="2430"/>
                    </a:lnTo>
                    <a:lnTo>
                      <a:pt x="0" y="2445"/>
                    </a:lnTo>
                    <a:lnTo>
                      <a:pt x="0" y="2460"/>
                    </a:lnTo>
                    <a:lnTo>
                      <a:pt x="0" y="2475"/>
                    </a:lnTo>
                    <a:lnTo>
                      <a:pt x="0" y="2490"/>
                    </a:lnTo>
                    <a:lnTo>
                      <a:pt x="0" y="2505"/>
                    </a:lnTo>
                    <a:lnTo>
                      <a:pt x="0" y="2520"/>
                    </a:lnTo>
                    <a:lnTo>
                      <a:pt x="0" y="2535"/>
                    </a:lnTo>
                    <a:lnTo>
                      <a:pt x="0" y="2550"/>
                    </a:lnTo>
                    <a:lnTo>
                      <a:pt x="0" y="2565"/>
                    </a:lnTo>
                    <a:lnTo>
                      <a:pt x="0" y="2580"/>
                    </a:lnTo>
                    <a:lnTo>
                      <a:pt x="0" y="2595"/>
                    </a:lnTo>
                    <a:lnTo>
                      <a:pt x="0" y="2610"/>
                    </a:lnTo>
                    <a:lnTo>
                      <a:pt x="0" y="2625"/>
                    </a:lnTo>
                    <a:lnTo>
                      <a:pt x="0" y="2641"/>
                    </a:lnTo>
                    <a:lnTo>
                      <a:pt x="0" y="2656"/>
                    </a:lnTo>
                    <a:lnTo>
                      <a:pt x="0" y="2671"/>
                    </a:lnTo>
                    <a:lnTo>
                      <a:pt x="0" y="2686"/>
                    </a:lnTo>
                    <a:lnTo>
                      <a:pt x="0" y="2701"/>
                    </a:lnTo>
                    <a:lnTo>
                      <a:pt x="0" y="2716"/>
                    </a:lnTo>
                    <a:lnTo>
                      <a:pt x="0" y="2731"/>
                    </a:lnTo>
                    <a:lnTo>
                      <a:pt x="0" y="2746"/>
                    </a:lnTo>
                    <a:lnTo>
                      <a:pt x="15" y="2761"/>
                    </a:lnTo>
                    <a:lnTo>
                      <a:pt x="15" y="2776"/>
                    </a:lnTo>
                    <a:lnTo>
                      <a:pt x="15" y="2791"/>
                    </a:lnTo>
                    <a:lnTo>
                      <a:pt x="15" y="2806"/>
                    </a:lnTo>
                    <a:lnTo>
                      <a:pt x="15" y="2821"/>
                    </a:lnTo>
                    <a:lnTo>
                      <a:pt x="15" y="2836"/>
                    </a:lnTo>
                    <a:lnTo>
                      <a:pt x="15" y="2851"/>
                    </a:lnTo>
                    <a:lnTo>
                      <a:pt x="15" y="2866"/>
                    </a:lnTo>
                    <a:lnTo>
                      <a:pt x="30" y="2881"/>
                    </a:lnTo>
                    <a:lnTo>
                      <a:pt x="30" y="2896"/>
                    </a:lnTo>
                    <a:lnTo>
                      <a:pt x="30" y="2911"/>
                    </a:lnTo>
                    <a:lnTo>
                      <a:pt x="30" y="2926"/>
                    </a:lnTo>
                    <a:lnTo>
                      <a:pt x="30" y="2941"/>
                    </a:lnTo>
                    <a:lnTo>
                      <a:pt x="45" y="2956"/>
                    </a:lnTo>
                    <a:lnTo>
                      <a:pt x="45" y="2971"/>
                    </a:lnTo>
                    <a:lnTo>
                      <a:pt x="45" y="2986"/>
                    </a:lnTo>
                    <a:lnTo>
                      <a:pt x="45" y="3001"/>
                    </a:lnTo>
                    <a:lnTo>
                      <a:pt x="45" y="3016"/>
                    </a:lnTo>
                    <a:lnTo>
                      <a:pt x="60" y="3031"/>
                    </a:lnTo>
                    <a:lnTo>
                      <a:pt x="60" y="3046"/>
                    </a:lnTo>
                    <a:lnTo>
                      <a:pt x="60" y="3061"/>
                    </a:lnTo>
                    <a:lnTo>
                      <a:pt x="60" y="3076"/>
                    </a:lnTo>
                    <a:lnTo>
                      <a:pt x="75" y="3091"/>
                    </a:lnTo>
                    <a:lnTo>
                      <a:pt x="75" y="3106"/>
                    </a:lnTo>
                    <a:lnTo>
                      <a:pt x="75" y="3121"/>
                    </a:lnTo>
                    <a:lnTo>
                      <a:pt x="90" y="3136"/>
                    </a:lnTo>
                    <a:lnTo>
                      <a:pt x="90" y="3151"/>
                    </a:lnTo>
                    <a:lnTo>
                      <a:pt x="90" y="3166"/>
                    </a:lnTo>
                    <a:lnTo>
                      <a:pt x="105" y="3181"/>
                    </a:lnTo>
                    <a:lnTo>
                      <a:pt x="105" y="3196"/>
                    </a:lnTo>
                    <a:lnTo>
                      <a:pt x="105" y="3211"/>
                    </a:lnTo>
                    <a:lnTo>
                      <a:pt x="120" y="3226"/>
                    </a:lnTo>
                    <a:lnTo>
                      <a:pt x="120" y="3241"/>
                    </a:lnTo>
                    <a:lnTo>
                      <a:pt x="135" y="3256"/>
                    </a:lnTo>
                    <a:lnTo>
                      <a:pt x="135" y="3271"/>
                    </a:lnTo>
                    <a:lnTo>
                      <a:pt x="135" y="3286"/>
                    </a:lnTo>
                    <a:lnTo>
                      <a:pt x="150" y="3301"/>
                    </a:lnTo>
                    <a:lnTo>
                      <a:pt x="150" y="3316"/>
                    </a:lnTo>
                    <a:lnTo>
                      <a:pt x="165" y="3331"/>
                    </a:lnTo>
                    <a:lnTo>
                      <a:pt x="165" y="3346"/>
                    </a:lnTo>
                    <a:lnTo>
                      <a:pt x="180" y="3361"/>
                    </a:lnTo>
                    <a:lnTo>
                      <a:pt x="180" y="3376"/>
                    </a:lnTo>
                    <a:lnTo>
                      <a:pt x="180" y="3391"/>
                    </a:lnTo>
                    <a:lnTo>
                      <a:pt x="195" y="3406"/>
                    </a:lnTo>
                    <a:lnTo>
                      <a:pt x="195" y="3421"/>
                    </a:lnTo>
                    <a:lnTo>
                      <a:pt x="210" y="3436"/>
                    </a:lnTo>
                    <a:lnTo>
                      <a:pt x="210" y="3451"/>
                    </a:lnTo>
                    <a:lnTo>
                      <a:pt x="225" y="3466"/>
                    </a:lnTo>
                    <a:lnTo>
                      <a:pt x="240" y="3481"/>
                    </a:lnTo>
                    <a:lnTo>
                      <a:pt x="240" y="3496"/>
                    </a:lnTo>
                    <a:lnTo>
                      <a:pt x="255" y="3511"/>
                    </a:lnTo>
                    <a:lnTo>
                      <a:pt x="255" y="3526"/>
                    </a:lnTo>
                    <a:lnTo>
                      <a:pt x="270" y="3541"/>
                    </a:lnTo>
                    <a:lnTo>
                      <a:pt x="270" y="3556"/>
                    </a:lnTo>
                    <a:lnTo>
                      <a:pt x="285" y="3571"/>
                    </a:lnTo>
                    <a:lnTo>
                      <a:pt x="300" y="3586"/>
                    </a:lnTo>
                    <a:lnTo>
                      <a:pt x="300" y="3601"/>
                    </a:lnTo>
                    <a:lnTo>
                      <a:pt x="315" y="3616"/>
                    </a:lnTo>
                    <a:lnTo>
                      <a:pt x="330" y="3631"/>
                    </a:lnTo>
                    <a:lnTo>
                      <a:pt x="330" y="3646"/>
                    </a:lnTo>
                    <a:lnTo>
                      <a:pt x="345" y="3661"/>
                    </a:lnTo>
                    <a:lnTo>
                      <a:pt x="360" y="3676"/>
                    </a:lnTo>
                    <a:lnTo>
                      <a:pt x="360" y="3691"/>
                    </a:lnTo>
                    <a:lnTo>
                      <a:pt x="375" y="3706"/>
                    </a:lnTo>
                    <a:lnTo>
                      <a:pt x="390" y="3721"/>
                    </a:lnTo>
                    <a:lnTo>
                      <a:pt x="405" y="3736"/>
                    </a:lnTo>
                    <a:lnTo>
                      <a:pt x="405" y="3751"/>
                    </a:lnTo>
                    <a:lnTo>
                      <a:pt x="420" y="3766"/>
                    </a:lnTo>
                    <a:lnTo>
                      <a:pt x="435" y="3781"/>
                    </a:lnTo>
                    <a:lnTo>
                      <a:pt x="450" y="3796"/>
                    </a:lnTo>
                    <a:lnTo>
                      <a:pt x="450" y="3811"/>
                    </a:lnTo>
                    <a:lnTo>
                      <a:pt x="465" y="3826"/>
                    </a:lnTo>
                    <a:lnTo>
                      <a:pt x="480" y="3841"/>
                    </a:lnTo>
                    <a:lnTo>
                      <a:pt x="495" y="3856"/>
                    </a:lnTo>
                    <a:lnTo>
                      <a:pt x="510" y="3871"/>
                    </a:lnTo>
                    <a:lnTo>
                      <a:pt x="525" y="3886"/>
                    </a:lnTo>
                    <a:lnTo>
                      <a:pt x="540" y="3901"/>
                    </a:lnTo>
                    <a:lnTo>
                      <a:pt x="555" y="3916"/>
                    </a:lnTo>
                    <a:lnTo>
                      <a:pt x="555" y="3931"/>
                    </a:lnTo>
                    <a:lnTo>
                      <a:pt x="570" y="3946"/>
                    </a:lnTo>
                    <a:lnTo>
                      <a:pt x="585" y="3961"/>
                    </a:lnTo>
                    <a:lnTo>
                      <a:pt x="600" y="3976"/>
                    </a:lnTo>
                    <a:lnTo>
                      <a:pt x="615" y="3991"/>
                    </a:lnTo>
                    <a:lnTo>
                      <a:pt x="630" y="4006"/>
                    </a:lnTo>
                    <a:lnTo>
                      <a:pt x="645" y="4021"/>
                    </a:lnTo>
                    <a:lnTo>
                      <a:pt x="660" y="4036"/>
                    </a:lnTo>
                    <a:lnTo>
                      <a:pt x="675" y="4051"/>
                    </a:lnTo>
                    <a:lnTo>
                      <a:pt x="690" y="4066"/>
                    </a:lnTo>
                    <a:lnTo>
                      <a:pt x="705" y="4081"/>
                    </a:lnTo>
                    <a:lnTo>
                      <a:pt x="720" y="4096"/>
                    </a:lnTo>
                    <a:lnTo>
                      <a:pt x="735" y="4111"/>
                    </a:lnTo>
                    <a:lnTo>
                      <a:pt x="750" y="4126"/>
                    </a:lnTo>
                    <a:lnTo>
                      <a:pt x="765" y="4141"/>
                    </a:lnTo>
                    <a:lnTo>
                      <a:pt x="780" y="4156"/>
                    </a:lnTo>
                    <a:lnTo>
                      <a:pt x="795" y="4156"/>
                    </a:lnTo>
                    <a:lnTo>
                      <a:pt x="810" y="4171"/>
                    </a:lnTo>
                    <a:lnTo>
                      <a:pt x="825" y="4186"/>
                    </a:lnTo>
                    <a:lnTo>
                      <a:pt x="840" y="4201"/>
                    </a:lnTo>
                    <a:lnTo>
                      <a:pt x="855" y="4216"/>
                    </a:lnTo>
                    <a:lnTo>
                      <a:pt x="870" y="4216"/>
                    </a:lnTo>
                    <a:lnTo>
                      <a:pt x="885" y="4231"/>
                    </a:lnTo>
                    <a:lnTo>
                      <a:pt x="900" y="4246"/>
                    </a:lnTo>
                    <a:lnTo>
                      <a:pt x="915" y="4261"/>
                    </a:lnTo>
                    <a:lnTo>
                      <a:pt x="930" y="4261"/>
                    </a:lnTo>
                    <a:lnTo>
                      <a:pt x="945" y="4276"/>
                    </a:lnTo>
                    <a:lnTo>
                      <a:pt x="960" y="4291"/>
                    </a:lnTo>
                    <a:lnTo>
                      <a:pt x="975" y="4291"/>
                    </a:lnTo>
                    <a:lnTo>
                      <a:pt x="990" y="4306"/>
                    </a:lnTo>
                    <a:lnTo>
                      <a:pt x="1005" y="4321"/>
                    </a:lnTo>
                    <a:lnTo>
                      <a:pt x="1020" y="4321"/>
                    </a:lnTo>
                    <a:lnTo>
                      <a:pt x="1035" y="4336"/>
                    </a:lnTo>
                    <a:lnTo>
                      <a:pt x="1050" y="4351"/>
                    </a:lnTo>
                    <a:lnTo>
                      <a:pt x="1065" y="4351"/>
                    </a:lnTo>
                    <a:lnTo>
                      <a:pt x="1080" y="4366"/>
                    </a:lnTo>
                    <a:lnTo>
                      <a:pt x="1095" y="4381"/>
                    </a:lnTo>
                    <a:lnTo>
                      <a:pt x="1110" y="4381"/>
                    </a:lnTo>
                    <a:lnTo>
                      <a:pt x="1125" y="4396"/>
                    </a:lnTo>
                    <a:lnTo>
                      <a:pt x="1140" y="4411"/>
                    </a:lnTo>
                    <a:lnTo>
                      <a:pt x="1155" y="4411"/>
                    </a:lnTo>
                    <a:lnTo>
                      <a:pt x="1170" y="4426"/>
                    </a:lnTo>
                    <a:lnTo>
                      <a:pt x="1185" y="4426"/>
                    </a:lnTo>
                    <a:lnTo>
                      <a:pt x="1200" y="4441"/>
                    </a:lnTo>
                    <a:lnTo>
                      <a:pt x="1215" y="4441"/>
                    </a:lnTo>
                    <a:lnTo>
                      <a:pt x="1230" y="4456"/>
                    </a:lnTo>
                    <a:lnTo>
                      <a:pt x="1245" y="4471"/>
                    </a:lnTo>
                    <a:lnTo>
                      <a:pt x="1260" y="4471"/>
                    </a:lnTo>
                    <a:lnTo>
                      <a:pt x="1275" y="4486"/>
                    </a:lnTo>
                    <a:lnTo>
                      <a:pt x="1290" y="4486"/>
                    </a:lnTo>
                    <a:lnTo>
                      <a:pt x="1305" y="4501"/>
                    </a:lnTo>
                    <a:lnTo>
                      <a:pt x="1320" y="4501"/>
                    </a:lnTo>
                    <a:lnTo>
                      <a:pt x="1335" y="4516"/>
                    </a:lnTo>
                    <a:lnTo>
                      <a:pt x="1350" y="4516"/>
                    </a:lnTo>
                    <a:lnTo>
                      <a:pt x="1365" y="4531"/>
                    </a:lnTo>
                    <a:lnTo>
                      <a:pt x="1380" y="4531"/>
                    </a:lnTo>
                    <a:lnTo>
                      <a:pt x="1395" y="4546"/>
                    </a:lnTo>
                    <a:lnTo>
                      <a:pt x="1410" y="4546"/>
                    </a:lnTo>
                    <a:lnTo>
                      <a:pt x="1425" y="4561"/>
                    </a:lnTo>
                    <a:lnTo>
                      <a:pt x="1440" y="4561"/>
                    </a:lnTo>
                    <a:lnTo>
                      <a:pt x="1455" y="4561"/>
                    </a:lnTo>
                    <a:lnTo>
                      <a:pt x="1470" y="4576"/>
                    </a:lnTo>
                    <a:lnTo>
                      <a:pt x="1485" y="4576"/>
                    </a:lnTo>
                    <a:lnTo>
                      <a:pt x="1500" y="4591"/>
                    </a:lnTo>
                    <a:lnTo>
                      <a:pt x="1515" y="4591"/>
                    </a:lnTo>
                    <a:lnTo>
                      <a:pt x="1530" y="4606"/>
                    </a:lnTo>
                    <a:lnTo>
                      <a:pt x="1545" y="4606"/>
                    </a:lnTo>
                    <a:lnTo>
                      <a:pt x="1560" y="4606"/>
                    </a:lnTo>
                    <a:lnTo>
                      <a:pt x="1575" y="4621"/>
                    </a:lnTo>
                    <a:lnTo>
                      <a:pt x="1590" y="4621"/>
                    </a:lnTo>
                    <a:lnTo>
                      <a:pt x="1605" y="4636"/>
                    </a:lnTo>
                    <a:lnTo>
                      <a:pt x="1620" y="4636"/>
                    </a:lnTo>
                    <a:lnTo>
                      <a:pt x="1635" y="4636"/>
                    </a:lnTo>
                    <a:lnTo>
                      <a:pt x="1650" y="4651"/>
                    </a:lnTo>
                    <a:lnTo>
                      <a:pt x="1665" y="4651"/>
                    </a:lnTo>
                    <a:lnTo>
                      <a:pt x="1680" y="4666"/>
                    </a:lnTo>
                    <a:lnTo>
                      <a:pt x="1695" y="4666"/>
                    </a:lnTo>
                    <a:lnTo>
                      <a:pt x="1710" y="4666"/>
                    </a:lnTo>
                    <a:lnTo>
                      <a:pt x="1725" y="4681"/>
                    </a:lnTo>
                    <a:lnTo>
                      <a:pt x="1740" y="4681"/>
                    </a:lnTo>
                    <a:lnTo>
                      <a:pt x="1755" y="4681"/>
                    </a:lnTo>
                    <a:lnTo>
                      <a:pt x="1770" y="4696"/>
                    </a:lnTo>
                    <a:lnTo>
                      <a:pt x="1785" y="4696"/>
                    </a:lnTo>
                    <a:lnTo>
                      <a:pt x="1800" y="4696"/>
                    </a:lnTo>
                    <a:lnTo>
                      <a:pt x="1815" y="4711"/>
                    </a:lnTo>
                    <a:lnTo>
                      <a:pt x="1830" y="4711"/>
                    </a:lnTo>
                    <a:lnTo>
                      <a:pt x="1845" y="4711"/>
                    </a:lnTo>
                    <a:lnTo>
                      <a:pt x="1860" y="4726"/>
                    </a:lnTo>
                    <a:lnTo>
                      <a:pt x="1875" y="4726"/>
                    </a:lnTo>
                    <a:lnTo>
                      <a:pt x="1890" y="4726"/>
                    </a:lnTo>
                    <a:lnTo>
                      <a:pt x="1905" y="4726"/>
                    </a:lnTo>
                    <a:lnTo>
                      <a:pt x="1920" y="4741"/>
                    </a:lnTo>
                    <a:lnTo>
                      <a:pt x="1935" y="4741"/>
                    </a:lnTo>
                    <a:lnTo>
                      <a:pt x="1950" y="4741"/>
                    </a:lnTo>
                    <a:lnTo>
                      <a:pt x="1965" y="4756"/>
                    </a:lnTo>
                    <a:lnTo>
                      <a:pt x="1980" y="4756"/>
                    </a:lnTo>
                    <a:lnTo>
                      <a:pt x="1995" y="4756"/>
                    </a:lnTo>
                    <a:lnTo>
                      <a:pt x="2010" y="4756"/>
                    </a:lnTo>
                    <a:lnTo>
                      <a:pt x="2025" y="4771"/>
                    </a:lnTo>
                    <a:lnTo>
                      <a:pt x="2040" y="4771"/>
                    </a:lnTo>
                    <a:lnTo>
                      <a:pt x="2055" y="4771"/>
                    </a:lnTo>
                    <a:lnTo>
                      <a:pt x="2070" y="4771"/>
                    </a:lnTo>
                    <a:lnTo>
                      <a:pt x="2085" y="4786"/>
                    </a:lnTo>
                    <a:lnTo>
                      <a:pt x="2100" y="4786"/>
                    </a:lnTo>
                    <a:lnTo>
                      <a:pt x="2115" y="4786"/>
                    </a:lnTo>
                    <a:lnTo>
                      <a:pt x="2130" y="4786"/>
                    </a:lnTo>
                    <a:lnTo>
                      <a:pt x="2145" y="4786"/>
                    </a:lnTo>
                    <a:lnTo>
                      <a:pt x="2160" y="4801"/>
                    </a:lnTo>
                    <a:lnTo>
                      <a:pt x="2175" y="4801"/>
                    </a:lnTo>
                    <a:lnTo>
                      <a:pt x="2190" y="4801"/>
                    </a:lnTo>
                    <a:lnTo>
                      <a:pt x="2205" y="4801"/>
                    </a:lnTo>
                    <a:lnTo>
                      <a:pt x="2220" y="4801"/>
                    </a:lnTo>
                    <a:lnTo>
                      <a:pt x="2235" y="4816"/>
                    </a:lnTo>
                    <a:lnTo>
                      <a:pt x="2250" y="4816"/>
                    </a:lnTo>
                    <a:lnTo>
                      <a:pt x="2265" y="4816"/>
                    </a:lnTo>
                    <a:lnTo>
                      <a:pt x="2280" y="4816"/>
                    </a:lnTo>
                    <a:lnTo>
                      <a:pt x="2295" y="4816"/>
                    </a:lnTo>
                    <a:lnTo>
                      <a:pt x="2310" y="4831"/>
                    </a:lnTo>
                    <a:lnTo>
                      <a:pt x="2325" y="4831"/>
                    </a:lnTo>
                    <a:lnTo>
                      <a:pt x="2340" y="4831"/>
                    </a:lnTo>
                    <a:lnTo>
                      <a:pt x="2355" y="4831"/>
                    </a:lnTo>
                    <a:lnTo>
                      <a:pt x="2370" y="4831"/>
                    </a:lnTo>
                    <a:lnTo>
                      <a:pt x="2385" y="4831"/>
                    </a:lnTo>
                    <a:lnTo>
                      <a:pt x="2400" y="4831"/>
                    </a:lnTo>
                    <a:lnTo>
                      <a:pt x="2415" y="4846"/>
                    </a:lnTo>
                    <a:lnTo>
                      <a:pt x="2430" y="4846"/>
                    </a:lnTo>
                    <a:lnTo>
                      <a:pt x="2445" y="4846"/>
                    </a:lnTo>
                    <a:lnTo>
                      <a:pt x="2460" y="4846"/>
                    </a:lnTo>
                    <a:lnTo>
                      <a:pt x="2475" y="4846"/>
                    </a:lnTo>
                    <a:lnTo>
                      <a:pt x="2490" y="4846"/>
                    </a:lnTo>
                    <a:lnTo>
                      <a:pt x="2505" y="4846"/>
                    </a:lnTo>
                    <a:lnTo>
                      <a:pt x="2520" y="4846"/>
                    </a:lnTo>
                    <a:lnTo>
                      <a:pt x="2535" y="4861"/>
                    </a:lnTo>
                    <a:lnTo>
                      <a:pt x="2550" y="4861"/>
                    </a:lnTo>
                    <a:lnTo>
                      <a:pt x="2565" y="4861"/>
                    </a:lnTo>
                    <a:lnTo>
                      <a:pt x="2580" y="4861"/>
                    </a:lnTo>
                    <a:lnTo>
                      <a:pt x="2595" y="4861"/>
                    </a:lnTo>
                    <a:lnTo>
                      <a:pt x="2610" y="4861"/>
                    </a:lnTo>
                    <a:lnTo>
                      <a:pt x="2625" y="4861"/>
                    </a:lnTo>
                    <a:lnTo>
                      <a:pt x="2640" y="4861"/>
                    </a:lnTo>
                    <a:lnTo>
                      <a:pt x="2655" y="4861"/>
                    </a:lnTo>
                    <a:lnTo>
                      <a:pt x="2670" y="4861"/>
                    </a:lnTo>
                    <a:lnTo>
                      <a:pt x="2685" y="4861"/>
                    </a:lnTo>
                    <a:lnTo>
                      <a:pt x="2701" y="4861"/>
                    </a:lnTo>
                    <a:lnTo>
                      <a:pt x="2716" y="4861"/>
                    </a:lnTo>
                    <a:lnTo>
                      <a:pt x="2731" y="4876"/>
                    </a:lnTo>
                    <a:lnTo>
                      <a:pt x="2746" y="4876"/>
                    </a:lnTo>
                    <a:lnTo>
                      <a:pt x="2761" y="4876"/>
                    </a:lnTo>
                    <a:lnTo>
                      <a:pt x="2776" y="4876"/>
                    </a:lnTo>
                    <a:lnTo>
                      <a:pt x="2791" y="4876"/>
                    </a:lnTo>
                    <a:lnTo>
                      <a:pt x="2806" y="4876"/>
                    </a:lnTo>
                    <a:lnTo>
                      <a:pt x="2821" y="4876"/>
                    </a:lnTo>
                    <a:lnTo>
                      <a:pt x="2836" y="4876"/>
                    </a:lnTo>
                    <a:lnTo>
                      <a:pt x="2851" y="4876"/>
                    </a:lnTo>
                    <a:lnTo>
                      <a:pt x="2866" y="4876"/>
                    </a:lnTo>
                    <a:lnTo>
                      <a:pt x="2881" y="4876"/>
                    </a:lnTo>
                    <a:lnTo>
                      <a:pt x="2896" y="4876"/>
                    </a:lnTo>
                    <a:lnTo>
                      <a:pt x="2911" y="4876"/>
                    </a:lnTo>
                    <a:lnTo>
                      <a:pt x="2926" y="4876"/>
                    </a:lnTo>
                    <a:lnTo>
                      <a:pt x="2941" y="4876"/>
                    </a:lnTo>
                    <a:lnTo>
                      <a:pt x="2956" y="4876"/>
                    </a:lnTo>
                    <a:lnTo>
                      <a:pt x="2971" y="4876"/>
                    </a:lnTo>
                    <a:lnTo>
                      <a:pt x="2986" y="4876"/>
                    </a:lnTo>
                    <a:lnTo>
                      <a:pt x="3001" y="4876"/>
                    </a:lnTo>
                    <a:lnTo>
                      <a:pt x="3016" y="4876"/>
                    </a:lnTo>
                    <a:lnTo>
                      <a:pt x="3031" y="4876"/>
                    </a:lnTo>
                    <a:lnTo>
                      <a:pt x="3046" y="4876"/>
                    </a:lnTo>
                    <a:lnTo>
                      <a:pt x="3061" y="4876"/>
                    </a:lnTo>
                    <a:lnTo>
                      <a:pt x="3076" y="4876"/>
                    </a:lnTo>
                    <a:lnTo>
                      <a:pt x="3091" y="4876"/>
                    </a:lnTo>
                    <a:lnTo>
                      <a:pt x="3106" y="4876"/>
                    </a:lnTo>
                    <a:lnTo>
                      <a:pt x="3121" y="4876"/>
                    </a:lnTo>
                    <a:lnTo>
                      <a:pt x="3136" y="4861"/>
                    </a:lnTo>
                    <a:lnTo>
                      <a:pt x="3151" y="4861"/>
                    </a:lnTo>
                    <a:lnTo>
                      <a:pt x="3166" y="4861"/>
                    </a:lnTo>
                    <a:lnTo>
                      <a:pt x="3181" y="4861"/>
                    </a:lnTo>
                    <a:lnTo>
                      <a:pt x="3196" y="4861"/>
                    </a:lnTo>
                    <a:lnTo>
                      <a:pt x="3211" y="4861"/>
                    </a:lnTo>
                    <a:lnTo>
                      <a:pt x="3226" y="4861"/>
                    </a:lnTo>
                    <a:lnTo>
                      <a:pt x="3241" y="4861"/>
                    </a:lnTo>
                    <a:lnTo>
                      <a:pt x="3256" y="4861"/>
                    </a:lnTo>
                    <a:lnTo>
                      <a:pt x="3271" y="4861"/>
                    </a:lnTo>
                    <a:lnTo>
                      <a:pt x="3286" y="4861"/>
                    </a:lnTo>
                    <a:lnTo>
                      <a:pt x="3301" y="4861"/>
                    </a:lnTo>
                    <a:lnTo>
                      <a:pt x="3316" y="4861"/>
                    </a:lnTo>
                    <a:lnTo>
                      <a:pt x="3331" y="4846"/>
                    </a:lnTo>
                    <a:lnTo>
                      <a:pt x="3346" y="4846"/>
                    </a:lnTo>
                    <a:lnTo>
                      <a:pt x="3361" y="4846"/>
                    </a:lnTo>
                    <a:lnTo>
                      <a:pt x="3376" y="4846"/>
                    </a:lnTo>
                    <a:lnTo>
                      <a:pt x="3391" y="4846"/>
                    </a:lnTo>
                    <a:lnTo>
                      <a:pt x="3406" y="4846"/>
                    </a:lnTo>
                    <a:lnTo>
                      <a:pt x="3421" y="4846"/>
                    </a:lnTo>
                    <a:lnTo>
                      <a:pt x="3436" y="4846"/>
                    </a:lnTo>
                    <a:lnTo>
                      <a:pt x="3451" y="4831"/>
                    </a:lnTo>
                    <a:lnTo>
                      <a:pt x="3466" y="4831"/>
                    </a:lnTo>
                    <a:lnTo>
                      <a:pt x="3481" y="4831"/>
                    </a:lnTo>
                    <a:lnTo>
                      <a:pt x="3496" y="4831"/>
                    </a:lnTo>
                    <a:lnTo>
                      <a:pt x="3511" y="4831"/>
                    </a:lnTo>
                    <a:lnTo>
                      <a:pt x="3526" y="4831"/>
                    </a:lnTo>
                    <a:lnTo>
                      <a:pt x="3541" y="4816"/>
                    </a:lnTo>
                    <a:lnTo>
                      <a:pt x="3556" y="4816"/>
                    </a:lnTo>
                    <a:lnTo>
                      <a:pt x="3571" y="4816"/>
                    </a:lnTo>
                    <a:lnTo>
                      <a:pt x="3586" y="4816"/>
                    </a:lnTo>
                    <a:lnTo>
                      <a:pt x="3601" y="4816"/>
                    </a:lnTo>
                    <a:lnTo>
                      <a:pt x="3616" y="4816"/>
                    </a:lnTo>
                    <a:lnTo>
                      <a:pt x="3631" y="4801"/>
                    </a:lnTo>
                    <a:lnTo>
                      <a:pt x="3646" y="4801"/>
                    </a:lnTo>
                    <a:lnTo>
                      <a:pt x="3661" y="4801"/>
                    </a:lnTo>
                    <a:lnTo>
                      <a:pt x="3676" y="4801"/>
                    </a:lnTo>
                    <a:lnTo>
                      <a:pt x="3691" y="4801"/>
                    </a:lnTo>
                    <a:lnTo>
                      <a:pt x="3706" y="4786"/>
                    </a:lnTo>
                    <a:lnTo>
                      <a:pt x="3721" y="4786"/>
                    </a:lnTo>
                    <a:lnTo>
                      <a:pt x="3736" y="4786"/>
                    </a:lnTo>
                    <a:lnTo>
                      <a:pt x="3751" y="4786"/>
                    </a:lnTo>
                    <a:lnTo>
                      <a:pt x="3766" y="4771"/>
                    </a:lnTo>
                    <a:lnTo>
                      <a:pt x="3781" y="4771"/>
                    </a:lnTo>
                    <a:lnTo>
                      <a:pt x="3796" y="4771"/>
                    </a:lnTo>
                    <a:lnTo>
                      <a:pt x="3811" y="4771"/>
                    </a:lnTo>
                    <a:lnTo>
                      <a:pt x="3826" y="4771"/>
                    </a:lnTo>
                    <a:lnTo>
                      <a:pt x="3841" y="4756"/>
                    </a:lnTo>
                    <a:lnTo>
                      <a:pt x="3856" y="4756"/>
                    </a:lnTo>
                    <a:lnTo>
                      <a:pt x="3871" y="4756"/>
                    </a:lnTo>
                    <a:lnTo>
                      <a:pt x="3886" y="4741"/>
                    </a:lnTo>
                    <a:lnTo>
                      <a:pt x="3901" y="4741"/>
                    </a:lnTo>
                    <a:lnTo>
                      <a:pt x="3916" y="4741"/>
                    </a:lnTo>
                    <a:lnTo>
                      <a:pt x="3931" y="4741"/>
                    </a:lnTo>
                    <a:lnTo>
                      <a:pt x="3946" y="4726"/>
                    </a:lnTo>
                    <a:lnTo>
                      <a:pt x="3961" y="4726"/>
                    </a:lnTo>
                    <a:lnTo>
                      <a:pt x="3976" y="4726"/>
                    </a:lnTo>
                    <a:lnTo>
                      <a:pt x="3991" y="4726"/>
                    </a:lnTo>
                    <a:lnTo>
                      <a:pt x="4006" y="4711"/>
                    </a:lnTo>
                    <a:lnTo>
                      <a:pt x="4021" y="4711"/>
                    </a:lnTo>
                    <a:lnTo>
                      <a:pt x="4036" y="4711"/>
                    </a:lnTo>
                    <a:lnTo>
                      <a:pt x="4051" y="4696"/>
                    </a:lnTo>
                    <a:lnTo>
                      <a:pt x="4066" y="4696"/>
                    </a:lnTo>
                    <a:lnTo>
                      <a:pt x="4081" y="4696"/>
                    </a:lnTo>
                    <a:lnTo>
                      <a:pt x="4096" y="4681"/>
                    </a:lnTo>
                    <a:lnTo>
                      <a:pt x="4111" y="4681"/>
                    </a:lnTo>
                    <a:lnTo>
                      <a:pt x="4126" y="4681"/>
                    </a:lnTo>
                    <a:lnTo>
                      <a:pt x="4141" y="4666"/>
                    </a:lnTo>
                    <a:lnTo>
                      <a:pt x="4156" y="4666"/>
                    </a:lnTo>
                    <a:lnTo>
                      <a:pt x="4171" y="4666"/>
                    </a:lnTo>
                    <a:lnTo>
                      <a:pt x="4186" y="4651"/>
                    </a:lnTo>
                    <a:lnTo>
                      <a:pt x="4201" y="4651"/>
                    </a:lnTo>
                    <a:lnTo>
                      <a:pt x="4216" y="4636"/>
                    </a:lnTo>
                    <a:lnTo>
                      <a:pt x="4231" y="4636"/>
                    </a:lnTo>
                    <a:lnTo>
                      <a:pt x="4246" y="4636"/>
                    </a:lnTo>
                    <a:lnTo>
                      <a:pt x="4261" y="4621"/>
                    </a:lnTo>
                    <a:lnTo>
                      <a:pt x="4276" y="4621"/>
                    </a:lnTo>
                    <a:lnTo>
                      <a:pt x="4291" y="4606"/>
                    </a:lnTo>
                    <a:lnTo>
                      <a:pt x="4306" y="4606"/>
                    </a:lnTo>
                    <a:lnTo>
                      <a:pt x="4321" y="4606"/>
                    </a:lnTo>
                    <a:lnTo>
                      <a:pt x="4336" y="4591"/>
                    </a:lnTo>
                    <a:lnTo>
                      <a:pt x="4351" y="4591"/>
                    </a:lnTo>
                    <a:lnTo>
                      <a:pt x="4366" y="4576"/>
                    </a:lnTo>
                    <a:lnTo>
                      <a:pt x="4381" y="4576"/>
                    </a:lnTo>
                    <a:lnTo>
                      <a:pt x="4396" y="4576"/>
                    </a:lnTo>
                    <a:lnTo>
                      <a:pt x="4411" y="4561"/>
                    </a:lnTo>
                    <a:lnTo>
                      <a:pt x="4426" y="4561"/>
                    </a:lnTo>
                    <a:lnTo>
                      <a:pt x="4441" y="4546"/>
                    </a:lnTo>
                    <a:lnTo>
                      <a:pt x="4456" y="4546"/>
                    </a:lnTo>
                    <a:lnTo>
                      <a:pt x="4471" y="4531"/>
                    </a:lnTo>
                    <a:lnTo>
                      <a:pt x="4486" y="4531"/>
                    </a:lnTo>
                    <a:lnTo>
                      <a:pt x="4501" y="4516"/>
                    </a:lnTo>
                    <a:lnTo>
                      <a:pt x="4516" y="4516"/>
                    </a:lnTo>
                    <a:lnTo>
                      <a:pt x="4531" y="4501"/>
                    </a:lnTo>
                    <a:lnTo>
                      <a:pt x="4546" y="4501"/>
                    </a:lnTo>
                    <a:lnTo>
                      <a:pt x="4561" y="4486"/>
                    </a:lnTo>
                    <a:lnTo>
                      <a:pt x="4576" y="4486"/>
                    </a:lnTo>
                    <a:lnTo>
                      <a:pt x="4591" y="4471"/>
                    </a:lnTo>
                    <a:lnTo>
                      <a:pt x="4606" y="4471"/>
                    </a:lnTo>
                    <a:lnTo>
                      <a:pt x="4621" y="4456"/>
                    </a:lnTo>
                    <a:lnTo>
                      <a:pt x="4636" y="4456"/>
                    </a:lnTo>
                    <a:lnTo>
                      <a:pt x="4651" y="4441"/>
                    </a:lnTo>
                    <a:lnTo>
                      <a:pt x="4666" y="4441"/>
                    </a:lnTo>
                    <a:lnTo>
                      <a:pt x="4681" y="4426"/>
                    </a:lnTo>
                    <a:lnTo>
                      <a:pt x="4696" y="4411"/>
                    </a:lnTo>
                    <a:lnTo>
                      <a:pt x="4711" y="4411"/>
                    </a:lnTo>
                    <a:lnTo>
                      <a:pt x="4726" y="4396"/>
                    </a:lnTo>
                    <a:lnTo>
                      <a:pt x="4741" y="4396"/>
                    </a:lnTo>
                    <a:lnTo>
                      <a:pt x="4756" y="4381"/>
                    </a:lnTo>
                    <a:lnTo>
                      <a:pt x="4771" y="4366"/>
                    </a:lnTo>
                    <a:lnTo>
                      <a:pt x="4786" y="4366"/>
                    </a:lnTo>
                    <a:lnTo>
                      <a:pt x="4801" y="4351"/>
                    </a:lnTo>
                    <a:lnTo>
                      <a:pt x="4816" y="4351"/>
                    </a:lnTo>
                    <a:lnTo>
                      <a:pt x="4831" y="4336"/>
                    </a:lnTo>
                    <a:lnTo>
                      <a:pt x="4846" y="4321"/>
                    </a:lnTo>
                    <a:lnTo>
                      <a:pt x="4861" y="4321"/>
                    </a:lnTo>
                    <a:lnTo>
                      <a:pt x="4876" y="4306"/>
                    </a:lnTo>
                    <a:lnTo>
                      <a:pt x="4891" y="4291"/>
                    </a:lnTo>
                    <a:lnTo>
                      <a:pt x="4906" y="4291"/>
                    </a:lnTo>
                    <a:lnTo>
                      <a:pt x="4921" y="4276"/>
                    </a:lnTo>
                    <a:lnTo>
                      <a:pt x="4936" y="4261"/>
                    </a:lnTo>
                    <a:lnTo>
                      <a:pt x="4951" y="4246"/>
                    </a:lnTo>
                    <a:lnTo>
                      <a:pt x="4966" y="4246"/>
                    </a:lnTo>
                    <a:lnTo>
                      <a:pt x="4981" y="4231"/>
                    </a:lnTo>
                    <a:lnTo>
                      <a:pt x="4996" y="4216"/>
                    </a:lnTo>
                    <a:lnTo>
                      <a:pt x="5011" y="4201"/>
                    </a:lnTo>
                    <a:lnTo>
                      <a:pt x="5026" y="4201"/>
                    </a:lnTo>
                    <a:lnTo>
                      <a:pt x="5041" y="4186"/>
                    </a:lnTo>
                    <a:lnTo>
                      <a:pt x="5056" y="4171"/>
                    </a:lnTo>
                    <a:lnTo>
                      <a:pt x="5071" y="4156"/>
                    </a:lnTo>
                    <a:lnTo>
                      <a:pt x="5086" y="4156"/>
                    </a:lnTo>
                    <a:lnTo>
                      <a:pt x="5101" y="4141"/>
                    </a:lnTo>
                    <a:lnTo>
                      <a:pt x="5116" y="4126"/>
                    </a:lnTo>
                    <a:lnTo>
                      <a:pt x="5131" y="4111"/>
                    </a:lnTo>
                    <a:lnTo>
                      <a:pt x="5146" y="4096"/>
                    </a:lnTo>
                    <a:lnTo>
                      <a:pt x="5161" y="4081"/>
                    </a:lnTo>
                    <a:lnTo>
                      <a:pt x="5176" y="4066"/>
                    </a:lnTo>
                    <a:lnTo>
                      <a:pt x="5191" y="4066"/>
                    </a:lnTo>
                    <a:lnTo>
                      <a:pt x="5206" y="4051"/>
                    </a:lnTo>
                    <a:lnTo>
                      <a:pt x="5221" y="4036"/>
                    </a:lnTo>
                    <a:lnTo>
                      <a:pt x="5236" y="4021"/>
                    </a:lnTo>
                    <a:lnTo>
                      <a:pt x="5251" y="4006"/>
                    </a:lnTo>
                    <a:lnTo>
                      <a:pt x="5266" y="3991"/>
                    </a:lnTo>
                    <a:lnTo>
                      <a:pt x="5281" y="3976"/>
                    </a:lnTo>
                    <a:lnTo>
                      <a:pt x="5296" y="3961"/>
                    </a:lnTo>
                    <a:lnTo>
                      <a:pt x="5311" y="3946"/>
                    </a:lnTo>
                    <a:lnTo>
                      <a:pt x="5326" y="3931"/>
                    </a:lnTo>
                    <a:lnTo>
                      <a:pt x="5341" y="3916"/>
                    </a:lnTo>
                    <a:lnTo>
                      <a:pt x="5356" y="3901"/>
                    </a:lnTo>
                    <a:lnTo>
                      <a:pt x="5371" y="3886"/>
                    </a:lnTo>
                    <a:lnTo>
                      <a:pt x="5386" y="3871"/>
                    </a:lnTo>
                    <a:lnTo>
                      <a:pt x="5401" y="3856"/>
                    </a:lnTo>
                    <a:lnTo>
                      <a:pt x="5416" y="3841"/>
                    </a:lnTo>
                    <a:lnTo>
                      <a:pt x="5431" y="3826"/>
                    </a:lnTo>
                    <a:lnTo>
                      <a:pt x="5446" y="3811"/>
                    </a:lnTo>
                    <a:lnTo>
                      <a:pt x="5461" y="3796"/>
                    </a:lnTo>
                    <a:lnTo>
                      <a:pt x="5476" y="3781"/>
                    </a:lnTo>
                    <a:lnTo>
                      <a:pt x="5476" y="3766"/>
                    </a:lnTo>
                    <a:lnTo>
                      <a:pt x="5491" y="3751"/>
                    </a:lnTo>
                    <a:lnTo>
                      <a:pt x="5506" y="3736"/>
                    </a:lnTo>
                    <a:lnTo>
                      <a:pt x="5521" y="3721"/>
                    </a:lnTo>
                    <a:lnTo>
                      <a:pt x="5521" y="3706"/>
                    </a:lnTo>
                    <a:lnTo>
                      <a:pt x="5536" y="3691"/>
                    </a:lnTo>
                    <a:lnTo>
                      <a:pt x="5551" y="3676"/>
                    </a:lnTo>
                    <a:lnTo>
                      <a:pt x="5566" y="3661"/>
                    </a:lnTo>
                    <a:lnTo>
                      <a:pt x="5566" y="3646"/>
                    </a:lnTo>
                    <a:lnTo>
                      <a:pt x="5581" y="3631"/>
                    </a:lnTo>
                    <a:lnTo>
                      <a:pt x="5596" y="3616"/>
                    </a:lnTo>
                    <a:lnTo>
                      <a:pt x="5596" y="3601"/>
                    </a:lnTo>
                    <a:lnTo>
                      <a:pt x="5611" y="3586"/>
                    </a:lnTo>
                    <a:lnTo>
                      <a:pt x="5626" y="3571"/>
                    </a:lnTo>
                    <a:lnTo>
                      <a:pt x="5626" y="3556"/>
                    </a:lnTo>
                    <a:lnTo>
                      <a:pt x="5641" y="3541"/>
                    </a:lnTo>
                    <a:lnTo>
                      <a:pt x="5656" y="3526"/>
                    </a:lnTo>
                    <a:lnTo>
                      <a:pt x="5656" y="3511"/>
                    </a:lnTo>
                    <a:lnTo>
                      <a:pt x="5671" y="3496"/>
                    </a:lnTo>
                    <a:lnTo>
                      <a:pt x="5671" y="3481"/>
                    </a:lnTo>
                    <a:lnTo>
                      <a:pt x="5686" y="3466"/>
                    </a:lnTo>
                    <a:lnTo>
                      <a:pt x="5701" y="3451"/>
                    </a:lnTo>
                    <a:lnTo>
                      <a:pt x="5701" y="3436"/>
                    </a:lnTo>
                    <a:lnTo>
                      <a:pt x="5716" y="3421"/>
                    </a:lnTo>
                    <a:lnTo>
                      <a:pt x="5716" y="3406"/>
                    </a:lnTo>
                    <a:lnTo>
                      <a:pt x="5731" y="3391"/>
                    </a:lnTo>
                    <a:lnTo>
                      <a:pt x="5731" y="3376"/>
                    </a:lnTo>
                    <a:lnTo>
                      <a:pt x="5746" y="3361"/>
                    </a:lnTo>
                    <a:lnTo>
                      <a:pt x="5746" y="3346"/>
                    </a:lnTo>
                    <a:lnTo>
                      <a:pt x="5761" y="3331"/>
                    </a:lnTo>
                    <a:lnTo>
                      <a:pt x="5761" y="3316"/>
                    </a:lnTo>
                    <a:lnTo>
                      <a:pt x="5776" y="3301"/>
                    </a:lnTo>
                    <a:lnTo>
                      <a:pt x="5776" y="3286"/>
                    </a:lnTo>
                    <a:lnTo>
                      <a:pt x="5791" y="3271"/>
                    </a:lnTo>
                    <a:lnTo>
                      <a:pt x="5791" y="3256"/>
                    </a:lnTo>
                    <a:lnTo>
                      <a:pt x="5791" y="3241"/>
                    </a:lnTo>
                    <a:lnTo>
                      <a:pt x="5806" y="3226"/>
                    </a:lnTo>
                    <a:lnTo>
                      <a:pt x="5806" y="3211"/>
                    </a:lnTo>
                    <a:lnTo>
                      <a:pt x="5821" y="3196"/>
                    </a:lnTo>
                    <a:lnTo>
                      <a:pt x="5821" y="3181"/>
                    </a:lnTo>
                    <a:lnTo>
                      <a:pt x="5821" y="3166"/>
                    </a:lnTo>
                    <a:lnTo>
                      <a:pt x="5836" y="3151"/>
                    </a:lnTo>
                    <a:lnTo>
                      <a:pt x="5836" y="3136"/>
                    </a:lnTo>
                    <a:lnTo>
                      <a:pt x="5851" y="3121"/>
                    </a:lnTo>
                    <a:lnTo>
                      <a:pt x="5851" y="3106"/>
                    </a:lnTo>
                    <a:lnTo>
                      <a:pt x="5851" y="3091"/>
                    </a:lnTo>
                    <a:lnTo>
                      <a:pt x="5866" y="3076"/>
                    </a:lnTo>
                    <a:lnTo>
                      <a:pt x="5866" y="3061"/>
                    </a:lnTo>
                    <a:lnTo>
                      <a:pt x="5866" y="3046"/>
                    </a:lnTo>
                    <a:lnTo>
                      <a:pt x="5881" y="3031"/>
                    </a:lnTo>
                    <a:lnTo>
                      <a:pt x="5881" y="3016"/>
                    </a:lnTo>
                    <a:lnTo>
                      <a:pt x="5881" y="3001"/>
                    </a:lnTo>
                    <a:lnTo>
                      <a:pt x="5881" y="2986"/>
                    </a:lnTo>
                    <a:lnTo>
                      <a:pt x="5896" y="2971"/>
                    </a:lnTo>
                    <a:lnTo>
                      <a:pt x="5896" y="2956"/>
                    </a:lnTo>
                    <a:lnTo>
                      <a:pt x="5896" y="2941"/>
                    </a:lnTo>
                    <a:lnTo>
                      <a:pt x="5896" y="2926"/>
                    </a:lnTo>
                    <a:lnTo>
                      <a:pt x="5911" y="2911"/>
                    </a:lnTo>
                    <a:lnTo>
                      <a:pt x="5911" y="2896"/>
                    </a:lnTo>
                    <a:lnTo>
                      <a:pt x="5911" y="2881"/>
                    </a:lnTo>
                    <a:lnTo>
                      <a:pt x="5911" y="2866"/>
                    </a:lnTo>
                    <a:lnTo>
                      <a:pt x="5926" y="2851"/>
                    </a:lnTo>
                    <a:lnTo>
                      <a:pt x="5926" y="2836"/>
                    </a:lnTo>
                    <a:lnTo>
                      <a:pt x="5926" y="2821"/>
                    </a:lnTo>
                    <a:lnTo>
                      <a:pt x="5926" y="2806"/>
                    </a:lnTo>
                    <a:lnTo>
                      <a:pt x="5926" y="2791"/>
                    </a:lnTo>
                    <a:lnTo>
                      <a:pt x="5926" y="2776"/>
                    </a:lnTo>
                    <a:lnTo>
                      <a:pt x="5941" y="2761"/>
                    </a:lnTo>
                    <a:lnTo>
                      <a:pt x="5941" y="2746"/>
                    </a:lnTo>
                    <a:lnTo>
                      <a:pt x="5941" y="2731"/>
                    </a:lnTo>
                    <a:lnTo>
                      <a:pt x="5941" y="2716"/>
                    </a:lnTo>
                    <a:lnTo>
                      <a:pt x="5941" y="2701"/>
                    </a:lnTo>
                    <a:lnTo>
                      <a:pt x="5941" y="2686"/>
                    </a:lnTo>
                    <a:lnTo>
                      <a:pt x="5941" y="2671"/>
                    </a:lnTo>
                    <a:lnTo>
                      <a:pt x="5941" y="2656"/>
                    </a:lnTo>
                    <a:lnTo>
                      <a:pt x="5956" y="2641"/>
                    </a:lnTo>
                    <a:lnTo>
                      <a:pt x="5956" y="2625"/>
                    </a:lnTo>
                    <a:lnTo>
                      <a:pt x="5956" y="2610"/>
                    </a:lnTo>
                    <a:lnTo>
                      <a:pt x="5956" y="2595"/>
                    </a:lnTo>
                    <a:lnTo>
                      <a:pt x="5956" y="2580"/>
                    </a:lnTo>
                    <a:lnTo>
                      <a:pt x="5956" y="2565"/>
                    </a:lnTo>
                    <a:lnTo>
                      <a:pt x="5956" y="2550"/>
                    </a:lnTo>
                    <a:lnTo>
                      <a:pt x="5956" y="2535"/>
                    </a:lnTo>
                    <a:lnTo>
                      <a:pt x="5956" y="2520"/>
                    </a:lnTo>
                    <a:lnTo>
                      <a:pt x="5956" y="2505"/>
                    </a:lnTo>
                    <a:lnTo>
                      <a:pt x="5956" y="2490"/>
                    </a:lnTo>
                    <a:lnTo>
                      <a:pt x="5956" y="2475"/>
                    </a:lnTo>
                    <a:lnTo>
                      <a:pt x="5956" y="2460"/>
                    </a:lnTo>
                    <a:lnTo>
                      <a:pt x="5956" y="2445"/>
                    </a:lnTo>
                    <a:lnTo>
                      <a:pt x="5956" y="2430"/>
                    </a:lnTo>
                    <a:lnTo>
                      <a:pt x="5956" y="2415"/>
                    </a:lnTo>
                    <a:lnTo>
                      <a:pt x="5956" y="2400"/>
                    </a:lnTo>
                    <a:lnTo>
                      <a:pt x="5956" y="2385"/>
                    </a:lnTo>
                    <a:lnTo>
                      <a:pt x="5956" y="2370"/>
                    </a:lnTo>
                    <a:lnTo>
                      <a:pt x="5956" y="2355"/>
                    </a:lnTo>
                    <a:lnTo>
                      <a:pt x="5956" y="2340"/>
                    </a:lnTo>
                    <a:lnTo>
                      <a:pt x="5956" y="2325"/>
                    </a:lnTo>
                    <a:lnTo>
                      <a:pt x="5956" y="2310"/>
                    </a:lnTo>
                    <a:lnTo>
                      <a:pt x="5956" y="2295"/>
                    </a:lnTo>
                    <a:lnTo>
                      <a:pt x="5941" y="2280"/>
                    </a:lnTo>
                    <a:lnTo>
                      <a:pt x="5941" y="2265"/>
                    </a:lnTo>
                    <a:lnTo>
                      <a:pt x="5941" y="2250"/>
                    </a:lnTo>
                    <a:lnTo>
                      <a:pt x="5941" y="2235"/>
                    </a:lnTo>
                    <a:lnTo>
                      <a:pt x="5941" y="2220"/>
                    </a:lnTo>
                    <a:lnTo>
                      <a:pt x="5941" y="2205"/>
                    </a:lnTo>
                    <a:lnTo>
                      <a:pt x="5941" y="2190"/>
                    </a:lnTo>
                    <a:lnTo>
                      <a:pt x="5941" y="2175"/>
                    </a:lnTo>
                    <a:lnTo>
                      <a:pt x="5926" y="2160"/>
                    </a:lnTo>
                    <a:lnTo>
                      <a:pt x="5926" y="2145"/>
                    </a:lnTo>
                    <a:lnTo>
                      <a:pt x="5926" y="2130"/>
                    </a:lnTo>
                    <a:lnTo>
                      <a:pt x="5926" y="2115"/>
                    </a:lnTo>
                    <a:lnTo>
                      <a:pt x="5926" y="2100"/>
                    </a:lnTo>
                    <a:lnTo>
                      <a:pt x="5926" y="2085"/>
                    </a:lnTo>
                    <a:lnTo>
                      <a:pt x="5911" y="2070"/>
                    </a:lnTo>
                    <a:lnTo>
                      <a:pt x="5911" y="2055"/>
                    </a:lnTo>
                    <a:lnTo>
                      <a:pt x="5911" y="2040"/>
                    </a:lnTo>
                    <a:lnTo>
                      <a:pt x="5911" y="2025"/>
                    </a:lnTo>
                    <a:lnTo>
                      <a:pt x="5896" y="2010"/>
                    </a:lnTo>
                    <a:lnTo>
                      <a:pt x="5896" y="1995"/>
                    </a:lnTo>
                    <a:lnTo>
                      <a:pt x="5896" y="1980"/>
                    </a:lnTo>
                    <a:lnTo>
                      <a:pt x="5896" y="1965"/>
                    </a:lnTo>
                    <a:lnTo>
                      <a:pt x="5881" y="1950"/>
                    </a:lnTo>
                    <a:lnTo>
                      <a:pt x="5881" y="1935"/>
                    </a:lnTo>
                    <a:lnTo>
                      <a:pt x="5881" y="1920"/>
                    </a:lnTo>
                    <a:lnTo>
                      <a:pt x="5881" y="1905"/>
                    </a:lnTo>
                    <a:lnTo>
                      <a:pt x="5866" y="1890"/>
                    </a:lnTo>
                    <a:lnTo>
                      <a:pt x="5866" y="1875"/>
                    </a:lnTo>
                    <a:lnTo>
                      <a:pt x="5866" y="1860"/>
                    </a:lnTo>
                    <a:lnTo>
                      <a:pt x="5851" y="1845"/>
                    </a:lnTo>
                    <a:lnTo>
                      <a:pt x="5851" y="1830"/>
                    </a:lnTo>
                    <a:lnTo>
                      <a:pt x="5851" y="1815"/>
                    </a:lnTo>
                    <a:lnTo>
                      <a:pt x="5836" y="1800"/>
                    </a:lnTo>
                    <a:lnTo>
                      <a:pt x="5836" y="1785"/>
                    </a:lnTo>
                    <a:lnTo>
                      <a:pt x="5836" y="1770"/>
                    </a:lnTo>
                    <a:lnTo>
                      <a:pt x="5821" y="1755"/>
                    </a:lnTo>
                    <a:lnTo>
                      <a:pt x="5821" y="1740"/>
                    </a:lnTo>
                    <a:lnTo>
                      <a:pt x="5806" y="1725"/>
                    </a:lnTo>
                    <a:lnTo>
                      <a:pt x="5806" y="1710"/>
                    </a:lnTo>
                    <a:lnTo>
                      <a:pt x="5806" y="1695"/>
                    </a:lnTo>
                    <a:lnTo>
                      <a:pt x="5791" y="1680"/>
                    </a:lnTo>
                    <a:lnTo>
                      <a:pt x="5791" y="1665"/>
                    </a:lnTo>
                    <a:lnTo>
                      <a:pt x="5776" y="1650"/>
                    </a:lnTo>
                    <a:lnTo>
                      <a:pt x="5776" y="1635"/>
                    </a:lnTo>
                    <a:lnTo>
                      <a:pt x="5761" y="1620"/>
                    </a:lnTo>
                    <a:lnTo>
                      <a:pt x="5761" y="1605"/>
                    </a:lnTo>
                    <a:lnTo>
                      <a:pt x="5746" y="1590"/>
                    </a:lnTo>
                    <a:lnTo>
                      <a:pt x="5746" y="1575"/>
                    </a:lnTo>
                    <a:lnTo>
                      <a:pt x="5731" y="1560"/>
                    </a:lnTo>
                    <a:lnTo>
                      <a:pt x="5731" y="1545"/>
                    </a:lnTo>
                    <a:lnTo>
                      <a:pt x="5716" y="1530"/>
                    </a:lnTo>
                    <a:lnTo>
                      <a:pt x="5716" y="1515"/>
                    </a:lnTo>
                    <a:lnTo>
                      <a:pt x="5701" y="1500"/>
                    </a:lnTo>
                    <a:lnTo>
                      <a:pt x="5701" y="1485"/>
                    </a:lnTo>
                    <a:lnTo>
                      <a:pt x="5686" y="1470"/>
                    </a:lnTo>
                    <a:lnTo>
                      <a:pt x="5686" y="1455"/>
                    </a:lnTo>
                    <a:lnTo>
                      <a:pt x="5671" y="1440"/>
                    </a:lnTo>
                    <a:lnTo>
                      <a:pt x="5656" y="1425"/>
                    </a:lnTo>
                    <a:lnTo>
                      <a:pt x="5656" y="1410"/>
                    </a:lnTo>
                    <a:lnTo>
                      <a:pt x="5641" y="1395"/>
                    </a:lnTo>
                    <a:lnTo>
                      <a:pt x="5641" y="1380"/>
                    </a:lnTo>
                    <a:lnTo>
                      <a:pt x="5626" y="1365"/>
                    </a:lnTo>
                    <a:lnTo>
                      <a:pt x="5611" y="1350"/>
                    </a:lnTo>
                    <a:lnTo>
                      <a:pt x="5611" y="1335"/>
                    </a:lnTo>
                    <a:lnTo>
                      <a:pt x="5596" y="1320"/>
                    </a:lnTo>
                    <a:lnTo>
                      <a:pt x="5581" y="1305"/>
                    </a:lnTo>
                    <a:lnTo>
                      <a:pt x="5581" y="1290"/>
                    </a:lnTo>
                    <a:lnTo>
                      <a:pt x="5566" y="1275"/>
                    </a:lnTo>
                    <a:lnTo>
                      <a:pt x="5551" y="1260"/>
                    </a:lnTo>
                    <a:lnTo>
                      <a:pt x="5551" y="1245"/>
                    </a:lnTo>
                    <a:lnTo>
                      <a:pt x="5536" y="1230"/>
                    </a:lnTo>
                    <a:lnTo>
                      <a:pt x="5521" y="1215"/>
                    </a:lnTo>
                    <a:lnTo>
                      <a:pt x="5506" y="1200"/>
                    </a:lnTo>
                    <a:lnTo>
                      <a:pt x="5506" y="1185"/>
                    </a:lnTo>
                    <a:lnTo>
                      <a:pt x="5491" y="1170"/>
                    </a:lnTo>
                    <a:lnTo>
                      <a:pt x="5476" y="1155"/>
                    </a:lnTo>
                    <a:lnTo>
                      <a:pt x="5461" y="1140"/>
                    </a:lnTo>
                    <a:lnTo>
                      <a:pt x="5446" y="1125"/>
                    </a:lnTo>
                    <a:lnTo>
                      <a:pt x="5446" y="1110"/>
                    </a:lnTo>
                    <a:lnTo>
                      <a:pt x="5431" y="1095"/>
                    </a:lnTo>
                    <a:lnTo>
                      <a:pt x="5416" y="1080"/>
                    </a:lnTo>
                    <a:lnTo>
                      <a:pt x="5401" y="1065"/>
                    </a:lnTo>
                    <a:lnTo>
                      <a:pt x="5386" y="1050"/>
                    </a:lnTo>
                    <a:lnTo>
                      <a:pt x="5371" y="1035"/>
                    </a:lnTo>
                    <a:lnTo>
                      <a:pt x="5356" y="1020"/>
                    </a:lnTo>
                    <a:lnTo>
                      <a:pt x="5341" y="1005"/>
                    </a:lnTo>
                    <a:lnTo>
                      <a:pt x="5341" y="990"/>
                    </a:lnTo>
                    <a:lnTo>
                      <a:pt x="5326" y="975"/>
                    </a:lnTo>
                    <a:lnTo>
                      <a:pt x="5311" y="960"/>
                    </a:lnTo>
                    <a:lnTo>
                      <a:pt x="5296" y="945"/>
                    </a:lnTo>
                    <a:lnTo>
                      <a:pt x="5281" y="930"/>
                    </a:lnTo>
                    <a:lnTo>
                      <a:pt x="5266" y="915"/>
                    </a:lnTo>
                    <a:lnTo>
                      <a:pt x="5251" y="900"/>
                    </a:lnTo>
                    <a:lnTo>
                      <a:pt x="5236" y="885"/>
                    </a:lnTo>
                    <a:lnTo>
                      <a:pt x="5221" y="870"/>
                    </a:lnTo>
                    <a:lnTo>
                      <a:pt x="5206" y="855"/>
                    </a:lnTo>
                    <a:lnTo>
                      <a:pt x="5191" y="840"/>
                    </a:lnTo>
                    <a:lnTo>
                      <a:pt x="5176" y="825"/>
                    </a:lnTo>
                    <a:lnTo>
                      <a:pt x="5161" y="810"/>
                    </a:lnTo>
                    <a:lnTo>
                      <a:pt x="5146" y="795"/>
                    </a:lnTo>
                    <a:lnTo>
                      <a:pt x="5131" y="780"/>
                    </a:lnTo>
                    <a:lnTo>
                      <a:pt x="5116" y="765"/>
                    </a:lnTo>
                    <a:lnTo>
                      <a:pt x="5101" y="765"/>
                    </a:lnTo>
                    <a:lnTo>
                      <a:pt x="5086" y="750"/>
                    </a:lnTo>
                    <a:lnTo>
                      <a:pt x="5071" y="735"/>
                    </a:lnTo>
                    <a:lnTo>
                      <a:pt x="5056" y="720"/>
                    </a:lnTo>
                    <a:lnTo>
                      <a:pt x="5041" y="705"/>
                    </a:lnTo>
                    <a:lnTo>
                      <a:pt x="5026" y="705"/>
                    </a:lnTo>
                    <a:lnTo>
                      <a:pt x="5011" y="690"/>
                    </a:lnTo>
                    <a:lnTo>
                      <a:pt x="4996" y="675"/>
                    </a:lnTo>
                    <a:lnTo>
                      <a:pt x="4981" y="660"/>
                    </a:lnTo>
                    <a:lnTo>
                      <a:pt x="4966" y="645"/>
                    </a:lnTo>
                    <a:lnTo>
                      <a:pt x="4951" y="645"/>
                    </a:lnTo>
                    <a:lnTo>
                      <a:pt x="4936" y="630"/>
                    </a:lnTo>
                    <a:lnTo>
                      <a:pt x="4921" y="615"/>
                    </a:lnTo>
                    <a:lnTo>
                      <a:pt x="4906" y="615"/>
                    </a:lnTo>
                    <a:lnTo>
                      <a:pt x="4891" y="600"/>
                    </a:lnTo>
                    <a:lnTo>
                      <a:pt x="4876" y="585"/>
                    </a:lnTo>
                    <a:lnTo>
                      <a:pt x="4861" y="585"/>
                    </a:lnTo>
                    <a:lnTo>
                      <a:pt x="4846" y="570"/>
                    </a:lnTo>
                    <a:lnTo>
                      <a:pt x="4831" y="555"/>
                    </a:lnTo>
                    <a:lnTo>
                      <a:pt x="4816" y="555"/>
                    </a:lnTo>
                    <a:lnTo>
                      <a:pt x="4801" y="540"/>
                    </a:lnTo>
                    <a:lnTo>
                      <a:pt x="4786" y="525"/>
                    </a:lnTo>
                    <a:lnTo>
                      <a:pt x="4771" y="525"/>
                    </a:lnTo>
                    <a:lnTo>
                      <a:pt x="4756" y="510"/>
                    </a:lnTo>
                    <a:lnTo>
                      <a:pt x="4741" y="495"/>
                    </a:lnTo>
                    <a:lnTo>
                      <a:pt x="4726" y="495"/>
                    </a:lnTo>
                    <a:lnTo>
                      <a:pt x="4711" y="480"/>
                    </a:lnTo>
                    <a:lnTo>
                      <a:pt x="4696" y="480"/>
                    </a:lnTo>
                    <a:lnTo>
                      <a:pt x="4681" y="465"/>
                    </a:lnTo>
                    <a:lnTo>
                      <a:pt x="4666" y="450"/>
                    </a:lnTo>
                    <a:lnTo>
                      <a:pt x="4651" y="450"/>
                    </a:lnTo>
                    <a:lnTo>
                      <a:pt x="4636" y="435"/>
                    </a:lnTo>
                    <a:lnTo>
                      <a:pt x="4621" y="435"/>
                    </a:lnTo>
                    <a:lnTo>
                      <a:pt x="4606" y="420"/>
                    </a:lnTo>
                    <a:lnTo>
                      <a:pt x="4591" y="420"/>
                    </a:lnTo>
                    <a:lnTo>
                      <a:pt x="4576" y="405"/>
                    </a:lnTo>
                    <a:lnTo>
                      <a:pt x="4561" y="405"/>
                    </a:lnTo>
                    <a:lnTo>
                      <a:pt x="4546" y="390"/>
                    </a:lnTo>
                    <a:lnTo>
                      <a:pt x="4531" y="390"/>
                    </a:lnTo>
                    <a:lnTo>
                      <a:pt x="4516" y="375"/>
                    </a:lnTo>
                    <a:lnTo>
                      <a:pt x="4501" y="375"/>
                    </a:lnTo>
                    <a:lnTo>
                      <a:pt x="4486" y="360"/>
                    </a:lnTo>
                    <a:lnTo>
                      <a:pt x="4471" y="360"/>
                    </a:lnTo>
                    <a:lnTo>
                      <a:pt x="4456" y="345"/>
                    </a:lnTo>
                    <a:lnTo>
                      <a:pt x="4441" y="345"/>
                    </a:lnTo>
                    <a:lnTo>
                      <a:pt x="4426" y="330"/>
                    </a:lnTo>
                    <a:lnTo>
                      <a:pt x="4411" y="330"/>
                    </a:lnTo>
                    <a:lnTo>
                      <a:pt x="4396" y="315"/>
                    </a:lnTo>
                    <a:lnTo>
                      <a:pt x="4381" y="315"/>
                    </a:lnTo>
                    <a:lnTo>
                      <a:pt x="4366" y="300"/>
                    </a:lnTo>
                    <a:lnTo>
                      <a:pt x="4351" y="300"/>
                    </a:lnTo>
                    <a:lnTo>
                      <a:pt x="4336" y="285"/>
                    </a:lnTo>
                    <a:lnTo>
                      <a:pt x="4321" y="285"/>
                    </a:lnTo>
                    <a:lnTo>
                      <a:pt x="4306" y="270"/>
                    </a:lnTo>
                    <a:lnTo>
                      <a:pt x="4291" y="270"/>
                    </a:lnTo>
                    <a:lnTo>
                      <a:pt x="4276" y="270"/>
                    </a:lnTo>
                    <a:lnTo>
                      <a:pt x="4261" y="255"/>
                    </a:lnTo>
                    <a:lnTo>
                      <a:pt x="4246" y="255"/>
                    </a:lnTo>
                    <a:lnTo>
                      <a:pt x="4231" y="240"/>
                    </a:lnTo>
                    <a:lnTo>
                      <a:pt x="4216" y="240"/>
                    </a:lnTo>
                    <a:lnTo>
                      <a:pt x="4201" y="240"/>
                    </a:lnTo>
                    <a:lnTo>
                      <a:pt x="4186" y="225"/>
                    </a:lnTo>
                    <a:lnTo>
                      <a:pt x="4171" y="225"/>
                    </a:lnTo>
                    <a:lnTo>
                      <a:pt x="4156" y="225"/>
                    </a:lnTo>
                    <a:lnTo>
                      <a:pt x="4141" y="210"/>
                    </a:lnTo>
                    <a:lnTo>
                      <a:pt x="4126" y="210"/>
                    </a:lnTo>
                    <a:lnTo>
                      <a:pt x="4111" y="195"/>
                    </a:lnTo>
                    <a:lnTo>
                      <a:pt x="4096" y="195"/>
                    </a:lnTo>
                    <a:lnTo>
                      <a:pt x="4081" y="195"/>
                    </a:lnTo>
                    <a:lnTo>
                      <a:pt x="4066" y="180"/>
                    </a:lnTo>
                    <a:lnTo>
                      <a:pt x="4051" y="180"/>
                    </a:lnTo>
                    <a:lnTo>
                      <a:pt x="4036" y="180"/>
                    </a:lnTo>
                    <a:lnTo>
                      <a:pt x="4021" y="165"/>
                    </a:lnTo>
                    <a:lnTo>
                      <a:pt x="4006" y="165"/>
                    </a:lnTo>
                    <a:lnTo>
                      <a:pt x="3991" y="165"/>
                    </a:lnTo>
                    <a:lnTo>
                      <a:pt x="3976" y="150"/>
                    </a:lnTo>
                    <a:lnTo>
                      <a:pt x="3961" y="150"/>
                    </a:lnTo>
                    <a:lnTo>
                      <a:pt x="3946" y="150"/>
                    </a:lnTo>
                    <a:lnTo>
                      <a:pt x="3931" y="135"/>
                    </a:lnTo>
                    <a:lnTo>
                      <a:pt x="3916" y="135"/>
                    </a:lnTo>
                    <a:lnTo>
                      <a:pt x="3901" y="135"/>
                    </a:lnTo>
                    <a:lnTo>
                      <a:pt x="3886" y="120"/>
                    </a:lnTo>
                    <a:lnTo>
                      <a:pt x="3871" y="120"/>
                    </a:lnTo>
                    <a:lnTo>
                      <a:pt x="3856" y="120"/>
                    </a:lnTo>
                    <a:lnTo>
                      <a:pt x="3841" y="120"/>
                    </a:lnTo>
                    <a:lnTo>
                      <a:pt x="3826" y="105"/>
                    </a:lnTo>
                    <a:lnTo>
                      <a:pt x="3811" y="105"/>
                    </a:lnTo>
                    <a:lnTo>
                      <a:pt x="3796" y="105"/>
                    </a:lnTo>
                    <a:lnTo>
                      <a:pt x="3781" y="105"/>
                    </a:lnTo>
                    <a:lnTo>
                      <a:pt x="3766" y="90"/>
                    </a:lnTo>
                    <a:lnTo>
                      <a:pt x="3751" y="90"/>
                    </a:lnTo>
                    <a:lnTo>
                      <a:pt x="3736" y="90"/>
                    </a:lnTo>
                    <a:lnTo>
                      <a:pt x="3721" y="90"/>
                    </a:lnTo>
                    <a:lnTo>
                      <a:pt x="3706" y="75"/>
                    </a:lnTo>
                    <a:lnTo>
                      <a:pt x="3691" y="75"/>
                    </a:lnTo>
                    <a:lnTo>
                      <a:pt x="3676" y="75"/>
                    </a:lnTo>
                    <a:lnTo>
                      <a:pt x="3661" y="75"/>
                    </a:lnTo>
                    <a:lnTo>
                      <a:pt x="3646" y="60"/>
                    </a:lnTo>
                    <a:lnTo>
                      <a:pt x="3631" y="60"/>
                    </a:lnTo>
                    <a:lnTo>
                      <a:pt x="3616" y="60"/>
                    </a:lnTo>
                    <a:lnTo>
                      <a:pt x="3601" y="60"/>
                    </a:lnTo>
                    <a:lnTo>
                      <a:pt x="3586" y="60"/>
                    </a:lnTo>
                    <a:lnTo>
                      <a:pt x="3571" y="45"/>
                    </a:lnTo>
                    <a:lnTo>
                      <a:pt x="3556" y="45"/>
                    </a:lnTo>
                    <a:lnTo>
                      <a:pt x="3541" y="45"/>
                    </a:lnTo>
                    <a:lnTo>
                      <a:pt x="3526" y="45"/>
                    </a:lnTo>
                    <a:lnTo>
                      <a:pt x="3511" y="45"/>
                    </a:lnTo>
                    <a:lnTo>
                      <a:pt x="3496" y="30"/>
                    </a:lnTo>
                    <a:lnTo>
                      <a:pt x="3481" y="30"/>
                    </a:lnTo>
                    <a:lnTo>
                      <a:pt x="3466" y="30"/>
                    </a:lnTo>
                    <a:lnTo>
                      <a:pt x="3451" y="30"/>
                    </a:lnTo>
                    <a:lnTo>
                      <a:pt x="3436" y="30"/>
                    </a:lnTo>
                    <a:lnTo>
                      <a:pt x="3421" y="15"/>
                    </a:lnTo>
                    <a:lnTo>
                      <a:pt x="3406" y="15"/>
                    </a:lnTo>
                    <a:lnTo>
                      <a:pt x="3391" y="15"/>
                    </a:lnTo>
                    <a:lnTo>
                      <a:pt x="3376" y="15"/>
                    </a:lnTo>
                    <a:lnTo>
                      <a:pt x="3361" y="15"/>
                    </a:lnTo>
                    <a:lnTo>
                      <a:pt x="3346" y="15"/>
                    </a:lnTo>
                    <a:lnTo>
                      <a:pt x="3331" y="15"/>
                    </a:lnTo>
                    <a:lnTo>
                      <a:pt x="3316" y="0"/>
                    </a:lnTo>
                    <a:lnTo>
                      <a:pt x="3301" y="0"/>
                    </a:lnTo>
                    <a:lnTo>
                      <a:pt x="3286" y="0"/>
                    </a:lnTo>
                    <a:lnTo>
                      <a:pt x="3271" y="0"/>
                    </a:lnTo>
                    <a:lnTo>
                      <a:pt x="3256" y="0"/>
                    </a:lnTo>
                    <a:lnTo>
                      <a:pt x="324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8" name="Group 3542">
              <a:extLst>
                <a:ext uri="{FF2B5EF4-FFF2-40B4-BE49-F238E27FC236}">
                  <a16:creationId xmlns="" xmlns:a16="http://schemas.microsoft.com/office/drawing/2014/main" id="{C2FF14A8-3D3B-56BF-55A3-518D194EEFF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16429" y="3181167"/>
              <a:ext cx="590550" cy="560388"/>
              <a:chOff x="5259" y="12372"/>
              <a:chExt cx="1155" cy="1093"/>
            </a:xfrm>
          </p:grpSpPr>
          <p:sp>
            <p:nvSpPr>
              <p:cNvPr id="58" name="Freeform 3543">
                <a:extLst>
                  <a:ext uri="{FF2B5EF4-FFF2-40B4-BE49-F238E27FC236}">
                    <a16:creationId xmlns="" xmlns:a16="http://schemas.microsoft.com/office/drawing/2014/main" id="{FB1E6252-B958-A5C5-F624-3EC40DD04B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45" y="12372"/>
                <a:ext cx="369" cy="1092"/>
              </a:xfrm>
              <a:custGeom>
                <a:avLst/>
                <a:gdLst>
                  <a:gd name="T0" fmla="*/ 99 w 369"/>
                  <a:gd name="T1" fmla="*/ 0 h 1092"/>
                  <a:gd name="T2" fmla="*/ 9 w 369"/>
                  <a:gd name="T3" fmla="*/ 282 h 1092"/>
                  <a:gd name="T4" fmla="*/ 45 w 369"/>
                  <a:gd name="T5" fmla="*/ 630 h 1092"/>
                  <a:gd name="T6" fmla="*/ 201 w 369"/>
                  <a:gd name="T7" fmla="*/ 942 h 1092"/>
                  <a:gd name="T8" fmla="*/ 369 w 369"/>
                  <a:gd name="T9" fmla="*/ 1092 h 10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9"/>
                  <a:gd name="T16" fmla="*/ 0 h 1092"/>
                  <a:gd name="T17" fmla="*/ 369 w 369"/>
                  <a:gd name="T18" fmla="*/ 1092 h 10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9" h="1092">
                    <a:moveTo>
                      <a:pt x="99" y="0"/>
                    </a:moveTo>
                    <a:cubicBezTo>
                      <a:pt x="58" y="88"/>
                      <a:pt x="18" y="177"/>
                      <a:pt x="9" y="282"/>
                    </a:cubicBezTo>
                    <a:cubicBezTo>
                      <a:pt x="0" y="387"/>
                      <a:pt x="13" y="520"/>
                      <a:pt x="45" y="630"/>
                    </a:cubicBezTo>
                    <a:cubicBezTo>
                      <a:pt x="77" y="740"/>
                      <a:pt x="147" y="865"/>
                      <a:pt x="201" y="942"/>
                    </a:cubicBezTo>
                    <a:cubicBezTo>
                      <a:pt x="255" y="1019"/>
                      <a:pt x="312" y="1055"/>
                      <a:pt x="369" y="1092"/>
                    </a:cubicBezTo>
                  </a:path>
                </a:pathLst>
              </a:custGeom>
              <a:noFill/>
              <a:ln w="3175" cap="flat">
                <a:solidFill>
                  <a:srgbClr val="008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9" name="Freeform 3544">
                <a:extLst>
                  <a:ext uri="{FF2B5EF4-FFF2-40B4-BE49-F238E27FC236}">
                    <a16:creationId xmlns="" xmlns:a16="http://schemas.microsoft.com/office/drawing/2014/main" id="{47875C89-E8F5-80B5-F4C6-FDC1B3B7CE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37" y="12373"/>
                <a:ext cx="168" cy="1092"/>
              </a:xfrm>
              <a:custGeom>
                <a:avLst/>
                <a:gdLst>
                  <a:gd name="T0" fmla="*/ 0 w 369"/>
                  <a:gd name="T1" fmla="*/ 0 h 1092"/>
                  <a:gd name="T2" fmla="*/ 0 w 369"/>
                  <a:gd name="T3" fmla="*/ 282 h 1092"/>
                  <a:gd name="T4" fmla="*/ 0 w 369"/>
                  <a:gd name="T5" fmla="*/ 630 h 1092"/>
                  <a:gd name="T6" fmla="*/ 0 w 369"/>
                  <a:gd name="T7" fmla="*/ 942 h 1092"/>
                  <a:gd name="T8" fmla="*/ 0 w 369"/>
                  <a:gd name="T9" fmla="*/ 1092 h 10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9"/>
                  <a:gd name="T16" fmla="*/ 0 h 1092"/>
                  <a:gd name="T17" fmla="*/ 369 w 369"/>
                  <a:gd name="T18" fmla="*/ 1092 h 10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9" h="1092">
                    <a:moveTo>
                      <a:pt x="99" y="0"/>
                    </a:moveTo>
                    <a:cubicBezTo>
                      <a:pt x="58" y="88"/>
                      <a:pt x="18" y="177"/>
                      <a:pt x="9" y="282"/>
                    </a:cubicBezTo>
                    <a:cubicBezTo>
                      <a:pt x="0" y="387"/>
                      <a:pt x="13" y="520"/>
                      <a:pt x="45" y="630"/>
                    </a:cubicBezTo>
                    <a:cubicBezTo>
                      <a:pt x="77" y="740"/>
                      <a:pt x="147" y="865"/>
                      <a:pt x="201" y="942"/>
                    </a:cubicBezTo>
                    <a:cubicBezTo>
                      <a:pt x="255" y="1019"/>
                      <a:pt x="312" y="1055"/>
                      <a:pt x="369" y="1092"/>
                    </a:cubicBezTo>
                  </a:path>
                </a:pathLst>
              </a:custGeom>
              <a:noFill/>
              <a:ln w="3175" cap="flat">
                <a:solidFill>
                  <a:srgbClr val="008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" name="Line 3545">
                <a:extLst>
                  <a:ext uri="{FF2B5EF4-FFF2-40B4-BE49-F238E27FC236}">
                    <a16:creationId xmlns="" xmlns:a16="http://schemas.microsoft.com/office/drawing/2014/main" id="{412282C8-1328-92DD-DF8C-8A0FB9E46E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829" y="12385"/>
                <a:ext cx="0" cy="1068"/>
              </a:xfrm>
              <a:prstGeom prst="line">
                <a:avLst/>
              </a:prstGeom>
              <a:noFill/>
              <a:ln w="3175">
                <a:solidFill>
                  <a:srgbClr val="008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" name="Freeform 3546">
                <a:extLst>
                  <a:ext uri="{FF2B5EF4-FFF2-40B4-BE49-F238E27FC236}">
                    <a16:creationId xmlns="" xmlns:a16="http://schemas.microsoft.com/office/drawing/2014/main" id="{757EBDC5-8B3E-8BD6-FB97-88CFF802DF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5259" y="12373"/>
                <a:ext cx="369" cy="1092"/>
              </a:xfrm>
              <a:custGeom>
                <a:avLst/>
                <a:gdLst>
                  <a:gd name="T0" fmla="*/ 99 w 369"/>
                  <a:gd name="T1" fmla="*/ 0 h 1092"/>
                  <a:gd name="T2" fmla="*/ 9 w 369"/>
                  <a:gd name="T3" fmla="*/ 282 h 1092"/>
                  <a:gd name="T4" fmla="*/ 45 w 369"/>
                  <a:gd name="T5" fmla="*/ 630 h 1092"/>
                  <a:gd name="T6" fmla="*/ 201 w 369"/>
                  <a:gd name="T7" fmla="*/ 942 h 1092"/>
                  <a:gd name="T8" fmla="*/ 369 w 369"/>
                  <a:gd name="T9" fmla="*/ 1092 h 10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9"/>
                  <a:gd name="T16" fmla="*/ 0 h 1092"/>
                  <a:gd name="T17" fmla="*/ 369 w 369"/>
                  <a:gd name="T18" fmla="*/ 1092 h 10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9" h="1092">
                    <a:moveTo>
                      <a:pt x="99" y="0"/>
                    </a:moveTo>
                    <a:cubicBezTo>
                      <a:pt x="58" y="88"/>
                      <a:pt x="18" y="177"/>
                      <a:pt x="9" y="282"/>
                    </a:cubicBezTo>
                    <a:cubicBezTo>
                      <a:pt x="0" y="387"/>
                      <a:pt x="13" y="520"/>
                      <a:pt x="45" y="630"/>
                    </a:cubicBezTo>
                    <a:cubicBezTo>
                      <a:pt x="77" y="740"/>
                      <a:pt x="147" y="865"/>
                      <a:pt x="201" y="942"/>
                    </a:cubicBezTo>
                    <a:cubicBezTo>
                      <a:pt x="255" y="1019"/>
                      <a:pt x="312" y="1055"/>
                      <a:pt x="369" y="1092"/>
                    </a:cubicBezTo>
                  </a:path>
                </a:pathLst>
              </a:custGeom>
              <a:noFill/>
              <a:ln w="3175" cap="flat">
                <a:solidFill>
                  <a:srgbClr val="008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" name="Freeform 3547">
                <a:extLst>
                  <a:ext uri="{FF2B5EF4-FFF2-40B4-BE49-F238E27FC236}">
                    <a16:creationId xmlns="" xmlns:a16="http://schemas.microsoft.com/office/drawing/2014/main" id="{85BFEC26-689E-296A-84D6-A77824BA6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5568" y="12372"/>
                <a:ext cx="168" cy="1092"/>
              </a:xfrm>
              <a:custGeom>
                <a:avLst/>
                <a:gdLst>
                  <a:gd name="T0" fmla="*/ 0 w 369"/>
                  <a:gd name="T1" fmla="*/ 0 h 1092"/>
                  <a:gd name="T2" fmla="*/ 0 w 369"/>
                  <a:gd name="T3" fmla="*/ 282 h 1092"/>
                  <a:gd name="T4" fmla="*/ 0 w 369"/>
                  <a:gd name="T5" fmla="*/ 630 h 1092"/>
                  <a:gd name="T6" fmla="*/ 0 w 369"/>
                  <a:gd name="T7" fmla="*/ 942 h 1092"/>
                  <a:gd name="T8" fmla="*/ 0 w 369"/>
                  <a:gd name="T9" fmla="*/ 1092 h 10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9"/>
                  <a:gd name="T16" fmla="*/ 0 h 1092"/>
                  <a:gd name="T17" fmla="*/ 369 w 369"/>
                  <a:gd name="T18" fmla="*/ 1092 h 10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9" h="1092">
                    <a:moveTo>
                      <a:pt x="99" y="0"/>
                    </a:moveTo>
                    <a:cubicBezTo>
                      <a:pt x="58" y="88"/>
                      <a:pt x="18" y="177"/>
                      <a:pt x="9" y="282"/>
                    </a:cubicBezTo>
                    <a:cubicBezTo>
                      <a:pt x="0" y="387"/>
                      <a:pt x="13" y="520"/>
                      <a:pt x="45" y="630"/>
                    </a:cubicBezTo>
                    <a:cubicBezTo>
                      <a:pt x="77" y="740"/>
                      <a:pt x="147" y="865"/>
                      <a:pt x="201" y="942"/>
                    </a:cubicBezTo>
                    <a:cubicBezTo>
                      <a:pt x="255" y="1019"/>
                      <a:pt x="312" y="1055"/>
                      <a:pt x="369" y="1092"/>
                    </a:cubicBezTo>
                  </a:path>
                </a:pathLst>
              </a:custGeom>
              <a:noFill/>
              <a:ln w="3175" cap="flat">
                <a:solidFill>
                  <a:srgbClr val="008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9" name="Text Box 3548">
              <a:extLst>
                <a:ext uri="{FF2B5EF4-FFF2-40B4-BE49-F238E27FC236}">
                  <a16:creationId xmlns="" xmlns:a16="http://schemas.microsoft.com/office/drawing/2014/main" id="{C9B052F5-1208-FA2B-2E59-B9733BB6AC5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76641" y="3693930"/>
              <a:ext cx="704850" cy="354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fr-FR" altLang="fr-FR" sz="800">
                  <a:solidFill>
                    <a:srgbClr val="FF0000"/>
                  </a:solidFill>
                </a:rPr>
                <a:t>Courants de Foucault</a:t>
              </a:r>
              <a:endParaRPr lang="fr-FR" altLang="fr-FR" sz="800"/>
            </a:p>
          </p:txBody>
        </p:sp>
        <p:sp>
          <p:nvSpPr>
            <p:cNvPr id="50" name="Line 3549">
              <a:extLst>
                <a:ext uri="{FF2B5EF4-FFF2-40B4-BE49-F238E27FC236}">
                  <a16:creationId xmlns="" xmlns:a16="http://schemas.microsoft.com/office/drawing/2014/main" id="{F4F78D98-210D-8257-5DEA-77C9A75D0D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6924341" y="3671705"/>
              <a:ext cx="104775" cy="1428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Text Box 3550">
              <a:extLst>
                <a:ext uri="{FF2B5EF4-FFF2-40B4-BE49-F238E27FC236}">
                  <a16:creationId xmlns="" xmlns:a16="http://schemas.microsoft.com/office/drawing/2014/main" id="{A74E87CB-4D6B-16A5-B549-F2ED45BD6E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813216" y="2836680"/>
              <a:ext cx="365125" cy="18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fr-FR" altLang="fr-FR" sz="900" i="1">
                  <a:latin typeface="Times"/>
                </a:rPr>
                <a:t>I</a:t>
              </a:r>
            </a:p>
          </p:txBody>
        </p:sp>
        <p:sp>
          <p:nvSpPr>
            <p:cNvPr id="52" name="Line 3551">
              <a:extLst>
                <a:ext uri="{FF2B5EF4-FFF2-40B4-BE49-F238E27FC236}">
                  <a16:creationId xmlns="" xmlns:a16="http://schemas.microsoft.com/office/drawing/2014/main" id="{2C0C22B0-A627-145F-9EF0-2372E31C95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7118017" y="3633604"/>
              <a:ext cx="19050" cy="28575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Line 3552">
              <a:extLst>
                <a:ext uri="{FF2B5EF4-FFF2-40B4-BE49-F238E27FC236}">
                  <a16:creationId xmlns="" xmlns:a16="http://schemas.microsoft.com/office/drawing/2014/main" id="{07CC1CB6-B11E-FFCD-4647-04D71C8E36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7251366" y="3600267"/>
              <a:ext cx="17463" cy="3016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Line 3553">
              <a:extLst>
                <a:ext uri="{FF2B5EF4-FFF2-40B4-BE49-F238E27FC236}">
                  <a16:creationId xmlns="" xmlns:a16="http://schemas.microsoft.com/office/drawing/2014/main" id="{3731E42B-3887-7568-58C9-4C5244F600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7183898" y="3616935"/>
              <a:ext cx="19050" cy="3016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Text Box 3554">
              <a:extLst>
                <a:ext uri="{FF2B5EF4-FFF2-40B4-BE49-F238E27FC236}">
                  <a16:creationId xmlns="" xmlns:a16="http://schemas.microsoft.com/office/drawing/2014/main" id="{057C8DBD-A437-DDF7-45E6-1B7271EE19A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79829" y="3320867"/>
              <a:ext cx="706437" cy="357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fr-FR" altLang="fr-FR" sz="800">
                  <a:solidFill>
                    <a:srgbClr val="008000"/>
                  </a:solidFill>
                </a:rPr>
                <a:t>Couplage</a:t>
              </a:r>
            </a:p>
            <a:p>
              <a:pPr algn="ctr" eaLnBrk="1" hangingPunct="1"/>
              <a:r>
                <a:rPr lang="fr-FR" altLang="fr-FR" sz="800">
                  <a:solidFill>
                    <a:srgbClr val="008000"/>
                  </a:solidFill>
                </a:rPr>
                <a:t>magnétique</a:t>
              </a:r>
              <a:endParaRPr lang="en-GB" altLang="fr-FR" sz="800">
                <a:solidFill>
                  <a:srgbClr val="008000"/>
                </a:solidFill>
              </a:endParaRPr>
            </a:p>
          </p:txBody>
        </p:sp>
        <p:sp>
          <p:nvSpPr>
            <p:cNvPr id="56" name="Line 3555">
              <a:extLst>
                <a:ext uri="{FF2B5EF4-FFF2-40B4-BE49-F238E27FC236}">
                  <a16:creationId xmlns="" xmlns:a16="http://schemas.microsoft.com/office/drawing/2014/main" id="{F91DABF9-7622-B5BE-9A9A-779B7C48A9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7103729" y="3298642"/>
              <a:ext cx="3175" cy="33972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Text Box 3556">
              <a:extLst>
                <a:ext uri="{FF2B5EF4-FFF2-40B4-BE49-F238E27FC236}">
                  <a16:creationId xmlns="" xmlns:a16="http://schemas.microsoft.com/office/drawing/2014/main" id="{4D40618A-0A47-4F98-E61B-2CB805E52E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841791" y="2728730"/>
              <a:ext cx="1314450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fr-FR" altLang="fr-FR" sz="800"/>
                <a:t>Capteur à courants de Foucault (bobine)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7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27BFF7A-3DCE-7785-B374-B7D1CB1B40D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28AD96D-4103-4BF6-AFB8-1B18D26D2C31}" type="datetime1">
              <a:rPr lang="fr-FR" smtClean="0"/>
              <a:t>26/09/2023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1347E42B-C0C9-1744-391A-822DDB08102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Université Paris Saclay – IUT de CACHAN – BUT3</a:t>
            </a:r>
          </a:p>
        </p:txBody>
      </p:sp>
      <p:sp>
        <p:nvSpPr>
          <p:cNvPr id="4" name="Titre 3">
            <a:extLst>
              <a:ext uri="{FF2B5EF4-FFF2-40B4-BE49-F238E27FC236}">
                <a16:creationId xmlns="" xmlns:a16="http://schemas.microsoft.com/office/drawing/2014/main" id="{6F7280D0-90F9-6896-1BFF-787CB6C2147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398" y="14577"/>
            <a:ext cx="10794402" cy="73215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fr-FR" sz="3200" dirty="0">
                <a:solidFill>
                  <a:srgbClr val="660033"/>
                </a:solidFill>
                <a:latin typeface="+mn-lt"/>
                <a:cs typeface="Times" pitchFamily="18" charset="0"/>
              </a:rPr>
              <a:t>Transmission d’énergie </a:t>
            </a:r>
            <a:r>
              <a:rPr lang="fr-FR" sz="3200">
                <a:solidFill>
                  <a:srgbClr val="660033"/>
                </a:solidFill>
                <a:latin typeface="+mn-lt"/>
                <a:cs typeface="Times" pitchFamily="18" charset="0"/>
              </a:rPr>
              <a:t>sans fil </a:t>
            </a:r>
            <a:r>
              <a:rPr lang="fr-FR"/>
              <a:t>(</a:t>
            </a:r>
            <a:r>
              <a:rPr lang="fr-FR" dirty="0"/>
              <a:t>YLB2)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AA290FA3-A44F-F61A-1B63-902F536EDC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63983" y="715415"/>
            <a:ext cx="10227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Objectif: alimentation sans fil par couplage inductif résonnant entre bobines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Etude et comparaison de différentes structures de résonnance émetteur et récepteur</a:t>
            </a:r>
            <a:br>
              <a:rPr lang="fr-FR" dirty="0"/>
            </a:br>
            <a:r>
              <a:rPr lang="fr-FR" dirty="0"/>
              <a:t>(portée, puissance récupérée, rendement)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Dimensionnement des éléments du dispositif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Réalisation sur PCB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Réglage de fréquence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F6D2CB3-EA96-A646-7A94-B30A1834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6968" y="3203599"/>
            <a:ext cx="1270385" cy="91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http://fr.farnell.com/productimages/farnell/standard/2431218-40.jpg">
            <a:extLst>
              <a:ext uri="{FF2B5EF4-FFF2-40B4-BE49-F238E27FC236}">
                <a16:creationId xmlns="" xmlns:a16="http://schemas.microsoft.com/office/drawing/2014/main" id="{33746537-8A69-598A-1DAF-8209967E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69537" y="3129030"/>
            <a:ext cx="1415654" cy="8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1">
            <a:extLst>
              <a:ext uri="{FF2B5EF4-FFF2-40B4-BE49-F238E27FC236}">
                <a16:creationId xmlns="" xmlns:a16="http://schemas.microsoft.com/office/drawing/2014/main" id="{2D3FD5BF-5B3B-C786-F507-8142AFAF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0" y="4237868"/>
            <a:ext cx="1081088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r>
              <a:rPr lang="fr-FR" altLang="fr-FR" sz="1600">
                <a:solidFill>
                  <a:srgbClr val="CC3300"/>
                </a:solidFill>
                <a:latin typeface="+mj-lt"/>
                <a:cs typeface="Times New Roman" pitchFamily="18" charset="0"/>
              </a:rPr>
              <a:t>Source DC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="" xmlns:a16="http://schemas.microsoft.com/office/drawing/2014/main" id="{13500EF3-F0D5-9DD9-19CF-78FBCB93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218" y="4236280"/>
            <a:ext cx="971550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r>
              <a:rPr lang="fr-FR" altLang="fr-FR" sz="1600">
                <a:solidFill>
                  <a:srgbClr val="CC3300"/>
                </a:solidFill>
                <a:latin typeface="+mj-lt"/>
                <a:cs typeface="Times New Roman" pitchFamily="18" charset="0"/>
              </a:rPr>
              <a:t>DC/AC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="" xmlns:a16="http://schemas.microsoft.com/office/drawing/2014/main" id="{4247806A-FBDF-E806-14FA-C77EBF25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293" y="4237868"/>
            <a:ext cx="863600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r>
              <a:rPr lang="fr-FR" altLang="fr-FR" sz="1600">
                <a:solidFill>
                  <a:srgbClr val="CC3300"/>
                </a:solidFill>
                <a:latin typeface="+mj-lt"/>
                <a:cs typeface="Times New Roman" pitchFamily="18" charset="0"/>
              </a:rPr>
              <a:t> 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="" xmlns:a16="http://schemas.microsoft.com/office/drawing/2014/main" id="{E2586FDA-6261-2090-BDFA-C54375B1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193" y="4237868"/>
            <a:ext cx="835025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endParaRPr lang="fr-FR" altLang="fr-FR" sz="1600">
              <a:solidFill>
                <a:srgbClr val="CC33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6" name="AutoShape 27">
            <a:extLst>
              <a:ext uri="{FF2B5EF4-FFF2-40B4-BE49-F238E27FC236}">
                <a16:creationId xmlns="" xmlns:a16="http://schemas.microsoft.com/office/drawing/2014/main" id="{8CDB26A1-984B-B0ED-ACEE-EF16523C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668" y="4450593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fr-FR" altLang="fr-FR" sz="1600">
              <a:latin typeface="+mj-lt"/>
            </a:endParaRPr>
          </a:p>
        </p:txBody>
      </p:sp>
      <p:sp>
        <p:nvSpPr>
          <p:cNvPr id="67" name="AutoShape 28">
            <a:extLst>
              <a:ext uri="{FF2B5EF4-FFF2-40B4-BE49-F238E27FC236}">
                <a16:creationId xmlns="" xmlns:a16="http://schemas.microsoft.com/office/drawing/2014/main" id="{01CE6BD6-D511-1AB5-DAF0-B9AF8BDB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693" y="4450593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fr-FR" altLang="fr-FR" sz="1600">
              <a:latin typeface="+mj-lt"/>
            </a:endParaRPr>
          </a:p>
        </p:txBody>
      </p:sp>
      <p:sp>
        <p:nvSpPr>
          <p:cNvPr id="68" name="Flèche courbée vers le haut 23">
            <a:extLst>
              <a:ext uri="{FF2B5EF4-FFF2-40B4-BE49-F238E27FC236}">
                <a16:creationId xmlns="" xmlns:a16="http://schemas.microsoft.com/office/drawing/2014/main" id="{4A37128B-4BA3-2FFF-1DF3-755549A2C66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3285" y="5241168"/>
            <a:ext cx="1698625" cy="609600"/>
          </a:xfrm>
          <a:prstGeom prst="curvedUpArrow">
            <a:avLst>
              <a:gd name="adj1" fmla="val 24988"/>
              <a:gd name="adj2" fmla="val 50014"/>
              <a:gd name="adj3" fmla="val 25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fr-FR" altLang="fr-FR" sz="1600">
              <a:latin typeface="+mj-lt"/>
            </a:endParaRPr>
          </a:p>
        </p:txBody>
      </p:sp>
      <p:sp>
        <p:nvSpPr>
          <p:cNvPr id="69" name="Line 1155">
            <a:extLst>
              <a:ext uri="{FF2B5EF4-FFF2-40B4-BE49-F238E27FC236}">
                <a16:creationId xmlns="" xmlns:a16="http://schemas.microsoft.com/office/drawing/2014/main" id="{15802A3D-6B44-8939-AFCA-C386D2BF7C5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81655" y="4328355"/>
            <a:ext cx="1588" cy="225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sp>
        <p:nvSpPr>
          <p:cNvPr id="70" name="Line 1156">
            <a:extLst>
              <a:ext uri="{FF2B5EF4-FFF2-40B4-BE49-F238E27FC236}">
                <a16:creationId xmlns="" xmlns:a16="http://schemas.microsoft.com/office/drawing/2014/main" id="{1E7FFAF7-E51B-888B-72DC-E2D7D8B24EB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783243" y="4360105"/>
            <a:ext cx="0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sp>
        <p:nvSpPr>
          <p:cNvPr id="71" name="Line 1157">
            <a:extLst>
              <a:ext uri="{FF2B5EF4-FFF2-40B4-BE49-F238E27FC236}">
                <a16:creationId xmlns="" xmlns:a16="http://schemas.microsoft.com/office/drawing/2014/main" id="{5B3AC0C6-C233-4640-EDEE-60F7F06ACDD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783243" y="4472818"/>
            <a:ext cx="0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sp>
        <p:nvSpPr>
          <p:cNvPr id="72" name="Line 1159">
            <a:extLst>
              <a:ext uri="{FF2B5EF4-FFF2-40B4-BE49-F238E27FC236}">
                <a16:creationId xmlns="" xmlns:a16="http://schemas.microsoft.com/office/drawing/2014/main" id="{300D540D-00FF-7C4E-1B2B-1FD4C94F24A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81655" y="4660143"/>
            <a:ext cx="1588" cy="225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grpSp>
        <p:nvGrpSpPr>
          <p:cNvPr id="73" name="Groupe 81">
            <a:extLst>
              <a:ext uri="{FF2B5EF4-FFF2-40B4-BE49-F238E27FC236}">
                <a16:creationId xmlns="" xmlns:a16="http://schemas.microsoft.com/office/drawing/2014/main" id="{83872446-C6CB-55A6-3E63-5C31823694A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70555" y="4520443"/>
            <a:ext cx="644525" cy="168275"/>
            <a:chOff x="4193814" y="3629504"/>
            <a:chExt cx="773777" cy="142876"/>
          </a:xfrm>
        </p:grpSpPr>
        <p:grpSp>
          <p:nvGrpSpPr>
            <p:cNvPr id="139" name="Group 1139">
              <a:extLst>
                <a:ext uri="{FF2B5EF4-FFF2-40B4-BE49-F238E27FC236}">
                  <a16:creationId xmlns="" xmlns:a16="http://schemas.microsoft.com/office/drawing/2014/main" id="{8ECAA273-AA44-72B9-3515-C3C2AB2C66F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>
              <a:off x="4509051" y="3431067"/>
              <a:ext cx="142875" cy="539750"/>
              <a:chOff x="6042" y="11333"/>
              <a:chExt cx="111" cy="900"/>
            </a:xfrm>
          </p:grpSpPr>
          <p:grpSp>
            <p:nvGrpSpPr>
              <p:cNvPr id="142" name="Group 1140">
                <a:extLst>
                  <a:ext uri="{FF2B5EF4-FFF2-40B4-BE49-F238E27FC236}">
                    <a16:creationId xmlns="" xmlns:a16="http://schemas.microsoft.com/office/drawing/2014/main" id="{869F5D10-E833-27AE-FBBE-1E909DF39D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1333"/>
                <a:ext cx="111" cy="225"/>
                <a:chOff x="8670" y="5663"/>
                <a:chExt cx="111" cy="219"/>
              </a:xfrm>
            </p:grpSpPr>
            <p:sp>
              <p:nvSpPr>
                <p:cNvPr id="152" name="Arc 1141">
                  <a:extLst>
                    <a:ext uri="{FF2B5EF4-FFF2-40B4-BE49-F238E27FC236}">
                      <a16:creationId xmlns="" xmlns:a16="http://schemas.microsoft.com/office/drawing/2014/main" id="{FDE4C171-C4B1-1FD6-EDAE-196FB198B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53" name="Arc 1142">
                  <a:extLst>
                    <a:ext uri="{FF2B5EF4-FFF2-40B4-BE49-F238E27FC236}">
                      <a16:creationId xmlns="" xmlns:a16="http://schemas.microsoft.com/office/drawing/2014/main" id="{2D04E8AB-1DE1-8838-A212-3E95EDC61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  <p:grpSp>
            <p:nvGrpSpPr>
              <p:cNvPr id="143" name="Group 1143">
                <a:extLst>
                  <a:ext uri="{FF2B5EF4-FFF2-40B4-BE49-F238E27FC236}">
                    <a16:creationId xmlns="" xmlns:a16="http://schemas.microsoft.com/office/drawing/2014/main" id="{4CE86B37-6BB2-D793-30EF-F33830A33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1558"/>
                <a:ext cx="111" cy="225"/>
                <a:chOff x="8670" y="5663"/>
                <a:chExt cx="111" cy="219"/>
              </a:xfrm>
            </p:grpSpPr>
            <p:sp>
              <p:nvSpPr>
                <p:cNvPr id="150" name="Arc 1144">
                  <a:extLst>
                    <a:ext uri="{FF2B5EF4-FFF2-40B4-BE49-F238E27FC236}">
                      <a16:creationId xmlns="" xmlns:a16="http://schemas.microsoft.com/office/drawing/2014/main" id="{EE90F740-B466-8597-7238-129B05BB8D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51" name="Arc 1145">
                  <a:extLst>
                    <a:ext uri="{FF2B5EF4-FFF2-40B4-BE49-F238E27FC236}">
                      <a16:creationId xmlns="" xmlns:a16="http://schemas.microsoft.com/office/drawing/2014/main" id="{34FB1804-DD8B-6386-58B6-2ACC3E3CE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  <p:grpSp>
            <p:nvGrpSpPr>
              <p:cNvPr id="144" name="Group 1146">
                <a:extLst>
                  <a:ext uri="{FF2B5EF4-FFF2-40B4-BE49-F238E27FC236}">
                    <a16:creationId xmlns="" xmlns:a16="http://schemas.microsoft.com/office/drawing/2014/main" id="{5B7B5610-B15F-ACB8-421F-121443D46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1783"/>
                <a:ext cx="111" cy="225"/>
                <a:chOff x="8670" y="5663"/>
                <a:chExt cx="111" cy="219"/>
              </a:xfrm>
            </p:grpSpPr>
            <p:sp>
              <p:nvSpPr>
                <p:cNvPr id="148" name="Arc 1147">
                  <a:extLst>
                    <a:ext uri="{FF2B5EF4-FFF2-40B4-BE49-F238E27FC236}">
                      <a16:creationId xmlns="" xmlns:a16="http://schemas.microsoft.com/office/drawing/2014/main" id="{430B2BB8-2D0E-06D1-393D-C03014C90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49" name="Arc 1148">
                  <a:extLst>
                    <a:ext uri="{FF2B5EF4-FFF2-40B4-BE49-F238E27FC236}">
                      <a16:creationId xmlns="" xmlns:a16="http://schemas.microsoft.com/office/drawing/2014/main" id="{09727E89-435E-DC5B-45D6-C70E479E9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  <p:grpSp>
            <p:nvGrpSpPr>
              <p:cNvPr id="145" name="Group 1149">
                <a:extLst>
                  <a:ext uri="{FF2B5EF4-FFF2-40B4-BE49-F238E27FC236}">
                    <a16:creationId xmlns="" xmlns:a16="http://schemas.microsoft.com/office/drawing/2014/main" id="{828B0A97-34B7-E321-66F8-DD92E9D567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2008"/>
                <a:ext cx="111" cy="225"/>
                <a:chOff x="8670" y="5663"/>
                <a:chExt cx="111" cy="219"/>
              </a:xfrm>
            </p:grpSpPr>
            <p:sp>
              <p:nvSpPr>
                <p:cNvPr id="146" name="Arc 1150">
                  <a:extLst>
                    <a:ext uri="{FF2B5EF4-FFF2-40B4-BE49-F238E27FC236}">
                      <a16:creationId xmlns="" xmlns:a16="http://schemas.microsoft.com/office/drawing/2014/main" id="{3D8ED19C-91AE-8946-BFE0-9C2FE52874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47" name="Arc 1151">
                  <a:extLst>
                    <a:ext uri="{FF2B5EF4-FFF2-40B4-BE49-F238E27FC236}">
                      <a16:creationId xmlns="" xmlns:a16="http://schemas.microsoft.com/office/drawing/2014/main" id="{03EDBF69-6291-2341-D5CE-A055D9612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</p:grpSp>
        <p:sp>
          <p:nvSpPr>
            <p:cNvPr id="140" name="Line 1131">
              <a:extLst>
                <a:ext uri="{FF2B5EF4-FFF2-40B4-BE49-F238E27FC236}">
                  <a16:creationId xmlns="" xmlns:a16="http://schemas.microsoft.com/office/drawing/2014/main" id="{5E1596AC-8423-E8E3-6B33-4466D34A44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847189" y="3772380"/>
              <a:ext cx="1204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600">
                <a:latin typeface="+mj-lt"/>
              </a:endParaRPr>
            </a:p>
          </p:txBody>
        </p:sp>
        <p:sp>
          <p:nvSpPr>
            <p:cNvPr id="141" name="Line 1131">
              <a:extLst>
                <a:ext uri="{FF2B5EF4-FFF2-40B4-BE49-F238E27FC236}">
                  <a16:creationId xmlns="" xmlns:a16="http://schemas.microsoft.com/office/drawing/2014/main" id="{5D7BBB57-6153-A1B4-CEC4-C676EA3AD9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193814" y="3772380"/>
              <a:ext cx="1204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600">
                <a:latin typeface="+mj-lt"/>
              </a:endParaRPr>
            </a:p>
          </p:txBody>
        </p:sp>
      </p:grpSp>
      <p:sp>
        <p:nvSpPr>
          <p:cNvPr id="74" name="Line 1155">
            <a:extLst>
              <a:ext uri="{FF2B5EF4-FFF2-40B4-BE49-F238E27FC236}">
                <a16:creationId xmlns="" xmlns:a16="http://schemas.microsoft.com/office/drawing/2014/main" id="{F4A0AE79-CF68-7E46-ABD9-276BB209F61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416780" y="4328355"/>
            <a:ext cx="1588" cy="225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sp>
        <p:nvSpPr>
          <p:cNvPr id="75" name="Line 1156">
            <a:extLst>
              <a:ext uri="{FF2B5EF4-FFF2-40B4-BE49-F238E27FC236}">
                <a16:creationId xmlns="" xmlns:a16="http://schemas.microsoft.com/office/drawing/2014/main" id="{D3A4B594-63F0-A0BE-D764-D532F084087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16780" y="4352168"/>
            <a:ext cx="0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sp>
        <p:nvSpPr>
          <p:cNvPr id="76" name="Line 1157">
            <a:extLst>
              <a:ext uri="{FF2B5EF4-FFF2-40B4-BE49-F238E27FC236}">
                <a16:creationId xmlns="" xmlns:a16="http://schemas.microsoft.com/office/drawing/2014/main" id="{A6FC5210-DC2E-3A2D-2645-500848D4287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16780" y="4464880"/>
            <a:ext cx="0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sp>
        <p:nvSpPr>
          <p:cNvPr id="77" name="Line 1159">
            <a:extLst>
              <a:ext uri="{FF2B5EF4-FFF2-40B4-BE49-F238E27FC236}">
                <a16:creationId xmlns="" xmlns:a16="http://schemas.microsoft.com/office/drawing/2014/main" id="{0EF77319-C038-68EF-6D58-E24BD0F1585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416780" y="4660143"/>
            <a:ext cx="1588" cy="225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 sz="1600">
              <a:latin typeface="+mj-lt"/>
            </a:endParaRPr>
          </a:p>
        </p:txBody>
      </p:sp>
      <p:grpSp>
        <p:nvGrpSpPr>
          <p:cNvPr id="78" name="Groupe 81">
            <a:extLst>
              <a:ext uri="{FF2B5EF4-FFF2-40B4-BE49-F238E27FC236}">
                <a16:creationId xmlns="" xmlns:a16="http://schemas.microsoft.com/office/drawing/2014/main" id="{B719BC4F-0756-89B8-A595-5C90431A530A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5684943" y="4520443"/>
            <a:ext cx="644525" cy="168275"/>
            <a:chOff x="4193814" y="3629504"/>
            <a:chExt cx="773777" cy="142876"/>
          </a:xfrm>
        </p:grpSpPr>
        <p:grpSp>
          <p:nvGrpSpPr>
            <p:cNvPr id="124" name="Group 1139">
              <a:extLst>
                <a:ext uri="{FF2B5EF4-FFF2-40B4-BE49-F238E27FC236}">
                  <a16:creationId xmlns="" xmlns:a16="http://schemas.microsoft.com/office/drawing/2014/main" id="{AAF40572-CE37-4490-65F5-7334252A785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>
              <a:off x="4509051" y="3431067"/>
              <a:ext cx="142875" cy="539750"/>
              <a:chOff x="6042" y="11333"/>
              <a:chExt cx="111" cy="900"/>
            </a:xfrm>
          </p:grpSpPr>
          <p:grpSp>
            <p:nvGrpSpPr>
              <p:cNvPr id="127" name="Group 1140">
                <a:extLst>
                  <a:ext uri="{FF2B5EF4-FFF2-40B4-BE49-F238E27FC236}">
                    <a16:creationId xmlns="" xmlns:a16="http://schemas.microsoft.com/office/drawing/2014/main" id="{529FAAC6-939D-1383-AA59-AC4DD7B15B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1333"/>
                <a:ext cx="111" cy="225"/>
                <a:chOff x="8670" y="5663"/>
                <a:chExt cx="111" cy="219"/>
              </a:xfrm>
            </p:grpSpPr>
            <p:sp>
              <p:nvSpPr>
                <p:cNvPr id="137" name="Arc 1141">
                  <a:extLst>
                    <a:ext uri="{FF2B5EF4-FFF2-40B4-BE49-F238E27FC236}">
                      <a16:creationId xmlns="" xmlns:a16="http://schemas.microsoft.com/office/drawing/2014/main" id="{38D2E4C2-8C59-7B4E-485D-7202EDEFC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38" name="Arc 1142">
                  <a:extLst>
                    <a:ext uri="{FF2B5EF4-FFF2-40B4-BE49-F238E27FC236}">
                      <a16:creationId xmlns="" xmlns:a16="http://schemas.microsoft.com/office/drawing/2014/main" id="{F85C2494-6D58-7D15-9378-3BBBF58CAA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  <p:grpSp>
            <p:nvGrpSpPr>
              <p:cNvPr id="128" name="Group 1143">
                <a:extLst>
                  <a:ext uri="{FF2B5EF4-FFF2-40B4-BE49-F238E27FC236}">
                    <a16:creationId xmlns="" xmlns:a16="http://schemas.microsoft.com/office/drawing/2014/main" id="{1ED8D345-8C3F-0071-3C90-9FA2EB98C3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1558"/>
                <a:ext cx="111" cy="225"/>
                <a:chOff x="8670" y="5663"/>
                <a:chExt cx="111" cy="219"/>
              </a:xfrm>
            </p:grpSpPr>
            <p:sp>
              <p:nvSpPr>
                <p:cNvPr id="135" name="Arc 1144">
                  <a:extLst>
                    <a:ext uri="{FF2B5EF4-FFF2-40B4-BE49-F238E27FC236}">
                      <a16:creationId xmlns="" xmlns:a16="http://schemas.microsoft.com/office/drawing/2014/main" id="{3C321B07-7D7B-0281-2F59-D2092D2A9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36" name="Arc 1145">
                  <a:extLst>
                    <a:ext uri="{FF2B5EF4-FFF2-40B4-BE49-F238E27FC236}">
                      <a16:creationId xmlns="" xmlns:a16="http://schemas.microsoft.com/office/drawing/2014/main" id="{7E60141F-517A-2B02-61AE-7F9A29FDD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  <p:grpSp>
            <p:nvGrpSpPr>
              <p:cNvPr id="129" name="Group 1146">
                <a:extLst>
                  <a:ext uri="{FF2B5EF4-FFF2-40B4-BE49-F238E27FC236}">
                    <a16:creationId xmlns="" xmlns:a16="http://schemas.microsoft.com/office/drawing/2014/main" id="{B4E63A5F-C938-5BB6-9E41-85420C027F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1783"/>
                <a:ext cx="111" cy="225"/>
                <a:chOff x="8670" y="5663"/>
                <a:chExt cx="111" cy="219"/>
              </a:xfrm>
            </p:grpSpPr>
            <p:sp>
              <p:nvSpPr>
                <p:cNvPr id="133" name="Arc 1147">
                  <a:extLst>
                    <a:ext uri="{FF2B5EF4-FFF2-40B4-BE49-F238E27FC236}">
                      <a16:creationId xmlns="" xmlns:a16="http://schemas.microsoft.com/office/drawing/2014/main" id="{B9F16144-9DCD-5C54-2979-FD5A4954E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34" name="Arc 1148">
                  <a:extLst>
                    <a:ext uri="{FF2B5EF4-FFF2-40B4-BE49-F238E27FC236}">
                      <a16:creationId xmlns="" xmlns:a16="http://schemas.microsoft.com/office/drawing/2014/main" id="{0FF00413-D517-ED39-6F1A-126E31881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  <p:grpSp>
            <p:nvGrpSpPr>
              <p:cNvPr id="130" name="Group 1149">
                <a:extLst>
                  <a:ext uri="{FF2B5EF4-FFF2-40B4-BE49-F238E27FC236}">
                    <a16:creationId xmlns="" xmlns:a16="http://schemas.microsoft.com/office/drawing/2014/main" id="{205367B4-CB7A-BF45-8DC4-2B091F5FB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" y="12008"/>
                <a:ext cx="111" cy="225"/>
                <a:chOff x="8670" y="5663"/>
                <a:chExt cx="111" cy="219"/>
              </a:xfrm>
            </p:grpSpPr>
            <p:sp>
              <p:nvSpPr>
                <p:cNvPr id="131" name="Arc 1150">
                  <a:extLst>
                    <a:ext uri="{FF2B5EF4-FFF2-40B4-BE49-F238E27FC236}">
                      <a16:creationId xmlns="" xmlns:a16="http://schemas.microsoft.com/office/drawing/2014/main" id="{36E99F02-A179-3DE6-0B23-A38DDF7FA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70" y="5771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  <p:sp>
              <p:nvSpPr>
                <p:cNvPr id="132" name="Arc 1151">
                  <a:extLst>
                    <a:ext uri="{FF2B5EF4-FFF2-40B4-BE49-F238E27FC236}">
                      <a16:creationId xmlns="" xmlns:a16="http://schemas.microsoft.com/office/drawing/2014/main" id="{F04D4671-789D-A396-A904-DEB14113E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" y="5663"/>
                  <a:ext cx="111" cy="11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sz="1600">
                    <a:latin typeface="+mj-lt"/>
                  </a:endParaRPr>
                </a:p>
              </p:txBody>
            </p:sp>
          </p:grpSp>
        </p:grpSp>
        <p:sp>
          <p:nvSpPr>
            <p:cNvPr id="125" name="Line 1131">
              <a:extLst>
                <a:ext uri="{FF2B5EF4-FFF2-40B4-BE49-F238E27FC236}">
                  <a16:creationId xmlns="" xmlns:a16="http://schemas.microsoft.com/office/drawing/2014/main" id="{2FAD76ED-7646-C9B5-1670-087D44D578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847189" y="3772380"/>
              <a:ext cx="1204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600">
                <a:latin typeface="+mj-lt"/>
              </a:endParaRPr>
            </a:p>
          </p:txBody>
        </p:sp>
        <p:sp>
          <p:nvSpPr>
            <p:cNvPr id="126" name="Line 1131">
              <a:extLst>
                <a:ext uri="{FF2B5EF4-FFF2-40B4-BE49-F238E27FC236}">
                  <a16:creationId xmlns="" xmlns:a16="http://schemas.microsoft.com/office/drawing/2014/main" id="{75425A39-E234-B695-B288-FD9AE0FBB1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193814" y="3772380"/>
              <a:ext cx="1204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600">
                <a:latin typeface="+mj-lt"/>
              </a:endParaRPr>
            </a:p>
          </p:txBody>
        </p:sp>
      </p:grpSp>
      <p:sp>
        <p:nvSpPr>
          <p:cNvPr id="79" name="Ellipse 123">
            <a:extLst>
              <a:ext uri="{FF2B5EF4-FFF2-40B4-BE49-F238E27FC236}">
                <a16:creationId xmlns="" xmlns:a16="http://schemas.microsoft.com/office/drawing/2014/main" id="{40F76180-8CCB-4398-9ABE-5B95E691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418" y="4215643"/>
            <a:ext cx="858837" cy="758825"/>
          </a:xfrm>
          <a:prstGeom prst="ellipse">
            <a:avLst/>
          </a:prstGeom>
          <a:noFill/>
          <a:ln w="19050" algn="ctr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r" eaLnBrk="1" hangingPunct="1"/>
            <a:endParaRPr lang="fr-FR" altLang="fr-FR" sz="1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Rectangle 125">
            <a:extLst>
              <a:ext uri="{FF2B5EF4-FFF2-40B4-BE49-F238E27FC236}">
                <a16:creationId xmlns="" xmlns:a16="http://schemas.microsoft.com/office/drawing/2014/main" id="{E1D20689-2B0C-25D2-02AF-31B57499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139" y="3924803"/>
            <a:ext cx="17668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fr-FR" altLang="fr-FR" sz="1600" dirty="0">
                <a:solidFill>
                  <a:srgbClr val="CC3300"/>
                </a:solidFill>
                <a:latin typeface="+mj-lt"/>
              </a:rPr>
              <a:t>Couplage inductif</a:t>
            </a:r>
            <a:endParaRPr lang="fr-FR" altLang="fr-FR" sz="1600" dirty="0">
              <a:latin typeface="+mj-lt"/>
            </a:endParaRPr>
          </a:p>
        </p:txBody>
      </p:sp>
      <p:sp>
        <p:nvSpPr>
          <p:cNvPr id="81" name="Double flèche horizontale 126">
            <a:extLst>
              <a:ext uri="{FF2B5EF4-FFF2-40B4-BE49-F238E27FC236}">
                <a16:creationId xmlns="" xmlns:a16="http://schemas.microsoft.com/office/drawing/2014/main" id="{53ACA7E3-5B87-68B2-6C9D-A01B8B9A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655" y="5068130"/>
            <a:ext cx="612775" cy="246063"/>
          </a:xfrm>
          <a:prstGeom prst="leftRightArrow">
            <a:avLst>
              <a:gd name="adj1" fmla="val 50000"/>
              <a:gd name="adj2" fmla="val 5012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1" hangingPunct="1"/>
            <a:endParaRPr lang="fr-FR" altLang="fr-FR" sz="1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ctangle 127">
            <a:extLst>
              <a:ext uri="{FF2B5EF4-FFF2-40B4-BE49-F238E27FC236}">
                <a16:creationId xmlns="" xmlns:a16="http://schemas.microsoft.com/office/drawing/2014/main" id="{685499C1-0303-9933-2E7B-49F732EC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336" y="5393020"/>
            <a:ext cx="981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fr-FR" altLang="fr-FR" sz="1600" dirty="0">
                <a:solidFill>
                  <a:schemeClr val="tx1"/>
                </a:solidFill>
                <a:latin typeface="+mj-lt"/>
              </a:rPr>
              <a:t>Distance</a:t>
            </a:r>
          </a:p>
        </p:txBody>
      </p:sp>
      <p:sp>
        <p:nvSpPr>
          <p:cNvPr id="83" name="Rectangle 22">
            <a:extLst>
              <a:ext uri="{FF2B5EF4-FFF2-40B4-BE49-F238E27FC236}">
                <a16:creationId xmlns="" xmlns:a16="http://schemas.microsoft.com/office/drawing/2014/main" id="{EDC4E761-9B30-4984-FB87-365875E4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18" y="4236280"/>
            <a:ext cx="971550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r>
              <a:rPr lang="fr-FR" altLang="fr-FR" sz="1600">
                <a:solidFill>
                  <a:srgbClr val="CC3300"/>
                </a:solidFill>
                <a:latin typeface="+mj-lt"/>
                <a:cs typeface="Times New Roman" pitchFamily="18" charset="0"/>
              </a:rPr>
              <a:t>AC/DC</a:t>
            </a:r>
          </a:p>
        </p:txBody>
      </p:sp>
      <p:sp>
        <p:nvSpPr>
          <p:cNvPr id="84" name="AutoShape 30">
            <a:extLst>
              <a:ext uri="{FF2B5EF4-FFF2-40B4-BE49-F238E27FC236}">
                <a16:creationId xmlns="" xmlns:a16="http://schemas.microsoft.com/office/drawing/2014/main" id="{186C3FD3-9028-DED9-A38B-5CFA6B40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430" y="4450593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fr-FR" altLang="fr-FR" sz="1600">
              <a:latin typeface="+mj-lt"/>
            </a:endParaRPr>
          </a:p>
        </p:txBody>
      </p:sp>
      <p:sp>
        <p:nvSpPr>
          <p:cNvPr id="85" name="Rectangle 22">
            <a:extLst>
              <a:ext uri="{FF2B5EF4-FFF2-40B4-BE49-F238E27FC236}">
                <a16:creationId xmlns="" xmlns:a16="http://schemas.microsoft.com/office/drawing/2014/main" id="{DCE2B7A7-57E6-95FE-07C1-9123EDF0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943" y="4234693"/>
            <a:ext cx="971550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r>
              <a:rPr lang="fr-FR" altLang="fr-FR" sz="1600" dirty="0" err="1">
                <a:solidFill>
                  <a:srgbClr val="CC3300"/>
                </a:solidFill>
                <a:latin typeface="+mj-lt"/>
                <a:cs typeface="Times New Roman" pitchFamily="18" charset="0"/>
              </a:rPr>
              <a:t>Regul</a:t>
            </a:r>
            <a:r>
              <a:rPr lang="fr-FR" altLang="fr-FR" sz="1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algn="ctr" defTabSz="4321175" eaLnBrk="1" hangingPunct="1"/>
            <a:r>
              <a:rPr lang="fr-FR" altLang="fr-FR" sz="1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DC/DC</a:t>
            </a:r>
          </a:p>
        </p:txBody>
      </p:sp>
      <p:sp>
        <p:nvSpPr>
          <p:cNvPr id="86" name="AutoShape 30">
            <a:extLst>
              <a:ext uri="{FF2B5EF4-FFF2-40B4-BE49-F238E27FC236}">
                <a16:creationId xmlns="" xmlns:a16="http://schemas.microsoft.com/office/drawing/2014/main" id="{8D9FDE80-73C0-CEC4-4344-99E5E1B1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68" y="4449005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fr-FR" altLang="fr-FR" sz="1600">
              <a:latin typeface="+mj-lt"/>
            </a:endParaRPr>
          </a:p>
        </p:txBody>
      </p:sp>
      <p:sp>
        <p:nvSpPr>
          <p:cNvPr id="87" name="Rectangle 22">
            <a:extLst>
              <a:ext uri="{FF2B5EF4-FFF2-40B4-BE49-F238E27FC236}">
                <a16:creationId xmlns="" xmlns:a16="http://schemas.microsoft.com/office/drawing/2014/main" id="{1E8404E0-DE4C-4358-E7D6-38D2E207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205" y="4236280"/>
            <a:ext cx="971550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r>
              <a:rPr lang="fr-FR" altLang="fr-FR" sz="1600">
                <a:solidFill>
                  <a:srgbClr val="CC3300"/>
                </a:solidFill>
                <a:latin typeface="+mj-lt"/>
                <a:cs typeface="Times New Roman" pitchFamily="18" charset="0"/>
              </a:rPr>
              <a:t>Charge</a:t>
            </a:r>
          </a:p>
        </p:txBody>
      </p:sp>
      <p:sp>
        <p:nvSpPr>
          <p:cNvPr id="88" name="AutoShape 30">
            <a:extLst>
              <a:ext uri="{FF2B5EF4-FFF2-40B4-BE49-F238E27FC236}">
                <a16:creationId xmlns="" xmlns:a16="http://schemas.microsoft.com/office/drawing/2014/main" id="{92DF972F-0D5D-10E1-1EAD-71D04DD7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30" y="4450593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fr-FR" altLang="fr-FR" sz="1600">
              <a:latin typeface="+mj-lt"/>
            </a:endParaRPr>
          </a:p>
        </p:txBody>
      </p:sp>
      <p:sp>
        <p:nvSpPr>
          <p:cNvPr id="90" name="Rectangle 22">
            <a:extLst>
              <a:ext uri="{FF2B5EF4-FFF2-40B4-BE49-F238E27FC236}">
                <a16:creationId xmlns="" xmlns:a16="http://schemas.microsoft.com/office/drawing/2014/main" id="{9B7739DC-4DF6-0FC8-CCAB-2F554068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672" y="5401505"/>
            <a:ext cx="971550" cy="711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defTabSz="4321175" eaLnBrk="1" hangingPunct="1"/>
            <a:r>
              <a:rPr lang="fr-FR" altLang="fr-FR" sz="1600">
                <a:solidFill>
                  <a:srgbClr val="CC3300"/>
                </a:solidFill>
                <a:latin typeface="+mj-lt"/>
                <a:cs typeface="Times New Roman" pitchFamily="18" charset="0"/>
              </a:rPr>
              <a:t>Contrôle</a:t>
            </a:r>
          </a:p>
        </p:txBody>
      </p:sp>
      <p:sp>
        <p:nvSpPr>
          <p:cNvPr id="91" name="Rectangle 127">
            <a:extLst>
              <a:ext uri="{FF2B5EF4-FFF2-40B4-BE49-F238E27FC236}">
                <a16:creationId xmlns="" xmlns:a16="http://schemas.microsoft.com/office/drawing/2014/main" id="{2406106B-617E-003F-D7CE-34682929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80" y="4952243"/>
            <a:ext cx="11641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fr-FR" altLang="fr-FR" sz="1600">
                <a:solidFill>
                  <a:schemeClr val="tx1"/>
                </a:solidFill>
                <a:latin typeface="+mj-lt"/>
              </a:rPr>
              <a:t>Fréquence</a:t>
            </a:r>
          </a:p>
        </p:txBody>
      </p:sp>
      <p:pic>
        <p:nvPicPr>
          <p:cNvPr id="104" name="Picture 15" descr="http://fr.farnell.com/productimages/farnell/standard/2431218-40.jpg">
            <a:extLst>
              <a:ext uri="{FF2B5EF4-FFF2-40B4-BE49-F238E27FC236}">
                <a16:creationId xmlns="" xmlns:a16="http://schemas.microsoft.com/office/drawing/2014/main" id="{2F544E92-633F-4594-B682-759C87F05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688534" y="3129030"/>
            <a:ext cx="1415654" cy="8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Image 105">
            <a:extLst>
              <a:ext uri="{FF2B5EF4-FFF2-40B4-BE49-F238E27FC236}">
                <a16:creationId xmlns="" xmlns:a16="http://schemas.microsoft.com/office/drawing/2014/main" id="{5A242183-BA7A-B80B-11BC-8BC901EAC6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6" b="5250"/>
          <a:stretch/>
        </p:blipFill>
        <p:spPr>
          <a:xfrm>
            <a:off x="2104153" y="5136393"/>
            <a:ext cx="992816" cy="976312"/>
          </a:xfrm>
          <a:prstGeom prst="rect">
            <a:avLst/>
          </a:prstGeom>
        </p:spPr>
      </p:pic>
      <p:pic>
        <p:nvPicPr>
          <p:cNvPr id="8" name="Image 7" descr="Une image contenant Graphique, symbole, noir, Police&#10;&#10;Description générée automatiquement">
            <a:extLst>
              <a:ext uri="{FF2B5EF4-FFF2-40B4-BE49-F238E27FC236}">
                <a16:creationId xmlns="" xmlns:a16="http://schemas.microsoft.com/office/drawing/2014/main" id="{56B4097D-3B05-53DE-62F3-AFE738DFBD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9017" y="1002617"/>
            <a:ext cx="511456" cy="801282"/>
          </a:xfrm>
          <a:prstGeom prst="rect">
            <a:avLst/>
          </a:prstGeom>
        </p:spPr>
      </p:pic>
      <p:pic>
        <p:nvPicPr>
          <p:cNvPr id="14" name="Image 13" descr="Une image contenant Téléphone mobile, Appareil de communications portable, Appareil mobile, Appareil de communication&#10;&#10;Description générée automatiquement">
            <a:extLst>
              <a:ext uri="{FF2B5EF4-FFF2-40B4-BE49-F238E27FC236}">
                <a16:creationId xmlns="" xmlns:a16="http://schemas.microsoft.com/office/drawing/2014/main" id="{55BCE913-A8EC-3D9D-4923-6B9A5D2B2B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0206" y="5067337"/>
            <a:ext cx="996250" cy="996250"/>
          </a:xfrm>
          <a:prstGeom prst="rect">
            <a:avLst/>
          </a:prstGeom>
        </p:spPr>
      </p:pic>
      <p:pic>
        <p:nvPicPr>
          <p:cNvPr id="11" name="Image 10" descr="Une image contenant évier, miroir&#10;&#10;Description générée automatiquement">
            <a:extLst>
              <a:ext uri="{FF2B5EF4-FFF2-40B4-BE49-F238E27FC236}">
                <a16:creationId xmlns="" xmlns:a16="http://schemas.microsoft.com/office/drawing/2014/main" id="{0D413A03-457B-CD70-E50B-9E82EE0905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1869" y="2059785"/>
            <a:ext cx="1865018" cy="18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3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42800A18-35BA-EC41-B8C8-B2EB80C86888}" vid="{0AEF19FC-64CA-074A-8358-7D912B3F472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158</Words>
  <Application>Microsoft Office PowerPoint</Application>
  <PresentationFormat>Grand écran</PresentationFormat>
  <Paragraphs>63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</vt:lpstr>
      <vt:lpstr>Times New Roman</vt:lpstr>
      <vt:lpstr>Wingdings</vt:lpstr>
      <vt:lpstr>1_Thème Office</vt:lpstr>
      <vt:lpstr> Mesure sans contact d’objets métalliques (YLB1)</vt:lpstr>
      <vt:lpstr>Transmission d’énergie sans fil (YLB2)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Barriere</dc:creator>
  <cp:lastModifiedBy>carine allaf</cp:lastModifiedBy>
  <cp:revision>63</cp:revision>
  <dcterms:created xsi:type="dcterms:W3CDTF">2019-11-26T16:36:51Z</dcterms:created>
  <dcterms:modified xsi:type="dcterms:W3CDTF">2023-09-26T09:45:49Z</dcterms:modified>
</cp:coreProperties>
</file>