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419" r:id="rId3"/>
    <p:sldId id="420" r:id="rId4"/>
    <p:sldId id="421" r:id="rId5"/>
    <p:sldId id="430" r:id="rId6"/>
    <p:sldId id="428" r:id="rId7"/>
    <p:sldId id="429" r:id="rId8"/>
    <p:sldId id="422" r:id="rId9"/>
    <p:sldId id="424" r:id="rId10"/>
    <p:sldId id="425" r:id="rId11"/>
    <p:sldId id="426" r:id="rId12"/>
    <p:sldId id="427" r:id="rId13"/>
    <p:sldId id="316" r:id="rId14"/>
    <p:sldId id="42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77504" autoAdjust="0"/>
  </p:normalViewPr>
  <p:slideViewPr>
    <p:cSldViewPr snapToGrid="0" snapToObjects="1">
      <p:cViewPr varScale="1">
        <p:scale>
          <a:sx n="68" d="100"/>
          <a:sy n="68" d="100"/>
        </p:scale>
        <p:origin x="2034" y="60"/>
      </p:cViewPr>
      <p:guideLst>
        <p:guide orient="horz" pos="2550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325B2-CBF2-FD40-8D03-84CA1CCDBE1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7362-91F1-A342-824A-05DC1BD65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14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89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86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65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Next week, we’ll start talking about the second project, designing a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99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9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you all in the correct</a:t>
            </a:r>
            <a:r>
              <a:rPr lang="en-US" baseline="0" dirty="0" smtClean="0"/>
              <a:t> room?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24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8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5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2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61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5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2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7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5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199" y="804982"/>
            <a:ext cx="8763932" cy="4758339"/>
          </a:xfrm>
        </p:spPr>
        <p:txBody>
          <a:bodyPr/>
          <a:lstStyle/>
          <a:p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Lab 6, February 9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Psych 241, Lab LS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APA: Transitioning</a:t>
            </a:r>
            <a:endParaRPr lang="en-US" sz="7200" b="1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866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statistical lens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Understanding the concepts of reliability, validity, and response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bias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Using Pearson’s r (through item analysis) and 1-way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ANOVA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1349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integration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Literature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Search</a:t>
            </a:r>
          </a:p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 Integrating previous research into the introduction and/or discussion sections of a research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paper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986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Example topics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Attitudes towards </a:t>
            </a:r>
            <a:r>
              <a:rPr lang="en-US" sz="3800" dirty="0" err="1" smtClean="0">
                <a:latin typeface="Garamond" panose="02020404030301010803" pitchFamily="18" charset="0"/>
                <a:cs typeface="American Typewriter"/>
              </a:rPr>
              <a:t>Aderall</a:t>
            </a:r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800" dirty="0" err="1" smtClean="0">
                <a:latin typeface="Garamond" panose="02020404030301010803" pitchFamily="18" charset="0"/>
                <a:cs typeface="American Typewriter"/>
              </a:rPr>
              <a:t>Umass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 ban on smoking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On-line dating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943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HW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7599" y="1752600"/>
            <a:ext cx="8146312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Work on writing rough draft of FULL Report for Thursday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Finish answering APA Scavenger Hunt Q’s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Read ‘Anatomy of a Psych 241 Attitude Survey’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CP, </a:t>
            </a:r>
            <a:r>
              <a:rPr lang="en-US" sz="3400" dirty="0" err="1" smtClean="0">
                <a:latin typeface="Garamond" panose="02020404030301010803" pitchFamily="18" charset="0"/>
                <a:cs typeface="American Typewriter"/>
              </a:rPr>
              <a:t>pgs</a:t>
            </a:r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 63-65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458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APA Hunt, HW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fontScale="8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What is Jargon?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When a work has five authors, how do you cite the reference the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first and second </a:t>
            </a:r>
            <a:r>
              <a:rPr lang="en-US" sz="3800" dirty="0">
                <a:latin typeface="Garamond" panose="02020404030301010803" pitchFamily="18" charset="0"/>
                <a:cs typeface="American Typewriter"/>
              </a:rPr>
              <a:t>time it occurs? Provide an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example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What is the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First heading </a:t>
            </a:r>
            <a:r>
              <a:rPr lang="en-US" sz="3800" dirty="0">
                <a:latin typeface="Garamond" panose="02020404030301010803" pitchFamily="18" charset="0"/>
                <a:cs typeface="American Typewriter"/>
              </a:rPr>
              <a:t>level? (assuming five levels of heading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 How do you cite two works by different authors within the same parentheses? Provide an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example</a:t>
            </a:r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What is a Mixed Metaphor?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648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Welcome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Any Questions?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0610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Outline, February 9, 2016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Questions about Stroop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ID 1 IV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Likert Survey Intro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Literature Search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General APA Tips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HW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580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answers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Q1, Left/Right handed in Mirror task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Q2, Mnemonics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Q3, Motivational state on performance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Q4, Improving study skills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Q5, Formality of names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993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Bonuses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Q1, Which are repeated measures?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Q2, Which kind of counterbalancing would you use?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089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Main Effects and Interactions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In groups, work though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pgs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112 – 115 of CP</a:t>
            </a:r>
          </a:p>
          <a:p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Pgs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107-111 remind how to do these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6887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APA Manual Scavenger Hunt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For each of the questions (following slide), write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A) The answer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B) The page number of the answer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Every team will complete ALL of the questions.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The first team to finish will share their answers with the class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If those answers are correct, that team wins!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If any of those answers are correct, the next team to finish gets a chance.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Winning Team gets the HW points for this assignment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995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APA Manual Scavenger Hunt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fontScale="5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What is a literature review?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What </a:t>
            </a:r>
            <a:r>
              <a:rPr lang="en-US" sz="3800" dirty="0">
                <a:latin typeface="Garamond" panose="02020404030301010803" pitchFamily="18" charset="0"/>
                <a:cs typeface="American Typewriter"/>
              </a:rPr>
              <a:t>is a DOI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 What information must be included when you directly quote from an author’s work? Provide an example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Provide an example of a reference (in reference section) from a journal article, with two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authors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For how many years after publication must you retain the raw data from a study?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How should second (the unit of time) be abbreviated?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Where can you find a sample of a one-experiment paper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What is the third heading level? (assuming five levels of heading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)</a:t>
            </a: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978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new microscope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To create a reliable and valid instrument to measure attitudes toward _____ and to see how these attitudes are distributed (or differ) within the sample drawn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.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446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5155</TotalTime>
  <Words>529</Words>
  <Application>Microsoft Office PowerPoint</Application>
  <PresentationFormat>On-screen Show (4:3)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American Typewriter</vt:lpstr>
      <vt:lpstr>Arial</vt:lpstr>
      <vt:lpstr>Calibri</vt:lpstr>
      <vt:lpstr>Century Schoolbook</vt:lpstr>
      <vt:lpstr>Garamond</vt:lpstr>
      <vt:lpstr>Wingdings 2</vt:lpstr>
      <vt:lpstr>View</vt:lpstr>
      <vt:lpstr>Lab 6, February 9 Psych 241, Lab LS APA: Transitioning</vt:lpstr>
      <vt:lpstr>Welcome</vt:lpstr>
      <vt:lpstr>Outline, February 9, 2016</vt:lpstr>
      <vt:lpstr>ID 1 IV, answers</vt:lpstr>
      <vt:lpstr>ID 1 IV, Bonuses</vt:lpstr>
      <vt:lpstr>Main Effects and Interactions</vt:lpstr>
      <vt:lpstr>APA Manual Scavenger Hunt</vt:lpstr>
      <vt:lpstr>APA Manual Scavenger Hunt</vt:lpstr>
      <vt:lpstr>Goals of Survey, new microscope</vt:lpstr>
      <vt:lpstr>Goals of Survey, statistical lens</vt:lpstr>
      <vt:lpstr>Goals of Survey, integration</vt:lpstr>
      <vt:lpstr>Example topics</vt:lpstr>
      <vt:lpstr>HW</vt:lpstr>
      <vt:lpstr>APA Hunt, HW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 Psych 241  Lab 11  TTh 5.30-6.45</dc:title>
  <dc:creator>Helen O'Hara</dc:creator>
  <cp:lastModifiedBy>PSadil</cp:lastModifiedBy>
  <cp:revision>571</cp:revision>
  <dcterms:created xsi:type="dcterms:W3CDTF">2013-09-03T20:08:12Z</dcterms:created>
  <dcterms:modified xsi:type="dcterms:W3CDTF">2016-02-09T14:23:00Z</dcterms:modified>
</cp:coreProperties>
</file>