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419" r:id="rId3"/>
    <p:sldId id="420" r:id="rId4"/>
    <p:sldId id="431" r:id="rId5"/>
    <p:sldId id="421" r:id="rId6"/>
    <p:sldId id="437" r:id="rId7"/>
    <p:sldId id="438" r:id="rId8"/>
    <p:sldId id="439" r:id="rId9"/>
    <p:sldId id="441" r:id="rId10"/>
    <p:sldId id="430" r:id="rId11"/>
    <p:sldId id="445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77504" autoAdjust="0"/>
  </p:normalViewPr>
  <p:slideViewPr>
    <p:cSldViewPr snapToGrid="0" snapToObjects="1">
      <p:cViewPr varScale="1">
        <p:scale>
          <a:sx n="68" d="100"/>
          <a:sy n="68" d="100"/>
        </p:scale>
        <p:origin x="2034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week, we’ll start talking about the second project, designing a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all in the correct</a:t>
            </a:r>
            <a:r>
              <a:rPr lang="en-US" baseline="0" dirty="0" smtClean="0"/>
              <a:t> room?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Relates to </a:t>
            </a:r>
            <a:r>
              <a:rPr lang="en-US" smtClean="0"/>
              <a:t>missing subjects!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 6, February 9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241, Lab LS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APA: Transitioning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Bonuses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Q1, Which are repeated measures?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Q2, Which kind of counterbalancing would you use?</a:t>
            </a: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IFN INF NFI INF FIN FI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08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Main Effects and Interactions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 groups (2-3), work though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112 – 115 of CP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Can look at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35-50 for examples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Also,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107-111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89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99" y="1752600"/>
            <a:ext cx="814631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on writing rough draft of FULL Report for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Thursday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Write out the interaction for the last question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45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Welcome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Any Questions?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About Stroop write-up?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6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Outline, February 9, 2016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Questions about Stroop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ID 1 IV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Likert Survey Intro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Literature Search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General APA Tips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580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Clarification of Stroop Results 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You don’t need to analyze the data, just report on the SPSS values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 =&gt; Errors, T =&gt; Time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Make sure that you match the effect with the question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There are different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df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the different t-tests. Why?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8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Left/Right handed in Mirror task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3) Design?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99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Q2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Mnemonics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171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Motivational state on performance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055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Improving study skills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7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Formality of names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pPr lvl="1"/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</TotalTime>
  <Words>305</Words>
  <Application>Microsoft Office PowerPoint</Application>
  <PresentationFormat>On-screen Show (4:3)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Lab 6, February 9 Psych 241, Lab LS APA: Transitioning</vt:lpstr>
      <vt:lpstr>Welcome</vt:lpstr>
      <vt:lpstr>Outline, February 9, 2016</vt:lpstr>
      <vt:lpstr>Clarification of Stroop Results </vt:lpstr>
      <vt:lpstr>ID 1 IV, answers, Q1</vt:lpstr>
      <vt:lpstr>ID 1 IV, answers, Q2</vt:lpstr>
      <vt:lpstr>ID 1 IV, answers, Q3</vt:lpstr>
      <vt:lpstr>ID 1 IV, answers, Q4</vt:lpstr>
      <vt:lpstr>ID 1 IV, answers, Q5</vt:lpstr>
      <vt:lpstr>ID 1 IV, Bonuses</vt:lpstr>
      <vt:lpstr>Main Effects and Interactions</vt:lpstr>
      <vt:lpstr>HW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608</cp:revision>
  <dcterms:created xsi:type="dcterms:W3CDTF">2013-09-03T20:08:12Z</dcterms:created>
  <dcterms:modified xsi:type="dcterms:W3CDTF">2016-02-10T03:18:08Z</dcterms:modified>
</cp:coreProperties>
</file>