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80" r:id="rId6"/>
    <p:sldId id="283" r:id="rId7"/>
    <p:sldId id="281" r:id="rId8"/>
    <p:sldId id="282" r:id="rId9"/>
    <p:sldId id="28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48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with the date</a:t>
            </a:r>
            <a:r>
              <a:rPr lang="en-US" baseline="0" dirty="0" smtClean="0"/>
              <a:t> and time because that’s basically the theme for the day. Show up! Do the work, and talk to me in advance!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Cheating: includes copying from another student, using external assistance during an exam, collaborating</a:t>
            </a:r>
            <a:r>
              <a:rPr lang="en-US" baseline="0" dirty="0" smtClean="0"/>
              <a:t> with others without the instructor’s permission, obtaining the answers to or a copy of an examination prior to its administration</a:t>
            </a:r>
          </a:p>
          <a:p>
            <a:r>
              <a:rPr lang="en-US" baseline="0" dirty="0" smtClean="0"/>
              <a:t>Fabrication: using invented information, altering and resubmitting returned academic work, misrepresenting the actual source of a quote</a:t>
            </a:r>
          </a:p>
          <a:p>
            <a:r>
              <a:rPr lang="en-US" baseline="0" dirty="0" smtClean="0"/>
              <a:t>Plagiarism: failing to properly identify quotations, failing to acknowledge or cite paraphrasing, submitting papers written by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them</a:t>
            </a:r>
            <a:r>
              <a:rPr lang="en-US" baseline="0" dirty="0" smtClean="0"/>
              <a:t> ~</a:t>
            </a:r>
            <a:r>
              <a:rPr lang="en-US" dirty="0" smtClean="0"/>
              <a:t> 5-10 minutes to do this – help them get used to talking in this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hara@psych.umas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Welcome!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Lab: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LS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/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T, </a:t>
            </a:r>
            <a:r>
              <a:rPr lang="en-US" sz="7200" b="1" dirty="0" err="1" smtClean="0">
                <a:latin typeface="Garamond" panose="02020404030301010803" pitchFamily="18" charset="0"/>
                <a:cs typeface="American Typewriter"/>
              </a:rPr>
              <a:t>Th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: 1:00-2:15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Examples of Academic Dishonesty 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668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Cheating: ‘the use or attempted use of trickery, artifice, deception, fraud and/or misrepresentation of one’s academic work.’ 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Fabrication: ‘the falsification or invention of any information or citation in any academic exercise’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Plagiarism: ‘the representation of the words or ideas of another as one’s own work in any academic exercise’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Facilitating dishonesty: ‘knowingly helping or attempting to help another commit any act of academic dishonesty’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641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Patrick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Sadil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  <a:hlinkClick r:id="rId3"/>
              </a:rPr>
              <a:t>psadil@psych.umass.edu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?</a:t>
            </a:r>
          </a:p>
          <a:p>
            <a:pPr lvl="1"/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Location: Tobin 426 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hour: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 10am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,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maybe by appt.</a:t>
            </a:r>
          </a:p>
          <a:p>
            <a:pPr lvl="1"/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Slides: https://github.com/psadil/psych241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80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7851775" cy="47115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Check with neighbors, overlap in other courses?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Exchange contact information with at least one other student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When you miss a lab, make sure to figure out what you’ve 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missed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6404" y="365760"/>
            <a:ext cx="7269480" cy="811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Yourselves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07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Missing more than 4 labs will result in an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F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or withdrawal.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In general, you are expected to attend all courses.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Really, the point of a lab is to get some hands on experience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On those occasions in which you are absent,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you are responsible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for catching up.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 will not search for you. 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should look over the slides, and get in touch with the contact that you just received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93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1: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50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50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2: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paper, 10 points for rough draft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110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3: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paper, </a:t>
            </a:r>
            <a:r>
              <a:rPr lang="en-US" sz="3500" dirty="0">
                <a:latin typeface="Garamond" panose="02020404030301010803" pitchFamily="18" charset="0"/>
                <a:cs typeface="American Typewriter"/>
              </a:rPr>
              <a:t>5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proposal, and 10 point group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presentation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Total 115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275!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Also, periodic homework and quizzes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Lab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114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FOUR points per day penalty for late reports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Deadline extensions may be granted, but only if requested </a:t>
            </a:r>
            <a:r>
              <a:rPr lang="en-US" sz="3500" b="1" u="sng" dirty="0" smtClean="0">
                <a:latin typeface="Garamond" panose="02020404030301010803" pitchFamily="18" charset="0"/>
                <a:cs typeface="American Typewriter"/>
              </a:rPr>
              <a:t>at least 24 hours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before a due date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All lab reports must be submitted to TURNITIN and in paper form stapled to a signed academic honesty sheet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Turn in paper copies to my office.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Late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030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Garamond" panose="02020404030301010803" pitchFamily="18" charset="0"/>
                <a:cs typeface="American Typewriter"/>
              </a:rPr>
              <a:t>Course Policies, Academic Dishonesty</a:t>
            </a:r>
            <a:endParaRPr lang="en-US" sz="39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atin typeface="Garamond" panose="02020404030301010803" pitchFamily="18" charset="0"/>
                <a:cs typeface="American Typewriter"/>
              </a:rPr>
              <a:t>“Since students are expected to be familiar with the Academic Honesty Policy (CP 5-16) and the commonly accepted standards of academic integrity, ignorance of such standards by itself is not sufficient evidence of lack of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intent”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770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Course and Academic Honesty policies from Moodle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There will be a Quiz on these next Tuesday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Homework Assignments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792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Hope that you’ve enjoyed your first week of classes.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Hav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 a great semester!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46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729</Words>
  <Application>Microsoft Office PowerPoint</Application>
  <PresentationFormat>On-screen Show (4:3)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Welcome!  Psych 241  Lab: LS  T, Th: 1:00-2:15</vt:lpstr>
      <vt:lpstr>Meet Me</vt:lpstr>
      <vt:lpstr>PowerPoint Presentation</vt:lpstr>
      <vt:lpstr>Course Policies, Attendance</vt:lpstr>
      <vt:lpstr>Course Policies, Lab Reports</vt:lpstr>
      <vt:lpstr>Course Policies, Late Reports</vt:lpstr>
      <vt:lpstr>Course Policies, Academic Dishonesty</vt:lpstr>
      <vt:lpstr>Homework Assignments</vt:lpstr>
      <vt:lpstr>Have a great semester!</vt:lpstr>
      <vt:lpstr>Examples of Academic Dishonesty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57</cp:revision>
  <dcterms:created xsi:type="dcterms:W3CDTF">2013-09-03T20:08:12Z</dcterms:created>
  <dcterms:modified xsi:type="dcterms:W3CDTF">2016-01-21T03:15:25Z</dcterms:modified>
</cp:coreProperties>
</file>