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A43"/>
    <a:srgbClr val="7EC8A1"/>
    <a:srgbClr val="0F445D"/>
    <a:srgbClr val="0F2B43"/>
    <a:srgbClr val="5492AF"/>
    <a:srgbClr val="79C4A1"/>
    <a:srgbClr val="102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73"/>
  </p:normalViewPr>
  <p:slideViewPr>
    <p:cSldViewPr snapToGrid="0">
      <p:cViewPr>
        <p:scale>
          <a:sx n="140" d="100"/>
          <a:sy n="140" d="100"/>
        </p:scale>
        <p:origin x="222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32E104-2F8A-6644-A927-5E8BE600A801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B5F31-1557-5343-814C-12B4E2D8E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1pPr>
    <a:lvl2pPr marL="175565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2pPr>
    <a:lvl3pPr marL="351130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3pPr>
    <a:lvl4pPr marL="52669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4pPr>
    <a:lvl5pPr marL="70225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5pPr>
    <a:lvl6pPr marL="87782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6pPr>
    <a:lvl7pPr marL="1053389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7pPr>
    <a:lvl8pPr marL="1228954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8pPr>
    <a:lvl9pPr marL="1404518" algn="l" defTabSz="351130" rtl="0" eaLnBrk="1" latinLnBrk="0" hangingPunct="1">
      <a:defRPr sz="4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B5F31-1557-5343-814C-12B4E2D8EE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2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74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5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7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F844E-2BFE-5947-9CF6-C53B5D28006A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F57BF-D576-C94D-9C8F-A96338D37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>
            <a:extLst>
              <a:ext uri="{FF2B5EF4-FFF2-40B4-BE49-F238E27FC236}">
                <a16:creationId xmlns:a16="http://schemas.microsoft.com/office/drawing/2014/main" id="{40F02339-7B8B-11A2-3DF5-D2887FF657F6}"/>
              </a:ext>
            </a:extLst>
          </p:cNvPr>
          <p:cNvGrpSpPr/>
          <p:nvPr/>
        </p:nvGrpSpPr>
        <p:grpSpPr>
          <a:xfrm>
            <a:off x="1111475" y="752890"/>
            <a:ext cx="1176500" cy="959421"/>
            <a:chOff x="9353866" y="2680360"/>
            <a:chExt cx="1176500" cy="959421"/>
          </a:xfrm>
        </p:grpSpPr>
        <p:pic>
          <p:nvPicPr>
            <p:cNvPr id="5" name="Picture 4" descr="A logo on a black background&#10;&#10;AI-generated content may be incorrect.">
              <a:extLst>
                <a:ext uri="{FF2B5EF4-FFF2-40B4-BE49-F238E27FC236}">
                  <a16:creationId xmlns:a16="http://schemas.microsoft.com/office/drawing/2014/main" id="{EC9DB88B-D00F-0728-1F63-343465C0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0051" t="27823" r="42794" b="62849"/>
            <a:stretch>
              <a:fillRect/>
            </a:stretch>
          </p:blipFill>
          <p:spPr>
            <a:xfrm>
              <a:off x="9353866" y="2680360"/>
              <a:ext cx="1176500" cy="639640"/>
            </a:xfrm>
            <a:prstGeom prst="rect">
              <a:avLst/>
            </a:prstGeom>
          </p:spPr>
        </p:pic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350FBEF6-CF96-05A9-30B0-AA778F5B5F78}"/>
                </a:ext>
              </a:extLst>
            </p:cNvPr>
            <p:cNvSpPr/>
            <p:nvPr/>
          </p:nvSpPr>
          <p:spPr>
            <a:xfrm>
              <a:off x="9536475" y="3101992"/>
              <a:ext cx="993888" cy="5377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321AB2-4A77-FBE6-4FE9-B59ADE4533BD}"/>
              </a:ext>
            </a:extLst>
          </p:cNvPr>
          <p:cNvCxnSpPr>
            <a:cxnSpLocks/>
          </p:cNvCxnSpPr>
          <p:nvPr/>
        </p:nvCxnSpPr>
        <p:spPr>
          <a:xfrm>
            <a:off x="3102258" y="1061129"/>
            <a:ext cx="0" cy="738787"/>
          </a:xfrm>
          <a:prstGeom prst="line">
            <a:avLst/>
          </a:prstGeom>
          <a:ln w="38100" cap="rnd">
            <a:solidFill>
              <a:srgbClr val="0F44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FDED58-1327-46C2-6E72-8D05CB8971DB}"/>
              </a:ext>
            </a:extLst>
          </p:cNvPr>
          <p:cNvCxnSpPr>
            <a:cxnSpLocks/>
          </p:cNvCxnSpPr>
          <p:nvPr/>
        </p:nvCxnSpPr>
        <p:spPr>
          <a:xfrm flipH="1">
            <a:off x="482191" y="286007"/>
            <a:ext cx="1328200" cy="775121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">
                  <a:schemeClr val="accent1">
                    <a:lumMod val="97000"/>
                    <a:lumOff val="3000"/>
                  </a:schemeClr>
                </a:gs>
                <a:gs pos="100000">
                  <a:srgbClr val="79C4A1"/>
                </a:gs>
              </a:gsLst>
              <a:lin ang="162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467368-7B6E-A8DB-2CAF-655E52A07EE1}"/>
              </a:ext>
            </a:extLst>
          </p:cNvPr>
          <p:cNvCxnSpPr>
            <a:cxnSpLocks/>
          </p:cNvCxnSpPr>
          <p:nvPr/>
        </p:nvCxnSpPr>
        <p:spPr>
          <a:xfrm>
            <a:off x="482190" y="1061128"/>
            <a:ext cx="0" cy="617674"/>
          </a:xfrm>
          <a:prstGeom prst="line">
            <a:avLst/>
          </a:prstGeom>
          <a:ln w="38100" cap="rnd">
            <a:solidFill>
              <a:srgbClr val="0F44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F3E858-1CD2-FA29-CB5C-E24B4EC09351}"/>
              </a:ext>
            </a:extLst>
          </p:cNvPr>
          <p:cNvCxnSpPr>
            <a:cxnSpLocks/>
          </p:cNvCxnSpPr>
          <p:nvPr/>
        </p:nvCxnSpPr>
        <p:spPr>
          <a:xfrm>
            <a:off x="482190" y="2267712"/>
            <a:ext cx="0" cy="289156"/>
          </a:xfrm>
          <a:prstGeom prst="line">
            <a:avLst/>
          </a:prstGeom>
          <a:ln w="38100" cap="rnd">
            <a:solidFill>
              <a:srgbClr val="0F44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CE259B-D64A-83A1-5BEF-085BD8A3357F}"/>
              </a:ext>
            </a:extLst>
          </p:cNvPr>
          <p:cNvCxnSpPr>
            <a:cxnSpLocks/>
          </p:cNvCxnSpPr>
          <p:nvPr/>
        </p:nvCxnSpPr>
        <p:spPr>
          <a:xfrm>
            <a:off x="482191" y="2556868"/>
            <a:ext cx="561155" cy="339116"/>
          </a:xfrm>
          <a:prstGeom prst="line">
            <a:avLst/>
          </a:prstGeom>
          <a:ln w="38100" cap="rnd">
            <a:solidFill>
              <a:srgbClr val="0F44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EDC1A0-16D4-BC24-F91D-3F7B22447BFB}"/>
              </a:ext>
            </a:extLst>
          </p:cNvPr>
          <p:cNvCxnSpPr>
            <a:cxnSpLocks/>
          </p:cNvCxnSpPr>
          <p:nvPr/>
        </p:nvCxnSpPr>
        <p:spPr>
          <a:xfrm>
            <a:off x="1312820" y="3039805"/>
            <a:ext cx="479404" cy="292185"/>
          </a:xfrm>
          <a:prstGeom prst="line">
            <a:avLst/>
          </a:prstGeom>
          <a:ln w="38100" cap="rnd">
            <a:solidFill>
              <a:srgbClr val="0F44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BAE77F8-C235-0921-F58E-B9DFA0C305DC}"/>
              </a:ext>
            </a:extLst>
          </p:cNvPr>
          <p:cNvCxnSpPr>
            <a:cxnSpLocks/>
          </p:cNvCxnSpPr>
          <p:nvPr/>
        </p:nvCxnSpPr>
        <p:spPr>
          <a:xfrm flipV="1">
            <a:off x="1810391" y="3039799"/>
            <a:ext cx="508212" cy="292190"/>
          </a:xfrm>
          <a:prstGeom prst="line">
            <a:avLst/>
          </a:prstGeom>
          <a:ln w="38100" cap="rnd">
            <a:solidFill>
              <a:srgbClr val="0F44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A40C7E-8428-D574-C0A7-8D61343603C7}"/>
              </a:ext>
            </a:extLst>
          </p:cNvPr>
          <p:cNvCxnSpPr>
            <a:cxnSpLocks/>
          </p:cNvCxnSpPr>
          <p:nvPr/>
        </p:nvCxnSpPr>
        <p:spPr>
          <a:xfrm>
            <a:off x="1810392" y="286007"/>
            <a:ext cx="1291867" cy="775121"/>
          </a:xfrm>
          <a:prstGeom prst="line">
            <a:avLst/>
          </a:prstGeom>
          <a:ln w="38100" cap="rnd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10000">
                  <a:schemeClr val="accent1">
                    <a:lumMod val="97000"/>
                    <a:lumOff val="3000"/>
                  </a:schemeClr>
                </a:gs>
                <a:gs pos="100000">
                  <a:srgbClr val="79C4A1"/>
                </a:gs>
              </a:gsLst>
              <a:lin ang="162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607EFD-EA27-9026-E383-147A268825DB}"/>
              </a:ext>
            </a:extLst>
          </p:cNvPr>
          <p:cNvSpPr txBox="1"/>
          <p:nvPr/>
        </p:nvSpPr>
        <p:spPr>
          <a:xfrm>
            <a:off x="1207385" y="2478495"/>
            <a:ext cx="1169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0E2A43"/>
                </a:solidFill>
              </a:rPr>
              <a:t>CApp</a:t>
            </a:r>
            <a:endParaRPr lang="en-US" sz="3200" dirty="0">
              <a:solidFill>
                <a:srgbClr val="0E2A43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357B91C-22C6-295D-41E8-3638DBDAFF2E}"/>
              </a:ext>
            </a:extLst>
          </p:cNvPr>
          <p:cNvCxnSpPr>
            <a:cxnSpLocks/>
          </p:cNvCxnSpPr>
          <p:nvPr/>
        </p:nvCxnSpPr>
        <p:spPr>
          <a:xfrm>
            <a:off x="229105" y="1999750"/>
            <a:ext cx="516504" cy="0"/>
          </a:xfrm>
          <a:prstGeom prst="line">
            <a:avLst/>
          </a:prstGeom>
          <a:ln w="28575" cap="rnd">
            <a:solidFill>
              <a:srgbClr val="5492AF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92D9128-0DF3-3FA4-FE4E-1EDD64D585BF}"/>
              </a:ext>
            </a:extLst>
          </p:cNvPr>
          <p:cNvCxnSpPr>
            <a:cxnSpLocks/>
          </p:cNvCxnSpPr>
          <p:nvPr/>
        </p:nvCxnSpPr>
        <p:spPr>
          <a:xfrm>
            <a:off x="745609" y="1999750"/>
            <a:ext cx="400682" cy="163502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521D36F-2FD0-2601-CFBD-7CC53EA6B2AA}"/>
              </a:ext>
            </a:extLst>
          </p:cNvPr>
          <p:cNvCxnSpPr>
            <a:cxnSpLocks/>
          </p:cNvCxnSpPr>
          <p:nvPr/>
        </p:nvCxnSpPr>
        <p:spPr>
          <a:xfrm>
            <a:off x="1146291" y="2161738"/>
            <a:ext cx="218002" cy="0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3C5BEE-D8B7-BC4B-4103-CFF33DFB9D79}"/>
              </a:ext>
            </a:extLst>
          </p:cNvPr>
          <p:cNvCxnSpPr>
            <a:cxnSpLocks/>
          </p:cNvCxnSpPr>
          <p:nvPr/>
        </p:nvCxnSpPr>
        <p:spPr>
          <a:xfrm>
            <a:off x="2166663" y="2158712"/>
            <a:ext cx="218002" cy="0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516AFB-D100-0FFD-FEFB-27AA1300AC9E}"/>
              </a:ext>
            </a:extLst>
          </p:cNvPr>
          <p:cNvCxnSpPr>
            <a:cxnSpLocks/>
          </p:cNvCxnSpPr>
          <p:nvPr/>
        </p:nvCxnSpPr>
        <p:spPr>
          <a:xfrm flipV="1">
            <a:off x="2384665" y="1940706"/>
            <a:ext cx="295752" cy="218007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400EB-0E42-F9AD-C579-1C9A78276B45}"/>
              </a:ext>
            </a:extLst>
          </p:cNvPr>
          <p:cNvCxnSpPr>
            <a:cxnSpLocks/>
          </p:cNvCxnSpPr>
          <p:nvPr/>
        </p:nvCxnSpPr>
        <p:spPr>
          <a:xfrm>
            <a:off x="2684420" y="1940706"/>
            <a:ext cx="724620" cy="3220"/>
          </a:xfrm>
          <a:prstGeom prst="line">
            <a:avLst/>
          </a:prstGeom>
          <a:ln w="28575" cap="rnd">
            <a:solidFill>
              <a:srgbClr val="5492AF"/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5705E02-4890-F119-BA2A-703F585486B3}"/>
              </a:ext>
            </a:extLst>
          </p:cNvPr>
          <p:cNvSpPr/>
          <p:nvPr/>
        </p:nvSpPr>
        <p:spPr>
          <a:xfrm>
            <a:off x="413751" y="1739241"/>
            <a:ext cx="182609" cy="182609"/>
          </a:xfrm>
          <a:prstGeom prst="ellipse">
            <a:avLst/>
          </a:prstGeom>
          <a:noFill/>
          <a:ln w="38100">
            <a:solidFill>
              <a:srgbClr val="5492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51E3706-D841-B66D-EB1F-5AE35DAB9ACE}"/>
              </a:ext>
            </a:extLst>
          </p:cNvPr>
          <p:cNvSpPr/>
          <p:nvPr/>
        </p:nvSpPr>
        <p:spPr>
          <a:xfrm>
            <a:off x="61827" y="1940707"/>
            <a:ext cx="108999" cy="108999"/>
          </a:xfrm>
          <a:prstGeom prst="ellipse">
            <a:avLst/>
          </a:prstGeom>
          <a:noFill/>
          <a:ln w="38100">
            <a:solidFill>
              <a:srgbClr val="5492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0261788-AD00-25EB-8BBE-BB36AB2A833B}"/>
              </a:ext>
            </a:extLst>
          </p:cNvPr>
          <p:cNvSpPr/>
          <p:nvPr/>
        </p:nvSpPr>
        <p:spPr>
          <a:xfrm>
            <a:off x="1111476" y="2895985"/>
            <a:ext cx="143815" cy="143815"/>
          </a:xfrm>
          <a:prstGeom prst="ellipse">
            <a:avLst/>
          </a:prstGeom>
          <a:noFill/>
          <a:ln w="38100">
            <a:solidFill>
              <a:srgbClr val="5492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33B35EE-C376-7784-B074-F55D498894E4}"/>
              </a:ext>
            </a:extLst>
          </p:cNvPr>
          <p:cNvSpPr/>
          <p:nvPr/>
        </p:nvSpPr>
        <p:spPr>
          <a:xfrm>
            <a:off x="3489820" y="1878638"/>
            <a:ext cx="108999" cy="108999"/>
          </a:xfrm>
          <a:prstGeom prst="ellipse">
            <a:avLst/>
          </a:prstGeom>
          <a:noFill/>
          <a:ln w="38100">
            <a:solidFill>
              <a:srgbClr val="5492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681AC10-83DA-6611-6A4F-54037116BCB4}"/>
              </a:ext>
            </a:extLst>
          </p:cNvPr>
          <p:cNvSpPr/>
          <p:nvPr/>
        </p:nvSpPr>
        <p:spPr>
          <a:xfrm>
            <a:off x="2760404" y="2387190"/>
            <a:ext cx="182609" cy="182609"/>
          </a:xfrm>
          <a:prstGeom prst="ellipse">
            <a:avLst/>
          </a:prstGeom>
          <a:noFill/>
          <a:ln w="38100">
            <a:solidFill>
              <a:srgbClr val="5492A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E0C4B9-3514-69E4-083C-F13A77A75EFC}"/>
              </a:ext>
            </a:extLst>
          </p:cNvPr>
          <p:cNvCxnSpPr>
            <a:cxnSpLocks/>
          </p:cNvCxnSpPr>
          <p:nvPr/>
        </p:nvCxnSpPr>
        <p:spPr>
          <a:xfrm>
            <a:off x="337645" y="2123134"/>
            <a:ext cx="258714" cy="0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DAB1E6-D5CB-55F3-BE5C-BDD408A558F8}"/>
              </a:ext>
            </a:extLst>
          </p:cNvPr>
          <p:cNvCxnSpPr>
            <a:cxnSpLocks/>
          </p:cNvCxnSpPr>
          <p:nvPr/>
        </p:nvCxnSpPr>
        <p:spPr>
          <a:xfrm>
            <a:off x="596359" y="2123135"/>
            <a:ext cx="0" cy="264055"/>
          </a:xfrm>
          <a:prstGeom prst="line">
            <a:avLst/>
          </a:prstGeom>
          <a:ln w="28575" cap="rnd">
            <a:solidFill>
              <a:srgbClr val="5492AF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C38843-47D0-F28D-7C81-232661BCDF94}"/>
              </a:ext>
            </a:extLst>
          </p:cNvPr>
          <p:cNvCxnSpPr>
            <a:cxnSpLocks/>
          </p:cNvCxnSpPr>
          <p:nvPr/>
        </p:nvCxnSpPr>
        <p:spPr>
          <a:xfrm flipH="1">
            <a:off x="596359" y="2398151"/>
            <a:ext cx="378628" cy="0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9CAF8A6-3CF4-A8F8-C3E1-73F7B8B61164}"/>
              </a:ext>
            </a:extLst>
          </p:cNvPr>
          <p:cNvCxnSpPr>
            <a:cxnSpLocks/>
          </p:cNvCxnSpPr>
          <p:nvPr/>
        </p:nvCxnSpPr>
        <p:spPr>
          <a:xfrm flipV="1">
            <a:off x="681004" y="2412291"/>
            <a:ext cx="0" cy="107589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878829-6A44-3FF1-984B-0AACDA7F48CD}"/>
              </a:ext>
            </a:extLst>
          </p:cNvPr>
          <p:cNvCxnSpPr>
            <a:cxnSpLocks/>
          </p:cNvCxnSpPr>
          <p:nvPr/>
        </p:nvCxnSpPr>
        <p:spPr>
          <a:xfrm>
            <a:off x="681005" y="2519879"/>
            <a:ext cx="477811" cy="14138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89724DF-7658-8B48-C44F-1FE51968199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1173107" y="2534018"/>
            <a:ext cx="10277" cy="361967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6FF595D-C373-C3BD-430A-69B90F76B1C7}"/>
              </a:ext>
            </a:extLst>
          </p:cNvPr>
          <p:cNvCxnSpPr>
            <a:cxnSpLocks/>
          </p:cNvCxnSpPr>
          <p:nvPr/>
        </p:nvCxnSpPr>
        <p:spPr>
          <a:xfrm flipV="1">
            <a:off x="2534543" y="2049705"/>
            <a:ext cx="225861" cy="191318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FE9AF86-0F82-5C5E-A842-58374E721019}"/>
              </a:ext>
            </a:extLst>
          </p:cNvPr>
          <p:cNvCxnSpPr>
            <a:cxnSpLocks/>
          </p:cNvCxnSpPr>
          <p:nvPr/>
        </p:nvCxnSpPr>
        <p:spPr>
          <a:xfrm flipV="1">
            <a:off x="2534542" y="2241023"/>
            <a:ext cx="0" cy="278856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58E0CCF-8C86-7DD7-850A-ACAA6214638D}"/>
              </a:ext>
            </a:extLst>
          </p:cNvPr>
          <p:cNvCxnSpPr>
            <a:cxnSpLocks/>
          </p:cNvCxnSpPr>
          <p:nvPr/>
        </p:nvCxnSpPr>
        <p:spPr>
          <a:xfrm>
            <a:off x="2851707" y="2045925"/>
            <a:ext cx="305832" cy="0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CC306A-CD2B-C075-A250-584DFF74E1A6}"/>
              </a:ext>
            </a:extLst>
          </p:cNvPr>
          <p:cNvCxnSpPr>
            <a:cxnSpLocks/>
            <a:stCxn id="59" idx="0"/>
          </p:cNvCxnSpPr>
          <p:nvPr/>
        </p:nvCxnSpPr>
        <p:spPr>
          <a:xfrm flipH="1" flipV="1">
            <a:off x="2851708" y="2045925"/>
            <a:ext cx="1" cy="341264"/>
          </a:xfrm>
          <a:prstGeom prst="line">
            <a:avLst/>
          </a:prstGeom>
          <a:ln w="28575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CF262FA-F08E-FEE9-CFF7-F8F1505FE802}"/>
              </a:ext>
            </a:extLst>
          </p:cNvPr>
          <p:cNvCxnSpPr>
            <a:cxnSpLocks/>
          </p:cNvCxnSpPr>
          <p:nvPr/>
        </p:nvCxnSpPr>
        <p:spPr>
          <a:xfrm flipV="1">
            <a:off x="2423261" y="2540957"/>
            <a:ext cx="210840" cy="170150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C938E43-2579-F975-348E-CA14BAB7DB00}"/>
              </a:ext>
            </a:extLst>
          </p:cNvPr>
          <p:cNvCxnSpPr>
            <a:cxnSpLocks/>
          </p:cNvCxnSpPr>
          <p:nvPr/>
        </p:nvCxnSpPr>
        <p:spPr>
          <a:xfrm>
            <a:off x="2634102" y="2538298"/>
            <a:ext cx="139673" cy="0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116FA91-C005-2C69-D745-DCE8D887E1A7}"/>
              </a:ext>
            </a:extLst>
          </p:cNvPr>
          <p:cNvCxnSpPr>
            <a:cxnSpLocks/>
          </p:cNvCxnSpPr>
          <p:nvPr/>
        </p:nvCxnSpPr>
        <p:spPr>
          <a:xfrm flipV="1">
            <a:off x="2423261" y="2711108"/>
            <a:ext cx="0" cy="474787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E315D78-BE96-E18F-D437-B93C89893CA5}"/>
              </a:ext>
            </a:extLst>
          </p:cNvPr>
          <p:cNvCxnSpPr>
            <a:cxnSpLocks/>
          </p:cNvCxnSpPr>
          <p:nvPr/>
        </p:nvCxnSpPr>
        <p:spPr>
          <a:xfrm flipH="1" flipV="1">
            <a:off x="2423261" y="3185894"/>
            <a:ext cx="337142" cy="234338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ABB157-0614-DE11-3982-FFC810499087}"/>
              </a:ext>
            </a:extLst>
          </p:cNvPr>
          <p:cNvCxnSpPr>
            <a:cxnSpLocks/>
          </p:cNvCxnSpPr>
          <p:nvPr/>
        </p:nvCxnSpPr>
        <p:spPr>
          <a:xfrm flipH="1">
            <a:off x="2773775" y="3259884"/>
            <a:ext cx="230849" cy="160349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283597F-F810-5A96-914F-909E3A3F5034}"/>
              </a:ext>
            </a:extLst>
          </p:cNvPr>
          <p:cNvCxnSpPr>
            <a:cxnSpLocks/>
          </p:cNvCxnSpPr>
          <p:nvPr/>
        </p:nvCxnSpPr>
        <p:spPr>
          <a:xfrm flipV="1">
            <a:off x="3004623" y="3185895"/>
            <a:ext cx="0" cy="73989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FED43C4-2305-F16B-BC47-BBEE3981C912}"/>
              </a:ext>
            </a:extLst>
          </p:cNvPr>
          <p:cNvCxnSpPr>
            <a:cxnSpLocks/>
          </p:cNvCxnSpPr>
          <p:nvPr/>
        </p:nvCxnSpPr>
        <p:spPr>
          <a:xfrm flipH="1">
            <a:off x="3004624" y="3109694"/>
            <a:ext cx="97635" cy="76200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AE2643B-7632-A859-2890-CE3C08922908}"/>
              </a:ext>
            </a:extLst>
          </p:cNvPr>
          <p:cNvCxnSpPr>
            <a:cxnSpLocks/>
          </p:cNvCxnSpPr>
          <p:nvPr/>
        </p:nvCxnSpPr>
        <p:spPr>
          <a:xfrm>
            <a:off x="3102258" y="2726426"/>
            <a:ext cx="0" cy="383268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66BBD53-38A5-0D3D-0F28-247671687995}"/>
              </a:ext>
            </a:extLst>
          </p:cNvPr>
          <p:cNvCxnSpPr>
            <a:cxnSpLocks/>
            <a:endCxn id="59" idx="5"/>
          </p:cNvCxnSpPr>
          <p:nvPr/>
        </p:nvCxnSpPr>
        <p:spPr>
          <a:xfrm flipH="1" flipV="1">
            <a:off x="2916270" y="2543056"/>
            <a:ext cx="185988" cy="183370"/>
          </a:xfrm>
          <a:prstGeom prst="line">
            <a:avLst/>
          </a:prstGeom>
          <a:ln w="38100" cap="rnd">
            <a:solidFill>
              <a:srgbClr val="5492A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86F70C5E-4E14-1FC1-7656-10F851F51883}"/>
              </a:ext>
            </a:extLst>
          </p:cNvPr>
          <p:cNvSpPr txBox="1"/>
          <p:nvPr/>
        </p:nvSpPr>
        <p:spPr>
          <a:xfrm>
            <a:off x="1054207" y="673568"/>
            <a:ext cx="130608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800" dirty="0">
                <a:solidFill>
                  <a:srgbClr val="0F2B43"/>
                </a:solidFill>
                <a:latin typeface="Garamond" panose="02020404030301010803" pitchFamily="18" charset="0"/>
              </a:rPr>
              <a:t>Q</a:t>
            </a:r>
          </a:p>
        </p:txBody>
      </p:sp>
      <p:pic>
        <p:nvPicPr>
          <p:cNvPr id="134" name="Graphic 133" descr="Left Brain outline">
            <a:extLst>
              <a:ext uri="{FF2B5EF4-FFF2-40B4-BE49-F238E27FC236}">
                <a16:creationId xmlns:a16="http://schemas.microsoft.com/office/drawing/2014/main" id="{5327F00F-8112-487A-661A-C628A4DB6B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4428" y="2590877"/>
            <a:ext cx="700797" cy="70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1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Sadil</dc:creator>
  <cp:lastModifiedBy>Patrick Sadil</cp:lastModifiedBy>
  <cp:revision>2</cp:revision>
  <dcterms:created xsi:type="dcterms:W3CDTF">2025-06-16T17:58:13Z</dcterms:created>
  <dcterms:modified xsi:type="dcterms:W3CDTF">2025-06-16T18:35:48Z</dcterms:modified>
</cp:coreProperties>
</file>