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1" r:id="rId1"/>
  </p:sldMasterIdLst>
  <p:notesMasterIdLst>
    <p:notesMasterId r:id="rId17"/>
  </p:notesMasterIdLst>
  <p:sldIdLst>
    <p:sldId id="256" r:id="rId2"/>
    <p:sldId id="259" r:id="rId3"/>
    <p:sldId id="273" r:id="rId4"/>
    <p:sldId id="262" r:id="rId5"/>
    <p:sldId id="263" r:id="rId6"/>
    <p:sldId id="270" r:id="rId7"/>
    <p:sldId id="272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94628" autoAdjust="0"/>
  </p:normalViewPr>
  <p:slideViewPr>
    <p:cSldViewPr snapToGrid="0" snapToObjects="1">
      <p:cViewPr varScale="1">
        <p:scale>
          <a:sx n="57" d="100"/>
          <a:sy n="57" d="100"/>
        </p:scale>
        <p:origin x="67" y="1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281A3-11F9-465C-AFCA-F6BC83DA845C}" type="datetimeFigureOut">
              <a:rPr lang="en-US" smtClean="0"/>
              <a:t>2024-01-14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B91D-9DFD-4B33-B64C-5455C1EB0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5AB-B63E-4496-95BD-286FF45F3BE0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A583-FEAA-4994-9641-D6957DEB2B3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7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209-BB2E-426C-8688-FD7D19F697F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CD95-4833-4F45-9D90-2079A1E25D5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4FE-75F1-4773-86DA-A17A0F67CA72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7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83CF-DEC5-467C-A76C-2DAE0692FB0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42FD-33EC-41CB-B6DA-6629DD87AA3D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707-1BEA-438B-BEB3-9FC8552737A5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100B-3DB3-4FA9-ABA2-37EB6ABD5767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D9D7-94A9-45A2-A2B6-A3D91F3C263B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39DF-CBA1-4083-9F67-3791CD77D3EE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564-0EF9-4685-A06E-97680B44E45A}" type="datetime1">
              <a:rPr lang="en-US" smtClean="0"/>
              <a:t>2024-01-14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 with Algorithms &amp; Data Structures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26242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75C0-1780-FB1D-330E-9D96535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4264-3916-1ACB-4E30-C71AA168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  <a:p>
            <a:r>
              <a:rPr lang="en-US" dirty="0"/>
              <a:t>F-string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B36C-B1F9-348E-A4F2-1572777D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1EF5-C81A-C48B-59ED-A5325C92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4849-9206-42A4-59C1-0F1C9B8D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if...else</a:t>
            </a:r>
          </a:p>
          <a:p>
            <a:pPr lvl="1"/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D2-69F8-6495-2DC8-AE6F8E4F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5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865D-D05B-6A12-DC56-65A5BB65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8CCF-5DC0-C294-1992-E13433D4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  <a:p>
            <a:r>
              <a:rPr lang="en-US" dirty="0"/>
              <a:t>Logic error</a:t>
            </a:r>
          </a:p>
          <a:p>
            <a:r>
              <a:rPr lang="en-US" dirty="0"/>
              <a:t>Runtime error</a:t>
            </a:r>
          </a:p>
          <a:p>
            <a:pPr lvl="1"/>
            <a:r>
              <a:rPr lang="en-US" dirty="0"/>
              <a:t>Exception</a:t>
            </a:r>
          </a:p>
          <a:p>
            <a:r>
              <a:rPr lang="en-US" dirty="0"/>
              <a:t>Exceptions are raised and handled</a:t>
            </a:r>
          </a:p>
          <a:p>
            <a:pPr lvl="1"/>
            <a:r>
              <a:rPr lang="en-US" dirty="0"/>
              <a:t>try…except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2CBFD-9B53-E629-130F-23DEC54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7314-B7D9-EA3D-06E7-6762BC2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49AA-B444-95F9-1638-935CBA78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  <a:p>
            <a:r>
              <a:rPr lang="en-US" dirty="0"/>
              <a:t>Function definition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Parameter(s)</a:t>
            </a:r>
          </a:p>
          <a:p>
            <a:pPr lvl="1"/>
            <a:r>
              <a:rPr lang="en-US" dirty="0"/>
              <a:t>Type annotation(s)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8624D-B182-21A9-6319-342551F6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4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53E0-2C28-4F61-86F9-F2FA3ED6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42C9-71CE-0D41-5890-77DF2E47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Behavior</a:t>
            </a:r>
          </a:p>
          <a:p>
            <a:r>
              <a:rPr lang="en-US" dirty="0"/>
              <a:t>Magic methods</a:t>
            </a:r>
          </a:p>
          <a:p>
            <a:pPr lvl="1"/>
            <a:r>
              <a:rPr lang="en-US" dirty="0"/>
              <a:t>Constructor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9E2D1-A518-928E-3BF0-D686A1A9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science is the study of problem solving</a:t>
            </a:r>
          </a:p>
          <a:p>
            <a:r>
              <a:rPr lang="en-US" dirty="0"/>
              <a:t>Computer science uses abstraction as a tool for representing both processes and data</a:t>
            </a:r>
          </a:p>
          <a:p>
            <a:r>
              <a:rPr lang="en-US" dirty="0"/>
              <a:t>Abstract data types allow programmers to manage the complexity of a problem domain by hiding the details of the data</a:t>
            </a:r>
          </a:p>
          <a:p>
            <a:r>
              <a:rPr lang="en-US" dirty="0"/>
              <a:t>Python is a powerful, yet easy-to-use, object-oriented language</a:t>
            </a:r>
          </a:p>
          <a:p>
            <a:r>
              <a:rPr lang="en-US" dirty="0"/>
              <a:t>Lists, tuples, and strings are built in Python sequential collections</a:t>
            </a:r>
          </a:p>
          <a:p>
            <a:r>
              <a:rPr lang="en-US" dirty="0"/>
              <a:t>Dictionaries and sets are nonsequential collections of data</a:t>
            </a:r>
          </a:p>
          <a:p>
            <a:r>
              <a:rPr lang="en-US" dirty="0"/>
              <a:t>Classes allow programmers to implement abstract data types</a:t>
            </a:r>
          </a:p>
          <a:p>
            <a:r>
              <a:rPr lang="en-US" dirty="0"/>
              <a:t>Programmers can override standard methods as well as create new methods</a:t>
            </a:r>
          </a:p>
          <a:p>
            <a:r>
              <a:rPr lang="en-US" dirty="0"/>
              <a:t>Classes can be organized into hierarchies</a:t>
            </a:r>
          </a:p>
          <a:p>
            <a:r>
              <a:rPr lang="en-US" dirty="0"/>
              <a:t>A class constructor should always invoke the constructor of its parent before continuing on with its own data </a:t>
            </a:r>
            <a:r>
              <a:rPr lang="en-US"/>
              <a:t>and behavior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review the ideas of computer science, programming, and problem-solving</a:t>
            </a:r>
          </a:p>
          <a:p>
            <a:r>
              <a:rPr lang="en-US" dirty="0"/>
              <a:t>To understand abstraction and the role it plays in the problem-solving process</a:t>
            </a:r>
          </a:p>
          <a:p>
            <a:r>
              <a:rPr lang="en-US" dirty="0"/>
              <a:t>To understand and implement the notion of an abstract data type</a:t>
            </a:r>
          </a:p>
          <a:p>
            <a:r>
              <a:rPr lang="en-US" dirty="0"/>
              <a:t>To review the Python programming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ABAE-6D14-D463-7A3E-DB445DD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A79FF-7763-0367-AC9A-532BDFB90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757D1-8D26-0E2C-D190-C8F87C14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6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E96C-FD1B-D4F5-571C-CB3663E3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C001-A5C9-01BF-4363-F2C3E03D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simply the study of computers</a:t>
            </a:r>
          </a:p>
          <a:p>
            <a:r>
              <a:rPr lang="en-US" dirty="0"/>
              <a:t>The study of problems, problem-solving, and the solutions that come out of the problem-solving process</a:t>
            </a:r>
          </a:p>
          <a:p>
            <a:r>
              <a:rPr lang="en-US" dirty="0"/>
              <a:t>Can be thought of as the study of algorithms</a:t>
            </a:r>
          </a:p>
          <a:p>
            <a:r>
              <a:rPr lang="en-US" dirty="0"/>
              <a:t>The study of problems that are and that are not computable</a:t>
            </a:r>
          </a:p>
          <a:p>
            <a:r>
              <a:rPr lang="en-US" dirty="0"/>
              <a:t>Also the study of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26E71-433A-A09F-CFA0-C7AA3E7A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D0E-8F71-8183-60EC-E6C09258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FFFB-D4B4-C46A-356C-B18D0626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taking an algorithm and encoding it into a programming language so that it can be executed by a computer</a:t>
            </a:r>
          </a:p>
          <a:p>
            <a:r>
              <a:rPr lang="en-US" dirty="0"/>
              <a:t>The way that we create a representation for our solutions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Control constructs</a:t>
            </a:r>
          </a:p>
          <a:p>
            <a:pPr lvl="1"/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A6B6-02B1-0C59-1A6C-D8EA66A1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DCB6-832D-98C1-DE91-A3AEC03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 Structures and Abstract Data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FEB6-1650-1B9B-9A47-6E29EC4E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data type (ADT) is a logical description of the data and the operations that are allowed</a:t>
            </a:r>
          </a:p>
          <a:p>
            <a:pPr lvl="1"/>
            <a:r>
              <a:rPr lang="en-US" dirty="0"/>
              <a:t>Implementation details are ignored</a:t>
            </a:r>
          </a:p>
          <a:p>
            <a:r>
              <a:rPr lang="en-US" dirty="0"/>
              <a:t>A data structure is an implementation of an abstract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66B2-F5C9-3598-A64A-416232A1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DCB6-832D-98C1-DE91-A3AEC03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FEB6-1650-1B9B-9A47-6E29EC4E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begin to develop pattern recognition</a:t>
            </a:r>
          </a:p>
          <a:p>
            <a:r>
              <a:rPr lang="en-US" dirty="0"/>
              <a:t>We can learn analysis techniques that allow us to compare solutions</a:t>
            </a:r>
          </a:p>
          <a:p>
            <a:r>
              <a:rPr lang="en-US" dirty="0"/>
              <a:t>It is important to be able to distinguish between</a:t>
            </a:r>
          </a:p>
          <a:p>
            <a:pPr lvl="1"/>
            <a:r>
              <a:rPr lang="en-US" dirty="0"/>
              <a:t>problems that have solutions</a:t>
            </a:r>
          </a:p>
          <a:p>
            <a:pPr lvl="1"/>
            <a:r>
              <a:rPr lang="en-US" dirty="0"/>
              <a:t>Those that do not</a:t>
            </a:r>
          </a:p>
          <a:p>
            <a:pPr lvl="1"/>
            <a:r>
              <a:rPr lang="en-US" dirty="0"/>
              <a:t>Those where solutions exist but require too resources to work reasonably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66B2-F5C9-3598-A64A-416232A1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E0DB-FDBF-DB2B-AD0C-A56971C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Basic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CD486-2A5E-25D6-1EAC-C4789CCEE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45-9520-1FDA-D59B-0C0BBB64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0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75C0-1780-FB1D-330E-9D965359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4264-3916-1ACB-4E30-C71AA168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atomic data types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Floating-point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Built-in collection data types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Dictionary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B36C-B1F9-348E-A4F2-1572777D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417</TotalTime>
  <Words>469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</vt:lpstr>
      <vt:lpstr>Objectives</vt:lpstr>
      <vt:lpstr>What Is Computer Science?</vt:lpstr>
      <vt:lpstr>What Is Computer Science?</vt:lpstr>
      <vt:lpstr>What Is Programming?</vt:lpstr>
      <vt:lpstr>Why Study Data Structures and Abstract Data Types?</vt:lpstr>
      <vt:lpstr>Why Study Algorithms?</vt:lpstr>
      <vt:lpstr>Review of Basic Python</vt:lpstr>
      <vt:lpstr>Getting Started with Data</vt:lpstr>
      <vt:lpstr>Input and Output</vt:lpstr>
      <vt:lpstr>Control Structures</vt:lpstr>
      <vt:lpstr>Exception Handling</vt:lpstr>
      <vt:lpstr>Defining Functions</vt:lpstr>
      <vt:lpstr>Defining Classes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Microsoft Office User</dc:creator>
  <cp:lastModifiedBy>Roman Yasinovskyy</cp:lastModifiedBy>
  <cp:revision>30</cp:revision>
  <dcterms:created xsi:type="dcterms:W3CDTF">2016-08-31T14:25:10Z</dcterms:created>
  <dcterms:modified xsi:type="dcterms:W3CDTF">2024-01-14T17:28:31Z</dcterms:modified>
</cp:coreProperties>
</file>