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1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2" autoAdjust="0"/>
    <p:restoredTop sz="94628" autoAdjust="0"/>
  </p:normalViewPr>
  <p:slideViewPr>
    <p:cSldViewPr snapToGrid="0" snapToObjects="1">
      <p:cViewPr varScale="1">
        <p:scale>
          <a:sx n="57" d="100"/>
          <a:sy n="57" d="100"/>
        </p:scale>
        <p:origin x="67" y="1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81A3-11F9-465C-AFCA-F6BC83DA845C}" type="datetimeFigureOut">
              <a:rPr lang="en-US" smtClean="0"/>
              <a:t>2024-01-14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B91D-9DFD-4B33-B64C-5455C1EB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B91D-9DFD-4B33-B64C-5455C1EB0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5AB-B63E-4496-95BD-286FF45F3BE0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583-FEAA-4994-9641-D6957DEB2B3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209-BB2E-426C-8688-FD7D19F697F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CD95-4833-4F45-9D90-2079A1E25D5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4FE-75F1-4773-86DA-A17A0F67CA72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83CF-DEC5-467C-A76C-2DAE0692FB0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FD-33EC-41CB-B6DA-6629DD87AA3D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707-1BEA-438B-BEB3-9FC8552737A5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100B-3DB3-4FA9-ABA2-37EB6ABD576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D9D7-94A9-45A2-A2B6-A3D91F3C263B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39DF-CBA1-4083-9F67-3791CD77D3E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C564-0EF9-4685-A06E-97680B44E45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with Algorithms &amp; Data Structures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further explore and expand a number of the ideas presented earlier</a:t>
            </a:r>
          </a:p>
          <a:p>
            <a:r>
              <a:rPr lang="en-US" dirty="0"/>
              <a:t>To be able to implement a linked list</a:t>
            </a:r>
          </a:p>
          <a:p>
            <a:r>
              <a:rPr lang="en-US" dirty="0"/>
              <a:t>To understand the RSA algorithm for public key encryption using some recursive mathematical functions</a:t>
            </a:r>
          </a:p>
          <a:p>
            <a:r>
              <a:rPr lang="en-US" dirty="0"/>
              <a:t>To understand the expected behavior of a skip list as an alternative implementation for dictionaries</a:t>
            </a:r>
          </a:p>
          <a:p>
            <a:r>
              <a:rPr lang="en-US" dirty="0"/>
              <a:t>To understand octrees and their use in image processing</a:t>
            </a:r>
          </a:p>
          <a:p>
            <a:r>
              <a:rPr lang="en-US" dirty="0"/>
              <a:t>To understand string-matching as a graph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50EB14-EC8F-38DF-CF18-9840D1C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 Revisited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4DDF8-00F0-8AF1-FE6F-D203221D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255A-D2BF-312C-487A-0ADE81E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2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50EB14-EC8F-38DF-CF18-9840D1C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Revisited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4DDF8-00F0-8AF1-FE6F-D203221D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255A-D2BF-312C-487A-0ADE81E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3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50EB14-EC8F-38DF-CF18-9840D1C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Revisited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4DDF8-00F0-8AF1-FE6F-D203221D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255A-D2BF-312C-487A-0ADE81E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7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50EB14-EC8F-38DF-CF18-9840D1C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Revisited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4DDF8-00F0-8AF1-FE6F-D203221D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255A-D2BF-312C-487A-0ADE81E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6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50EB14-EC8F-38DF-CF18-9840D1C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Revisited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4DDF8-00F0-8AF1-FE6F-D203221D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255A-D2BF-312C-487A-0ADE81E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9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Maps (dictionaries) are associative memory organization structures</a:t>
            </a:r>
          </a:p>
          <a:p>
            <a:r>
              <a:rPr lang="en-US" dirty="0"/>
              <a:t>Skip lists are linked lists that provide expected O(log(n)) searches</a:t>
            </a:r>
          </a:p>
          <a:p>
            <a:r>
              <a:rPr lang="en-US" dirty="0"/>
              <a:t>An octree provides an efficient way to reduce the number of colors used to represent an image</a:t>
            </a:r>
          </a:p>
          <a:p>
            <a:r>
              <a:rPr lang="en-US" dirty="0"/>
              <a:t>Text-based pattern matching is a very common problem in many application areas</a:t>
            </a:r>
          </a:p>
          <a:p>
            <a:pPr lvl="1"/>
            <a:r>
              <a:rPr lang="en-US" dirty="0"/>
              <a:t>Simple pattern matching is inefficient</a:t>
            </a:r>
          </a:p>
          <a:p>
            <a:pPr lvl="1"/>
            <a:r>
              <a:rPr lang="en-US" dirty="0"/>
              <a:t>DFA graphs are easy to use but complex to build</a:t>
            </a:r>
          </a:p>
          <a:p>
            <a:pPr lvl="1"/>
            <a:r>
              <a:rPr lang="en-US" dirty="0"/>
              <a:t>KMP graphs are easy to use and easy to build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175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Advanced Topics</vt:lpstr>
      <vt:lpstr>Objectives</vt:lpstr>
      <vt:lpstr>Python Lists Revisited</vt:lpstr>
      <vt:lpstr>Recursion Revisited</vt:lpstr>
      <vt:lpstr>Dictionaries Revisited</vt:lpstr>
      <vt:lpstr>Trees Revisited</vt:lpstr>
      <vt:lpstr>Graphs Revisited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Roman Yasinovskyy</cp:lastModifiedBy>
  <cp:revision>17</cp:revision>
  <dcterms:created xsi:type="dcterms:W3CDTF">2016-08-31T14:25:10Z</dcterms:created>
  <dcterms:modified xsi:type="dcterms:W3CDTF">2024-01-14T22:28:31Z</dcterms:modified>
</cp:coreProperties>
</file>