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13"/>
  </p:notesMasterIdLst>
  <p:sldIdLst>
    <p:sldId id="256" r:id="rId2"/>
    <p:sldId id="259" r:id="rId3"/>
    <p:sldId id="261" r:id="rId4"/>
    <p:sldId id="263" r:id="rId5"/>
    <p:sldId id="264" r:id="rId6"/>
    <p:sldId id="265" r:id="rId7"/>
    <p:sldId id="271" r:id="rId8"/>
    <p:sldId id="262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8D2234-D81F-F08B-DFD2-9CB1A00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6FB8-1EA8-D292-8FE6-8544BFE4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FB5753-B0D0-A530-3CFF-F47284EFC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669770"/>
              </p:ext>
            </p:extLst>
          </p:nvPr>
        </p:nvGraphicFramePr>
        <p:xfrm>
          <a:off x="838200" y="1825625"/>
          <a:ext cx="10515600" cy="2773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587145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059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Big O Efficiency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41405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copy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970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 item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0574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 item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487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 item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5268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contains (in)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2798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0001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analysis is an implementation-independent way of measuring an algorithm</a:t>
            </a:r>
          </a:p>
          <a:p>
            <a:r>
              <a:rPr lang="en-US" dirty="0"/>
              <a:t>Big O notation allows algorithms to be classified by their dominant process with respect to the size of 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why algorithm analysis is important</a:t>
            </a:r>
          </a:p>
          <a:p>
            <a:r>
              <a:rPr lang="en-US" dirty="0"/>
              <a:t>To be able to use Big O to describe execution time</a:t>
            </a:r>
          </a:p>
          <a:p>
            <a:r>
              <a:rPr lang="en-US" dirty="0"/>
              <a:t>To understand the Big O execution time of common operations on Python lists and dictionaries</a:t>
            </a:r>
          </a:p>
          <a:p>
            <a:r>
              <a:rPr lang="en-US" dirty="0"/>
              <a:t>To understand how the implementation of Python data impacts algorithm analysis</a:t>
            </a:r>
          </a:p>
          <a:p>
            <a:r>
              <a:rPr lang="en-US" dirty="0"/>
              <a:t>To understand how to benchmark simple Python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 Analysis?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E222-0E75-C5DC-3451-22E38302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algorithms based on the amount of computing resources they use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Benchmark analysis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1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9018-D00E-5A42-0FF8-CDD2F9D9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835E-DD6A-DEDC-FD76-31ABF6F5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algorithms depend on the size of a problem</a:t>
            </a:r>
          </a:p>
          <a:p>
            <a:pPr lvl="1"/>
            <a:r>
              <a:rPr lang="en-US" dirty="0"/>
              <a:t>As problem gets larger, program runs longer</a:t>
            </a:r>
          </a:p>
          <a:p>
            <a:pPr lvl="1"/>
            <a:r>
              <a:rPr lang="en-US" dirty="0"/>
              <a:t>Dependency is not always linear</a:t>
            </a:r>
          </a:p>
          <a:p>
            <a:r>
              <a:rPr lang="en-US" dirty="0"/>
              <a:t>Some operations take the same time regardless of the problem size</a:t>
            </a:r>
          </a:p>
          <a:p>
            <a:r>
              <a:rPr lang="en-US" dirty="0"/>
              <a:t>Big O notation (order of magnitude) provides a useful approximation of the actual number of steps in the computation</a:t>
            </a:r>
          </a:p>
          <a:p>
            <a:pPr lvl="1"/>
            <a:r>
              <a:rPr lang="en-US" dirty="0"/>
              <a:t>O(f(n))</a:t>
            </a:r>
          </a:p>
          <a:p>
            <a:r>
              <a:rPr lang="en-US" dirty="0"/>
              <a:t>Data-specific algorithms</a:t>
            </a:r>
          </a:p>
          <a:p>
            <a:pPr lvl="1"/>
            <a:r>
              <a:rPr lang="en-US" dirty="0"/>
              <a:t>Best-case</a:t>
            </a:r>
          </a:p>
          <a:p>
            <a:pPr lvl="1"/>
            <a:r>
              <a:rPr lang="en-US" dirty="0"/>
              <a:t>Worst-case</a:t>
            </a:r>
          </a:p>
          <a:p>
            <a:pPr lvl="1"/>
            <a:r>
              <a:rPr lang="en-US" dirty="0"/>
              <a:t>Average-case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EC96-7BE2-2CC7-87DE-D3D94544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7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9018-D00E-5A42-0FF8-CDD2F9D9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Functions for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835E-DD6A-DEDC-FD76-31ABF6F5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</a:t>
            </a:r>
          </a:p>
          <a:p>
            <a:r>
              <a:rPr lang="en-US" dirty="0"/>
              <a:t>Logarithmic</a:t>
            </a:r>
          </a:p>
          <a:p>
            <a:r>
              <a:rPr lang="en-US" dirty="0"/>
              <a:t>Linear</a:t>
            </a:r>
          </a:p>
          <a:p>
            <a:r>
              <a:rPr lang="en-US" dirty="0"/>
              <a:t>Log linear</a:t>
            </a:r>
          </a:p>
          <a:p>
            <a:r>
              <a:rPr lang="en-US" dirty="0"/>
              <a:t>Quadratic</a:t>
            </a:r>
          </a:p>
          <a:p>
            <a:r>
              <a:rPr lang="en-US" dirty="0"/>
              <a:t>Cubic</a:t>
            </a:r>
          </a:p>
          <a:p>
            <a:r>
              <a:rPr lang="en-US" dirty="0"/>
              <a:t>Exponential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EC96-7BE2-2CC7-87DE-D3D94544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Anagram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Brute force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Checking off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Sort and compare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Count and Compare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4D1B6-6472-4FD7-BB89-FFEE748D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Python Data 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8D2234-D81F-F08B-DFD2-9CB1A00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DDDF90-DCE8-C3F8-FEB7-37E9BEC1B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61837"/>
              </p:ext>
            </p:extLst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66979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8742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Big O Efficiency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97626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index []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987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append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8163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pop()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2355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pop(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89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insert(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, item)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8549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 (in)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9508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reverse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4166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 log n)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128252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6FB8-1EA8-D292-8FE6-8544BFE4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</TotalTime>
  <Words>341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Algorithm Analysis</vt:lpstr>
      <vt:lpstr>Objectives</vt:lpstr>
      <vt:lpstr>What Is Algorithm Analysis?</vt:lpstr>
      <vt:lpstr>What Is Algorithm Analysis?</vt:lpstr>
      <vt:lpstr>Big O Notation</vt:lpstr>
      <vt:lpstr>Common Functions for Big O</vt:lpstr>
      <vt:lpstr>Anagram Detection</vt:lpstr>
      <vt:lpstr>Performance of Python Data Structures</vt:lpstr>
      <vt:lpstr>List</vt:lpstr>
      <vt:lpstr>Dictionary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19</cp:revision>
  <dcterms:created xsi:type="dcterms:W3CDTF">2016-08-31T14:25:10Z</dcterms:created>
  <dcterms:modified xsi:type="dcterms:W3CDTF">2024-01-14T00:50:42Z</dcterms:modified>
</cp:coreProperties>
</file>