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25"/>
  </p:notesMasterIdLst>
  <p:sldIdLst>
    <p:sldId id="256" r:id="rId2"/>
    <p:sldId id="259" r:id="rId3"/>
    <p:sldId id="261" r:id="rId4"/>
    <p:sldId id="267" r:id="rId5"/>
    <p:sldId id="262" r:id="rId6"/>
    <p:sldId id="268" r:id="rId7"/>
    <p:sldId id="270" r:id="rId8"/>
    <p:sldId id="271" r:id="rId9"/>
    <p:sldId id="269" r:id="rId10"/>
    <p:sldId id="263" r:id="rId11"/>
    <p:sldId id="272" r:id="rId12"/>
    <p:sldId id="273" r:id="rId13"/>
    <p:sldId id="274" r:id="rId14"/>
    <p:sldId id="275" r:id="rId15"/>
    <p:sldId id="264" r:id="rId16"/>
    <p:sldId id="276" r:id="rId17"/>
    <p:sldId id="277" r:id="rId18"/>
    <p:sldId id="278" r:id="rId19"/>
    <p:sldId id="265" r:id="rId20"/>
    <p:sldId id="279" r:id="rId21"/>
    <p:sldId id="280" r:id="rId22"/>
    <p:sldId id="282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2" autoAdjust="0"/>
    <p:restoredTop sz="94628" autoAdjust="0"/>
  </p:normalViewPr>
  <p:slideViewPr>
    <p:cSldViewPr snapToGrid="0" snapToObjects="1">
      <p:cViewPr varScale="1">
        <p:scale>
          <a:sx n="57" d="100"/>
          <a:sy n="57" d="100"/>
        </p:scale>
        <p:origin x="67" y="1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2024-01-14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5AB-B63E-4496-95BD-286FF45F3BE0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583-FEAA-4994-9641-D6957DEB2B3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209-BB2E-426C-8688-FD7D19F697F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CD95-4833-4F45-9D90-2079A1E25D5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4FE-75F1-4773-86DA-A17A0F67CA72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83CF-DEC5-467C-A76C-2DAE0692FB0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FD-33EC-41CB-B6DA-6629DD87AA3D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707-1BEA-438B-BEB3-9FC8552737A5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100B-3DB3-4FA9-ABA2-37EB6ABD576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9D7-94A9-45A2-A2B6-A3D91F3C263B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39DF-CBA1-4083-9F67-3791CD77D3E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564-0EF9-4685-A06E-97680B44E45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Algorithms &amp; Data Structures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B24A-14FF-4F6E-8A57-B424D85E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E74C-856D-74B6-5949-2F94E7FBF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567DE-8F34-FC88-BE0B-4674FCEE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5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5B0A5C-FFE7-8EBA-D127-1DA35D88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655A2-F99E-DE09-7118-29CE7DB8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of new items and the removal of existing items occur at different ends</a:t>
            </a:r>
          </a:p>
          <a:p>
            <a:pPr lvl="1"/>
            <a:r>
              <a:rPr lang="en-US" dirty="0"/>
              <a:t>Front</a:t>
            </a:r>
          </a:p>
          <a:p>
            <a:pPr lvl="1"/>
            <a:r>
              <a:rPr lang="en-US" dirty="0"/>
              <a:t>Rear</a:t>
            </a:r>
          </a:p>
          <a:p>
            <a:r>
              <a:rPr lang="en-US" dirty="0"/>
              <a:t>First in, first out (FIFO)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23EDB-7224-1726-2D49-FCEF9510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Queue()</a:t>
            </a:r>
          </a:p>
          <a:p>
            <a:pPr lvl="1"/>
            <a:r>
              <a:rPr lang="en-US" dirty="0"/>
              <a:t>Creates a new queue that is empty</a:t>
            </a:r>
          </a:p>
          <a:p>
            <a:r>
              <a:rPr lang="en-US" dirty="0"/>
              <a:t>enqueue(item)</a:t>
            </a:r>
          </a:p>
          <a:p>
            <a:pPr lvl="1"/>
            <a:r>
              <a:rPr lang="en-US" dirty="0"/>
              <a:t>Adds a new item to the rear of the queue</a:t>
            </a:r>
          </a:p>
          <a:p>
            <a:r>
              <a:rPr lang="en-US" dirty="0"/>
              <a:t>dequeue()</a:t>
            </a:r>
          </a:p>
          <a:p>
            <a:pPr lvl="1"/>
            <a:r>
              <a:rPr lang="en-US" dirty="0"/>
              <a:t>Removes the front item from the queue</a:t>
            </a:r>
          </a:p>
          <a:p>
            <a:pPr lvl="1"/>
            <a:r>
              <a:rPr lang="en-US" dirty="0"/>
              <a:t>The queue is modified</a:t>
            </a:r>
          </a:p>
          <a:p>
            <a:r>
              <a:rPr lang="en-US" dirty="0" err="1"/>
              <a:t>is_empty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Tests to see whether the queue is empty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Returns the number of items in the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5213-2512-4172-B3D5-6796A7E3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60FB-5A17-0EF3-F7F1-045903B3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Operations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4381B-FC6B-0D3C-A15A-44DB36820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06573"/>
              </p:ext>
            </p:extLst>
          </p:nvPr>
        </p:nvGraphicFramePr>
        <p:xfrm>
          <a:off x="838200" y="1825625"/>
          <a:ext cx="10515597" cy="4358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511918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73298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1620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Queue Operation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Queue Contents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Return Value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258621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q.is_empty()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218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q.enqueue(4)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9045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q.enqueue("dog")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['dog',4]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3640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q.enqueue(True)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[True, 'dog', 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2544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q.size()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[True, 'dog', 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4001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q.is_empty()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[True, 'dog', 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882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q.enqueue(8.4)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[8.4,True, 'dog', 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7128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q.dequeue()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[8.4, True, 'dog']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293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q.dequeue()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[8.4,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'dog'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99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q.size()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[8.4,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385419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DA570-121A-E5FA-B67A-8929ED14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0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4371D-C717-481D-BBF1-99B2F447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8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C5A-F1BA-3E54-E4CD-463026D4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3E66D-953D-7970-5BB5-7F11050D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9B44E-3911-10CE-1A36-3CA5DF6C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2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A51D75-7A41-0815-4598-6906FFCF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B7E8E-C959-C9AD-00FD-5FADE5E4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Double-ended queue</a:t>
            </a:r>
          </a:p>
          <a:p>
            <a:r>
              <a:rPr lang="en-US" dirty="0"/>
              <a:t>Addition and removal at both ends</a:t>
            </a:r>
          </a:p>
          <a:p>
            <a:pPr lvl="1"/>
            <a:r>
              <a:rPr lang="en-US" dirty="0"/>
              <a:t>Front</a:t>
            </a:r>
          </a:p>
          <a:p>
            <a:pPr lvl="1"/>
            <a:r>
              <a:rPr lang="en-US" dirty="0"/>
              <a:t>Rear</a:t>
            </a:r>
          </a:p>
          <a:p>
            <a:r>
              <a:rPr lang="en-US" dirty="0"/>
              <a:t>A hybrid of a stack and a queue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5D22A-17BD-3509-938D-1181CAF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2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3760-96E5-4C32-B38A-B40A684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055D-8F28-4A55-FDFD-6DF140B6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Deque()</a:t>
            </a:r>
          </a:p>
          <a:p>
            <a:pPr lvl="1"/>
            <a:r>
              <a:rPr lang="en-US" dirty="0"/>
              <a:t>Creates a new deque that is empty</a:t>
            </a:r>
          </a:p>
          <a:p>
            <a:r>
              <a:rPr lang="en-US" dirty="0" err="1"/>
              <a:t>add_front</a:t>
            </a:r>
            <a:r>
              <a:rPr lang="en-US" dirty="0"/>
              <a:t>(item)</a:t>
            </a:r>
          </a:p>
          <a:p>
            <a:pPr lvl="1"/>
            <a:r>
              <a:rPr lang="en-US" dirty="0"/>
              <a:t>Adds a new item to the front of the deque</a:t>
            </a:r>
          </a:p>
          <a:p>
            <a:r>
              <a:rPr lang="en-US" dirty="0" err="1"/>
              <a:t>add_rear</a:t>
            </a:r>
            <a:r>
              <a:rPr lang="en-US" dirty="0"/>
              <a:t>(item)</a:t>
            </a:r>
          </a:p>
          <a:p>
            <a:pPr lvl="1"/>
            <a:r>
              <a:rPr lang="en-US" dirty="0"/>
              <a:t>Adds a new item to the rear of the deque</a:t>
            </a:r>
          </a:p>
          <a:p>
            <a:r>
              <a:rPr lang="en-US" dirty="0" err="1"/>
              <a:t>remove_front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Removes the front item from the deque</a:t>
            </a:r>
          </a:p>
          <a:p>
            <a:r>
              <a:rPr lang="en-US" dirty="0" err="1"/>
              <a:t>remove_rear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Removes the rear item from the deque</a:t>
            </a:r>
          </a:p>
          <a:p>
            <a:r>
              <a:rPr lang="en-US" dirty="0" err="1"/>
              <a:t>is_empty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Tests to see whether the deque is empty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Returns the number of items in the deque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BE201-BCAB-2FEF-3DA1-3EC8EE5D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7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3D4F-62A6-BB89-D40D-6E8D3CF7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Operations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88EA3B-1493-C8D7-F72F-4394F2704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669944"/>
              </p:ext>
            </p:extLst>
          </p:nvPr>
        </p:nvGraphicFramePr>
        <p:xfrm>
          <a:off x="838200" y="1825625"/>
          <a:ext cx="10515597" cy="4358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52672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19355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3269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Deque Operation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Deque Contents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Return Value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356423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d.is_empty()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3185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d.add_rear(4)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7767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d.add_rear("dog")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['dog', 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741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d.add_front("cat")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['dog', 4, 'cat']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439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d.add_front(True)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['dog', 4, 'cat',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868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d.size()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['dog', 4, 'cat',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4245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d.is_empty()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['dog', 4, 'cat',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7031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d.add_rear(8.4)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[8.4,'dog', 4, 'cat',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6905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d.remove_rear()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['dog', 4, 'cat',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8.4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560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d.remove_front()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['dog', 4, 'cat']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685635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94C3-523A-5E93-749E-F096DF59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0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6DCF-7ED1-AC64-33EE-DB0CA5E8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01FC7-BD57-FD40-42C7-2C11660BA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04BB3-4E98-1C9C-ED90-6FC2135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understand the abstract data types stack, queue, deque, and list</a:t>
            </a:r>
          </a:p>
          <a:p>
            <a:r>
              <a:rPr lang="en-US" dirty="0"/>
              <a:t>To be able to implement the ADTs stack, queue, and deque using Python lists</a:t>
            </a:r>
          </a:p>
          <a:p>
            <a:r>
              <a:rPr lang="en-US" dirty="0"/>
              <a:t>To understand the performance of the implementations of basic linear data structures</a:t>
            </a:r>
          </a:p>
          <a:p>
            <a:r>
              <a:rPr lang="en-US" dirty="0"/>
              <a:t>To understand prefix, infix, and postfix expression formats</a:t>
            </a:r>
          </a:p>
          <a:p>
            <a:r>
              <a:rPr lang="en-US" dirty="0"/>
              <a:t>To use stacks to evaluate postfix expressions</a:t>
            </a:r>
          </a:p>
          <a:p>
            <a:r>
              <a:rPr lang="en-US" dirty="0"/>
              <a:t>To use stacks to convert expressions from infix to postfix</a:t>
            </a:r>
          </a:p>
          <a:p>
            <a:r>
              <a:rPr lang="en-US" dirty="0"/>
              <a:t>To use queues for basic timing simulations</a:t>
            </a:r>
          </a:p>
          <a:p>
            <a:r>
              <a:rPr lang="en-US" dirty="0"/>
              <a:t>To be able to recognize problem properties where stacks, queues, and deques are appropriate data structures</a:t>
            </a:r>
          </a:p>
          <a:p>
            <a:r>
              <a:rPr lang="en-US" dirty="0"/>
              <a:t>To be able to implement the abstract data type list as a linked list using the node and reference pattern</a:t>
            </a:r>
          </a:p>
          <a:p>
            <a:r>
              <a:rPr lang="en-US" dirty="0"/>
              <a:t>To be able to compare the performance of our linked list implementation with Python’s list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5B0A5C-FFE7-8EBA-D127-1DA35D88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655A2-F99E-DE09-7118-29CE7DB8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list</a:t>
            </a:r>
          </a:p>
          <a:p>
            <a:r>
              <a:rPr lang="en-US" dirty="0"/>
              <a:t>A collection of items where each item holds a relative position with respect to the others</a:t>
            </a:r>
          </a:p>
          <a:p>
            <a:pPr lvl="1"/>
            <a:r>
              <a:rPr lang="en-US" dirty="0"/>
              <a:t>Unordered list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23EDB-7224-1726-2D49-FCEF9510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1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List()</a:t>
            </a:r>
          </a:p>
          <a:p>
            <a:pPr lvl="1"/>
            <a:r>
              <a:rPr lang="en-US" dirty="0"/>
              <a:t>Creates a new list that is empty</a:t>
            </a:r>
          </a:p>
          <a:p>
            <a:r>
              <a:rPr lang="en-US" dirty="0"/>
              <a:t>add(item)</a:t>
            </a:r>
          </a:p>
          <a:p>
            <a:pPr lvl="1"/>
            <a:r>
              <a:rPr lang="en-US" dirty="0"/>
              <a:t>Adds a new item to the list</a:t>
            </a:r>
          </a:p>
          <a:p>
            <a:r>
              <a:rPr lang="en-US" dirty="0"/>
              <a:t>remove(item)</a:t>
            </a:r>
          </a:p>
          <a:p>
            <a:pPr lvl="1"/>
            <a:r>
              <a:rPr lang="en-US" dirty="0"/>
              <a:t>Removes the item from the list</a:t>
            </a:r>
          </a:p>
          <a:p>
            <a:r>
              <a:rPr lang="en-US" dirty="0"/>
              <a:t>search(item)</a:t>
            </a:r>
          </a:p>
          <a:p>
            <a:pPr lvl="1"/>
            <a:r>
              <a:rPr lang="en-US" dirty="0"/>
              <a:t>Searches for the item in the list</a:t>
            </a:r>
          </a:p>
          <a:p>
            <a:r>
              <a:rPr lang="en-US" dirty="0" err="1"/>
              <a:t>is_empty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Tests to see whether the list is empty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Returns the number of items in the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6EE43-88CF-3C2D-2A82-5005E03D9D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append(item)</a:t>
            </a:r>
          </a:p>
          <a:p>
            <a:pPr lvl="1"/>
            <a:r>
              <a:rPr lang="en-US" dirty="0"/>
              <a:t>Adds a new item to the end of the list making it the last item in the collection</a:t>
            </a:r>
          </a:p>
          <a:p>
            <a:r>
              <a:rPr lang="en-US" dirty="0"/>
              <a:t>index(item)</a:t>
            </a:r>
          </a:p>
          <a:p>
            <a:pPr lvl="1"/>
            <a:r>
              <a:rPr lang="en-US" dirty="0"/>
              <a:t>Returns the position of item in the list</a:t>
            </a:r>
          </a:p>
          <a:p>
            <a:r>
              <a:rPr lang="en-US" dirty="0"/>
              <a:t>insert(pos, item)</a:t>
            </a:r>
          </a:p>
          <a:p>
            <a:pPr lvl="1"/>
            <a:r>
              <a:rPr lang="en-US" dirty="0"/>
              <a:t>Adds a new item to the list at a given position</a:t>
            </a:r>
          </a:p>
          <a:p>
            <a:r>
              <a:rPr lang="en-US" dirty="0"/>
              <a:t>pop()</a:t>
            </a:r>
          </a:p>
          <a:p>
            <a:pPr lvl="1"/>
            <a:r>
              <a:rPr lang="en-US" dirty="0"/>
              <a:t>Removes and returns the last item in the list</a:t>
            </a:r>
          </a:p>
          <a:p>
            <a:r>
              <a:rPr lang="en-US" dirty="0"/>
              <a:t>pop(pos)</a:t>
            </a:r>
          </a:p>
          <a:p>
            <a:pPr lvl="1"/>
            <a:r>
              <a:rPr lang="en-US" dirty="0"/>
              <a:t>Removes and returns the item at a given position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5213-2512-4172-B3D5-6796A7E3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4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3D81-D17C-C477-0DC7-1A65F0C8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695EE-1B96-8F19-148F-6F231D0FF3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OrderedList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Creates a new ordered list that is empty</a:t>
            </a:r>
          </a:p>
          <a:p>
            <a:r>
              <a:rPr lang="en-US" dirty="0"/>
              <a:t>add(item)</a:t>
            </a:r>
          </a:p>
          <a:p>
            <a:pPr lvl="1"/>
            <a:r>
              <a:rPr lang="en-US" dirty="0"/>
              <a:t>Adds a new item to the list making sure that the order is preserved</a:t>
            </a:r>
          </a:p>
          <a:p>
            <a:r>
              <a:rPr lang="en-US" dirty="0"/>
              <a:t>remove(item)</a:t>
            </a:r>
          </a:p>
          <a:p>
            <a:pPr lvl="1"/>
            <a:r>
              <a:rPr lang="en-US" dirty="0"/>
              <a:t>Removes the item from the list</a:t>
            </a:r>
          </a:p>
          <a:p>
            <a:r>
              <a:rPr lang="en-US" dirty="0"/>
              <a:t>search(item)</a:t>
            </a:r>
          </a:p>
          <a:p>
            <a:pPr lvl="1"/>
            <a:r>
              <a:rPr lang="en-US" dirty="0"/>
              <a:t>Searches for the item in the list</a:t>
            </a:r>
          </a:p>
          <a:p>
            <a:r>
              <a:rPr lang="en-US" dirty="0" err="1"/>
              <a:t>is_empty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Tests to see whether the list is empty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Returns the number of items in the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3BABF-496B-113A-5F37-237AAAC7F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index(item)</a:t>
            </a:r>
          </a:p>
          <a:p>
            <a:pPr lvl="1"/>
            <a:r>
              <a:rPr lang="en-US" dirty="0"/>
              <a:t>Returns the position of an item in the list</a:t>
            </a:r>
          </a:p>
          <a:p>
            <a:r>
              <a:rPr lang="en-US" dirty="0"/>
              <a:t>pop()</a:t>
            </a:r>
          </a:p>
          <a:p>
            <a:pPr lvl="1"/>
            <a:r>
              <a:rPr lang="en-US" dirty="0"/>
              <a:t>Removes and returns the last item in the list</a:t>
            </a:r>
          </a:p>
          <a:p>
            <a:r>
              <a:rPr lang="en-US" dirty="0"/>
              <a:t>pop(pos)</a:t>
            </a:r>
          </a:p>
          <a:p>
            <a:pPr lvl="1"/>
            <a:r>
              <a:rPr lang="en-US" dirty="0"/>
              <a:t>Removes and returns the item at a given position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B893D-2A7E-06A1-A688-ED48DC86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5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Linear data structures maintain their data in an ordered fashion</a:t>
            </a:r>
          </a:p>
          <a:p>
            <a:r>
              <a:rPr lang="en-US" dirty="0"/>
              <a:t>Stacks are simple data structures that maintain a LIFO (last in, first out) ordering</a:t>
            </a:r>
          </a:p>
          <a:p>
            <a:pPr lvl="1"/>
            <a:r>
              <a:rPr lang="en-US" dirty="0"/>
              <a:t>The fundamental operations for a stack are push, pop, and </a:t>
            </a:r>
            <a:r>
              <a:rPr lang="en-US" dirty="0" err="1"/>
              <a:t>is_empty</a:t>
            </a:r>
            <a:endParaRPr lang="en-US" dirty="0"/>
          </a:p>
          <a:p>
            <a:r>
              <a:rPr lang="en-US" dirty="0"/>
              <a:t>Queues are simple data structures that maintain a FIFO (first in, first out) ordering</a:t>
            </a:r>
          </a:p>
          <a:p>
            <a:pPr lvl="1"/>
            <a:r>
              <a:rPr lang="en-US" dirty="0"/>
              <a:t>The fundamental operations for a queue are enqueue, dequeue, and </a:t>
            </a:r>
            <a:r>
              <a:rPr lang="en-US" dirty="0" err="1"/>
              <a:t>is_empty</a:t>
            </a:r>
            <a:endParaRPr lang="en-US" dirty="0"/>
          </a:p>
          <a:p>
            <a:r>
              <a:rPr lang="en-US" dirty="0"/>
              <a:t>Prefix, infix, and postfix are all ways to write expressions</a:t>
            </a:r>
          </a:p>
          <a:p>
            <a:pPr lvl="1"/>
            <a:r>
              <a:rPr lang="en-US" dirty="0"/>
              <a:t>Stacks are very useful for designing algorithms to evaluate and translate expressions</a:t>
            </a:r>
          </a:p>
          <a:p>
            <a:pPr lvl="1"/>
            <a:r>
              <a:rPr lang="en-US" dirty="0"/>
              <a:t>Stacks can provide a reversal characteristic</a:t>
            </a:r>
          </a:p>
          <a:p>
            <a:r>
              <a:rPr lang="en-US" dirty="0"/>
              <a:t>Queues can assist in the construction of timing simulations</a:t>
            </a:r>
          </a:p>
          <a:p>
            <a:pPr lvl="1"/>
            <a:r>
              <a:rPr lang="en-US" dirty="0"/>
              <a:t>Simulations use random number generators to create a real-life situation and allow us to answer “what if” types of questions</a:t>
            </a:r>
          </a:p>
          <a:p>
            <a:r>
              <a:rPr lang="en-US" dirty="0"/>
              <a:t>Deques are data structures that allow hybrid behavior like that of stacks and queues</a:t>
            </a:r>
          </a:p>
          <a:p>
            <a:pPr lvl="1"/>
            <a:r>
              <a:rPr lang="en-US" dirty="0"/>
              <a:t>The fundamental operations for a deque are </a:t>
            </a:r>
            <a:r>
              <a:rPr lang="en-US" dirty="0" err="1"/>
              <a:t>add_front</a:t>
            </a:r>
            <a:r>
              <a:rPr lang="en-US" dirty="0"/>
              <a:t>, </a:t>
            </a:r>
            <a:r>
              <a:rPr lang="en-US" dirty="0" err="1"/>
              <a:t>add_rear</a:t>
            </a:r>
            <a:r>
              <a:rPr lang="en-US" dirty="0"/>
              <a:t>, </a:t>
            </a:r>
            <a:r>
              <a:rPr lang="en-US" dirty="0" err="1"/>
              <a:t>remove_front</a:t>
            </a:r>
            <a:r>
              <a:rPr lang="en-US" dirty="0"/>
              <a:t>, </a:t>
            </a:r>
            <a:r>
              <a:rPr lang="en-US" dirty="0" err="1"/>
              <a:t>remove_rear</a:t>
            </a:r>
            <a:r>
              <a:rPr lang="en-US" dirty="0"/>
              <a:t>, and </a:t>
            </a:r>
            <a:r>
              <a:rPr lang="en-US" dirty="0" err="1"/>
              <a:t>is_empty</a:t>
            </a:r>
            <a:endParaRPr lang="en-US" dirty="0"/>
          </a:p>
          <a:p>
            <a:r>
              <a:rPr lang="en-US" dirty="0"/>
              <a:t>Lists are collections of items where each item holds a relative position</a:t>
            </a:r>
          </a:p>
          <a:p>
            <a:pPr lvl="1"/>
            <a:r>
              <a:rPr lang="en-US" dirty="0"/>
              <a:t>A linked list implementation maintains logical order without requiring physical storage requirements</a:t>
            </a:r>
          </a:p>
          <a:p>
            <a:pPr lvl="1"/>
            <a:r>
              <a:rPr lang="en-US" dirty="0"/>
              <a:t>Modification to the head of the linked list is a special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4434D1-AF06-499D-85EA-F38B929B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Linear Structures?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18429F-9A67-E9FF-E1FF-174059520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4EF32-1D6E-4BB9-C8E1-E5B0F9C6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stays in a position relative to those that were added before or after</a:t>
            </a:r>
          </a:p>
          <a:p>
            <a:r>
              <a:rPr lang="en-US" dirty="0"/>
              <a:t>Named ends</a:t>
            </a:r>
          </a:p>
          <a:p>
            <a:pPr lvl="1"/>
            <a:r>
              <a:rPr lang="en-US" dirty="0"/>
              <a:t>Left/rear/top</a:t>
            </a:r>
          </a:p>
          <a:p>
            <a:pPr lvl="1"/>
            <a:r>
              <a:rPr lang="en-US" dirty="0"/>
              <a:t>Right/front/bottom</a:t>
            </a:r>
          </a:p>
          <a:p>
            <a:r>
              <a:rPr lang="en-US" dirty="0"/>
              <a:t>Widely used in 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DF69A-91CE-461C-8F41-80BCCB7E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6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F49D-FDFB-47EF-97CE-2DD1F66B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B5F-F9A0-3EBE-B46A-5DAD8E63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E1B69-157A-8410-5ECE-078799A7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1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5A5B14-580D-AE06-8C53-5C4B579B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C7315-1CD5-17AF-6BCB-20B393F1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of new items and the removal of existing items always takes place at the same end</a:t>
            </a:r>
          </a:p>
          <a:p>
            <a:pPr lvl="1"/>
            <a:r>
              <a:rPr lang="en-US" dirty="0"/>
              <a:t>Top</a:t>
            </a:r>
          </a:p>
          <a:p>
            <a:r>
              <a:rPr lang="en-US" dirty="0"/>
              <a:t>Last in, first out (LIFO)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2C66C-EF92-B444-30BB-7EA70D17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Stack()</a:t>
            </a:r>
          </a:p>
          <a:p>
            <a:pPr lvl="1"/>
            <a:r>
              <a:rPr lang="en-US" dirty="0"/>
              <a:t>Creates a new stack that is empty</a:t>
            </a:r>
          </a:p>
          <a:p>
            <a:r>
              <a:rPr lang="en-US" dirty="0"/>
              <a:t>push(item)</a:t>
            </a:r>
          </a:p>
          <a:p>
            <a:pPr lvl="1"/>
            <a:r>
              <a:rPr lang="en-US" dirty="0"/>
              <a:t>Adds a new item to the top of the stack</a:t>
            </a:r>
          </a:p>
          <a:p>
            <a:r>
              <a:rPr lang="en-US" dirty="0"/>
              <a:t>pop()</a:t>
            </a:r>
          </a:p>
          <a:p>
            <a:pPr lvl="1"/>
            <a:r>
              <a:rPr lang="en-US" dirty="0"/>
              <a:t>Removes the top item from the stack</a:t>
            </a:r>
          </a:p>
          <a:p>
            <a:pPr lvl="1"/>
            <a:r>
              <a:rPr lang="en-US" dirty="0"/>
              <a:t>The stack is modified</a:t>
            </a:r>
          </a:p>
          <a:p>
            <a:r>
              <a:rPr lang="en-US" dirty="0"/>
              <a:t>peek()</a:t>
            </a:r>
          </a:p>
          <a:p>
            <a:pPr lvl="1"/>
            <a:r>
              <a:rPr lang="en-US" dirty="0"/>
              <a:t>Returns the top item from the stack but does not remove it</a:t>
            </a:r>
          </a:p>
          <a:p>
            <a:pPr lvl="1"/>
            <a:r>
              <a:rPr lang="en-US" dirty="0" err="1"/>
              <a:t>Rhe</a:t>
            </a:r>
            <a:r>
              <a:rPr lang="en-US" dirty="0"/>
              <a:t> stack is not modified</a:t>
            </a:r>
          </a:p>
          <a:p>
            <a:r>
              <a:rPr lang="en-US" dirty="0" err="1"/>
              <a:t>is_empty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Tests to see whether the stack is empty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Returns the number of items on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42F43-034E-4802-BD07-7C1BC61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8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23D2-D569-66AB-0AB4-E29287F9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75D638-703B-A539-D42E-B83F97CA3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494041"/>
              </p:ext>
            </p:extLst>
          </p:nvPr>
        </p:nvGraphicFramePr>
        <p:xfrm>
          <a:off x="838200" y="1825625"/>
          <a:ext cx="10515597" cy="475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771952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486047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055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Stack Operation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Stack Contents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Return Value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7398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s.is_empty()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1646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s.push(4)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020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s.push('dog')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970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s.peek()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'dog'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250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s.push(True)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3143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s.size()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2063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s.is_empty()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784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s.push(8.4)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'dog', True, 8.4]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9909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s.pop()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'dog', True]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8.4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366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s.pop()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5222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s.size()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[4, 'dog']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55597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6DC9-0738-47BD-8BE2-0C1B8C84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4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checker</a:t>
            </a:r>
          </a:p>
          <a:p>
            <a:r>
              <a:rPr lang="en-US" dirty="0"/>
              <a:t>Expression checker</a:t>
            </a:r>
          </a:p>
          <a:p>
            <a:r>
              <a:rPr lang="en-US" dirty="0"/>
              <a:t>Function calls</a:t>
            </a:r>
          </a:p>
          <a:p>
            <a:r>
              <a:rPr lang="en-US" dirty="0"/>
              <a:t>Grammar checker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4371D-C717-481D-BBF1-99B2F447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9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</TotalTime>
  <Words>1410</Words>
  <Application>Microsoft Office PowerPoint</Application>
  <PresentationFormat>Widescreen</PresentationFormat>
  <Paragraphs>264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Basic Data Structures</vt:lpstr>
      <vt:lpstr>Objectives</vt:lpstr>
      <vt:lpstr>What Are Linear Structures?</vt:lpstr>
      <vt:lpstr>Linear Structures</vt:lpstr>
      <vt:lpstr>Stack</vt:lpstr>
      <vt:lpstr>Stack</vt:lpstr>
      <vt:lpstr>Stack ADT</vt:lpstr>
      <vt:lpstr>Stack Operations</vt:lpstr>
      <vt:lpstr>Stack Applications</vt:lpstr>
      <vt:lpstr>Queue</vt:lpstr>
      <vt:lpstr>Queue</vt:lpstr>
      <vt:lpstr>Queue ADT</vt:lpstr>
      <vt:lpstr>Queue Operations</vt:lpstr>
      <vt:lpstr>Queue Applications</vt:lpstr>
      <vt:lpstr>Deque</vt:lpstr>
      <vt:lpstr>Deque</vt:lpstr>
      <vt:lpstr>Deque ADT</vt:lpstr>
      <vt:lpstr>Deque Operations</vt:lpstr>
      <vt:lpstr>List</vt:lpstr>
      <vt:lpstr>List</vt:lpstr>
      <vt:lpstr>Unordered List ADT</vt:lpstr>
      <vt:lpstr>Ordered List ADT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24</cp:revision>
  <dcterms:created xsi:type="dcterms:W3CDTF">2016-08-31T14:25:10Z</dcterms:created>
  <dcterms:modified xsi:type="dcterms:W3CDTF">2024-01-14T17:31:20Z</dcterms:modified>
</cp:coreProperties>
</file>