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1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2" autoAdjust="0"/>
    <p:restoredTop sz="94628" autoAdjust="0"/>
  </p:normalViewPr>
  <p:slideViewPr>
    <p:cSldViewPr snapToGrid="0" snapToObjects="1">
      <p:cViewPr varScale="1">
        <p:scale>
          <a:sx n="57" d="100"/>
          <a:sy n="57" d="100"/>
        </p:scale>
        <p:origin x="67" y="15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281A3-11F9-465C-AFCA-F6BC83DA845C}" type="datetimeFigureOut">
              <a:rPr lang="en-US" smtClean="0"/>
              <a:t>2024-01-14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AB91D-9DFD-4B33-B64C-5455C1EB0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8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5AB-B63E-4496-95BD-286FF45F3BE0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9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A583-FEAA-4994-9641-D6957DEB2B3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7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209-BB2E-426C-8688-FD7D19F697FA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CD95-4833-4F45-9D90-2079A1E25D5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4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4FE-75F1-4773-86DA-A17A0F67CA72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7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83CF-DEC5-467C-A76C-2DAE0692FB07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2FD-33EC-41CB-B6DA-6629DD87AA3D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4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2707-1BEA-438B-BEB3-9FC8552737A5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1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100B-3DB3-4FA9-ABA2-37EB6ABD5767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0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D9D7-94A9-45A2-A2B6-A3D91F3C263B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39DF-CBA1-4083-9F67-3791CD77D3E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C564-0EF9-4685-A06E-97680B44E45A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8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Solving with Algorithms &amp; Data Structures Using Python</a:t>
            </a:r>
          </a:p>
        </p:txBody>
      </p:sp>
    </p:spTree>
    <p:extLst>
      <p:ext uri="{BB962C8B-B14F-4D97-AF65-F5344CB8AC3E}">
        <p14:creationId xmlns:p14="http://schemas.microsoft.com/office/powerpoint/2010/main" val="126242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that complex problems that may otherwise be difficult to solve may have a simple recursive solution</a:t>
            </a:r>
          </a:p>
          <a:p>
            <a:r>
              <a:rPr lang="en-US" dirty="0"/>
              <a:t>To learn how to formulate programs recursively</a:t>
            </a:r>
          </a:p>
          <a:p>
            <a:r>
              <a:rPr lang="en-US" dirty="0"/>
              <a:t>To understand and apply the three laws of recursion</a:t>
            </a:r>
          </a:p>
          <a:p>
            <a:r>
              <a:rPr lang="en-US" dirty="0"/>
              <a:t>To understand recursion as a form of iteration</a:t>
            </a:r>
          </a:p>
          <a:p>
            <a:r>
              <a:rPr lang="en-US" dirty="0"/>
              <a:t>To implement the recursive formulation of a problem</a:t>
            </a:r>
          </a:p>
          <a:p>
            <a:r>
              <a:rPr lang="en-US" dirty="0"/>
              <a:t>To understand how recursion is implemented by a computer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8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21D0-A0A6-6634-06D5-A969AA54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52E1-979D-08EF-BADE-93BF8C021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a method of solving problems that involves breaking a problem down into smaller and smaller subproblems until you get to a small enough problem that it can be solved trivially</a:t>
            </a:r>
          </a:p>
          <a:p>
            <a:r>
              <a:rPr lang="en-US" dirty="0"/>
              <a:t>Usually recursion involves a function calling itself</a:t>
            </a:r>
          </a:p>
          <a:p>
            <a:r>
              <a:rPr lang="en-US" dirty="0"/>
              <a:t>Recursion allows us to write elegant solutions to problems that may otherwise be very difficult to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6E867-8A14-8632-3B34-611A1A4F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2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2556-41A5-803F-B0F8-32CC8E8B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Laws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6744-D5B6-5CB2-D9B2-972E8A3B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recursive algorithm must have a base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recursive algorithm must change its state and move toward the base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recursive algorithm must call itself recursively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1E64-0C0E-74D2-9784-B6FE2952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0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091E-F2ED-2541-DF47-4B5381B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Recursive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116F-1918-4D95-618E-08BD1452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an integer to a string in any base</a:t>
            </a:r>
          </a:p>
          <a:p>
            <a:r>
              <a:rPr lang="en-US" dirty="0" err="1"/>
              <a:t>Sierpinski</a:t>
            </a:r>
            <a:r>
              <a:rPr lang="en-US" dirty="0"/>
              <a:t> Triangle</a:t>
            </a:r>
          </a:p>
          <a:p>
            <a:r>
              <a:rPr lang="en-US" dirty="0"/>
              <a:t>Tower of Hanoi</a:t>
            </a:r>
          </a:p>
          <a:p>
            <a:r>
              <a:rPr lang="en-US" dirty="0"/>
              <a:t>Exploring a maze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52708-F32D-FDFF-EFF5-7175BA4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2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DAD5-6CFB-1870-BCD3-D621E748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BCF3-3A6A-31FC-7291-B5E92B24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programming is a method of solving optimization problems</a:t>
            </a:r>
          </a:p>
          <a:p>
            <a:r>
              <a:rPr lang="en-US" dirty="0"/>
              <a:t>Making a change</a:t>
            </a:r>
          </a:p>
          <a:p>
            <a:pPr lvl="1"/>
            <a:r>
              <a:rPr lang="en-US" dirty="0"/>
              <a:t>Greedy method</a:t>
            </a:r>
          </a:p>
          <a:p>
            <a:r>
              <a:rPr lang="en-US" dirty="0" err="1"/>
              <a:t>Memoization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ECB1D-F354-2AAF-B593-D795032B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1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recursive algorithms must have a base case</a:t>
            </a:r>
          </a:p>
          <a:p>
            <a:r>
              <a:rPr lang="en-US" dirty="0"/>
              <a:t>A recursive algorithm must change its state and make progress toward the base case</a:t>
            </a:r>
          </a:p>
          <a:p>
            <a:r>
              <a:rPr lang="en-US" dirty="0"/>
              <a:t>A recursive algorithm must call itself (recursively)</a:t>
            </a:r>
          </a:p>
          <a:p>
            <a:r>
              <a:rPr lang="en-US" dirty="0"/>
              <a:t>Recursion can take the place of iteration in some cases</a:t>
            </a:r>
          </a:p>
          <a:p>
            <a:r>
              <a:rPr lang="en-US" dirty="0"/>
              <a:t>Recursive algorithms often map very naturally to a formal expression of the problem you are trying to solve</a:t>
            </a:r>
          </a:p>
          <a:p>
            <a:r>
              <a:rPr lang="en-US" dirty="0"/>
              <a:t>Recursion is not always the answer. Sometimes a recursive solution may be more computationally expensive than an alternative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136</TotalTime>
  <Words>287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Recursion</vt:lpstr>
      <vt:lpstr>Objectives</vt:lpstr>
      <vt:lpstr>What Is Recursion?</vt:lpstr>
      <vt:lpstr>Three Laws of Recursion</vt:lpstr>
      <vt:lpstr>Examples of Recursive Problems</vt:lpstr>
      <vt:lpstr>Dynamic Programming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Microsoft Office User</dc:creator>
  <cp:lastModifiedBy>Roman Yasinovskyy</cp:lastModifiedBy>
  <cp:revision>20</cp:revision>
  <dcterms:created xsi:type="dcterms:W3CDTF">2016-08-31T14:25:10Z</dcterms:created>
  <dcterms:modified xsi:type="dcterms:W3CDTF">2024-01-14T17:31:42Z</dcterms:modified>
</cp:coreProperties>
</file>