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BAED-FAE0-4919-BD0C-451E5747E725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E367-3B87-4DA4-8125-A35EC456C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5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AFA7-2AB5-3CEF-19A3-4236ACA2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383F-1EBB-7F31-219A-02D2E5F2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F01-68A9-6FB9-9087-44636AA9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FC4-E5A0-4DFA-BCC7-66FD8C740EF9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E0B9-11AD-DEFE-0ABD-8E17B5F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E0DA-4AC6-7C88-41AF-0F431209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89DB-401D-E660-02AE-344AC18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2A323-771E-4C8A-F240-71792D70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D0F4-C3BE-BCEA-307F-C7ED112F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D1E8-CF32-4D89-9A61-B750CF825CA7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707E-9B2E-0002-1F79-8B2A78A8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1D68-D4E9-B4A0-C188-8414ED1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29D7C-3BD0-BC58-40BF-2F7C895A0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4980-F2EE-F48C-5E91-21BE4662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1BD5-1CCB-0E0E-8A38-57DEAD84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4148-0DD6-42A8-9B3F-164D47B58159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662B-3D04-06D3-C97D-DDA1051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CD67-CB8A-4969-E590-19C02012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D88-F0E1-C5D5-2807-21365B6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D909-DF41-AB1A-0807-187DB54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1245-7D6A-170E-96CC-46E17B8D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4895-3154-4D93-9B00-D9CEAE82DC83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379B-87AA-6993-C88A-D6A46ED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4CAD-BD52-10D3-F276-DAAF4BD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8E91-9683-743C-03EF-0E4FB2CF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E3D0-8869-D43F-D2D4-2CEF404E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1A39-B08E-8973-5C7C-912CA546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31D3-147A-4CE1-8BDD-C08536936C40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DB2D-D8CA-C67E-B32B-C695917D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C5E3-34F0-F942-CACC-FB7EC5B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1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F462-DF15-CC95-3252-260D3CD3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B25-F972-067B-95D5-BA1D13CF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6011-B185-9D57-D0F2-7045B067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6E78-1DE8-0426-B1CE-06C6422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0CC5-0EB3-4957-9E4C-FAB52C131C71}" type="datetime1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F69F-13DE-F3F0-E1D6-D15F32D9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5B0A-FB02-298B-58EB-01FA40A6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8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1D1F-89E4-1F5D-A9B2-D19D13C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89AA-8328-50DF-61FC-4D0C96D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0722-C8BF-B600-9D75-1F2DE81A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A09F-AF9C-E210-C46E-96D9D40B8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9E8BE-CF7D-10DE-9078-59900F1DC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DA8B5-93D4-C7F6-BE5D-12B74D2E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5207-C080-435A-94AF-55A2A8CAE7B4}" type="datetime1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391D-CC7A-227A-E8DB-0DD258C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1027-8934-2849-221C-5BDECE60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1A02-B9E2-E7DE-DFCA-BB20616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E7082-F7B9-CD34-2A81-30159A0F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E056-F96E-4ED9-8535-9D786C8D5355}" type="datetime1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F10D-5EE1-EAE9-BE46-3C86D081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F9AA-46EE-278F-5155-3AF4DC1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EA454-1BB2-6CF8-1BCD-81285CB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1CAD-EFF4-4603-BEB7-89477BFB6B11}" type="datetime1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46F45-4DC2-3AEE-443B-D60244C6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4954-ECEB-A21F-E832-6CCD1F6E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4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126F-C363-E8BE-C75B-7B8BD7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AF8D-BFA4-262E-B288-3CE79B9A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FA37-84BD-4765-C380-2422B32A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D995-A1FD-C898-0E4E-E252E10B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15F5-FDB4-4946-9B53-AC3967D0AD38}" type="datetime1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3737-CA6D-018A-40B7-97699CC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9B93-ADD6-6DB9-9CF0-AB01845A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962-9CB2-06BA-EEF5-A1CC1D43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113FF-8089-6836-A97C-5EE15992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2C26-8A97-A823-B164-496B434C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6C9B-EEA3-0889-47EF-76E25353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8494-FD50-4B0E-98A0-ECCC12321DC4}" type="datetime1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AC7DF-64DD-6C80-87F2-E56317F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448E-A358-5A85-CA09-D16C628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818-1905-A82C-99D3-262DEE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DA6D1-C039-4128-BEF4-030A5594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38F0-63BB-B606-59A4-1C03384E5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496B-6AD0-4FB5-B787-BB7EC5FF5AA3}" type="datetime1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2761-A4A1-A05E-47AF-4362B393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0425-AECD-6FB3-8DCD-2BD9BA4A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2481-034A-49D2-AFBC-BA1781263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DC59-F063-9EF3-D1D1-FDCCDD85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88C2-A0B6-9934-60C2-D26736E4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3074"/>
            <a:ext cx="9144000" cy="809626"/>
          </a:xfrm>
        </p:spPr>
        <p:txBody>
          <a:bodyPr>
            <a:normAutofit/>
          </a:bodyPr>
          <a:lstStyle/>
          <a:p>
            <a:r>
              <a:rPr lang="es-ES" sz="4800" b="1" dirty="0"/>
              <a:t>PROJECT 1- SHARKS ATTACKS</a:t>
            </a:r>
            <a:endParaRPr lang="en-GB" sz="4800" b="1" dirty="0"/>
          </a:p>
        </p:txBody>
      </p:sp>
      <p:pic>
        <p:nvPicPr>
          <p:cNvPr id="5" name="Picture 4" descr="A group of pandas lying on grass&#10;&#10;Description automatically generated">
            <a:extLst>
              <a:ext uri="{FF2B5EF4-FFF2-40B4-BE49-F238E27FC236}">
                <a16:creationId xmlns:a16="http://schemas.microsoft.com/office/drawing/2014/main" id="{B433E252-90AB-091C-7B1B-DB9791B4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610425"/>
            <a:ext cx="9143999" cy="34807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948D28-54B1-9B85-3ABB-DAF43C63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468" y="6356350"/>
            <a:ext cx="390331" cy="365125"/>
          </a:xfrm>
        </p:spPr>
        <p:txBody>
          <a:bodyPr/>
          <a:lstStyle/>
          <a:p>
            <a:fld id="{71D42481-034A-49D2-AFBC-BA1781263327}" type="slidenum">
              <a:rPr lang="en-GB" smtClean="0"/>
              <a:t>1</a:t>
            </a:fld>
            <a:endParaRPr lang="en-GB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81A0382-54EE-3CD5-438E-9450057EEACA}"/>
              </a:ext>
            </a:extLst>
          </p:cNvPr>
          <p:cNvSpPr txBox="1">
            <a:spLocks/>
          </p:cNvSpPr>
          <p:nvPr/>
        </p:nvSpPr>
        <p:spPr>
          <a:xfrm>
            <a:off x="503853" y="6356349"/>
            <a:ext cx="224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PROJECT 1 -SHARKS ATTACKS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9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QUESTIONS TO BE ANSWERED:</a:t>
            </a:r>
          </a:p>
          <a:p>
            <a:pPr marL="0" indent="0">
              <a:buNone/>
            </a:pPr>
            <a:endParaRPr lang="es-ES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ACTIVITY THAT THE PERSON WAS DOING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Activity with the highest attack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Activity with the highest mortality</a:t>
            </a:r>
          </a:p>
          <a:p>
            <a:pPr marL="457200" lvl="1" indent="0">
              <a:buNone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Jinxed names ??</a:t>
            </a:r>
          </a:p>
          <a:p>
            <a:pPr marL="0" indent="0">
              <a:buNone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The worker </a:t>
            </a:r>
            <a:r>
              <a:rPr lang="en-GB" b="1"/>
              <a:t>of the 60’s  80’s and 2000’s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2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5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528638"/>
            <a:ext cx="5257800" cy="531844"/>
          </a:xfrm>
        </p:spPr>
        <p:txBody>
          <a:bodyPr/>
          <a:lstStyle/>
          <a:p>
            <a:pPr marL="457200" lvl="1" indent="0">
              <a:buNone/>
            </a:pPr>
            <a:r>
              <a:rPr lang="en-GB" b="1" u="sng" dirty="0"/>
              <a:t>Activity with the highest attack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3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8F857-9CBB-DA1B-BEDF-8C4C2D36B111}"/>
              </a:ext>
            </a:extLst>
          </p:cNvPr>
          <p:cNvSpPr txBox="1">
            <a:spLocks/>
          </p:cNvSpPr>
          <p:nvPr/>
        </p:nvSpPr>
        <p:spPr>
          <a:xfrm>
            <a:off x="990600" y="1520889"/>
            <a:ext cx="10515600" cy="480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B9078-2FD2-1BB6-D526-1486E094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5" y="1357657"/>
            <a:ext cx="6701127" cy="7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03710-552D-1DD2-D1BC-D0DAB741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2382192"/>
            <a:ext cx="5211131" cy="3172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E900C-E360-BC13-EC1B-EDDDA6E1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45" y="2377902"/>
            <a:ext cx="5761882" cy="3471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37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E16-9518-B3F1-1D00-B0583D7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528638"/>
            <a:ext cx="7977674" cy="5318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b="1" u="sng" dirty="0"/>
              <a:t>I</a:t>
            </a:r>
            <a:r>
              <a:rPr lang="en-GB" b="1" u="sng" dirty="0"/>
              <a:t>s there a correlation between mortality and sex or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7598-FC16-4B46-247D-BA85E2D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4</a:t>
            </a:fld>
            <a:endParaRPr lang="en-GB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4B185B4-8608-F8DA-ABEF-5247EE0308D3}"/>
              </a:ext>
            </a:extLst>
          </p:cNvPr>
          <p:cNvSpPr txBox="1">
            <a:spLocks/>
          </p:cNvSpPr>
          <p:nvPr/>
        </p:nvSpPr>
        <p:spPr>
          <a:xfrm>
            <a:off x="10963468" y="6356350"/>
            <a:ext cx="390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2481-034A-49D2-AFBC-BA178126332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68F857-9CBB-DA1B-BEDF-8C4C2D36B111}"/>
              </a:ext>
            </a:extLst>
          </p:cNvPr>
          <p:cNvSpPr txBox="1">
            <a:spLocks/>
          </p:cNvSpPr>
          <p:nvPr/>
        </p:nvSpPr>
        <p:spPr>
          <a:xfrm>
            <a:off x="990600" y="1520889"/>
            <a:ext cx="10515600" cy="480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b="1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F4B81E-CB33-A991-C606-A3D174A2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6050"/>
            <a:ext cx="5320592" cy="4023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7820F7-98D9-1C7B-1D7A-07CDB919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48" y="1948556"/>
            <a:ext cx="4109826" cy="388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40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99B-C0AE-F45D-77BD-2C89894F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887"/>
            <a:ext cx="10515600" cy="1325563"/>
          </a:xfrm>
        </p:spPr>
        <p:txBody>
          <a:bodyPr/>
          <a:lstStyle/>
          <a:p>
            <a:r>
              <a:rPr lang="en-GB" b="1" dirty="0"/>
              <a:t>Jinxed names</a:t>
            </a:r>
            <a:r>
              <a:rPr lang="es-ES" dirty="0"/>
              <a:t>??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0C23D1-2303-BA61-DEA7-C12FB31D1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012489"/>
              </p:ext>
            </p:extLst>
          </p:nvPr>
        </p:nvGraphicFramePr>
        <p:xfrm>
          <a:off x="6814457" y="500376"/>
          <a:ext cx="4405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00253645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170941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Num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attacks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6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5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510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953F-B2EA-F58E-5869-0DC6832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51B70B-1A12-6861-5578-3A270B4E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53391"/>
              </p:ext>
            </p:extLst>
          </p:nvPr>
        </p:nvGraphicFramePr>
        <p:xfrm>
          <a:off x="1326931" y="2934917"/>
          <a:ext cx="89408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1746236589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708098408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5210602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21245926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4872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attacked</a:t>
                      </a:r>
                      <a:r>
                        <a:rPr lang="es-ES" dirty="0"/>
                        <a:t> in..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Freq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Attacked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Freq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Name</a:t>
                      </a:r>
                      <a:r>
                        <a:rPr lang="es-ES" dirty="0"/>
                        <a:t> in…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Jinx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1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3,27%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1,4 %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7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1,6 %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1,5 %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2"/>
                          </a:solidFill>
                        </a:rPr>
                        <a:t>In </a:t>
                      </a:r>
                      <a:r>
                        <a:rPr lang="es-ES" b="1" dirty="0" err="1">
                          <a:solidFill>
                            <a:schemeClr val="accent2"/>
                          </a:solidFill>
                        </a:rPr>
                        <a:t>the</a:t>
                      </a:r>
                      <a:r>
                        <a:rPr lang="es-E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s-ES" b="1" dirty="0" err="1">
                          <a:solidFill>
                            <a:schemeClr val="accent2"/>
                          </a:solidFill>
                        </a:rPr>
                        <a:t>borderline</a:t>
                      </a:r>
                      <a:endParaRPr lang="en-GB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90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5B4E60-BD23-90B8-3672-131434FC2394}"/>
              </a:ext>
            </a:extLst>
          </p:cNvPr>
          <p:cNvSpPr txBox="1"/>
          <p:nvPr/>
        </p:nvSpPr>
        <p:spPr>
          <a:xfrm>
            <a:off x="1642187" y="5887616"/>
            <a:ext cx="957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Name</a:t>
            </a:r>
            <a:r>
              <a:rPr lang="es-ES" sz="2400" b="1" dirty="0"/>
              <a:t> </a:t>
            </a:r>
            <a:r>
              <a:rPr lang="es-ES" sz="2400" b="1" dirty="0" err="1"/>
              <a:t>your</a:t>
            </a:r>
            <a:r>
              <a:rPr lang="es-ES" sz="2400" b="1" dirty="0"/>
              <a:t> son </a:t>
            </a:r>
            <a:r>
              <a:rPr lang="es-ES" sz="2400" b="1" dirty="0" err="1"/>
              <a:t>with</a:t>
            </a:r>
            <a:r>
              <a:rPr lang="es-ES" sz="2400" b="1" dirty="0"/>
              <a:t> a </a:t>
            </a:r>
            <a:r>
              <a:rPr lang="es-ES" sz="2400" b="1" dirty="0" err="1"/>
              <a:t>very</a:t>
            </a:r>
            <a:r>
              <a:rPr lang="es-ES" sz="2400" b="1" dirty="0"/>
              <a:t> popular </a:t>
            </a:r>
            <a:r>
              <a:rPr lang="es-ES" sz="2400" b="1" dirty="0" err="1"/>
              <a:t>name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</a:t>
            </a:r>
            <a:r>
              <a:rPr lang="es-ES" sz="2400" b="1" dirty="0" err="1"/>
              <a:t>minimize</a:t>
            </a:r>
            <a:r>
              <a:rPr lang="es-ES" sz="2400" b="1" dirty="0"/>
              <a:t> he/</a:t>
            </a:r>
            <a:r>
              <a:rPr lang="es-ES" sz="2400" b="1" dirty="0" err="1"/>
              <a:t>she</a:t>
            </a:r>
            <a:r>
              <a:rPr lang="es-ES" sz="2400" b="1" dirty="0"/>
              <a:t> </a:t>
            </a:r>
            <a:r>
              <a:rPr lang="es-ES" sz="2400" b="1" dirty="0" err="1"/>
              <a:t>shark’s</a:t>
            </a:r>
            <a:r>
              <a:rPr lang="es-ES" sz="2400" b="1" dirty="0"/>
              <a:t>  </a:t>
            </a:r>
            <a:r>
              <a:rPr lang="es-ES" sz="2400" b="1" dirty="0" err="1"/>
              <a:t>attack</a:t>
            </a:r>
            <a:r>
              <a:rPr lang="es-ES" sz="2400" b="1" dirty="0"/>
              <a:t> </a:t>
            </a:r>
            <a:r>
              <a:rPr lang="es-ES" sz="2400" b="1" dirty="0" err="1"/>
              <a:t>probability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368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99B-C0AE-F45D-77BD-2C89894F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887"/>
            <a:ext cx="9854682" cy="871713"/>
          </a:xfrm>
        </p:spPr>
        <p:txBody>
          <a:bodyPr/>
          <a:lstStyle/>
          <a:p>
            <a:r>
              <a:rPr lang="es-ES" b="1" dirty="0" err="1"/>
              <a:t>Let’s</a:t>
            </a:r>
            <a:r>
              <a:rPr lang="es-ES" b="1" dirty="0"/>
              <a:t> </a:t>
            </a:r>
            <a:r>
              <a:rPr lang="es-ES" b="1" dirty="0" err="1"/>
              <a:t>see</a:t>
            </a:r>
            <a:r>
              <a:rPr lang="es-ES" b="1" dirty="0"/>
              <a:t> </a:t>
            </a:r>
            <a:r>
              <a:rPr lang="es-ES" b="1" dirty="0" err="1"/>
              <a:t>who</a:t>
            </a:r>
            <a:r>
              <a:rPr lang="es-ES" b="1" dirty="0"/>
              <a:t> </a:t>
            </a:r>
            <a:r>
              <a:rPr lang="es-ES" b="1" dirty="0" err="1"/>
              <a:t>workded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most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953F-B2EA-F58E-5869-0DC6832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9E56F8-E4E8-7C24-3C38-E9E4649E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11" y="2000639"/>
            <a:ext cx="5119761" cy="4043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CBDFE-AF0D-C40E-6109-34D0E5A3C219}"/>
              </a:ext>
            </a:extLst>
          </p:cNvPr>
          <p:cNvSpPr txBox="1"/>
          <p:nvPr/>
        </p:nvSpPr>
        <p:spPr>
          <a:xfrm>
            <a:off x="8815782" y="3393896"/>
            <a:ext cx="3187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/ 20 </a:t>
            </a:r>
            <a:r>
              <a:rPr lang="es-ES" sz="4800" dirty="0" err="1"/>
              <a:t>years</a:t>
            </a:r>
            <a:endParaRPr lang="en-GB" sz="4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497AD3-7EB2-C7DF-9318-D25481548D1F}"/>
              </a:ext>
            </a:extLst>
          </p:cNvPr>
          <p:cNvSpPr/>
          <p:nvPr/>
        </p:nvSpPr>
        <p:spPr>
          <a:xfrm>
            <a:off x="6708420" y="3679309"/>
            <a:ext cx="762000" cy="514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Medalla de oro del ganador con cintas rojas aisladas. | Vector Premium">
            <a:extLst>
              <a:ext uri="{FF2B5EF4-FFF2-40B4-BE49-F238E27FC236}">
                <a16:creationId xmlns:a16="http://schemas.microsoft.com/office/drawing/2014/main" id="{73A9D7FE-FC39-9587-91F8-A2E450A6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40" y="3429000"/>
            <a:ext cx="1059122" cy="105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7019-49D4-15F2-5AF7-F09506BC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45"/>
            <a:ext cx="10515600" cy="56731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FROM 1960  UNTIL 1969                          FROM 1980  UNTIL 1999 </a:t>
            </a:r>
          </a:p>
          <a:p>
            <a:pPr marL="0" indent="0">
              <a:buNone/>
            </a:pPr>
            <a:r>
              <a:rPr lang="en-GB" dirty="0"/>
              <a:t>M. Levine, GSAF  -   10 rep                          A. Gifford, GSAF -  8 rep</a:t>
            </a:r>
          </a:p>
          <a:p>
            <a:pPr marL="0" indent="0">
              <a:buNone/>
            </a:pPr>
            <a:r>
              <a:rPr lang="en-GB" sz="1600" dirty="0"/>
              <a:t>Marie Levine 						Albert Andrew Gifford - Shark Research 	</a:t>
            </a:r>
          </a:p>
          <a:p>
            <a:pPr marL="0" indent="0">
              <a:buNone/>
            </a:pPr>
            <a:r>
              <a:rPr lang="en-GB" sz="1600" dirty="0"/>
              <a:t>Head of the Shark Research Institute in Princeton             	               Institute  died in 2003</a:t>
            </a:r>
          </a:p>
          <a:p>
            <a:pPr marL="0" indent="0">
              <a:buNone/>
            </a:pPr>
            <a:r>
              <a:rPr lang="en-GB" sz="1600" dirty="0"/>
              <a:t>			</a:t>
            </a:r>
            <a:endParaRPr lang="es-ES" sz="1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FROM 1960  UNTIL 1969 </a:t>
            </a:r>
          </a:p>
          <a:p>
            <a:pPr marL="0" indent="0">
              <a:buNone/>
            </a:pPr>
            <a:r>
              <a:rPr lang="en-GB" dirty="0"/>
              <a:t>C. Creswell, GSAF  - 17rep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4004-B0FF-CE10-D327-ADD3C5E0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2481-034A-49D2-AFBC-BA1781263327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36040-AF9A-ECAC-076D-C39D5100C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7"/>
          <a:stretch/>
        </p:blipFill>
        <p:spPr>
          <a:xfrm>
            <a:off x="6840213" y="2700645"/>
            <a:ext cx="3141987" cy="3824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1452E9-C5A0-4F97-0BAC-8493F6CE16DB}"/>
              </a:ext>
            </a:extLst>
          </p:cNvPr>
          <p:cNvSpPr/>
          <p:nvPr/>
        </p:nvSpPr>
        <p:spPr>
          <a:xfrm>
            <a:off x="838200" y="308948"/>
            <a:ext cx="4800600" cy="211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A8998-A7C9-E0F9-81C3-BF84F5C17A81}"/>
              </a:ext>
            </a:extLst>
          </p:cNvPr>
          <p:cNvSpPr/>
          <p:nvPr/>
        </p:nvSpPr>
        <p:spPr>
          <a:xfrm>
            <a:off x="6345983" y="223530"/>
            <a:ext cx="4800600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ACA6B-8929-A35B-F3C4-1F0E72A4D5E0}"/>
              </a:ext>
            </a:extLst>
          </p:cNvPr>
          <p:cNvSpPr/>
          <p:nvPr/>
        </p:nvSpPr>
        <p:spPr>
          <a:xfrm>
            <a:off x="797379" y="2606675"/>
            <a:ext cx="969023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224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Jinxed names??</vt:lpstr>
      <vt:lpstr>Let’s see who workded the most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SAEZ-TORRES</dc:creator>
  <cp:lastModifiedBy>PATRICIA SAEZ-TORRES</cp:lastModifiedBy>
  <cp:revision>21</cp:revision>
  <dcterms:created xsi:type="dcterms:W3CDTF">2023-10-21T20:23:30Z</dcterms:created>
  <dcterms:modified xsi:type="dcterms:W3CDTF">2023-10-23T13:40:19Z</dcterms:modified>
</cp:coreProperties>
</file>