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FBAED-FAE0-4919-BD0C-451E5747E725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DE367-3B87-4DA4-8125-A35EC456C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75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AFA7-2AB5-3CEF-19A3-4236ACA27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E383F-1EBB-7F31-219A-02D2E5F2B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0F01-68A9-6FB9-9087-44636AA9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2FC4-E5A0-4DFA-BCC7-66FD8C740EF9}" type="datetime1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9E0B9-11AD-DEFE-0ABD-8E17B5F6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E0DA-4AC6-7C88-41AF-0F431209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7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89DB-401D-E660-02AE-344AC18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2A323-771E-4C8A-F240-71792D70B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ED0F4-C3BE-BCEA-307F-C7ED112F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D1E8-CF32-4D89-9A61-B750CF825CA7}" type="datetime1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4707E-9B2E-0002-1F79-8B2A78A8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1D68-D4E9-B4A0-C188-8414ED17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7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29D7C-3BD0-BC58-40BF-2F7C895A0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74980-F2EE-F48C-5E91-21BE46625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1BD5-1CCB-0E0E-8A38-57DEAD84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4148-0DD6-42A8-9B3F-164D47B58159}" type="datetime1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A662B-3D04-06D3-C97D-DDA1051E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3CD67-CB8A-4969-E590-19C02012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6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0D88-F0E1-C5D5-2807-21365B63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ED909-DF41-AB1A-0807-187DB548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1245-7D6A-170E-96CC-46E17B8D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4895-3154-4D93-9B00-D9CEAE82DC83}" type="datetime1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C379B-87AA-6993-C88A-D6A46ED0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4CAD-BD52-10D3-F276-DAAF4BD1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7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8E91-9683-743C-03EF-0E4FB2CF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E3D0-8869-D43F-D2D4-2CEF404E2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91A39-B08E-8973-5C7C-912CA546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31D3-147A-4CE1-8BDD-C08536936C40}" type="datetime1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DB2D-D8CA-C67E-B32B-C695917D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8C5E3-34F0-F942-CACC-FB7EC5B8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51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F462-DF15-CC95-3252-260D3CD3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FB25-F972-067B-95D5-BA1D13CF7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C6011-B185-9D57-D0F2-7045B067E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A6E78-1DE8-0426-B1CE-06C6422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0CC5-0EB3-4957-9E4C-FAB52C131C71}" type="datetime1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BF69F-13DE-F3F0-E1D6-D15F32D9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75B0A-FB02-298B-58EB-01FA40A6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80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1D1F-89E4-1F5D-A9B2-D19D13C4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89AA-8328-50DF-61FC-4D0C96DE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40722-C8BF-B600-9D75-1F2DE81A4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A09F-AF9C-E210-C46E-96D9D40B8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9E8BE-CF7D-10DE-9078-59900F1DC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DA8B5-93D4-C7F6-BE5D-12B74D2E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5207-C080-435A-94AF-55A2A8CAE7B4}" type="datetime1">
              <a:rPr lang="en-GB" smtClean="0"/>
              <a:t>22/10/2023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E391D-CC7A-227A-E8DB-0DD258C9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B1027-8934-2849-221C-5BDECE60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8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1A02-B9E2-E7DE-DFCA-BB206161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E7082-F7B9-CD34-2A81-30159A0F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E056-F96E-4ED9-8535-9D786C8D5355}" type="datetime1">
              <a:rPr lang="en-GB" smtClean="0"/>
              <a:t>22/10/2023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9F10D-5EE1-EAE9-BE46-3C86D081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FF9AA-46EE-278F-5155-3AF4DC1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5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EA454-1BB2-6CF8-1BCD-81285CBA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1CAD-EFF4-4603-BEB7-89477BFB6B11}" type="datetime1">
              <a:rPr lang="en-GB" smtClean="0"/>
              <a:t>22/10/2023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46F45-4DC2-3AEE-443B-D60244C6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94954-ECEB-A21F-E832-6CCD1F6E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54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126F-C363-E8BE-C75B-7B8BD75E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AF8D-BFA4-262E-B288-3CE79B9A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6FA37-84BD-4765-C380-2422B32AC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2D995-A1FD-C898-0E4E-E252E10B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15F5-FDB4-4946-9B53-AC3967D0AD38}" type="datetime1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23737-CA6D-018A-40B7-97699CC4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29B93-ADD6-6DB9-9CF0-AB01845A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49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B962-9CB2-06BA-EEF5-A1CC1D43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113FF-8089-6836-A97C-5EE159923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D2C26-8A97-A823-B164-496B434C0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D6C9B-EEA3-0889-47EF-76E25353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8494-FD50-4B0E-98A0-ECCC12321DC4}" type="datetime1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AC7DF-64DD-6C80-87F2-E56317F8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7448E-A358-5A85-CA09-D16C628D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5F818-1905-A82C-99D3-262DEE0A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DA6D1-C039-4128-BEF4-030A5594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738F0-63BB-B606-59A4-1C03384E5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7496B-6AD0-4FB5-B787-BB7EC5FF5AA3}" type="datetime1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B2761-A4A1-A05E-47AF-4362B3933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0425-AECD-6FB3-8DCD-2BD9BA4A6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DC59-F063-9EF3-D1D1-FDCCDD859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188C2-A0B6-9934-60C2-D26736E46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3074"/>
            <a:ext cx="9144000" cy="809626"/>
          </a:xfrm>
        </p:spPr>
        <p:txBody>
          <a:bodyPr>
            <a:normAutofit/>
          </a:bodyPr>
          <a:lstStyle/>
          <a:p>
            <a:r>
              <a:rPr lang="es-ES" sz="4800" b="1" dirty="0"/>
              <a:t>PROJECT 1- SHARKS ATTACKS</a:t>
            </a:r>
            <a:endParaRPr lang="en-GB" sz="4800" b="1" dirty="0"/>
          </a:p>
        </p:txBody>
      </p:sp>
      <p:pic>
        <p:nvPicPr>
          <p:cNvPr id="5" name="Picture 4" descr="A group of pandas lying on grass&#10;&#10;Description automatically generated">
            <a:extLst>
              <a:ext uri="{FF2B5EF4-FFF2-40B4-BE49-F238E27FC236}">
                <a16:creationId xmlns:a16="http://schemas.microsoft.com/office/drawing/2014/main" id="{B433E252-90AB-091C-7B1B-DB9791B4E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610425"/>
            <a:ext cx="9143999" cy="348071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948D28-54B1-9B85-3ABB-DAF43C63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3468" y="6356350"/>
            <a:ext cx="390331" cy="365125"/>
          </a:xfrm>
        </p:spPr>
        <p:txBody>
          <a:bodyPr/>
          <a:lstStyle/>
          <a:p>
            <a:fld id="{71D42481-034A-49D2-AFBC-BA1781263327}" type="slidenum">
              <a:rPr lang="en-GB" smtClean="0"/>
              <a:t>1</a:t>
            </a:fld>
            <a:endParaRPr lang="en-GB" dirty="0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781A0382-54EE-3CD5-438E-9450057EEACA}"/>
              </a:ext>
            </a:extLst>
          </p:cNvPr>
          <p:cNvSpPr txBox="1">
            <a:spLocks/>
          </p:cNvSpPr>
          <p:nvPr/>
        </p:nvSpPr>
        <p:spPr>
          <a:xfrm>
            <a:off x="503853" y="6356349"/>
            <a:ext cx="2242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PROJECT 1 -SHARKS ATTACKS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97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099B-C0AE-F45D-77BD-2C89894F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887"/>
            <a:ext cx="10515600" cy="1325563"/>
          </a:xfrm>
        </p:spPr>
        <p:txBody>
          <a:bodyPr/>
          <a:lstStyle/>
          <a:p>
            <a:r>
              <a:rPr lang="es-ES" dirty="0" err="1"/>
              <a:t>Name’s</a:t>
            </a:r>
            <a:r>
              <a:rPr lang="es-ES" dirty="0"/>
              <a:t> </a:t>
            </a:r>
            <a:r>
              <a:rPr lang="es-ES" dirty="0" err="1"/>
              <a:t>having</a:t>
            </a:r>
            <a:r>
              <a:rPr lang="es-ES" dirty="0"/>
              <a:t> </a:t>
            </a:r>
            <a:r>
              <a:rPr lang="es-ES" dirty="0" err="1"/>
              <a:t>bad</a:t>
            </a:r>
            <a:r>
              <a:rPr lang="es-ES" dirty="0"/>
              <a:t> </a:t>
            </a:r>
            <a:r>
              <a:rPr lang="es-ES" dirty="0" err="1"/>
              <a:t>luck</a:t>
            </a:r>
            <a:r>
              <a:rPr lang="es-ES" dirty="0"/>
              <a:t>??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0C23D1-2303-BA61-DEA7-C12FB31D1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267947"/>
              </p:ext>
            </p:extLst>
          </p:nvPr>
        </p:nvGraphicFramePr>
        <p:xfrm>
          <a:off x="838200" y="1865947"/>
          <a:ext cx="44056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500253645"/>
                    </a:ext>
                  </a:extLst>
                </a:gridCol>
                <a:gridCol w="2043404">
                  <a:extLst>
                    <a:ext uri="{9D8B030D-6E8A-4147-A177-3AD203B41FA5}">
                      <a16:colId xmlns:a16="http://schemas.microsoft.com/office/drawing/2014/main" val="1709415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Num</a:t>
                      </a:r>
                      <a:r>
                        <a:rPr lang="es-ES" dirty="0"/>
                        <a:t>. </a:t>
                      </a:r>
                      <a:r>
                        <a:rPr lang="es-ES" dirty="0" err="1"/>
                        <a:t>attacks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94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6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4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8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5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5106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7953F-B2EA-F58E-5869-0DC6832D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9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6E16-9518-B3F1-1D00-B0583D72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127"/>
            <a:ext cx="10515600" cy="5467836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QUESTIONS TO BE ANSWERED:</a:t>
            </a:r>
          </a:p>
          <a:p>
            <a:pPr marL="0" indent="0">
              <a:buNone/>
            </a:pPr>
            <a:endParaRPr lang="es-ES" b="1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ASFA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ASFA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ACTIVITY THAT THE PERSON WAS DOING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/>
              <a:t>Activity with the highest attack rate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/>
              <a:t>Activity with the highest mortality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87598-FC16-4B46-247D-BA85E2D3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3</a:t>
            </a:fld>
            <a:endParaRPr lang="en-GB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4B185B4-8608-F8DA-ABEF-5247EE0308D3}"/>
              </a:ext>
            </a:extLst>
          </p:cNvPr>
          <p:cNvSpPr txBox="1">
            <a:spLocks/>
          </p:cNvSpPr>
          <p:nvPr/>
        </p:nvSpPr>
        <p:spPr>
          <a:xfrm>
            <a:off x="10963468" y="6356350"/>
            <a:ext cx="390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D42481-034A-49D2-AFBC-BA178126332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55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6E16-9518-B3F1-1D00-B0583D72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6" y="528638"/>
            <a:ext cx="5257800" cy="531844"/>
          </a:xfrm>
        </p:spPr>
        <p:txBody>
          <a:bodyPr/>
          <a:lstStyle/>
          <a:p>
            <a:pPr marL="457200" lvl="1" indent="0">
              <a:buNone/>
            </a:pPr>
            <a:r>
              <a:rPr lang="en-GB" b="1" u="sng" dirty="0"/>
              <a:t>Activity with the highest attack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87598-FC16-4B46-247D-BA85E2D3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4</a:t>
            </a:fld>
            <a:endParaRPr lang="en-GB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4B185B4-8608-F8DA-ABEF-5247EE0308D3}"/>
              </a:ext>
            </a:extLst>
          </p:cNvPr>
          <p:cNvSpPr txBox="1">
            <a:spLocks/>
          </p:cNvSpPr>
          <p:nvPr/>
        </p:nvSpPr>
        <p:spPr>
          <a:xfrm>
            <a:off x="10963468" y="6356350"/>
            <a:ext cx="390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D42481-034A-49D2-AFBC-BA178126332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868F857-9CBB-DA1B-BEDF-8C4C2D36B111}"/>
              </a:ext>
            </a:extLst>
          </p:cNvPr>
          <p:cNvSpPr txBox="1">
            <a:spLocks/>
          </p:cNvSpPr>
          <p:nvPr/>
        </p:nvSpPr>
        <p:spPr>
          <a:xfrm>
            <a:off x="990600" y="1520889"/>
            <a:ext cx="10515600" cy="480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B9078-2FD2-1BB6-D526-1486E094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05" y="1357657"/>
            <a:ext cx="6701127" cy="723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803710-552D-1DD2-D1BC-D0DAB7410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6" y="2382192"/>
            <a:ext cx="5211131" cy="31722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3E900C-E360-BC13-EC1B-EDDDA6E12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245" y="2377902"/>
            <a:ext cx="5761882" cy="34719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237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6E16-9518-B3F1-1D00-B0583D72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6" y="528638"/>
            <a:ext cx="7977674" cy="53184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b="1" u="sng" dirty="0"/>
              <a:t>I</a:t>
            </a:r>
            <a:r>
              <a:rPr lang="en-GB" b="1" u="sng" dirty="0"/>
              <a:t>s there a correlation between mortality and sex or 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87598-FC16-4B46-247D-BA85E2D3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5</a:t>
            </a:fld>
            <a:endParaRPr lang="en-GB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4B185B4-8608-F8DA-ABEF-5247EE0308D3}"/>
              </a:ext>
            </a:extLst>
          </p:cNvPr>
          <p:cNvSpPr txBox="1">
            <a:spLocks/>
          </p:cNvSpPr>
          <p:nvPr/>
        </p:nvSpPr>
        <p:spPr>
          <a:xfrm>
            <a:off x="10963468" y="6356350"/>
            <a:ext cx="390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D42481-034A-49D2-AFBC-BA178126332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868F857-9CBB-DA1B-BEDF-8C4C2D36B111}"/>
              </a:ext>
            </a:extLst>
          </p:cNvPr>
          <p:cNvSpPr txBox="1">
            <a:spLocks/>
          </p:cNvSpPr>
          <p:nvPr/>
        </p:nvSpPr>
        <p:spPr>
          <a:xfrm>
            <a:off x="990600" y="1520889"/>
            <a:ext cx="10515600" cy="480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b="1" u="sn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F4B81E-CB33-A991-C606-A3D174A2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26050"/>
            <a:ext cx="5320592" cy="40239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7820F7-98D9-1C7B-1D7A-07CDB919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48" y="1948556"/>
            <a:ext cx="4109826" cy="3883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404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77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Name’s having bad luck??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SAEZ-TORRES</dc:creator>
  <cp:lastModifiedBy>PATRICIA SAEZ-TORRES</cp:lastModifiedBy>
  <cp:revision>10</cp:revision>
  <dcterms:created xsi:type="dcterms:W3CDTF">2023-10-21T20:23:30Z</dcterms:created>
  <dcterms:modified xsi:type="dcterms:W3CDTF">2023-10-22T18:24:23Z</dcterms:modified>
</cp:coreProperties>
</file>