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2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p.safouris@epsilonstudent.edu.gr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8265" y="1051551"/>
            <a:ext cx="4598632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sz="4400" dirty="0"/>
              <a:t>Implementation</a:t>
            </a:r>
            <a:r>
              <a:rPr lang="el-GR" sz="4400" dirty="0"/>
              <a:t> </a:t>
            </a:r>
            <a:r>
              <a:rPr lang="en-US" sz="4400" dirty="0"/>
              <a:t>Mockup/Prototype</a:t>
            </a:r>
            <a:r>
              <a:rPr lang="el-GR" sz="4400" dirty="0"/>
              <a:t> </a:t>
            </a:r>
            <a:r>
              <a:rPr lang="en-US" sz="4400" dirty="0"/>
              <a:t>EWPE for person with visibility problems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8265" y="3684233"/>
            <a:ext cx="2971353" cy="888461"/>
          </a:xfrm>
        </p:spPr>
        <p:txBody>
          <a:bodyPr>
            <a:normAutofit/>
          </a:bodyPr>
          <a:lstStyle/>
          <a:p>
            <a:r>
              <a:rPr lang="el-GR" dirty="0">
                <a:latin typeface="+mj-lt"/>
              </a:rPr>
              <a:t>Σαφούρης Περικλής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1.</a:t>
            </a:r>
            <a:r>
              <a:rPr lang="el-GR" dirty="0"/>
              <a:t>Πρόταση βελτίωσης </a:t>
            </a:r>
            <a:r>
              <a:rPr lang="en-US" dirty="0"/>
              <a:t>UI</a:t>
            </a:r>
            <a:r>
              <a:rPr lang="el-GR" dirty="0"/>
              <a:t> για άτομα με χαμηλή όραση</a:t>
            </a:r>
            <a:endParaRPr lang="en-US" dirty="0"/>
          </a:p>
          <a:p>
            <a:r>
              <a:rPr lang="en-US" dirty="0"/>
              <a:t>2.</a:t>
            </a:r>
            <a:r>
              <a:rPr lang="el-GR" dirty="0"/>
              <a:t>Πρόταση βελτίωσης </a:t>
            </a:r>
            <a:r>
              <a:rPr lang="en-US" dirty="0"/>
              <a:t>UX</a:t>
            </a:r>
            <a:r>
              <a:rPr lang="el-GR" dirty="0"/>
              <a:t> για άτομα με χαμηλή όραση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4035578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UI enhancements for Sign In/Sign Up Form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4035579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sz="2200" kern="1200" dirty="0">
                <a:latin typeface="+mj-lt"/>
                <a:ea typeface="+mn-ea"/>
                <a:cs typeface="+mn-cs"/>
              </a:rPr>
              <a:t>Αφαίρεση</a:t>
            </a:r>
            <a:r>
              <a:rPr lang="el-GR" kern="1200" dirty="0">
                <a:latin typeface="+mn-lt"/>
                <a:ea typeface="+mn-ea"/>
                <a:cs typeface="+mn-cs"/>
              </a:rPr>
              <a:t> του λεκτικού </a:t>
            </a:r>
            <a:r>
              <a:rPr lang="en-US" kern="1200" dirty="0">
                <a:latin typeface="+mn-lt"/>
                <a:ea typeface="+mn-ea"/>
                <a:cs typeface="+mn-cs"/>
              </a:rPr>
              <a:t>“Create Family For Unified Management”</a:t>
            </a:r>
            <a:r>
              <a:rPr lang="el-GR" kern="1200" dirty="0">
                <a:latin typeface="+mn-lt"/>
                <a:ea typeface="+mn-ea"/>
                <a:cs typeface="+mn-cs"/>
              </a:rPr>
              <a:t> και </a:t>
            </a:r>
            <a:r>
              <a:rPr lang="en-US" kern="1200" dirty="0">
                <a:latin typeface="+mn-lt"/>
                <a:ea typeface="+mn-ea"/>
                <a:cs typeface="+mn-cs"/>
              </a:rPr>
              <a:t>“Invite family member to control the appliances in different family”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8665CB-B1F8-7A3C-DA42-351B0192C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41" y="-7"/>
            <a:ext cx="742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4035578" cy="29862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UX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/>
              <a:t>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nhancements </a:t>
            </a:r>
            <a:r>
              <a:rPr lang="el-G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με προσθήκη νέας οθόνης.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4035579" cy="2265216"/>
          </a:xfrm>
        </p:spPr>
        <p:txBody>
          <a:bodyPr vert="horz" wrap="square" lIns="0" tIns="0" rIns="0" bIns="0" rtlCol="0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kern="1200" dirty="0">
                <a:latin typeface="+mn-lt"/>
                <a:ea typeface="+mn-ea"/>
                <a:cs typeface="+mn-cs"/>
              </a:rPr>
              <a:t>Δημιουργία μιας δεύτερης οθόνης μετά το </a:t>
            </a:r>
            <a:r>
              <a:rPr lang="en-US" kern="1200" dirty="0">
                <a:latin typeface="+mn-lt"/>
                <a:ea typeface="+mn-ea"/>
                <a:cs typeface="+mn-cs"/>
              </a:rPr>
              <a:t>Sign In </a:t>
            </a:r>
            <a:r>
              <a:rPr lang="el-GR" kern="1200" dirty="0">
                <a:latin typeface="+mn-lt"/>
                <a:ea typeface="+mn-ea"/>
                <a:cs typeface="+mn-cs"/>
              </a:rPr>
              <a:t>η </a:t>
            </a:r>
            <a:r>
              <a:rPr lang="en-US" kern="1200" dirty="0">
                <a:latin typeface="+mn-lt"/>
                <a:ea typeface="+mn-ea"/>
                <a:cs typeface="+mn-cs"/>
              </a:rPr>
              <a:t>Sign </a:t>
            </a:r>
            <a:r>
              <a:rPr lang="en-US" dirty="0"/>
              <a:t>Up </a:t>
            </a:r>
            <a:r>
              <a:rPr lang="el-GR" dirty="0"/>
              <a:t>η οποία θα περιέχει την ενεργοποίηση των επιπλέων </a:t>
            </a:r>
            <a:r>
              <a:rPr lang="en-US" dirty="0"/>
              <a:t>features Long Distance Control, Multiple Appliance Easily , Family For Unified Management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F608F6-0AE3-ECD8-0270-796AC4BFE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29" y="-7"/>
            <a:ext cx="742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9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3" y="196900"/>
            <a:ext cx="4545367" cy="33386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enhancements </a:t>
            </a:r>
            <a:r>
              <a:rPr lang="el-G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για την </a:t>
            </a:r>
            <a:r>
              <a:rPr lang="el-GR" sz="4400" dirty="0"/>
              <a:t>οθόνη θερμοκρασίας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75" y="3827610"/>
            <a:ext cx="4601946" cy="2265216"/>
          </a:xfrm>
        </p:spPr>
        <p:txBody>
          <a:bodyPr vert="horz" wrap="square" lIns="0" tIns="0" rIns="0" bIns="0" rtlCol="0"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kern="1200" dirty="0">
                <a:latin typeface="+mn-lt"/>
                <a:ea typeface="+mn-ea"/>
                <a:cs typeface="+mn-cs"/>
              </a:rPr>
              <a:t>Το </a:t>
            </a:r>
            <a:r>
              <a:rPr lang="en-US" dirty="0"/>
              <a:t>button </a:t>
            </a:r>
            <a:r>
              <a:rPr lang="el-GR" dirty="0"/>
              <a:t>αύξησης της θερμοκρασίας γίνεται πράσινο και το </a:t>
            </a:r>
            <a:r>
              <a:rPr lang="en-US" dirty="0"/>
              <a:t>button </a:t>
            </a:r>
            <a:r>
              <a:rPr lang="el-GR" dirty="0"/>
              <a:t>μείωσης γίνεται κόκκινο. Κάτω από την θερμοκρασία στη μέση της οθόνης μπαίνει η ένδειξη </a:t>
            </a:r>
            <a:r>
              <a:rPr lang="en-US" dirty="0"/>
              <a:t>“Internal Temp” </a:t>
            </a:r>
            <a:r>
              <a:rPr lang="el-GR" dirty="0"/>
              <a:t>και προστίθεται πάνω και δεξιά η ένδειξη </a:t>
            </a:r>
            <a:r>
              <a:rPr lang="en-US" dirty="0"/>
              <a:t>“Ext Temp” </a:t>
            </a:r>
            <a:r>
              <a:rPr lang="el-GR" dirty="0"/>
              <a:t>ώστε να φαίνεται η εξωτερική θερμοκρασία.</a:t>
            </a:r>
            <a:r>
              <a:rPr lang="en-US" dirty="0"/>
              <a:t> </a:t>
            </a:r>
            <a:r>
              <a:rPr lang="el-GR" dirty="0"/>
              <a:t>Το </a:t>
            </a:r>
            <a:r>
              <a:rPr lang="en-US" dirty="0"/>
              <a:t>button on/off </a:t>
            </a:r>
            <a:r>
              <a:rPr lang="el-GR" dirty="0"/>
              <a:t>γίνεται πιο μεγάλο.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A81798-EC35-480D-CF14-A07048E4D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29" y="0"/>
            <a:ext cx="742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5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410"/>
            <a:ext cx="4766440" cy="342009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enhancements </a:t>
            </a:r>
            <a:r>
              <a:rPr lang="el-GR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για την κύρια  </a:t>
            </a:r>
            <a:r>
              <a:rPr lang="el-GR" sz="4900" dirty="0"/>
              <a:t>οθόνη θερμοκρασίας</a:t>
            </a:r>
            <a:endParaRPr lang="en-US" sz="4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45" y="3705103"/>
            <a:ext cx="4704296" cy="2387723"/>
          </a:xfrm>
        </p:spPr>
        <p:txBody>
          <a:bodyPr vert="horz" wrap="square" lIns="0" tIns="0" rIns="0" bIns="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kern="1200" dirty="0">
                <a:latin typeface="+mn-lt"/>
                <a:ea typeface="+mn-ea"/>
                <a:cs typeface="+mn-cs"/>
              </a:rPr>
              <a:t>Εναλλαγή του χρωματικού φόντου στο πά</a:t>
            </a:r>
            <a:r>
              <a:rPr lang="el-GR" dirty="0"/>
              <a:t>νω μέρος της οθόνης ανάλογα με την ένδειξη. π.χ. </a:t>
            </a:r>
            <a:r>
              <a:rPr lang="en-US" dirty="0"/>
              <a:t>Dry(</a:t>
            </a:r>
            <a:r>
              <a:rPr lang="el-GR" dirty="0"/>
              <a:t>Πράσινο</a:t>
            </a:r>
            <a:r>
              <a:rPr lang="en-US" dirty="0"/>
              <a:t>)</a:t>
            </a:r>
            <a:r>
              <a:rPr lang="el-G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dirty="0"/>
              <a:t>Μετονομασία του πεδίου </a:t>
            </a:r>
            <a:r>
              <a:rPr lang="en-US" dirty="0"/>
              <a:t>Func </a:t>
            </a:r>
            <a:r>
              <a:rPr lang="el-GR" dirty="0"/>
              <a:t>σε </a:t>
            </a:r>
            <a:r>
              <a:rPr lang="en-US" dirty="0"/>
              <a:t>More.</a:t>
            </a:r>
            <a:r>
              <a:rPr lang="el-GR" dirty="0"/>
              <a:t>Γίνεται μεγαλύτερο σε μέγεθος και επίσης αλλάζει χρώμα και γίνεται μπλε ώστε να είναι πιο έντονο το </a:t>
            </a:r>
            <a:r>
              <a:rPr lang="en-US" dirty="0"/>
              <a:t>contrast.</a:t>
            </a:r>
            <a:r>
              <a:rPr lang="el-GR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3EED80-C0C5-8658-2293-CAE52FDBC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218" y="-7"/>
            <a:ext cx="742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86442" cy="35355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enhancements </a:t>
            </a:r>
            <a:r>
              <a:rPr lang="el-G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για την </a:t>
            </a:r>
            <a:r>
              <a:rPr lang="el-GR" sz="4400" dirty="0"/>
              <a:t>οθόνη </a:t>
            </a:r>
            <a:r>
              <a:rPr lang="en-US" sz="4400" dirty="0"/>
              <a:t>More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79" y="3875255"/>
            <a:ext cx="472806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l-GR" kern="1200" dirty="0">
                <a:latin typeface="+mn-lt"/>
                <a:ea typeface="+mn-ea"/>
                <a:cs typeface="+mn-cs"/>
              </a:rPr>
              <a:t>Αλλαγ</a:t>
            </a:r>
            <a:r>
              <a:rPr lang="el-GR" dirty="0"/>
              <a:t>ή του </a:t>
            </a:r>
            <a:r>
              <a:rPr lang="en-US" dirty="0"/>
              <a:t>default </a:t>
            </a:r>
            <a:r>
              <a:rPr lang="el-GR" dirty="0"/>
              <a:t>χρώματος των </a:t>
            </a:r>
            <a:r>
              <a:rPr lang="en-US" dirty="0"/>
              <a:t>button </a:t>
            </a:r>
            <a:r>
              <a:rPr lang="el-GR" dirty="0"/>
              <a:t>από λευκό σε μπλε</a:t>
            </a:r>
            <a:r>
              <a:rPr lang="en-US" dirty="0"/>
              <a:t> </a:t>
            </a:r>
            <a:r>
              <a:rPr lang="el-GR" dirty="0"/>
              <a:t>και αλλαγή του χρώματος σε λευκό αν γίνεται χρήση αυτού.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4A26D5-6FD8-2B6F-4B24-A9A3565D1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538" y="-7"/>
            <a:ext cx="7425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l-GR" dirty="0"/>
              <a:t>Ευχαριστώ</a:t>
            </a: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l-GR" dirty="0"/>
              <a:t>Σαφούρης Περικλής</a:t>
            </a:r>
            <a:endParaRPr lang="en-US" dirty="0"/>
          </a:p>
          <a:p>
            <a:r>
              <a:rPr lang="en-US" dirty="0">
                <a:hlinkClick r:id="rId2"/>
              </a:rPr>
              <a:t>p.safouris@epsilonstudent.edu.gr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Monday, June 20,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{156718C1-BF6F-4305-A6BC-3BE2D8B3A611}tf33713516_win32</Template>
  <TotalTime>61</TotalTime>
  <Words>315</Words>
  <Application>Microsoft Office PowerPoint</Application>
  <PresentationFormat>Widescreen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Implementation Mockup/Prototype EWPE for person with visibility problems</vt:lpstr>
      <vt:lpstr>PowerPoint Presentation</vt:lpstr>
      <vt:lpstr>UI enhancements for Sign In/Sign Up Form</vt:lpstr>
      <vt:lpstr>UX enhancements με προσθήκη νέας οθόνης.</vt:lpstr>
      <vt:lpstr>UI enhancements για την οθόνη θερμοκρασίας</vt:lpstr>
      <vt:lpstr>UI enhancements για την κύρια  οθόνη θερμοκρασίας</vt:lpstr>
      <vt:lpstr>UI enhancements για την οθόνη More</vt:lpstr>
      <vt:lpstr>Ευχαριστώ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Assesment Agile</dc:title>
  <dc:creator>Safouris, Periklis</dc:creator>
  <cp:lastModifiedBy>Safouris, Periklis</cp:lastModifiedBy>
  <cp:revision>28</cp:revision>
  <dcterms:created xsi:type="dcterms:W3CDTF">2022-06-19T17:54:00Z</dcterms:created>
  <dcterms:modified xsi:type="dcterms:W3CDTF">2022-06-20T16:29:08Z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