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6"/>
  </p:sldMasterIdLst>
  <p:notesMasterIdLst>
    <p:notesMasterId r:id="rId18"/>
  </p:notesMasterIdLst>
  <p:handoutMasterIdLst>
    <p:handoutMasterId r:id="rId19"/>
  </p:handoutMasterIdLst>
  <p:sldIdLst>
    <p:sldId id="712" r:id="rId7"/>
    <p:sldId id="862" r:id="rId8"/>
    <p:sldId id="891" r:id="rId9"/>
    <p:sldId id="892" r:id="rId10"/>
    <p:sldId id="893" r:id="rId11"/>
    <p:sldId id="894" r:id="rId12"/>
    <p:sldId id="895" r:id="rId13"/>
    <p:sldId id="896" r:id="rId14"/>
    <p:sldId id="897" r:id="rId15"/>
    <p:sldId id="898" r:id="rId16"/>
    <p:sldId id="804" r:id="rId17"/>
  </p:sldIdLst>
  <p:sldSz cx="9144000" cy="5143500" type="screen16x9"/>
  <p:notesSz cx="7102475" cy="9369425"/>
  <p:defaultTextStyle>
    <a:defPPr>
      <a:defRPr lang="en-US"/>
    </a:defPPr>
    <a:lvl1pPr marL="0" algn="l" defTabSz="3428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63" algn="l" defTabSz="3428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23" algn="l" defTabSz="3428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585" algn="l" defTabSz="3428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46" algn="l" defTabSz="3428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07" algn="l" defTabSz="3428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168" algn="l" defTabSz="3428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028" algn="l" defTabSz="3428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890" algn="l" defTabSz="3428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2">
          <p15:clr>
            <a:srgbClr val="A4A3A4"/>
          </p15:clr>
        </p15:guide>
        <p15:guide id="2" orient="horz" pos="744">
          <p15:clr>
            <a:srgbClr val="A4A3A4"/>
          </p15:clr>
        </p15:guide>
        <p15:guide id="3" pos="522">
          <p15:clr>
            <a:srgbClr val="A4A3A4"/>
          </p15:clr>
        </p15:guide>
        <p15:guide id="4" pos="2904">
          <p15:clr>
            <a:srgbClr val="A4A3A4"/>
          </p15:clr>
        </p15:guide>
        <p15:guide id="5" pos="4622">
          <p15:clr>
            <a:srgbClr val="A4A3A4"/>
          </p15:clr>
        </p15:guide>
        <p15:guide id="6" orient="horz" pos="1256">
          <p15:clr>
            <a:srgbClr val="A4A3A4"/>
          </p15:clr>
        </p15:guide>
        <p15:guide id="7" orient="horz" pos="4989">
          <p15:clr>
            <a:srgbClr val="A4A3A4"/>
          </p15:clr>
        </p15:guide>
        <p15:guide id="8" pos="588">
          <p15:clr>
            <a:srgbClr val="A4A3A4"/>
          </p15:clr>
        </p15:guide>
        <p15:guide id="9" pos="4610">
          <p15:clr>
            <a:srgbClr val="A4A3A4"/>
          </p15:clr>
        </p15:guide>
        <p15:guide id="10" pos="8694">
          <p15:clr>
            <a:srgbClr val="A4A3A4"/>
          </p15:clr>
        </p15:guide>
        <p15:guide id="11" orient="horz" pos="2295">
          <p15:clr>
            <a:srgbClr val="A4A3A4"/>
          </p15:clr>
        </p15:guide>
        <p15:guide id="12" orient="horz" pos="465">
          <p15:clr>
            <a:srgbClr val="A4A3A4"/>
          </p15:clr>
        </p15:guide>
        <p15:guide id="13" orient="horz" pos="785">
          <p15:clr>
            <a:srgbClr val="A4A3A4"/>
          </p15:clr>
        </p15:guide>
        <p15:guide id="14" orient="horz" pos="3107">
          <p15:clr>
            <a:srgbClr val="A4A3A4"/>
          </p15:clr>
        </p15:guide>
        <p15:guide id="15" pos="278">
          <p15:clr>
            <a:srgbClr val="A4A3A4"/>
          </p15:clr>
        </p15:guide>
        <p15:guide id="16" pos="1860">
          <p15:clr>
            <a:srgbClr val="A4A3A4"/>
          </p15:clr>
        </p15:guide>
        <p15:guide id="17" pos="368">
          <p15:clr>
            <a:srgbClr val="A4A3A4"/>
          </p15:clr>
        </p15:guide>
        <p15:guide id="18" pos="2956">
          <p15:clr>
            <a:srgbClr val="A4A3A4"/>
          </p15:clr>
        </p15:guide>
        <p15:guide id="19" pos="54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1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lian Montgomery" initials="G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CFE"/>
    <a:srgbClr val="C8C8C8"/>
    <a:srgbClr val="7030A0"/>
    <a:srgbClr val="000000"/>
    <a:srgbClr val="A8B9C8"/>
    <a:srgbClr val="FF6462"/>
    <a:srgbClr val="FF838A"/>
    <a:srgbClr val="B8C6D2"/>
    <a:srgbClr val="93A8BB"/>
    <a:srgbClr val="BCB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 autoAdjust="0"/>
    <p:restoredTop sz="50000" autoAdjust="0"/>
  </p:normalViewPr>
  <p:slideViewPr>
    <p:cSldViewPr snapToGrid="0">
      <p:cViewPr varScale="1">
        <p:scale>
          <a:sx n="143" d="100"/>
          <a:sy n="143" d="100"/>
        </p:scale>
        <p:origin x="200" y="640"/>
      </p:cViewPr>
      <p:guideLst>
        <p:guide orient="horz" pos="4592"/>
        <p:guide orient="horz" pos="744"/>
        <p:guide pos="522"/>
        <p:guide pos="2904"/>
        <p:guide pos="4622"/>
        <p:guide orient="horz" pos="1256"/>
        <p:guide orient="horz" pos="4989"/>
        <p:guide pos="588"/>
        <p:guide pos="4610"/>
        <p:guide pos="8694"/>
        <p:guide orient="horz" pos="2295"/>
        <p:guide orient="horz" pos="465"/>
        <p:guide orient="horz" pos="785"/>
        <p:guide orient="horz" pos="3107"/>
        <p:guide pos="278"/>
        <p:guide pos="1860"/>
        <p:guide pos="368"/>
        <p:guide pos="2956"/>
        <p:guide pos="546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4320" y="216"/>
      </p:cViewPr>
      <p:guideLst>
        <p:guide orient="horz" pos="2951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3D22D-0F46-4BF4-9660-1D4B24F0D9EA}" type="datetimeFigureOut">
              <a:rPr lang="en-US" smtClean="0">
                <a:latin typeface="Arial" panose="020B0604020202020204" pitchFamily="34" charset="0"/>
              </a:rPr>
              <a:t>7/9/20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9525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899525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51696-4263-4686-8631-6326D8E42C39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161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B714F60-978E-4B46-A1E7-4610C4949FB2}" type="datetimeFigureOut">
              <a:rPr lang="en-US" smtClean="0"/>
              <a:pPr/>
              <a:t>7/9/20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468313"/>
            <a:ext cx="2895600" cy="1628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19" tIns="47060" rIns="94119" bIns="4706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2179948"/>
            <a:ext cx="5681980" cy="6486770"/>
          </a:xfrm>
          <a:prstGeom prst="rect">
            <a:avLst/>
          </a:prstGeom>
        </p:spPr>
        <p:txBody>
          <a:bodyPr vert="horz" lIns="94119" tIns="47060" rIns="94119" bIns="4706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9328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899328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38491A7-CDAE-6648-97E4-398EE75EB3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04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2863" rtl="0" eaLnBrk="1" latinLnBrk="0" hangingPunct="1">
      <a:defRPr sz="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863" algn="l" defTabSz="342863" rtl="0" eaLnBrk="1" latinLnBrk="0" hangingPunct="1">
      <a:defRPr sz="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723" algn="l" defTabSz="342863" rtl="0" eaLnBrk="1" latinLnBrk="0" hangingPunct="1">
      <a:defRPr sz="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585" algn="l" defTabSz="342863" rtl="0" eaLnBrk="1" latinLnBrk="0" hangingPunct="1">
      <a:defRPr sz="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446" algn="l" defTabSz="342863" rtl="0" eaLnBrk="1" latinLnBrk="0" hangingPunct="1">
      <a:defRPr sz="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307" algn="l" defTabSz="3428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057168" algn="l" defTabSz="3428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400028" algn="l" defTabSz="3428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742890" algn="l" defTabSz="3428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021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a_Title_Subhead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rgbClr val="FFFFFF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</p:spPr>
        <p:txBody>
          <a:bodyPr lIns="68676" tIns="34337" rIns="68676" bIns="34337"/>
          <a:lstStyle>
            <a:lvl1pPr marL="0" indent="0">
              <a:lnSpc>
                <a:spcPct val="95000"/>
              </a:lnSpc>
              <a:spcBef>
                <a:spcPts val="250"/>
              </a:spcBef>
              <a:buNone/>
              <a:defRPr sz="2000" cap="none" spc="-38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342863" indent="0">
              <a:buNone/>
              <a:defRPr sz="2100">
                <a:solidFill>
                  <a:schemeClr val="tx1"/>
                </a:solidFill>
              </a:defRPr>
            </a:lvl2pPr>
            <a:lvl3pPr marL="685723" indent="0">
              <a:buNone/>
              <a:defRPr sz="1500">
                <a:solidFill>
                  <a:schemeClr val="tx1"/>
                </a:solidFill>
              </a:defRPr>
            </a:lvl3pPr>
            <a:lvl4pPr marL="1028582" indent="0">
              <a:buNone/>
              <a:defRPr sz="1400">
                <a:solidFill>
                  <a:schemeClr val="tx1"/>
                </a:solidFill>
              </a:defRPr>
            </a:lvl4pPr>
            <a:lvl5pPr marL="1371443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13" name="Picture 12" descr="juniper_w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485" y="4942529"/>
            <a:ext cx="511941" cy="14000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2017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3683776" y="4902672"/>
            <a:ext cx="1681871" cy="203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8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2017 Global Technology Summit</a:t>
            </a:r>
          </a:p>
        </p:txBody>
      </p:sp>
    </p:spTree>
    <p:extLst>
      <p:ext uri="{BB962C8B-B14F-4D97-AF65-F5344CB8AC3E}">
        <p14:creationId xmlns:p14="http://schemas.microsoft.com/office/powerpoint/2010/main" val="253533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a_Title_Conten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chemeClr val="bg1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29" y="1282451"/>
            <a:ext cx="8229601" cy="3394473"/>
          </a:xfrm>
          <a:prstGeom prst="rect">
            <a:avLst/>
          </a:prstGeom>
        </p:spPr>
        <p:txBody>
          <a:bodyPr lIns="57139" tIns="28571" rIns="57139" bIns="28571"/>
          <a:lstStyle>
            <a:lvl1pPr marL="285736" indent="-285736">
              <a:lnSpc>
                <a:spcPct val="95000"/>
              </a:lnSpc>
              <a:spcBef>
                <a:spcPts val="563"/>
              </a:spcBef>
              <a:buClr>
                <a:schemeClr val="accent1">
                  <a:lumMod val="40000"/>
                  <a:lumOff val="60000"/>
                </a:schemeClr>
              </a:buClr>
              <a:buFont typeface="Arial"/>
              <a:buChar char="•"/>
              <a:defRPr sz="2000" b="0">
                <a:solidFill>
                  <a:schemeClr val="bg1"/>
                </a:solidFill>
              </a:defRPr>
            </a:lvl1pPr>
            <a:lvl2pPr marL="557150" indent="-214289">
              <a:lnSpc>
                <a:spcPct val="95000"/>
              </a:lnSpc>
              <a:spcBef>
                <a:spcPts val="250"/>
              </a:spcBef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>
              <a:lnSpc>
                <a:spcPct val="95000"/>
              </a:lnSpc>
              <a:spcBef>
                <a:spcPts val="250"/>
              </a:spcBef>
              <a:buClr>
                <a:schemeClr val="accent1">
                  <a:lumMod val="40000"/>
                  <a:lumOff val="60000"/>
                </a:schemeClr>
              </a:buClr>
              <a:defRPr sz="1500">
                <a:solidFill>
                  <a:schemeClr val="bg1"/>
                </a:solidFill>
              </a:defRPr>
            </a:lvl3pPr>
            <a:lvl4pPr marL="1200013" indent="-171432">
              <a:lnSpc>
                <a:spcPct val="95000"/>
              </a:lnSpc>
              <a:spcBef>
                <a:spcPts val="250"/>
              </a:spcBef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  <a:defRPr sz="1300">
                <a:solidFill>
                  <a:schemeClr val="bg1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14" name="Picture 13" descr="juniper_w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485" y="4942529"/>
            <a:ext cx="511941" cy="14000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2017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3683776" y="4902672"/>
            <a:ext cx="1681871" cy="203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8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2017 Global Technology Summit</a:t>
            </a:r>
          </a:p>
        </p:txBody>
      </p:sp>
    </p:spTree>
    <p:extLst>
      <p:ext uri="{BB962C8B-B14F-4D97-AF65-F5344CB8AC3E}">
        <p14:creationId xmlns:p14="http://schemas.microsoft.com/office/powerpoint/2010/main" val="328088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a_Title_Subhead_Conten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rgbClr val="FFFFFF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29" y="1714502"/>
            <a:ext cx="8229601" cy="2962423"/>
          </a:xfrm>
          <a:prstGeom prst="rect">
            <a:avLst/>
          </a:prstGeom>
        </p:spPr>
        <p:txBody>
          <a:bodyPr lIns="57139" tIns="28571" rIns="57139" bIns="28571"/>
          <a:lstStyle>
            <a:lvl1pPr marL="285736" indent="-285736">
              <a:lnSpc>
                <a:spcPct val="95000"/>
              </a:lnSpc>
              <a:spcBef>
                <a:spcPts val="563"/>
              </a:spcBef>
              <a:buClr>
                <a:schemeClr val="accent1">
                  <a:lumMod val="40000"/>
                  <a:lumOff val="60000"/>
                </a:schemeClr>
              </a:buClr>
              <a:buFont typeface="Arial"/>
              <a:buChar char="•"/>
              <a:defRPr sz="2000" b="0">
                <a:solidFill>
                  <a:srgbClr val="FFFFFF"/>
                </a:solidFill>
              </a:defRPr>
            </a:lvl1pPr>
            <a:lvl2pPr marL="557150" indent="-214289">
              <a:lnSpc>
                <a:spcPct val="95000"/>
              </a:lnSpc>
              <a:spcBef>
                <a:spcPts val="250"/>
              </a:spcBef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  <a:defRPr sz="1800">
                <a:solidFill>
                  <a:srgbClr val="FFFFFF"/>
                </a:solidFill>
              </a:defRPr>
            </a:lvl2pPr>
            <a:lvl3pPr>
              <a:lnSpc>
                <a:spcPct val="95000"/>
              </a:lnSpc>
              <a:spcBef>
                <a:spcPts val="250"/>
              </a:spcBef>
              <a:buClr>
                <a:schemeClr val="accent1">
                  <a:lumMod val="40000"/>
                  <a:lumOff val="60000"/>
                </a:schemeClr>
              </a:buClr>
              <a:defRPr sz="1500">
                <a:solidFill>
                  <a:srgbClr val="FFFFFF"/>
                </a:solidFill>
              </a:defRPr>
            </a:lvl3pPr>
            <a:lvl4pPr marL="1200013" indent="-171432">
              <a:lnSpc>
                <a:spcPct val="95000"/>
              </a:lnSpc>
              <a:spcBef>
                <a:spcPts val="250"/>
              </a:spcBef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  <a:defRPr sz="1300">
                <a:solidFill>
                  <a:srgbClr val="FFFFFF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</p:spPr>
        <p:txBody>
          <a:bodyPr lIns="68676" tIns="34337" rIns="68676" bIns="34337"/>
          <a:lstStyle>
            <a:lvl1pPr marL="0" indent="0">
              <a:lnSpc>
                <a:spcPct val="95000"/>
              </a:lnSpc>
              <a:spcBef>
                <a:spcPts val="250"/>
              </a:spcBef>
              <a:buNone/>
              <a:defRPr sz="2000" cap="none" spc="-38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342863" indent="0">
              <a:buNone/>
              <a:defRPr sz="2100">
                <a:solidFill>
                  <a:schemeClr val="tx1"/>
                </a:solidFill>
              </a:defRPr>
            </a:lvl2pPr>
            <a:lvl3pPr marL="685723" indent="0">
              <a:buNone/>
              <a:defRPr sz="1500">
                <a:solidFill>
                  <a:schemeClr val="tx1"/>
                </a:solidFill>
              </a:defRPr>
            </a:lvl3pPr>
            <a:lvl4pPr marL="1028582" indent="0">
              <a:buNone/>
              <a:defRPr sz="1400">
                <a:solidFill>
                  <a:schemeClr val="tx1"/>
                </a:solidFill>
              </a:defRPr>
            </a:lvl4pPr>
            <a:lvl5pPr marL="1371443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14" name="Picture 13" descr="juniper_w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485" y="4942529"/>
            <a:ext cx="511941" cy="140008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2017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683776" y="4902672"/>
            <a:ext cx="1681871" cy="203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8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2017 Global Technology Summit</a:t>
            </a:r>
          </a:p>
        </p:txBody>
      </p:sp>
    </p:spTree>
    <p:extLst>
      <p:ext uri="{BB962C8B-B14F-4D97-AF65-F5344CB8AC3E}">
        <p14:creationId xmlns:p14="http://schemas.microsoft.com/office/powerpoint/2010/main" val="269951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chemeClr val="bg1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8" name="Picture 7" descr="juniper_w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485" y="4942529"/>
            <a:ext cx="511941" cy="140008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2017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683776" y="4902672"/>
            <a:ext cx="1681871" cy="203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8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2017 Global Technology Summit</a:t>
            </a:r>
          </a:p>
        </p:txBody>
      </p:sp>
    </p:spTree>
    <p:extLst>
      <p:ext uri="{BB962C8B-B14F-4D97-AF65-F5344CB8AC3E}">
        <p14:creationId xmlns:p14="http://schemas.microsoft.com/office/powerpoint/2010/main" val="32555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chemeClr val="bg1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</p:spPr>
        <p:txBody>
          <a:bodyPr lIns="68676" tIns="34337" rIns="68676" bIns="34337"/>
          <a:lstStyle>
            <a:lvl1pPr marL="0" indent="0">
              <a:lnSpc>
                <a:spcPct val="95000"/>
              </a:lnSpc>
              <a:spcBef>
                <a:spcPts val="250"/>
              </a:spcBef>
              <a:buNone/>
              <a:defRPr sz="2000" cap="none" spc="-38" baseline="0">
                <a:solidFill>
                  <a:srgbClr val="8BD6F7"/>
                </a:solidFill>
              </a:defRPr>
            </a:lvl1pPr>
            <a:lvl2pPr marL="342863" indent="0">
              <a:buNone/>
              <a:defRPr sz="2100">
                <a:solidFill>
                  <a:schemeClr val="tx1"/>
                </a:solidFill>
              </a:defRPr>
            </a:lvl2pPr>
            <a:lvl3pPr marL="685723" indent="0">
              <a:buNone/>
              <a:defRPr sz="1500">
                <a:solidFill>
                  <a:schemeClr val="tx1"/>
                </a:solidFill>
              </a:defRPr>
            </a:lvl3pPr>
            <a:lvl4pPr marL="1028582" indent="0">
              <a:buNone/>
              <a:defRPr sz="1400">
                <a:solidFill>
                  <a:schemeClr val="tx1"/>
                </a:solidFill>
              </a:defRPr>
            </a:lvl4pPr>
            <a:lvl5pPr marL="1371443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18" name="Picture 17" descr="juniper_w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485" y="4942529"/>
            <a:ext cx="511941" cy="14000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2017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683776" y="4902672"/>
            <a:ext cx="1681871" cy="203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8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2017 Global Technology Summit</a:t>
            </a:r>
          </a:p>
        </p:txBody>
      </p:sp>
    </p:spTree>
    <p:extLst>
      <p:ext uri="{BB962C8B-B14F-4D97-AF65-F5344CB8AC3E}">
        <p14:creationId xmlns:p14="http://schemas.microsoft.com/office/powerpoint/2010/main" val="135083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b_Title_Content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rgbClr val="FFFFFF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29" y="1282451"/>
            <a:ext cx="8229601" cy="3394473"/>
          </a:xfrm>
          <a:prstGeom prst="rect">
            <a:avLst/>
          </a:prstGeom>
        </p:spPr>
        <p:txBody>
          <a:bodyPr lIns="57139" tIns="28571" rIns="57139" bIns="28571"/>
          <a:lstStyle>
            <a:lvl1pPr marL="285736" indent="-285736">
              <a:lnSpc>
                <a:spcPct val="95000"/>
              </a:lnSpc>
              <a:spcBef>
                <a:spcPts val="563"/>
              </a:spcBef>
              <a:buClr>
                <a:schemeClr val="accent1">
                  <a:lumMod val="60000"/>
                  <a:lumOff val="40000"/>
                </a:schemeClr>
              </a:buClr>
              <a:buFont typeface="Arial"/>
              <a:buChar char="•"/>
              <a:defRPr sz="2000" b="0">
                <a:solidFill>
                  <a:srgbClr val="FFFFFF"/>
                </a:solidFill>
              </a:defRPr>
            </a:lvl1pPr>
            <a:lvl2pPr marL="557150" indent="-214289">
              <a:lnSpc>
                <a:spcPct val="95000"/>
              </a:lnSpc>
              <a:spcBef>
                <a:spcPts val="25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>
                <a:solidFill>
                  <a:srgbClr val="FFFFFF"/>
                </a:solidFill>
              </a:defRPr>
            </a:lvl2pPr>
            <a:lvl3pPr>
              <a:lnSpc>
                <a:spcPct val="95000"/>
              </a:lnSpc>
              <a:spcBef>
                <a:spcPts val="250"/>
              </a:spcBef>
              <a:buClr>
                <a:schemeClr val="accent1">
                  <a:lumMod val="60000"/>
                  <a:lumOff val="40000"/>
                </a:schemeClr>
              </a:buClr>
              <a:defRPr sz="1500">
                <a:solidFill>
                  <a:srgbClr val="FFFFFF"/>
                </a:solidFill>
              </a:defRPr>
            </a:lvl3pPr>
            <a:lvl4pPr marL="1200013" indent="-171432">
              <a:lnSpc>
                <a:spcPct val="95000"/>
              </a:lnSpc>
              <a:spcBef>
                <a:spcPts val="25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300">
                <a:solidFill>
                  <a:srgbClr val="FFFFFF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18" name="Picture 17" descr="juniper_w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485" y="4942529"/>
            <a:ext cx="511941" cy="14000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2017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683776" y="4902672"/>
            <a:ext cx="1681871" cy="203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8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2017 Global Technology Summit</a:t>
            </a:r>
          </a:p>
        </p:txBody>
      </p:sp>
    </p:spTree>
    <p:extLst>
      <p:ext uri="{BB962C8B-B14F-4D97-AF65-F5344CB8AC3E}">
        <p14:creationId xmlns:p14="http://schemas.microsoft.com/office/powerpoint/2010/main" val="355189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b_Title_Subhead_Content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rgbClr val="FFFFFF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29" y="1714502"/>
            <a:ext cx="8229601" cy="2962423"/>
          </a:xfrm>
          <a:prstGeom prst="rect">
            <a:avLst/>
          </a:prstGeom>
        </p:spPr>
        <p:txBody>
          <a:bodyPr lIns="57139" tIns="28571" rIns="57139" bIns="28571"/>
          <a:lstStyle>
            <a:lvl1pPr marL="285736" indent="-285736">
              <a:lnSpc>
                <a:spcPct val="95000"/>
              </a:lnSpc>
              <a:spcBef>
                <a:spcPts val="563"/>
              </a:spcBef>
              <a:buClr>
                <a:schemeClr val="accent1">
                  <a:lumMod val="60000"/>
                  <a:lumOff val="40000"/>
                </a:schemeClr>
              </a:buClr>
              <a:buFont typeface="Arial"/>
              <a:buChar char="•"/>
              <a:defRPr sz="2000" b="0">
                <a:solidFill>
                  <a:srgbClr val="FFFFFF"/>
                </a:solidFill>
              </a:defRPr>
            </a:lvl1pPr>
            <a:lvl2pPr marL="557150" indent="-214289">
              <a:lnSpc>
                <a:spcPct val="95000"/>
              </a:lnSpc>
              <a:spcBef>
                <a:spcPts val="25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>
                <a:solidFill>
                  <a:srgbClr val="FFFFFF"/>
                </a:solidFill>
              </a:defRPr>
            </a:lvl2pPr>
            <a:lvl3pPr>
              <a:lnSpc>
                <a:spcPct val="95000"/>
              </a:lnSpc>
              <a:spcBef>
                <a:spcPts val="250"/>
              </a:spcBef>
              <a:buClr>
                <a:schemeClr val="accent1">
                  <a:lumMod val="60000"/>
                  <a:lumOff val="40000"/>
                </a:schemeClr>
              </a:buClr>
              <a:defRPr sz="1500">
                <a:solidFill>
                  <a:srgbClr val="FFFFFF"/>
                </a:solidFill>
              </a:defRPr>
            </a:lvl3pPr>
            <a:lvl4pPr marL="1200013" indent="-171432">
              <a:lnSpc>
                <a:spcPct val="95000"/>
              </a:lnSpc>
              <a:spcBef>
                <a:spcPts val="25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300">
                <a:solidFill>
                  <a:srgbClr val="FFFFFF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</p:spPr>
        <p:txBody>
          <a:bodyPr lIns="68676" tIns="34337" rIns="68676" bIns="34337"/>
          <a:lstStyle>
            <a:lvl1pPr marL="0" indent="0">
              <a:lnSpc>
                <a:spcPct val="95000"/>
              </a:lnSpc>
              <a:spcBef>
                <a:spcPts val="250"/>
              </a:spcBef>
              <a:buNone/>
              <a:defRPr sz="2000" cap="none" spc="-38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863" indent="0">
              <a:buNone/>
              <a:defRPr sz="2100">
                <a:solidFill>
                  <a:schemeClr val="tx1"/>
                </a:solidFill>
              </a:defRPr>
            </a:lvl2pPr>
            <a:lvl3pPr marL="685723" indent="0">
              <a:buNone/>
              <a:defRPr sz="1500">
                <a:solidFill>
                  <a:schemeClr val="tx1"/>
                </a:solidFill>
              </a:defRPr>
            </a:lvl3pPr>
            <a:lvl4pPr marL="1028582" indent="0">
              <a:buNone/>
              <a:defRPr sz="1400">
                <a:solidFill>
                  <a:schemeClr val="tx1"/>
                </a:solidFill>
              </a:defRPr>
            </a:lvl4pPr>
            <a:lvl5pPr marL="1371443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19" name="Picture 18" descr="juniper_w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485" y="4942529"/>
            <a:ext cx="511941" cy="140008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2017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683776" y="4902672"/>
            <a:ext cx="1681871" cy="203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8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2017 Global Technology Summit</a:t>
            </a:r>
          </a:p>
        </p:txBody>
      </p:sp>
    </p:spTree>
    <p:extLst>
      <p:ext uri="{BB962C8B-B14F-4D97-AF65-F5344CB8AC3E}">
        <p14:creationId xmlns:p14="http://schemas.microsoft.com/office/powerpoint/2010/main" val="244981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224536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alpha val="7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 rot="10800000">
            <a:off x="0" y="2898140"/>
            <a:ext cx="9144000" cy="224536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alpha val="7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12" name="Picture 11" descr="juniper_wht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0667" y="268888"/>
            <a:ext cx="1426104" cy="390020"/>
          </a:xfrm>
          <a:prstGeom prst="rect">
            <a:avLst/>
          </a:prstGeom>
        </p:spPr>
      </p:pic>
      <p:sp>
        <p:nvSpPr>
          <p:cNvPr id="19" name="Title 5"/>
          <p:cNvSpPr>
            <a:spLocks noGrp="1"/>
          </p:cNvSpPr>
          <p:nvPr>
            <p:ph type="title" hasCustomPrompt="1"/>
          </p:nvPr>
        </p:nvSpPr>
        <p:spPr>
          <a:xfrm>
            <a:off x="1" y="2082398"/>
            <a:ext cx="4627563" cy="1923604"/>
          </a:xfrm>
          <a:prstGeom prst="rect">
            <a:avLst/>
          </a:prstGeom>
          <a:solidFill>
            <a:srgbClr val="0A658D">
              <a:alpha val="48000"/>
            </a:srgbClr>
          </a:solidFill>
          <a:ln>
            <a:noFill/>
          </a:ln>
        </p:spPr>
        <p:txBody>
          <a:bodyPr wrap="square" lIns="274307" tIns="28574" rIns="57148" bIns="28574" anchor="b" anchorCtr="0">
            <a:noAutofit/>
          </a:bodyPr>
          <a:lstStyle>
            <a:lvl1pPr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defRPr lang="en-US" sz="3800" b="0" spc="-38" baseline="0">
                <a:solidFill>
                  <a:srgbClr val="FFFFFF"/>
                </a:solidFill>
                <a:ea typeface="+mn-ea"/>
              </a:defRPr>
            </a:lvl1pPr>
          </a:lstStyle>
          <a:p>
            <a:pPr marL="0" lvl="0">
              <a:lnSpc>
                <a:spcPct val="80000"/>
              </a:lnSpc>
              <a:spcAft>
                <a:spcPts val="749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20" name="Content Placeholder 12"/>
          <p:cNvSpPr>
            <a:spLocks noGrp="1"/>
          </p:cNvSpPr>
          <p:nvPr>
            <p:ph sz="quarter" idx="10"/>
          </p:nvPr>
        </p:nvSpPr>
        <p:spPr>
          <a:xfrm>
            <a:off x="2910" y="4134122"/>
            <a:ext cx="4622236" cy="342993"/>
          </a:xfrm>
          <a:prstGeom prst="rect">
            <a:avLst/>
          </a:prstGeom>
          <a:noFill/>
          <a:ln>
            <a:noFill/>
          </a:ln>
        </p:spPr>
        <p:txBody>
          <a:bodyPr lIns="274307" tIns="28574" rIns="57148" bIns="28574">
            <a:noAutofit/>
          </a:bodyPr>
          <a:lstStyle>
            <a:lvl1pPr marL="0" indent="0">
              <a:lnSpc>
                <a:spcPct val="95000"/>
              </a:lnSpc>
              <a:spcBef>
                <a:spcPts val="563"/>
              </a:spcBef>
              <a:buFont typeface="Arial"/>
              <a:buNone/>
              <a:defRPr sz="2000" cap="none" spc="-38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342863" indent="0">
              <a:buNone/>
              <a:defRPr sz="1800" cap="all" baseline="0">
                <a:solidFill>
                  <a:schemeClr val="accent2"/>
                </a:solidFill>
              </a:defRPr>
            </a:lvl2pPr>
            <a:lvl3pPr marL="685723" indent="0">
              <a:buNone/>
              <a:defRPr sz="1800" cap="all" baseline="0">
                <a:solidFill>
                  <a:schemeClr val="accent2"/>
                </a:solidFill>
              </a:defRPr>
            </a:lvl3pPr>
            <a:lvl4pPr marL="1028582" indent="0">
              <a:buNone/>
              <a:defRPr sz="1800" cap="all" baseline="0">
                <a:solidFill>
                  <a:schemeClr val="accent2"/>
                </a:solidFill>
              </a:defRPr>
            </a:lvl4pPr>
            <a:lvl5pPr marL="1371443" indent="0">
              <a:buNone/>
              <a:defRPr sz="1800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11"/>
          </p:nvPr>
        </p:nvSpPr>
        <p:spPr>
          <a:xfrm>
            <a:off x="-5481" y="4554817"/>
            <a:ext cx="4632398" cy="488156"/>
          </a:xfrm>
          <a:prstGeom prst="rect">
            <a:avLst/>
          </a:prstGeom>
          <a:noFill/>
        </p:spPr>
        <p:txBody>
          <a:bodyPr lIns="274307" tIns="28574" rIns="57148" bIns="28574">
            <a:noAutofit/>
          </a:bodyPr>
          <a:lstStyle>
            <a:lvl1pPr marL="0" indent="0">
              <a:lnSpc>
                <a:spcPct val="95000"/>
              </a:lnSpc>
              <a:spcBef>
                <a:spcPts val="563"/>
              </a:spcBef>
              <a:buNone/>
              <a:defRPr sz="1500" cap="none" spc="-38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342863" indent="0">
              <a:buNone/>
              <a:defRPr sz="1500" cap="all" baseline="0">
                <a:solidFill>
                  <a:schemeClr val="accent2"/>
                </a:solidFill>
              </a:defRPr>
            </a:lvl2pPr>
            <a:lvl3pPr marL="685723" indent="0">
              <a:buNone/>
              <a:defRPr sz="1500" cap="all" baseline="0">
                <a:solidFill>
                  <a:schemeClr val="accent2"/>
                </a:solidFill>
              </a:defRPr>
            </a:lvl3pPr>
            <a:lvl4pPr marL="1028582" indent="0">
              <a:buNone/>
              <a:defRPr sz="1500" cap="all" baseline="0">
                <a:solidFill>
                  <a:schemeClr val="accent2"/>
                </a:solidFill>
              </a:defRPr>
            </a:lvl4pPr>
            <a:lvl5pPr marL="1371443" indent="0">
              <a:buNone/>
              <a:defRPr sz="1500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27000" y="4071938"/>
            <a:ext cx="4343402" cy="0"/>
          </a:xfrm>
          <a:prstGeom prst="line">
            <a:avLst/>
          </a:prstGeom>
          <a:ln w="19050">
            <a:solidFill>
              <a:schemeClr val="accent1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6862665" y="4917233"/>
            <a:ext cx="2141376" cy="198437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1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2017 Global Technology</a:t>
            </a:r>
            <a:r>
              <a:rPr lang="en-US" sz="1100" baseline="0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Summit</a:t>
            </a:r>
            <a:endParaRPr lang="en-US" sz="1100" dirty="0">
              <a:solidFill>
                <a:schemeClr val="bg2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574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224536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alpha val="7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 rot="10800000">
            <a:off x="0" y="2898140"/>
            <a:ext cx="9144000" cy="224536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alpha val="7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12" name="Picture 11" descr="juniper_wht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0667" y="268888"/>
            <a:ext cx="1426104" cy="390020"/>
          </a:xfrm>
          <a:prstGeom prst="rect">
            <a:avLst/>
          </a:prstGeom>
        </p:spPr>
      </p:pic>
      <p:sp>
        <p:nvSpPr>
          <p:cNvPr id="19" name="Title 5"/>
          <p:cNvSpPr>
            <a:spLocks noGrp="1"/>
          </p:cNvSpPr>
          <p:nvPr>
            <p:ph type="title" hasCustomPrompt="1"/>
          </p:nvPr>
        </p:nvSpPr>
        <p:spPr>
          <a:xfrm>
            <a:off x="1" y="2082398"/>
            <a:ext cx="4627563" cy="1923604"/>
          </a:xfrm>
          <a:prstGeom prst="rect">
            <a:avLst/>
          </a:prstGeom>
          <a:solidFill>
            <a:srgbClr val="0A658D">
              <a:alpha val="48000"/>
            </a:srgbClr>
          </a:solidFill>
          <a:ln>
            <a:noFill/>
          </a:ln>
        </p:spPr>
        <p:txBody>
          <a:bodyPr wrap="square" lIns="274307" tIns="28574" rIns="57148" bIns="28574" anchor="b" anchorCtr="0">
            <a:noAutofit/>
          </a:bodyPr>
          <a:lstStyle>
            <a:lvl1pPr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defRPr lang="en-US" sz="3800" b="0" spc="-38" baseline="0">
                <a:solidFill>
                  <a:srgbClr val="FFFFFF"/>
                </a:solidFill>
                <a:ea typeface="+mn-ea"/>
              </a:defRPr>
            </a:lvl1pPr>
          </a:lstStyle>
          <a:p>
            <a:pPr marL="0" lvl="0">
              <a:lnSpc>
                <a:spcPct val="80000"/>
              </a:lnSpc>
              <a:spcAft>
                <a:spcPts val="749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20" name="Content Placeholder 12"/>
          <p:cNvSpPr>
            <a:spLocks noGrp="1"/>
          </p:cNvSpPr>
          <p:nvPr>
            <p:ph sz="quarter" idx="10"/>
          </p:nvPr>
        </p:nvSpPr>
        <p:spPr>
          <a:xfrm>
            <a:off x="2910" y="4134122"/>
            <a:ext cx="4622236" cy="342993"/>
          </a:xfrm>
          <a:prstGeom prst="rect">
            <a:avLst/>
          </a:prstGeom>
          <a:noFill/>
          <a:ln>
            <a:noFill/>
          </a:ln>
        </p:spPr>
        <p:txBody>
          <a:bodyPr lIns="274307" tIns="28574" rIns="57148" bIns="28574">
            <a:noAutofit/>
          </a:bodyPr>
          <a:lstStyle>
            <a:lvl1pPr marL="0" indent="0">
              <a:lnSpc>
                <a:spcPct val="95000"/>
              </a:lnSpc>
              <a:spcBef>
                <a:spcPts val="563"/>
              </a:spcBef>
              <a:buFont typeface="Arial"/>
              <a:buNone/>
              <a:defRPr sz="2000" cap="none" spc="-38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342863" indent="0">
              <a:buNone/>
              <a:defRPr sz="1800" cap="all" baseline="0">
                <a:solidFill>
                  <a:schemeClr val="accent2"/>
                </a:solidFill>
              </a:defRPr>
            </a:lvl2pPr>
            <a:lvl3pPr marL="685723" indent="0">
              <a:buNone/>
              <a:defRPr sz="1800" cap="all" baseline="0">
                <a:solidFill>
                  <a:schemeClr val="accent2"/>
                </a:solidFill>
              </a:defRPr>
            </a:lvl3pPr>
            <a:lvl4pPr marL="1028582" indent="0">
              <a:buNone/>
              <a:defRPr sz="1800" cap="all" baseline="0">
                <a:solidFill>
                  <a:schemeClr val="accent2"/>
                </a:solidFill>
              </a:defRPr>
            </a:lvl4pPr>
            <a:lvl5pPr marL="1371443" indent="0">
              <a:buNone/>
              <a:defRPr sz="1800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11"/>
          </p:nvPr>
        </p:nvSpPr>
        <p:spPr>
          <a:xfrm>
            <a:off x="-5481" y="4554817"/>
            <a:ext cx="4632398" cy="488156"/>
          </a:xfrm>
          <a:prstGeom prst="rect">
            <a:avLst/>
          </a:prstGeom>
          <a:noFill/>
        </p:spPr>
        <p:txBody>
          <a:bodyPr lIns="274307" tIns="28574" rIns="57148" bIns="28574">
            <a:noAutofit/>
          </a:bodyPr>
          <a:lstStyle>
            <a:lvl1pPr marL="0" indent="0">
              <a:lnSpc>
                <a:spcPct val="95000"/>
              </a:lnSpc>
              <a:spcBef>
                <a:spcPts val="563"/>
              </a:spcBef>
              <a:buNone/>
              <a:defRPr sz="1500" cap="none" spc="-38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342863" indent="0">
              <a:buNone/>
              <a:defRPr sz="1500" cap="all" baseline="0">
                <a:solidFill>
                  <a:schemeClr val="accent2"/>
                </a:solidFill>
              </a:defRPr>
            </a:lvl2pPr>
            <a:lvl3pPr marL="685723" indent="0">
              <a:buNone/>
              <a:defRPr sz="1500" cap="all" baseline="0">
                <a:solidFill>
                  <a:schemeClr val="accent2"/>
                </a:solidFill>
              </a:defRPr>
            </a:lvl3pPr>
            <a:lvl4pPr marL="1028582" indent="0">
              <a:buNone/>
              <a:defRPr sz="1500" cap="all" baseline="0">
                <a:solidFill>
                  <a:schemeClr val="accent2"/>
                </a:solidFill>
              </a:defRPr>
            </a:lvl4pPr>
            <a:lvl5pPr marL="1371443" indent="0">
              <a:buNone/>
              <a:defRPr sz="1500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27000" y="4071938"/>
            <a:ext cx="4343402" cy="0"/>
          </a:xfrm>
          <a:prstGeom prst="line">
            <a:avLst/>
          </a:prstGeom>
          <a:ln w="19050">
            <a:solidFill>
              <a:schemeClr val="accent1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6862665" y="4917233"/>
            <a:ext cx="2141376" cy="198437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1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2017 Global Technology</a:t>
            </a:r>
            <a:r>
              <a:rPr lang="en-US" sz="1100" baseline="0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Summit</a:t>
            </a:r>
            <a:endParaRPr lang="en-US" sz="1100" dirty="0">
              <a:solidFill>
                <a:schemeClr val="bg2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225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224536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alpha val="7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 rot="10800000">
            <a:off x="0" y="2898140"/>
            <a:ext cx="9144000" cy="224536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alpha val="7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12" name="Picture 11" descr="juniper_wht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0667" y="268888"/>
            <a:ext cx="1426104" cy="390020"/>
          </a:xfrm>
          <a:prstGeom prst="rect">
            <a:avLst/>
          </a:prstGeom>
        </p:spPr>
      </p:pic>
      <p:sp>
        <p:nvSpPr>
          <p:cNvPr id="19" name="Title 5"/>
          <p:cNvSpPr>
            <a:spLocks noGrp="1"/>
          </p:cNvSpPr>
          <p:nvPr>
            <p:ph type="title" hasCustomPrompt="1"/>
          </p:nvPr>
        </p:nvSpPr>
        <p:spPr>
          <a:xfrm>
            <a:off x="1" y="2082398"/>
            <a:ext cx="4627563" cy="1923604"/>
          </a:xfrm>
          <a:prstGeom prst="rect">
            <a:avLst/>
          </a:prstGeom>
          <a:solidFill>
            <a:srgbClr val="0A658D">
              <a:alpha val="48000"/>
            </a:srgbClr>
          </a:solidFill>
          <a:ln>
            <a:noFill/>
          </a:ln>
        </p:spPr>
        <p:txBody>
          <a:bodyPr wrap="square" lIns="274307" tIns="28574" rIns="57148" bIns="28574" anchor="b" anchorCtr="0">
            <a:noAutofit/>
          </a:bodyPr>
          <a:lstStyle>
            <a:lvl1pPr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defRPr lang="en-US" sz="3800" b="0" spc="-38" baseline="0">
                <a:solidFill>
                  <a:srgbClr val="FFFFFF"/>
                </a:solidFill>
                <a:ea typeface="+mn-ea"/>
              </a:defRPr>
            </a:lvl1pPr>
          </a:lstStyle>
          <a:p>
            <a:pPr marL="0" lvl="0">
              <a:lnSpc>
                <a:spcPct val="80000"/>
              </a:lnSpc>
              <a:spcAft>
                <a:spcPts val="749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20" name="Content Placeholder 12"/>
          <p:cNvSpPr>
            <a:spLocks noGrp="1"/>
          </p:cNvSpPr>
          <p:nvPr>
            <p:ph sz="quarter" idx="10"/>
          </p:nvPr>
        </p:nvSpPr>
        <p:spPr>
          <a:xfrm>
            <a:off x="2910" y="4134122"/>
            <a:ext cx="4622236" cy="342993"/>
          </a:xfrm>
          <a:prstGeom prst="rect">
            <a:avLst/>
          </a:prstGeom>
          <a:noFill/>
          <a:ln>
            <a:noFill/>
          </a:ln>
        </p:spPr>
        <p:txBody>
          <a:bodyPr lIns="274307" tIns="28574" rIns="57148" bIns="28574">
            <a:noAutofit/>
          </a:bodyPr>
          <a:lstStyle>
            <a:lvl1pPr marL="0" indent="0">
              <a:lnSpc>
                <a:spcPct val="95000"/>
              </a:lnSpc>
              <a:spcBef>
                <a:spcPts val="563"/>
              </a:spcBef>
              <a:buFont typeface="Arial"/>
              <a:buNone/>
              <a:defRPr sz="2000" cap="none" spc="-38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342863" indent="0">
              <a:buNone/>
              <a:defRPr sz="1800" cap="all" baseline="0">
                <a:solidFill>
                  <a:schemeClr val="accent2"/>
                </a:solidFill>
              </a:defRPr>
            </a:lvl2pPr>
            <a:lvl3pPr marL="685723" indent="0">
              <a:buNone/>
              <a:defRPr sz="1800" cap="all" baseline="0">
                <a:solidFill>
                  <a:schemeClr val="accent2"/>
                </a:solidFill>
              </a:defRPr>
            </a:lvl3pPr>
            <a:lvl4pPr marL="1028582" indent="0">
              <a:buNone/>
              <a:defRPr sz="1800" cap="all" baseline="0">
                <a:solidFill>
                  <a:schemeClr val="accent2"/>
                </a:solidFill>
              </a:defRPr>
            </a:lvl4pPr>
            <a:lvl5pPr marL="1371443" indent="0">
              <a:buNone/>
              <a:defRPr sz="1800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11"/>
          </p:nvPr>
        </p:nvSpPr>
        <p:spPr>
          <a:xfrm>
            <a:off x="-5481" y="4554817"/>
            <a:ext cx="4632398" cy="488156"/>
          </a:xfrm>
          <a:prstGeom prst="rect">
            <a:avLst/>
          </a:prstGeom>
          <a:noFill/>
        </p:spPr>
        <p:txBody>
          <a:bodyPr lIns="274307" tIns="28574" rIns="57148" bIns="28574">
            <a:noAutofit/>
          </a:bodyPr>
          <a:lstStyle>
            <a:lvl1pPr marL="0" indent="0">
              <a:lnSpc>
                <a:spcPct val="95000"/>
              </a:lnSpc>
              <a:spcBef>
                <a:spcPts val="563"/>
              </a:spcBef>
              <a:buNone/>
              <a:defRPr sz="1500" cap="none" spc="-38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342863" indent="0">
              <a:buNone/>
              <a:defRPr sz="1500" cap="all" baseline="0">
                <a:solidFill>
                  <a:schemeClr val="accent2"/>
                </a:solidFill>
              </a:defRPr>
            </a:lvl2pPr>
            <a:lvl3pPr marL="685723" indent="0">
              <a:buNone/>
              <a:defRPr sz="1500" cap="all" baseline="0">
                <a:solidFill>
                  <a:schemeClr val="accent2"/>
                </a:solidFill>
              </a:defRPr>
            </a:lvl3pPr>
            <a:lvl4pPr marL="1028582" indent="0">
              <a:buNone/>
              <a:defRPr sz="1500" cap="all" baseline="0">
                <a:solidFill>
                  <a:schemeClr val="accent2"/>
                </a:solidFill>
              </a:defRPr>
            </a:lvl4pPr>
            <a:lvl5pPr marL="1371443" indent="0">
              <a:buNone/>
              <a:defRPr sz="1500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27000" y="4071938"/>
            <a:ext cx="4343402" cy="0"/>
          </a:xfrm>
          <a:prstGeom prst="line">
            <a:avLst/>
          </a:prstGeom>
          <a:ln w="19050">
            <a:solidFill>
              <a:schemeClr val="accent1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6862665" y="4917233"/>
            <a:ext cx="2141376" cy="198437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1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2017 Global Technology</a:t>
            </a:r>
            <a:r>
              <a:rPr lang="en-US" sz="1100" baseline="0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Summit</a:t>
            </a:r>
            <a:endParaRPr lang="en-US" sz="1100" dirty="0">
              <a:solidFill>
                <a:schemeClr val="bg2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187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0th Annivers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5083" y="3"/>
            <a:ext cx="7479877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pic>
        <p:nvPicPr>
          <p:cNvPr id="13" name="Picture 12" descr="20th_1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3165" y="612299"/>
            <a:ext cx="687917" cy="392694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23" name="Picture 22" descr="juniper_rgb_black_sm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" t="8796" r="6172" b="11574"/>
          <a:stretch/>
        </p:blipFill>
        <p:spPr>
          <a:xfrm>
            <a:off x="8017934" y="4929329"/>
            <a:ext cx="537633" cy="16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224536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alpha val="7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 rot="10800000">
            <a:off x="0" y="2898140"/>
            <a:ext cx="9144000" cy="224536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alpha val="7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12" name="Picture 11" descr="juniper_wht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0667" y="268888"/>
            <a:ext cx="1426104" cy="390020"/>
          </a:xfrm>
          <a:prstGeom prst="rect">
            <a:avLst/>
          </a:prstGeom>
        </p:spPr>
      </p:pic>
      <p:sp>
        <p:nvSpPr>
          <p:cNvPr id="19" name="Title 5"/>
          <p:cNvSpPr>
            <a:spLocks noGrp="1"/>
          </p:cNvSpPr>
          <p:nvPr>
            <p:ph type="title" hasCustomPrompt="1"/>
          </p:nvPr>
        </p:nvSpPr>
        <p:spPr>
          <a:xfrm>
            <a:off x="1" y="2082398"/>
            <a:ext cx="4627563" cy="1923604"/>
          </a:xfrm>
          <a:prstGeom prst="rect">
            <a:avLst/>
          </a:prstGeom>
          <a:solidFill>
            <a:srgbClr val="0A658D">
              <a:alpha val="48000"/>
            </a:srgbClr>
          </a:solidFill>
          <a:ln>
            <a:noFill/>
          </a:ln>
        </p:spPr>
        <p:txBody>
          <a:bodyPr wrap="square" lIns="274307" tIns="28574" rIns="57148" bIns="28574" anchor="b" anchorCtr="0">
            <a:noAutofit/>
          </a:bodyPr>
          <a:lstStyle>
            <a:lvl1pPr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defRPr lang="en-US" sz="3800" b="0" spc="-38" baseline="0">
                <a:solidFill>
                  <a:srgbClr val="FFFFFF"/>
                </a:solidFill>
                <a:ea typeface="+mn-ea"/>
              </a:defRPr>
            </a:lvl1pPr>
          </a:lstStyle>
          <a:p>
            <a:pPr marL="0" lvl="0">
              <a:lnSpc>
                <a:spcPct val="80000"/>
              </a:lnSpc>
              <a:spcAft>
                <a:spcPts val="749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20" name="Content Placeholder 12"/>
          <p:cNvSpPr>
            <a:spLocks noGrp="1"/>
          </p:cNvSpPr>
          <p:nvPr>
            <p:ph sz="quarter" idx="10"/>
          </p:nvPr>
        </p:nvSpPr>
        <p:spPr>
          <a:xfrm>
            <a:off x="2910" y="4134122"/>
            <a:ext cx="4622236" cy="342993"/>
          </a:xfrm>
          <a:prstGeom prst="rect">
            <a:avLst/>
          </a:prstGeom>
          <a:noFill/>
          <a:ln>
            <a:noFill/>
          </a:ln>
        </p:spPr>
        <p:txBody>
          <a:bodyPr lIns="274307" tIns="28574" rIns="57148" bIns="28574">
            <a:noAutofit/>
          </a:bodyPr>
          <a:lstStyle>
            <a:lvl1pPr marL="0" indent="0">
              <a:lnSpc>
                <a:spcPct val="95000"/>
              </a:lnSpc>
              <a:spcBef>
                <a:spcPts val="563"/>
              </a:spcBef>
              <a:buFont typeface="Arial"/>
              <a:buNone/>
              <a:defRPr sz="2000" cap="none" spc="-38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342863" indent="0">
              <a:buNone/>
              <a:defRPr sz="1800" cap="all" baseline="0">
                <a:solidFill>
                  <a:schemeClr val="accent2"/>
                </a:solidFill>
              </a:defRPr>
            </a:lvl2pPr>
            <a:lvl3pPr marL="685723" indent="0">
              <a:buNone/>
              <a:defRPr sz="1800" cap="all" baseline="0">
                <a:solidFill>
                  <a:schemeClr val="accent2"/>
                </a:solidFill>
              </a:defRPr>
            </a:lvl3pPr>
            <a:lvl4pPr marL="1028582" indent="0">
              <a:buNone/>
              <a:defRPr sz="1800" cap="all" baseline="0">
                <a:solidFill>
                  <a:schemeClr val="accent2"/>
                </a:solidFill>
              </a:defRPr>
            </a:lvl4pPr>
            <a:lvl5pPr marL="1371443" indent="0">
              <a:buNone/>
              <a:defRPr sz="1800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11"/>
          </p:nvPr>
        </p:nvSpPr>
        <p:spPr>
          <a:xfrm>
            <a:off x="-5481" y="4554817"/>
            <a:ext cx="4632398" cy="488156"/>
          </a:xfrm>
          <a:prstGeom prst="rect">
            <a:avLst/>
          </a:prstGeom>
          <a:noFill/>
        </p:spPr>
        <p:txBody>
          <a:bodyPr lIns="274307" tIns="28574" rIns="57148" bIns="28574">
            <a:noAutofit/>
          </a:bodyPr>
          <a:lstStyle>
            <a:lvl1pPr marL="0" indent="0">
              <a:lnSpc>
                <a:spcPct val="95000"/>
              </a:lnSpc>
              <a:spcBef>
                <a:spcPts val="563"/>
              </a:spcBef>
              <a:buNone/>
              <a:defRPr sz="1500" cap="none" spc="-38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342863" indent="0">
              <a:buNone/>
              <a:defRPr sz="1500" cap="all" baseline="0">
                <a:solidFill>
                  <a:schemeClr val="accent2"/>
                </a:solidFill>
              </a:defRPr>
            </a:lvl2pPr>
            <a:lvl3pPr marL="685723" indent="0">
              <a:buNone/>
              <a:defRPr sz="1500" cap="all" baseline="0">
                <a:solidFill>
                  <a:schemeClr val="accent2"/>
                </a:solidFill>
              </a:defRPr>
            </a:lvl3pPr>
            <a:lvl4pPr marL="1028582" indent="0">
              <a:buNone/>
              <a:defRPr sz="1500" cap="all" baseline="0">
                <a:solidFill>
                  <a:schemeClr val="accent2"/>
                </a:solidFill>
              </a:defRPr>
            </a:lvl4pPr>
            <a:lvl5pPr marL="1371443" indent="0">
              <a:buNone/>
              <a:defRPr sz="1500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27000" y="4071938"/>
            <a:ext cx="4343402" cy="0"/>
          </a:xfrm>
          <a:prstGeom prst="line">
            <a:avLst/>
          </a:prstGeom>
          <a:ln w="19050">
            <a:solidFill>
              <a:schemeClr val="accent1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6862665" y="4917233"/>
            <a:ext cx="2141376" cy="198437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1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2017 Global Technology</a:t>
            </a:r>
            <a:r>
              <a:rPr lang="en-US" sz="1100" baseline="0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Summit</a:t>
            </a:r>
            <a:endParaRPr lang="en-US" sz="1100" dirty="0">
              <a:solidFill>
                <a:schemeClr val="bg2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901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224536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alpha val="7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 rot="10800000">
            <a:off x="0" y="2898140"/>
            <a:ext cx="9144000" cy="224536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alpha val="7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12" name="Picture 11" descr="juniper_wht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0667" y="268888"/>
            <a:ext cx="1426104" cy="390020"/>
          </a:xfrm>
          <a:prstGeom prst="rect">
            <a:avLst/>
          </a:prstGeom>
        </p:spPr>
      </p:pic>
      <p:sp>
        <p:nvSpPr>
          <p:cNvPr id="19" name="Title 5"/>
          <p:cNvSpPr>
            <a:spLocks noGrp="1"/>
          </p:cNvSpPr>
          <p:nvPr>
            <p:ph type="title" hasCustomPrompt="1"/>
          </p:nvPr>
        </p:nvSpPr>
        <p:spPr>
          <a:xfrm>
            <a:off x="1" y="2082398"/>
            <a:ext cx="4627563" cy="1923604"/>
          </a:xfrm>
          <a:prstGeom prst="rect">
            <a:avLst/>
          </a:prstGeom>
          <a:solidFill>
            <a:srgbClr val="0A658D">
              <a:alpha val="48000"/>
            </a:srgbClr>
          </a:solidFill>
          <a:ln>
            <a:noFill/>
          </a:ln>
        </p:spPr>
        <p:txBody>
          <a:bodyPr wrap="square" lIns="274307" tIns="28574" rIns="57148" bIns="28574" anchor="b" anchorCtr="0">
            <a:noAutofit/>
          </a:bodyPr>
          <a:lstStyle>
            <a:lvl1pPr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defRPr lang="en-US" sz="3800" b="0" spc="-38" baseline="0">
                <a:solidFill>
                  <a:srgbClr val="FFFFFF"/>
                </a:solidFill>
                <a:ea typeface="+mn-ea"/>
              </a:defRPr>
            </a:lvl1pPr>
          </a:lstStyle>
          <a:p>
            <a:pPr marL="0" lvl="0">
              <a:lnSpc>
                <a:spcPct val="80000"/>
              </a:lnSpc>
              <a:spcAft>
                <a:spcPts val="749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20" name="Content Placeholder 12"/>
          <p:cNvSpPr>
            <a:spLocks noGrp="1"/>
          </p:cNvSpPr>
          <p:nvPr>
            <p:ph sz="quarter" idx="10"/>
          </p:nvPr>
        </p:nvSpPr>
        <p:spPr>
          <a:xfrm>
            <a:off x="2910" y="4134122"/>
            <a:ext cx="4622236" cy="342993"/>
          </a:xfrm>
          <a:prstGeom prst="rect">
            <a:avLst/>
          </a:prstGeom>
          <a:noFill/>
          <a:ln>
            <a:noFill/>
          </a:ln>
        </p:spPr>
        <p:txBody>
          <a:bodyPr lIns="274307" tIns="28574" rIns="57148" bIns="28574">
            <a:noAutofit/>
          </a:bodyPr>
          <a:lstStyle>
            <a:lvl1pPr marL="0" indent="0">
              <a:lnSpc>
                <a:spcPct val="95000"/>
              </a:lnSpc>
              <a:spcBef>
                <a:spcPts val="563"/>
              </a:spcBef>
              <a:buFont typeface="Arial"/>
              <a:buNone/>
              <a:defRPr sz="2000" cap="none" spc="-38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342863" indent="0">
              <a:buNone/>
              <a:defRPr sz="1800" cap="all" baseline="0">
                <a:solidFill>
                  <a:schemeClr val="accent2"/>
                </a:solidFill>
              </a:defRPr>
            </a:lvl2pPr>
            <a:lvl3pPr marL="685723" indent="0">
              <a:buNone/>
              <a:defRPr sz="1800" cap="all" baseline="0">
                <a:solidFill>
                  <a:schemeClr val="accent2"/>
                </a:solidFill>
              </a:defRPr>
            </a:lvl3pPr>
            <a:lvl4pPr marL="1028582" indent="0">
              <a:buNone/>
              <a:defRPr sz="1800" cap="all" baseline="0">
                <a:solidFill>
                  <a:schemeClr val="accent2"/>
                </a:solidFill>
              </a:defRPr>
            </a:lvl4pPr>
            <a:lvl5pPr marL="1371443" indent="0">
              <a:buNone/>
              <a:defRPr sz="1800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11"/>
          </p:nvPr>
        </p:nvSpPr>
        <p:spPr>
          <a:xfrm>
            <a:off x="-5481" y="4554817"/>
            <a:ext cx="4632398" cy="488156"/>
          </a:xfrm>
          <a:prstGeom prst="rect">
            <a:avLst/>
          </a:prstGeom>
          <a:noFill/>
        </p:spPr>
        <p:txBody>
          <a:bodyPr lIns="274307" tIns="28574" rIns="57148" bIns="28574">
            <a:noAutofit/>
          </a:bodyPr>
          <a:lstStyle>
            <a:lvl1pPr marL="0" indent="0">
              <a:lnSpc>
                <a:spcPct val="95000"/>
              </a:lnSpc>
              <a:spcBef>
                <a:spcPts val="563"/>
              </a:spcBef>
              <a:buNone/>
              <a:defRPr sz="1500" cap="none" spc="-38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342863" indent="0">
              <a:buNone/>
              <a:defRPr sz="1500" cap="all" baseline="0">
                <a:solidFill>
                  <a:schemeClr val="accent2"/>
                </a:solidFill>
              </a:defRPr>
            </a:lvl2pPr>
            <a:lvl3pPr marL="685723" indent="0">
              <a:buNone/>
              <a:defRPr sz="1500" cap="all" baseline="0">
                <a:solidFill>
                  <a:schemeClr val="accent2"/>
                </a:solidFill>
              </a:defRPr>
            </a:lvl3pPr>
            <a:lvl4pPr marL="1028582" indent="0">
              <a:buNone/>
              <a:defRPr sz="1500" cap="all" baseline="0">
                <a:solidFill>
                  <a:schemeClr val="accent2"/>
                </a:solidFill>
              </a:defRPr>
            </a:lvl4pPr>
            <a:lvl5pPr marL="1371443" indent="0">
              <a:buNone/>
              <a:defRPr sz="1500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27000" y="4071938"/>
            <a:ext cx="4343402" cy="0"/>
          </a:xfrm>
          <a:prstGeom prst="line">
            <a:avLst/>
          </a:prstGeom>
          <a:ln w="19050">
            <a:solidFill>
              <a:schemeClr val="accent1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6862665" y="4917233"/>
            <a:ext cx="2141376" cy="198437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1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2017 Global Technology</a:t>
            </a:r>
            <a:r>
              <a:rPr lang="en-US" sz="1100" baseline="0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Summit</a:t>
            </a:r>
            <a:endParaRPr lang="en-US" sz="1100" dirty="0">
              <a:solidFill>
                <a:schemeClr val="bg2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243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224536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alpha val="7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 rot="10800000">
            <a:off x="0" y="2898140"/>
            <a:ext cx="9144000" cy="224536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alpha val="7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9" name="Title 5"/>
          <p:cNvSpPr>
            <a:spLocks noGrp="1"/>
          </p:cNvSpPr>
          <p:nvPr>
            <p:ph type="title" hasCustomPrompt="1"/>
          </p:nvPr>
        </p:nvSpPr>
        <p:spPr>
          <a:xfrm>
            <a:off x="1" y="2082398"/>
            <a:ext cx="4627563" cy="1923604"/>
          </a:xfrm>
          <a:prstGeom prst="rect">
            <a:avLst/>
          </a:prstGeom>
          <a:solidFill>
            <a:srgbClr val="0A658D">
              <a:alpha val="48000"/>
            </a:srgbClr>
          </a:solidFill>
          <a:ln>
            <a:noFill/>
          </a:ln>
        </p:spPr>
        <p:txBody>
          <a:bodyPr wrap="square" lIns="274307" tIns="28574" rIns="57148" bIns="28574" anchor="b" anchorCtr="0">
            <a:noAutofit/>
          </a:bodyPr>
          <a:lstStyle>
            <a:lvl1pPr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defRPr lang="en-US" sz="3800" b="0" spc="-38" baseline="0">
                <a:solidFill>
                  <a:srgbClr val="FFFFFF"/>
                </a:solidFill>
                <a:ea typeface="+mn-ea"/>
              </a:defRPr>
            </a:lvl1pPr>
          </a:lstStyle>
          <a:p>
            <a:pPr marL="0" lvl="0">
              <a:lnSpc>
                <a:spcPct val="80000"/>
              </a:lnSpc>
              <a:spcAft>
                <a:spcPts val="749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20" name="Content Placeholder 12"/>
          <p:cNvSpPr>
            <a:spLocks noGrp="1"/>
          </p:cNvSpPr>
          <p:nvPr>
            <p:ph sz="quarter" idx="10"/>
          </p:nvPr>
        </p:nvSpPr>
        <p:spPr>
          <a:xfrm>
            <a:off x="2910" y="4134122"/>
            <a:ext cx="4622236" cy="342993"/>
          </a:xfrm>
          <a:prstGeom prst="rect">
            <a:avLst/>
          </a:prstGeom>
          <a:noFill/>
          <a:ln>
            <a:noFill/>
          </a:ln>
        </p:spPr>
        <p:txBody>
          <a:bodyPr lIns="274307" tIns="28574" rIns="57148" bIns="28574">
            <a:noAutofit/>
          </a:bodyPr>
          <a:lstStyle>
            <a:lvl1pPr marL="0" indent="0">
              <a:lnSpc>
                <a:spcPct val="95000"/>
              </a:lnSpc>
              <a:spcBef>
                <a:spcPts val="563"/>
              </a:spcBef>
              <a:buFont typeface="Arial"/>
              <a:buNone/>
              <a:defRPr sz="2000" cap="none" spc="-38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342863" indent="0">
              <a:buNone/>
              <a:defRPr sz="1800" cap="all" baseline="0">
                <a:solidFill>
                  <a:schemeClr val="accent2"/>
                </a:solidFill>
              </a:defRPr>
            </a:lvl2pPr>
            <a:lvl3pPr marL="685723" indent="0">
              <a:buNone/>
              <a:defRPr sz="1800" cap="all" baseline="0">
                <a:solidFill>
                  <a:schemeClr val="accent2"/>
                </a:solidFill>
              </a:defRPr>
            </a:lvl3pPr>
            <a:lvl4pPr marL="1028582" indent="0">
              <a:buNone/>
              <a:defRPr sz="1800" cap="all" baseline="0">
                <a:solidFill>
                  <a:schemeClr val="accent2"/>
                </a:solidFill>
              </a:defRPr>
            </a:lvl4pPr>
            <a:lvl5pPr marL="1371443" indent="0">
              <a:buNone/>
              <a:defRPr sz="1800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11"/>
          </p:nvPr>
        </p:nvSpPr>
        <p:spPr>
          <a:xfrm>
            <a:off x="-5481" y="4554817"/>
            <a:ext cx="4632398" cy="488156"/>
          </a:xfrm>
          <a:prstGeom prst="rect">
            <a:avLst/>
          </a:prstGeom>
          <a:noFill/>
        </p:spPr>
        <p:txBody>
          <a:bodyPr lIns="274307" tIns="28574" rIns="57148" bIns="28574">
            <a:noAutofit/>
          </a:bodyPr>
          <a:lstStyle>
            <a:lvl1pPr marL="0" indent="0">
              <a:lnSpc>
                <a:spcPct val="95000"/>
              </a:lnSpc>
              <a:spcBef>
                <a:spcPts val="563"/>
              </a:spcBef>
              <a:buNone/>
              <a:defRPr sz="1500" cap="none" spc="-38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342863" indent="0">
              <a:buNone/>
              <a:defRPr sz="1500" cap="all" baseline="0">
                <a:solidFill>
                  <a:schemeClr val="accent2"/>
                </a:solidFill>
              </a:defRPr>
            </a:lvl2pPr>
            <a:lvl3pPr marL="685723" indent="0">
              <a:buNone/>
              <a:defRPr sz="1500" cap="all" baseline="0">
                <a:solidFill>
                  <a:schemeClr val="accent2"/>
                </a:solidFill>
              </a:defRPr>
            </a:lvl3pPr>
            <a:lvl4pPr marL="1028582" indent="0">
              <a:buNone/>
              <a:defRPr sz="1500" cap="all" baseline="0">
                <a:solidFill>
                  <a:schemeClr val="accent2"/>
                </a:solidFill>
              </a:defRPr>
            </a:lvl4pPr>
            <a:lvl5pPr marL="1371443" indent="0">
              <a:buNone/>
              <a:defRPr sz="1500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27000" y="4071938"/>
            <a:ext cx="4343402" cy="0"/>
          </a:xfrm>
          <a:prstGeom prst="line">
            <a:avLst/>
          </a:prstGeom>
          <a:ln w="19050">
            <a:solidFill>
              <a:schemeClr val="accent1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78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itle w Content, Left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" y="0"/>
            <a:ext cx="3079748" cy="5143500"/>
          </a:xfrm>
          <a:prstGeom prst="rect">
            <a:avLst/>
          </a:prstGeom>
        </p:spPr>
        <p:txBody>
          <a:bodyPr lIns="68676" tIns="34337" rIns="68676" bIns="34337" anchor="ctr" anchorCtr="0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376085" y="1714502"/>
            <a:ext cx="5304045" cy="2962423"/>
          </a:xfrm>
          <a:prstGeom prst="rect">
            <a:avLst/>
          </a:prstGeom>
        </p:spPr>
        <p:txBody>
          <a:bodyPr lIns="57139" tIns="28571" rIns="57139" bIns="28571"/>
          <a:lstStyle>
            <a:lvl1pPr marL="285736" indent="-285736">
              <a:lnSpc>
                <a:spcPct val="95000"/>
              </a:lnSpc>
              <a:spcBef>
                <a:spcPts val="563"/>
              </a:spcBef>
              <a:buClr>
                <a:schemeClr val="tx1"/>
              </a:buClr>
              <a:buFont typeface="Arial"/>
              <a:buChar char="•"/>
              <a:defRPr sz="2000" b="0">
                <a:solidFill>
                  <a:schemeClr val="accent2"/>
                </a:solidFill>
              </a:defRPr>
            </a:lvl1pPr>
            <a:lvl2pPr marL="557150" indent="-214289"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defRPr sz="1500">
                <a:solidFill>
                  <a:schemeClr val="accent2"/>
                </a:solidFill>
              </a:defRPr>
            </a:lvl3pPr>
            <a:lvl4pPr marL="1200013" indent="-171432"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3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11"/>
          </p:nvPr>
        </p:nvSpPr>
        <p:spPr>
          <a:xfrm>
            <a:off x="3378382" y="1072589"/>
            <a:ext cx="5299952" cy="370284"/>
          </a:xfrm>
          <a:prstGeom prst="rect">
            <a:avLst/>
          </a:prstGeom>
        </p:spPr>
        <p:txBody>
          <a:bodyPr lIns="68676" tIns="34337" rIns="68676" bIns="34337"/>
          <a:lstStyle>
            <a:lvl1pPr marL="0" indent="0">
              <a:lnSpc>
                <a:spcPct val="95000"/>
              </a:lnSpc>
              <a:spcBef>
                <a:spcPts val="250"/>
              </a:spcBef>
              <a:buNone/>
              <a:defRPr sz="2000" cap="none" spc="-38" baseline="0">
                <a:solidFill>
                  <a:schemeClr val="accent2"/>
                </a:solidFill>
              </a:defRPr>
            </a:lvl1pPr>
            <a:lvl2pPr marL="342863" indent="0">
              <a:buNone/>
              <a:defRPr sz="2100">
                <a:solidFill>
                  <a:schemeClr val="tx1"/>
                </a:solidFill>
              </a:defRPr>
            </a:lvl2pPr>
            <a:lvl3pPr marL="685723" indent="0">
              <a:buNone/>
              <a:defRPr sz="1500">
                <a:solidFill>
                  <a:schemeClr val="tx1"/>
                </a:solidFill>
              </a:defRPr>
            </a:lvl3pPr>
            <a:lvl4pPr marL="1028582" indent="0">
              <a:buNone/>
              <a:defRPr sz="1400">
                <a:solidFill>
                  <a:schemeClr val="tx1"/>
                </a:solidFill>
              </a:defRPr>
            </a:lvl4pPr>
            <a:lvl5pPr marL="1371443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376083" y="3"/>
            <a:ext cx="4804834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b="0" i="0" kern="1200" smtClean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pPr algn="l"/>
              <a:t>‹#›</a:t>
            </a:fld>
            <a:endParaRPr lang="en-US" sz="500" b="0" i="0" kern="1200" dirty="0">
              <a:solidFill>
                <a:schemeClr val="bg1">
                  <a:lumMod val="75000"/>
                  <a:alpha val="50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</p:spPr>
        <p:txBody>
          <a:bodyPr wrap="none" lIns="57139" tIns="0" rIns="57139" bIns="0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marL="0" marR="0" indent="0" algn="l" defTabSz="342863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JUNIPER NETWORKS Business Use Only</a:t>
            </a:r>
          </a:p>
        </p:txBody>
      </p:sp>
      <p:pic>
        <p:nvPicPr>
          <p:cNvPr id="27" name="Picture 26" descr="juniper_rgb_black_sm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" t="8796" r="6172" b="11574"/>
          <a:stretch/>
        </p:blipFill>
        <p:spPr>
          <a:xfrm>
            <a:off x="8017934" y="4929329"/>
            <a:ext cx="537633" cy="163669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2017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683776" y="4902672"/>
            <a:ext cx="1196161" cy="203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8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2020 DV Presentation</a:t>
            </a:r>
          </a:p>
        </p:txBody>
      </p:sp>
    </p:spTree>
    <p:extLst>
      <p:ext uri="{BB962C8B-B14F-4D97-AF65-F5344CB8AC3E}">
        <p14:creationId xmlns:p14="http://schemas.microsoft.com/office/powerpoint/2010/main" val="120587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" y="0"/>
            <a:ext cx="3079748" cy="5143500"/>
          </a:xfrm>
          <a:prstGeom prst="rect">
            <a:avLst/>
          </a:prstGeom>
        </p:spPr>
        <p:txBody>
          <a:bodyPr lIns="68676" tIns="34337" rIns="68676" bIns="34337" anchor="ctr" anchorCtr="0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376245" y="1282451"/>
            <a:ext cx="5303884" cy="3394473"/>
          </a:xfrm>
          <a:prstGeom prst="rect">
            <a:avLst/>
          </a:prstGeom>
        </p:spPr>
        <p:txBody>
          <a:bodyPr lIns="57139" tIns="28571" rIns="57139" bIns="28571"/>
          <a:lstStyle>
            <a:lvl1pPr marL="285736" indent="-285736">
              <a:lnSpc>
                <a:spcPct val="95000"/>
              </a:lnSpc>
              <a:spcBef>
                <a:spcPts val="563"/>
              </a:spcBef>
              <a:buClr>
                <a:schemeClr val="tx1"/>
              </a:buClr>
              <a:buFont typeface="Arial"/>
              <a:buChar char="•"/>
              <a:defRPr sz="2000" b="0">
                <a:solidFill>
                  <a:schemeClr val="accent2"/>
                </a:solidFill>
              </a:defRPr>
            </a:lvl1pPr>
            <a:lvl2pPr marL="557150" indent="-214289"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defRPr sz="1500" baseline="0">
                <a:solidFill>
                  <a:schemeClr val="accent2"/>
                </a:solidFill>
              </a:defRPr>
            </a:lvl3pPr>
            <a:lvl4pPr marL="1200013" indent="-171432"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300" baseline="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376084" y="3"/>
            <a:ext cx="5302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-14297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25" name="Picture 24" descr="juniper_rgb_black_sm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" t="8796" r="6172" b="11574"/>
          <a:stretch/>
        </p:blipFill>
        <p:spPr>
          <a:xfrm>
            <a:off x="8017934" y="4929329"/>
            <a:ext cx="537633" cy="16366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2017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</p:spPr>
        <p:txBody>
          <a:bodyPr wrap="none" lIns="57139" tIns="0" rIns="57139" bIns="0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marL="0" marR="0" indent="0" algn="l" defTabSz="342863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JUNIPER NETWORKS CONFIDENTIAL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683776" y="4902672"/>
            <a:ext cx="1196161" cy="203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8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2020 DV Presentation</a:t>
            </a:r>
          </a:p>
        </p:txBody>
      </p:sp>
    </p:spTree>
    <p:extLst>
      <p:ext uri="{BB962C8B-B14F-4D97-AF65-F5344CB8AC3E}">
        <p14:creationId xmlns:p14="http://schemas.microsoft.com/office/powerpoint/2010/main" val="305938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idential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8920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5" name="Picture 4" descr="juniper_rgb_black_sm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" t="8796" r="6172" b="11574"/>
          <a:stretch/>
        </p:blipFill>
        <p:spPr>
          <a:xfrm>
            <a:off x="8017934" y="4929329"/>
            <a:ext cx="537633" cy="163669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2017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</p:spPr>
        <p:txBody>
          <a:bodyPr wrap="none" lIns="57139" tIns="0" rIns="57139" bIns="0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marL="0" marR="0" indent="0" algn="l" defTabSz="342863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JUNIPER NETWORKS CONFIDENTIAL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683776" y="4902672"/>
            <a:ext cx="1196161" cy="203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8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2020 DV Presentation</a:t>
            </a:r>
          </a:p>
        </p:txBody>
      </p:sp>
    </p:spTree>
    <p:extLst>
      <p:ext uri="{BB962C8B-B14F-4D97-AF65-F5344CB8AC3E}">
        <p14:creationId xmlns:p14="http://schemas.microsoft.com/office/powerpoint/2010/main" val="326888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idential_Title_20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5083" y="3"/>
            <a:ext cx="7479877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8920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23" name="Picture 22" descr="juniper_rgb_black_sm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" t="8796" r="6172" b="11574"/>
          <a:stretch/>
        </p:blipFill>
        <p:spPr>
          <a:xfrm>
            <a:off x="8017934" y="4929329"/>
            <a:ext cx="537633" cy="16366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2017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</p:spPr>
        <p:txBody>
          <a:bodyPr wrap="none" lIns="57139" tIns="0" rIns="57139" bIns="0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marL="0" marR="0" indent="0" algn="l" defTabSz="342863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JUNIPER NETWORKS CONFIDENTIAL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683776" y="4902672"/>
            <a:ext cx="1196161" cy="203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8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2020 DV Presentation</a:t>
            </a:r>
          </a:p>
        </p:txBody>
      </p:sp>
    </p:spTree>
    <p:extLst>
      <p:ext uri="{BB962C8B-B14F-4D97-AF65-F5344CB8AC3E}">
        <p14:creationId xmlns:p14="http://schemas.microsoft.com/office/powerpoint/2010/main" val="158417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fidential_Title_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</p:spPr>
        <p:txBody>
          <a:bodyPr lIns="68676" tIns="34337" rIns="68676" bIns="34337"/>
          <a:lstStyle>
            <a:lvl1pPr marL="0" indent="0">
              <a:lnSpc>
                <a:spcPct val="95000"/>
              </a:lnSpc>
              <a:spcBef>
                <a:spcPts val="250"/>
              </a:spcBef>
              <a:buNone/>
              <a:defRPr sz="2000" cap="none" spc="-38" baseline="0">
                <a:solidFill>
                  <a:schemeClr val="accent2"/>
                </a:solidFill>
              </a:defRPr>
            </a:lvl1pPr>
            <a:lvl2pPr marL="342863" indent="0">
              <a:buNone/>
              <a:defRPr sz="2100">
                <a:solidFill>
                  <a:schemeClr val="tx1"/>
                </a:solidFill>
              </a:defRPr>
            </a:lvl2pPr>
            <a:lvl3pPr marL="685723" indent="0">
              <a:buNone/>
              <a:defRPr sz="1500">
                <a:solidFill>
                  <a:schemeClr val="tx1"/>
                </a:solidFill>
              </a:defRPr>
            </a:lvl3pPr>
            <a:lvl4pPr marL="1028582" indent="0">
              <a:buNone/>
              <a:defRPr sz="1400">
                <a:solidFill>
                  <a:schemeClr val="tx1"/>
                </a:solidFill>
              </a:defRPr>
            </a:lvl4pPr>
            <a:lvl5pPr marL="1371443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8920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21" name="Picture 20" descr="juniper_rgb_black_sm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" t="8796" r="6172" b="11574"/>
          <a:stretch/>
        </p:blipFill>
        <p:spPr>
          <a:xfrm>
            <a:off x="8017934" y="4929329"/>
            <a:ext cx="537633" cy="16366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2017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</p:spPr>
        <p:txBody>
          <a:bodyPr wrap="none" lIns="57139" tIns="0" rIns="57139" bIns="0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marL="0" marR="0" indent="0" algn="l" defTabSz="342863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JUNIPER NETWORKS CONFIDENTIAL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683776" y="4902672"/>
            <a:ext cx="1196161" cy="203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8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2020 DV Presentation</a:t>
            </a:r>
          </a:p>
        </p:txBody>
      </p:sp>
    </p:spTree>
    <p:extLst>
      <p:ext uri="{BB962C8B-B14F-4D97-AF65-F5344CB8AC3E}">
        <p14:creationId xmlns:p14="http://schemas.microsoft.com/office/powerpoint/2010/main" val="257387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fidential_Title_Subhead_20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</p:spPr>
        <p:txBody>
          <a:bodyPr lIns="68676" tIns="34337" rIns="68676" bIns="34337"/>
          <a:lstStyle>
            <a:lvl1pPr marL="0" indent="0">
              <a:lnSpc>
                <a:spcPct val="95000"/>
              </a:lnSpc>
              <a:spcBef>
                <a:spcPts val="250"/>
              </a:spcBef>
              <a:buNone/>
              <a:defRPr sz="2000" cap="none" spc="-38" baseline="0">
                <a:solidFill>
                  <a:schemeClr val="accent2"/>
                </a:solidFill>
              </a:defRPr>
            </a:lvl1pPr>
            <a:lvl2pPr marL="342863" indent="0">
              <a:buNone/>
              <a:defRPr sz="2100">
                <a:solidFill>
                  <a:schemeClr val="tx1"/>
                </a:solidFill>
              </a:defRPr>
            </a:lvl2pPr>
            <a:lvl3pPr marL="685723" indent="0">
              <a:buNone/>
              <a:defRPr sz="1500">
                <a:solidFill>
                  <a:schemeClr val="tx1"/>
                </a:solidFill>
              </a:defRPr>
            </a:lvl3pPr>
            <a:lvl4pPr marL="1028582" indent="0">
              <a:buNone/>
              <a:defRPr sz="1400">
                <a:solidFill>
                  <a:schemeClr val="tx1"/>
                </a:solidFill>
              </a:defRPr>
            </a:lvl4pPr>
            <a:lvl5pPr marL="1371443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5083" y="3"/>
            <a:ext cx="7479877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8920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22" name="Picture 21" descr="juniper_rgb_black_sm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" t="8796" r="6172" b="11574"/>
          <a:stretch/>
        </p:blipFill>
        <p:spPr>
          <a:xfrm>
            <a:off x="8017934" y="4929329"/>
            <a:ext cx="537633" cy="16366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2017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</p:spPr>
        <p:txBody>
          <a:bodyPr wrap="none" lIns="57139" tIns="0" rIns="57139" bIns="0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marL="0" marR="0" indent="0" algn="l" defTabSz="342863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JUNIPER NETWORKS CONFIDENTIAL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3683776" y="4902672"/>
            <a:ext cx="1196161" cy="203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8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2020 DV Presentation</a:t>
            </a:r>
          </a:p>
        </p:txBody>
      </p:sp>
    </p:spTree>
    <p:extLst>
      <p:ext uri="{BB962C8B-B14F-4D97-AF65-F5344CB8AC3E}">
        <p14:creationId xmlns:p14="http://schemas.microsoft.com/office/powerpoint/2010/main" val="42456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Confidential_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29" y="1282451"/>
            <a:ext cx="8229601" cy="3394473"/>
          </a:xfrm>
          <a:prstGeom prst="rect">
            <a:avLst/>
          </a:prstGeom>
        </p:spPr>
        <p:txBody>
          <a:bodyPr lIns="57139" tIns="28571" rIns="57139" bIns="28571"/>
          <a:lstStyle>
            <a:lvl1pPr marL="285736" indent="-285736">
              <a:lnSpc>
                <a:spcPct val="95000"/>
              </a:lnSpc>
              <a:spcBef>
                <a:spcPts val="563"/>
              </a:spcBef>
              <a:buClr>
                <a:schemeClr val="tx1"/>
              </a:buClr>
              <a:buFont typeface="Arial"/>
              <a:buChar char="•"/>
              <a:defRPr sz="2000" b="0">
                <a:solidFill>
                  <a:schemeClr val="accent2"/>
                </a:solidFill>
              </a:defRPr>
            </a:lvl1pPr>
            <a:lvl2pPr marL="557150" indent="-214289"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defRPr sz="1500">
                <a:solidFill>
                  <a:schemeClr val="accent2"/>
                </a:solidFill>
              </a:defRPr>
            </a:lvl3pPr>
            <a:lvl4pPr marL="1200013" indent="-171432"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3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8920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19" name="Picture 18" descr="juniper_rgb_black_sm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" t="8796" r="6172" b="11574"/>
          <a:stretch/>
        </p:blipFill>
        <p:spPr>
          <a:xfrm>
            <a:off x="8017934" y="4929329"/>
            <a:ext cx="537633" cy="16366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2017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</p:spPr>
        <p:txBody>
          <a:bodyPr wrap="none" lIns="57139" tIns="0" rIns="57139" bIns="0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marL="0" marR="0" indent="0" algn="l" defTabSz="342863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JUNIPER NETWORKS CONFIDENTIAL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683776" y="4902672"/>
            <a:ext cx="1196161" cy="203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8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2020 DV Presentation</a:t>
            </a:r>
          </a:p>
        </p:txBody>
      </p:sp>
    </p:spTree>
    <p:extLst>
      <p:ext uri="{BB962C8B-B14F-4D97-AF65-F5344CB8AC3E}">
        <p14:creationId xmlns:p14="http://schemas.microsoft.com/office/powerpoint/2010/main" val="31352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</p:spPr>
        <p:txBody>
          <a:bodyPr lIns="68676" tIns="34337" rIns="68676" bIns="34337"/>
          <a:lstStyle>
            <a:lvl1pPr marL="0" indent="0">
              <a:lnSpc>
                <a:spcPct val="95000"/>
              </a:lnSpc>
              <a:spcBef>
                <a:spcPts val="250"/>
              </a:spcBef>
              <a:buNone/>
              <a:defRPr sz="2000" cap="none" spc="-38" baseline="0">
                <a:solidFill>
                  <a:schemeClr val="accent2"/>
                </a:solidFill>
              </a:defRPr>
            </a:lvl1pPr>
            <a:lvl2pPr marL="342863" indent="0">
              <a:buNone/>
              <a:defRPr sz="2100">
                <a:solidFill>
                  <a:schemeClr val="tx1"/>
                </a:solidFill>
              </a:defRPr>
            </a:lvl2pPr>
            <a:lvl3pPr marL="685723" indent="0">
              <a:buNone/>
              <a:defRPr sz="1500">
                <a:solidFill>
                  <a:schemeClr val="tx1"/>
                </a:solidFill>
              </a:defRPr>
            </a:lvl3pPr>
            <a:lvl4pPr marL="1028582" indent="0">
              <a:buNone/>
              <a:defRPr sz="1400">
                <a:solidFill>
                  <a:schemeClr val="tx1"/>
                </a:solidFill>
              </a:defRPr>
            </a:lvl4pPr>
            <a:lvl5pPr marL="1371443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21" name="Picture 20" descr="juniper_rgb_black_sm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" t="8796" r="6172" b="11574"/>
          <a:stretch/>
        </p:blipFill>
        <p:spPr>
          <a:xfrm>
            <a:off x="8017934" y="4929329"/>
            <a:ext cx="537633" cy="16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3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 and Content 20th Annivers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29" y="1282451"/>
            <a:ext cx="8229601" cy="3394473"/>
          </a:xfrm>
          <a:prstGeom prst="rect">
            <a:avLst/>
          </a:prstGeom>
        </p:spPr>
        <p:txBody>
          <a:bodyPr lIns="57139" tIns="28571" rIns="57139" bIns="28571"/>
          <a:lstStyle>
            <a:lvl1pPr marL="285736" indent="-285736">
              <a:lnSpc>
                <a:spcPct val="95000"/>
              </a:lnSpc>
              <a:spcBef>
                <a:spcPts val="563"/>
              </a:spcBef>
              <a:buClr>
                <a:schemeClr val="tx1"/>
              </a:buClr>
              <a:buFont typeface="Arial"/>
              <a:buChar char="•"/>
              <a:defRPr sz="2000" b="0">
                <a:solidFill>
                  <a:schemeClr val="accent2"/>
                </a:solidFill>
              </a:defRPr>
            </a:lvl1pPr>
            <a:lvl2pPr marL="557150" indent="-214289"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defRPr sz="1500">
                <a:solidFill>
                  <a:schemeClr val="accent2"/>
                </a:solidFill>
              </a:defRPr>
            </a:lvl3pPr>
            <a:lvl4pPr marL="1200013" indent="-171432"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3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5083" y="3"/>
            <a:ext cx="7479877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8920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183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fidential_Title_Subhea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29" y="1714502"/>
            <a:ext cx="8229601" cy="2962423"/>
          </a:xfrm>
          <a:prstGeom prst="rect">
            <a:avLst/>
          </a:prstGeom>
        </p:spPr>
        <p:txBody>
          <a:bodyPr lIns="57139" tIns="28571" rIns="57139" bIns="28571"/>
          <a:lstStyle>
            <a:lvl1pPr marL="285736" indent="-285736">
              <a:lnSpc>
                <a:spcPct val="95000"/>
              </a:lnSpc>
              <a:spcBef>
                <a:spcPts val="563"/>
              </a:spcBef>
              <a:buClr>
                <a:schemeClr val="tx1"/>
              </a:buClr>
              <a:buFont typeface="Arial"/>
              <a:buChar char="•"/>
              <a:defRPr sz="2000" b="0">
                <a:solidFill>
                  <a:schemeClr val="accent2"/>
                </a:solidFill>
              </a:defRPr>
            </a:lvl1pPr>
            <a:lvl2pPr marL="557150" indent="-214289"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defRPr sz="1500">
                <a:solidFill>
                  <a:schemeClr val="accent2"/>
                </a:solidFill>
              </a:defRPr>
            </a:lvl3pPr>
            <a:lvl4pPr marL="1200013" indent="-171432"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3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</p:spPr>
        <p:txBody>
          <a:bodyPr lIns="68676" tIns="34337" rIns="68676" bIns="34337"/>
          <a:lstStyle>
            <a:lvl1pPr marL="0" indent="0">
              <a:lnSpc>
                <a:spcPct val="95000"/>
              </a:lnSpc>
              <a:spcBef>
                <a:spcPts val="250"/>
              </a:spcBef>
              <a:buNone/>
              <a:defRPr sz="2000" cap="none" spc="-38" baseline="0">
                <a:solidFill>
                  <a:schemeClr val="accent2"/>
                </a:solidFill>
              </a:defRPr>
            </a:lvl1pPr>
            <a:lvl2pPr marL="342863" indent="0">
              <a:buNone/>
              <a:defRPr sz="2100">
                <a:solidFill>
                  <a:schemeClr val="tx1"/>
                </a:solidFill>
              </a:defRPr>
            </a:lvl2pPr>
            <a:lvl3pPr marL="685723" indent="0">
              <a:buNone/>
              <a:defRPr sz="1500">
                <a:solidFill>
                  <a:schemeClr val="tx1"/>
                </a:solidFill>
              </a:defRPr>
            </a:lvl3pPr>
            <a:lvl4pPr marL="1028582" indent="0">
              <a:buNone/>
              <a:defRPr sz="1400">
                <a:solidFill>
                  <a:schemeClr val="tx1"/>
                </a:solidFill>
              </a:defRPr>
            </a:lvl4pPr>
            <a:lvl5pPr marL="1371443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8920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20" name="Picture 19" descr="juniper_rgb_black_sm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" t="8796" r="6172" b="11574"/>
          <a:stretch/>
        </p:blipFill>
        <p:spPr>
          <a:xfrm>
            <a:off x="8017934" y="4929329"/>
            <a:ext cx="537633" cy="16366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2017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</p:spPr>
        <p:txBody>
          <a:bodyPr wrap="none" lIns="57139" tIns="0" rIns="57139" bIns="0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marL="0" marR="0" indent="0" algn="l" defTabSz="342863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JUNIPER NETWORKS CONFIDENTIAL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683776" y="4902672"/>
            <a:ext cx="1196161" cy="203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8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2020 DV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6556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fidential_Title_Subhead_Content_20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29" y="1714502"/>
            <a:ext cx="8229601" cy="2962423"/>
          </a:xfrm>
          <a:prstGeom prst="rect">
            <a:avLst/>
          </a:prstGeom>
        </p:spPr>
        <p:txBody>
          <a:bodyPr lIns="57139" tIns="28571" rIns="57139" bIns="28571"/>
          <a:lstStyle>
            <a:lvl1pPr marL="285736" indent="-285736">
              <a:lnSpc>
                <a:spcPct val="95000"/>
              </a:lnSpc>
              <a:spcBef>
                <a:spcPts val="563"/>
              </a:spcBef>
              <a:buClr>
                <a:schemeClr val="tx1"/>
              </a:buClr>
              <a:buFont typeface="Arial"/>
              <a:buChar char="•"/>
              <a:defRPr sz="2000" b="0">
                <a:solidFill>
                  <a:schemeClr val="accent2"/>
                </a:solidFill>
              </a:defRPr>
            </a:lvl1pPr>
            <a:lvl2pPr marL="557150" indent="-214289"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defRPr sz="1500">
                <a:solidFill>
                  <a:schemeClr val="accent2"/>
                </a:solidFill>
              </a:defRPr>
            </a:lvl3pPr>
            <a:lvl4pPr marL="1200013" indent="-171432"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3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29" name="Content Placeholder 5"/>
          <p:cNvSpPr>
            <a:spLocks noGrp="1"/>
          </p:cNvSpPr>
          <p:nvPr>
            <p:ph sz="quarter" idx="11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</p:spPr>
        <p:txBody>
          <a:bodyPr lIns="68676" tIns="34337" rIns="68676" bIns="34337"/>
          <a:lstStyle>
            <a:lvl1pPr marL="0" indent="0">
              <a:lnSpc>
                <a:spcPct val="95000"/>
              </a:lnSpc>
              <a:spcBef>
                <a:spcPts val="250"/>
              </a:spcBef>
              <a:buNone/>
              <a:defRPr sz="2000" cap="none" spc="-38" baseline="0">
                <a:solidFill>
                  <a:schemeClr val="accent2"/>
                </a:solidFill>
              </a:defRPr>
            </a:lvl1pPr>
            <a:lvl2pPr marL="342863" indent="0">
              <a:buNone/>
              <a:defRPr sz="2100">
                <a:solidFill>
                  <a:schemeClr val="tx1"/>
                </a:solidFill>
              </a:defRPr>
            </a:lvl2pPr>
            <a:lvl3pPr marL="685723" indent="0">
              <a:buNone/>
              <a:defRPr sz="1500">
                <a:solidFill>
                  <a:schemeClr val="tx1"/>
                </a:solidFill>
              </a:defRPr>
            </a:lvl3pPr>
            <a:lvl4pPr marL="1028582" indent="0">
              <a:buNone/>
              <a:defRPr sz="1400">
                <a:solidFill>
                  <a:schemeClr val="tx1"/>
                </a:solidFill>
              </a:defRPr>
            </a:lvl4pPr>
            <a:lvl5pPr marL="1371443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55083" y="3"/>
            <a:ext cx="7479877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8920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25" name="Picture 24" descr="juniper_rgb_black_sm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" t="8796" r="6172" b="11574"/>
          <a:stretch/>
        </p:blipFill>
        <p:spPr>
          <a:xfrm>
            <a:off x="8017934" y="4929329"/>
            <a:ext cx="537633" cy="163669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2017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</p:spPr>
        <p:txBody>
          <a:bodyPr wrap="none" lIns="57139" tIns="0" rIns="57139" bIns="0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marL="0" marR="0" indent="0" algn="l" defTabSz="342863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JUNIPER NETWORKS CONFIDENTIAL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3683776" y="4902672"/>
            <a:ext cx="1196161" cy="203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8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2020 DV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4753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a_Title Slid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chemeClr val="bg1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8" name="Picture 7" descr="juniper_w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485" y="4942529"/>
            <a:ext cx="511941" cy="140008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2017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</p:spPr>
        <p:txBody>
          <a:bodyPr wrap="none" lIns="57139" tIns="0" rIns="57139" bIns="0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marL="0" marR="0" indent="0" algn="l" defTabSz="342863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JUNIPER NETWORKS CONFIDENTIAL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683776" y="4902672"/>
            <a:ext cx="1681871" cy="203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8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2017 Global Technology Summit</a:t>
            </a:r>
          </a:p>
        </p:txBody>
      </p:sp>
    </p:spTree>
    <p:extLst>
      <p:ext uri="{BB962C8B-B14F-4D97-AF65-F5344CB8AC3E}">
        <p14:creationId xmlns:p14="http://schemas.microsoft.com/office/powerpoint/2010/main" val="292570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a_Title_Subhead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rgbClr val="FFFFFF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</p:spPr>
        <p:txBody>
          <a:bodyPr lIns="68676" tIns="34337" rIns="68676" bIns="34337"/>
          <a:lstStyle>
            <a:lvl1pPr marL="0" indent="0">
              <a:lnSpc>
                <a:spcPct val="95000"/>
              </a:lnSpc>
              <a:spcBef>
                <a:spcPts val="250"/>
              </a:spcBef>
              <a:buNone/>
              <a:defRPr sz="2000" cap="none" spc="-38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342863" indent="0">
              <a:buNone/>
              <a:defRPr sz="2100">
                <a:solidFill>
                  <a:schemeClr val="tx1"/>
                </a:solidFill>
              </a:defRPr>
            </a:lvl2pPr>
            <a:lvl3pPr marL="685723" indent="0">
              <a:buNone/>
              <a:defRPr sz="1500">
                <a:solidFill>
                  <a:schemeClr val="tx1"/>
                </a:solidFill>
              </a:defRPr>
            </a:lvl3pPr>
            <a:lvl4pPr marL="1028582" indent="0">
              <a:buNone/>
              <a:defRPr sz="1400">
                <a:solidFill>
                  <a:schemeClr val="tx1"/>
                </a:solidFill>
              </a:defRPr>
            </a:lvl4pPr>
            <a:lvl5pPr marL="1371443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13" name="Picture 12" descr="juniper_w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485" y="4942529"/>
            <a:ext cx="511941" cy="140008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2017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</p:spPr>
        <p:txBody>
          <a:bodyPr wrap="none" lIns="57139" tIns="0" rIns="57139" bIns="0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marL="0" marR="0" indent="0" algn="l" defTabSz="342863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JUNIPER NETWORKS CONFIDENTIAL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683776" y="4902672"/>
            <a:ext cx="1681871" cy="203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8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2017 Global Technology Summit</a:t>
            </a:r>
          </a:p>
        </p:txBody>
      </p:sp>
    </p:spTree>
    <p:extLst>
      <p:ext uri="{BB962C8B-B14F-4D97-AF65-F5344CB8AC3E}">
        <p14:creationId xmlns:p14="http://schemas.microsoft.com/office/powerpoint/2010/main" val="225578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3a_Title_Conten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chemeClr val="bg1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29" y="1282451"/>
            <a:ext cx="8229601" cy="3394473"/>
          </a:xfrm>
          <a:prstGeom prst="rect">
            <a:avLst/>
          </a:prstGeom>
        </p:spPr>
        <p:txBody>
          <a:bodyPr lIns="57139" tIns="28571" rIns="57139" bIns="28571"/>
          <a:lstStyle>
            <a:lvl1pPr marL="285736" indent="-285736">
              <a:lnSpc>
                <a:spcPct val="95000"/>
              </a:lnSpc>
              <a:spcBef>
                <a:spcPts val="563"/>
              </a:spcBef>
              <a:buClr>
                <a:schemeClr val="accent1">
                  <a:lumMod val="40000"/>
                  <a:lumOff val="60000"/>
                </a:schemeClr>
              </a:buClr>
              <a:buFont typeface="Arial"/>
              <a:buChar char="•"/>
              <a:defRPr sz="2000" b="0">
                <a:solidFill>
                  <a:schemeClr val="bg1"/>
                </a:solidFill>
              </a:defRPr>
            </a:lvl1pPr>
            <a:lvl2pPr marL="557150" indent="-214289">
              <a:lnSpc>
                <a:spcPct val="95000"/>
              </a:lnSpc>
              <a:spcBef>
                <a:spcPts val="250"/>
              </a:spcBef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>
              <a:lnSpc>
                <a:spcPct val="95000"/>
              </a:lnSpc>
              <a:spcBef>
                <a:spcPts val="250"/>
              </a:spcBef>
              <a:buClr>
                <a:schemeClr val="accent1">
                  <a:lumMod val="40000"/>
                  <a:lumOff val="60000"/>
                </a:schemeClr>
              </a:buClr>
              <a:defRPr sz="1500">
                <a:solidFill>
                  <a:schemeClr val="bg1"/>
                </a:solidFill>
              </a:defRPr>
            </a:lvl3pPr>
            <a:lvl4pPr marL="1200013" indent="-171432">
              <a:lnSpc>
                <a:spcPct val="95000"/>
              </a:lnSpc>
              <a:spcBef>
                <a:spcPts val="250"/>
              </a:spcBef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  <a:defRPr sz="1300">
                <a:solidFill>
                  <a:schemeClr val="bg1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14" name="Picture 13" descr="juniper_w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485" y="4942529"/>
            <a:ext cx="511941" cy="140008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2017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</p:spPr>
        <p:txBody>
          <a:bodyPr wrap="none" lIns="57139" tIns="0" rIns="57139" bIns="0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marL="0" marR="0" indent="0" algn="l" defTabSz="342863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JUNIPER NETWORKS CONFIDENTIAL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683776" y="4902672"/>
            <a:ext cx="1681871" cy="203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8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2017 Global Technology Summit</a:t>
            </a:r>
          </a:p>
        </p:txBody>
      </p:sp>
    </p:spTree>
    <p:extLst>
      <p:ext uri="{BB962C8B-B14F-4D97-AF65-F5344CB8AC3E}">
        <p14:creationId xmlns:p14="http://schemas.microsoft.com/office/powerpoint/2010/main" val="107880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a_Title_Subhead_Conten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rgbClr val="FFFFFF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29" y="1714502"/>
            <a:ext cx="8229601" cy="2962423"/>
          </a:xfrm>
          <a:prstGeom prst="rect">
            <a:avLst/>
          </a:prstGeom>
        </p:spPr>
        <p:txBody>
          <a:bodyPr lIns="57139" tIns="28571" rIns="57139" bIns="28571"/>
          <a:lstStyle>
            <a:lvl1pPr marL="285736" indent="-285736">
              <a:lnSpc>
                <a:spcPct val="95000"/>
              </a:lnSpc>
              <a:spcBef>
                <a:spcPts val="563"/>
              </a:spcBef>
              <a:buClr>
                <a:schemeClr val="accent1">
                  <a:lumMod val="40000"/>
                  <a:lumOff val="60000"/>
                </a:schemeClr>
              </a:buClr>
              <a:buFont typeface="Arial"/>
              <a:buChar char="•"/>
              <a:defRPr sz="2000" b="0">
                <a:solidFill>
                  <a:srgbClr val="FFFFFF"/>
                </a:solidFill>
              </a:defRPr>
            </a:lvl1pPr>
            <a:lvl2pPr marL="557150" indent="-214289">
              <a:lnSpc>
                <a:spcPct val="95000"/>
              </a:lnSpc>
              <a:spcBef>
                <a:spcPts val="250"/>
              </a:spcBef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  <a:defRPr sz="1800">
                <a:solidFill>
                  <a:srgbClr val="FFFFFF"/>
                </a:solidFill>
              </a:defRPr>
            </a:lvl2pPr>
            <a:lvl3pPr>
              <a:lnSpc>
                <a:spcPct val="95000"/>
              </a:lnSpc>
              <a:spcBef>
                <a:spcPts val="250"/>
              </a:spcBef>
              <a:buClr>
                <a:schemeClr val="accent1">
                  <a:lumMod val="40000"/>
                  <a:lumOff val="60000"/>
                </a:schemeClr>
              </a:buClr>
              <a:defRPr sz="1500">
                <a:solidFill>
                  <a:srgbClr val="FFFFFF"/>
                </a:solidFill>
              </a:defRPr>
            </a:lvl3pPr>
            <a:lvl4pPr marL="1200013" indent="-171432">
              <a:lnSpc>
                <a:spcPct val="95000"/>
              </a:lnSpc>
              <a:spcBef>
                <a:spcPts val="250"/>
              </a:spcBef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  <a:defRPr sz="1300">
                <a:solidFill>
                  <a:srgbClr val="FFFFFF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</p:spPr>
        <p:txBody>
          <a:bodyPr lIns="68676" tIns="34337" rIns="68676" bIns="34337"/>
          <a:lstStyle>
            <a:lvl1pPr marL="0" indent="0">
              <a:lnSpc>
                <a:spcPct val="95000"/>
              </a:lnSpc>
              <a:spcBef>
                <a:spcPts val="250"/>
              </a:spcBef>
              <a:buNone/>
              <a:defRPr sz="2000" cap="none" spc="-38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342863" indent="0">
              <a:buNone/>
              <a:defRPr sz="2100">
                <a:solidFill>
                  <a:schemeClr val="tx1"/>
                </a:solidFill>
              </a:defRPr>
            </a:lvl2pPr>
            <a:lvl3pPr marL="685723" indent="0">
              <a:buNone/>
              <a:defRPr sz="1500">
                <a:solidFill>
                  <a:schemeClr val="tx1"/>
                </a:solidFill>
              </a:defRPr>
            </a:lvl3pPr>
            <a:lvl4pPr marL="1028582" indent="0">
              <a:buNone/>
              <a:defRPr sz="1400">
                <a:solidFill>
                  <a:schemeClr val="tx1"/>
                </a:solidFill>
              </a:defRPr>
            </a:lvl4pPr>
            <a:lvl5pPr marL="1371443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14" name="Picture 13" descr="juniper_w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485" y="4942529"/>
            <a:ext cx="511941" cy="140008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2017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</p:spPr>
        <p:txBody>
          <a:bodyPr wrap="none" lIns="57139" tIns="0" rIns="57139" bIns="0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marL="0" marR="0" indent="0" algn="l" defTabSz="342863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JUNIPER NETWORKS CONFIDENTIAL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3683776" y="4902672"/>
            <a:ext cx="1681871" cy="203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8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2017 Global Technology Summit</a:t>
            </a:r>
          </a:p>
        </p:txBody>
      </p:sp>
    </p:spTree>
    <p:extLst>
      <p:ext uri="{BB962C8B-B14F-4D97-AF65-F5344CB8AC3E}">
        <p14:creationId xmlns:p14="http://schemas.microsoft.com/office/powerpoint/2010/main" val="32085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chemeClr val="bg1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8" name="Picture 7" descr="juniper_w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485" y="4942529"/>
            <a:ext cx="511941" cy="140008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2017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</p:spPr>
        <p:txBody>
          <a:bodyPr wrap="none" lIns="57139" tIns="0" rIns="57139" bIns="0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marL="0" marR="0" indent="0" algn="l" defTabSz="342863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JUNIPER NETWORKS CONFIDENTIAL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683776" y="4902672"/>
            <a:ext cx="1681871" cy="203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8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2017 Global Technology Summit</a:t>
            </a:r>
          </a:p>
        </p:txBody>
      </p:sp>
    </p:spTree>
    <p:extLst>
      <p:ext uri="{BB962C8B-B14F-4D97-AF65-F5344CB8AC3E}">
        <p14:creationId xmlns:p14="http://schemas.microsoft.com/office/powerpoint/2010/main" val="328501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chemeClr val="bg1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</p:spPr>
        <p:txBody>
          <a:bodyPr lIns="68676" tIns="34337" rIns="68676" bIns="34337"/>
          <a:lstStyle>
            <a:lvl1pPr marL="0" indent="0">
              <a:lnSpc>
                <a:spcPct val="95000"/>
              </a:lnSpc>
              <a:spcBef>
                <a:spcPts val="250"/>
              </a:spcBef>
              <a:buNone/>
              <a:defRPr sz="2000" cap="none" spc="-38" baseline="0">
                <a:solidFill>
                  <a:srgbClr val="8BD6F7"/>
                </a:solidFill>
              </a:defRPr>
            </a:lvl1pPr>
            <a:lvl2pPr marL="342863" indent="0">
              <a:buNone/>
              <a:defRPr sz="2100">
                <a:solidFill>
                  <a:schemeClr val="tx1"/>
                </a:solidFill>
              </a:defRPr>
            </a:lvl2pPr>
            <a:lvl3pPr marL="685723" indent="0">
              <a:buNone/>
              <a:defRPr sz="1500">
                <a:solidFill>
                  <a:schemeClr val="tx1"/>
                </a:solidFill>
              </a:defRPr>
            </a:lvl3pPr>
            <a:lvl4pPr marL="1028582" indent="0">
              <a:buNone/>
              <a:defRPr sz="1400">
                <a:solidFill>
                  <a:schemeClr val="tx1"/>
                </a:solidFill>
              </a:defRPr>
            </a:lvl4pPr>
            <a:lvl5pPr marL="1371443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18" name="Picture 17" descr="juniper_w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485" y="4942529"/>
            <a:ext cx="511941" cy="140008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2017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</p:spPr>
        <p:txBody>
          <a:bodyPr wrap="none" lIns="57139" tIns="0" rIns="57139" bIns="0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marL="0" marR="0" indent="0" algn="l" defTabSz="342863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JUNIPER NETWORKS CONFIDENTIAL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683776" y="4902672"/>
            <a:ext cx="1681871" cy="203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8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2017 Global Technology Summit</a:t>
            </a:r>
          </a:p>
        </p:txBody>
      </p:sp>
    </p:spTree>
    <p:extLst>
      <p:ext uri="{BB962C8B-B14F-4D97-AF65-F5344CB8AC3E}">
        <p14:creationId xmlns:p14="http://schemas.microsoft.com/office/powerpoint/2010/main" val="350290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3b_Title_Content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rgbClr val="FFFFFF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29" y="1282451"/>
            <a:ext cx="8229601" cy="3394473"/>
          </a:xfrm>
          <a:prstGeom prst="rect">
            <a:avLst/>
          </a:prstGeom>
        </p:spPr>
        <p:txBody>
          <a:bodyPr lIns="57139" tIns="28571" rIns="57139" bIns="28571"/>
          <a:lstStyle>
            <a:lvl1pPr marL="285736" indent="-285736">
              <a:lnSpc>
                <a:spcPct val="95000"/>
              </a:lnSpc>
              <a:spcBef>
                <a:spcPts val="563"/>
              </a:spcBef>
              <a:buClr>
                <a:schemeClr val="accent1">
                  <a:lumMod val="60000"/>
                  <a:lumOff val="40000"/>
                </a:schemeClr>
              </a:buClr>
              <a:buFont typeface="Arial"/>
              <a:buChar char="•"/>
              <a:defRPr sz="2000" b="0">
                <a:solidFill>
                  <a:srgbClr val="FFFFFF"/>
                </a:solidFill>
              </a:defRPr>
            </a:lvl1pPr>
            <a:lvl2pPr marL="557150" indent="-214289">
              <a:lnSpc>
                <a:spcPct val="95000"/>
              </a:lnSpc>
              <a:spcBef>
                <a:spcPts val="25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>
                <a:solidFill>
                  <a:srgbClr val="FFFFFF"/>
                </a:solidFill>
              </a:defRPr>
            </a:lvl2pPr>
            <a:lvl3pPr>
              <a:lnSpc>
                <a:spcPct val="95000"/>
              </a:lnSpc>
              <a:spcBef>
                <a:spcPts val="250"/>
              </a:spcBef>
              <a:buClr>
                <a:schemeClr val="accent1">
                  <a:lumMod val="60000"/>
                  <a:lumOff val="40000"/>
                </a:schemeClr>
              </a:buClr>
              <a:defRPr sz="1500">
                <a:solidFill>
                  <a:srgbClr val="FFFFFF"/>
                </a:solidFill>
              </a:defRPr>
            </a:lvl3pPr>
            <a:lvl4pPr marL="1200013" indent="-171432">
              <a:lnSpc>
                <a:spcPct val="95000"/>
              </a:lnSpc>
              <a:spcBef>
                <a:spcPts val="25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300">
                <a:solidFill>
                  <a:srgbClr val="FFFFFF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18" name="Picture 17" descr="juniper_w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485" y="4942529"/>
            <a:ext cx="511941" cy="140008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2017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</p:spPr>
        <p:txBody>
          <a:bodyPr wrap="none" lIns="57139" tIns="0" rIns="57139" bIns="0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marL="0" marR="0" indent="0" algn="l" defTabSz="342863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JUNIPER NETWORKS CONFIDENTIAL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683776" y="4902672"/>
            <a:ext cx="1681871" cy="203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8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2017 Global Technology Summit</a:t>
            </a:r>
          </a:p>
        </p:txBody>
      </p:sp>
    </p:spTree>
    <p:extLst>
      <p:ext uri="{BB962C8B-B14F-4D97-AF65-F5344CB8AC3E}">
        <p14:creationId xmlns:p14="http://schemas.microsoft.com/office/powerpoint/2010/main" val="174543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20th Annivers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</p:spPr>
        <p:txBody>
          <a:bodyPr lIns="68676" tIns="34337" rIns="68676" bIns="34337"/>
          <a:lstStyle>
            <a:lvl1pPr marL="0" indent="0">
              <a:lnSpc>
                <a:spcPct val="95000"/>
              </a:lnSpc>
              <a:spcBef>
                <a:spcPts val="250"/>
              </a:spcBef>
              <a:buNone/>
              <a:defRPr sz="2000" cap="none" spc="-38" baseline="0">
                <a:solidFill>
                  <a:schemeClr val="accent2"/>
                </a:solidFill>
              </a:defRPr>
            </a:lvl1pPr>
            <a:lvl2pPr marL="342863" indent="0">
              <a:buNone/>
              <a:defRPr sz="2100">
                <a:solidFill>
                  <a:schemeClr val="tx1"/>
                </a:solidFill>
              </a:defRPr>
            </a:lvl2pPr>
            <a:lvl3pPr marL="685723" indent="0">
              <a:buNone/>
              <a:defRPr sz="1500">
                <a:solidFill>
                  <a:schemeClr val="tx1"/>
                </a:solidFill>
              </a:defRPr>
            </a:lvl3pPr>
            <a:lvl4pPr marL="1028582" indent="0">
              <a:buNone/>
              <a:defRPr sz="1400">
                <a:solidFill>
                  <a:schemeClr val="tx1"/>
                </a:solidFill>
              </a:defRPr>
            </a:lvl4pPr>
            <a:lvl5pPr marL="1371443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5083" y="3"/>
            <a:ext cx="7479877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pic>
        <p:nvPicPr>
          <p:cNvPr id="14" name="Picture 13" descr="20th_1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3165" y="612299"/>
            <a:ext cx="687917" cy="392694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22" name="Picture 21" descr="juniper_rgb_black_sm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" t="8796" r="6172" b="11574"/>
          <a:stretch/>
        </p:blipFill>
        <p:spPr>
          <a:xfrm>
            <a:off x="8017934" y="4929329"/>
            <a:ext cx="537633" cy="16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1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b_Title_Subhead_Content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rgbClr val="FFFFFF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29" y="1714502"/>
            <a:ext cx="8229601" cy="2962423"/>
          </a:xfrm>
          <a:prstGeom prst="rect">
            <a:avLst/>
          </a:prstGeom>
        </p:spPr>
        <p:txBody>
          <a:bodyPr lIns="57139" tIns="28571" rIns="57139" bIns="28571"/>
          <a:lstStyle>
            <a:lvl1pPr marL="285736" indent="-285736">
              <a:lnSpc>
                <a:spcPct val="95000"/>
              </a:lnSpc>
              <a:spcBef>
                <a:spcPts val="563"/>
              </a:spcBef>
              <a:buClr>
                <a:schemeClr val="accent1">
                  <a:lumMod val="60000"/>
                  <a:lumOff val="40000"/>
                </a:schemeClr>
              </a:buClr>
              <a:buFont typeface="Arial"/>
              <a:buChar char="•"/>
              <a:defRPr sz="2000" b="0">
                <a:solidFill>
                  <a:srgbClr val="FFFFFF"/>
                </a:solidFill>
              </a:defRPr>
            </a:lvl1pPr>
            <a:lvl2pPr marL="557150" indent="-214289">
              <a:lnSpc>
                <a:spcPct val="95000"/>
              </a:lnSpc>
              <a:spcBef>
                <a:spcPts val="25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>
                <a:solidFill>
                  <a:srgbClr val="FFFFFF"/>
                </a:solidFill>
              </a:defRPr>
            </a:lvl2pPr>
            <a:lvl3pPr>
              <a:lnSpc>
                <a:spcPct val="95000"/>
              </a:lnSpc>
              <a:spcBef>
                <a:spcPts val="250"/>
              </a:spcBef>
              <a:buClr>
                <a:schemeClr val="accent1">
                  <a:lumMod val="60000"/>
                  <a:lumOff val="40000"/>
                </a:schemeClr>
              </a:buClr>
              <a:defRPr sz="1500">
                <a:solidFill>
                  <a:srgbClr val="FFFFFF"/>
                </a:solidFill>
              </a:defRPr>
            </a:lvl3pPr>
            <a:lvl4pPr marL="1200013" indent="-171432">
              <a:lnSpc>
                <a:spcPct val="95000"/>
              </a:lnSpc>
              <a:spcBef>
                <a:spcPts val="25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300">
                <a:solidFill>
                  <a:srgbClr val="FFFFFF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</p:spPr>
        <p:txBody>
          <a:bodyPr lIns="68676" tIns="34337" rIns="68676" bIns="34337"/>
          <a:lstStyle>
            <a:lvl1pPr marL="0" indent="0">
              <a:lnSpc>
                <a:spcPct val="95000"/>
              </a:lnSpc>
              <a:spcBef>
                <a:spcPts val="250"/>
              </a:spcBef>
              <a:buNone/>
              <a:defRPr sz="2000" cap="none" spc="-38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863" indent="0">
              <a:buNone/>
              <a:defRPr sz="2100">
                <a:solidFill>
                  <a:schemeClr val="tx1"/>
                </a:solidFill>
              </a:defRPr>
            </a:lvl2pPr>
            <a:lvl3pPr marL="685723" indent="0">
              <a:buNone/>
              <a:defRPr sz="1500">
                <a:solidFill>
                  <a:schemeClr val="tx1"/>
                </a:solidFill>
              </a:defRPr>
            </a:lvl3pPr>
            <a:lvl4pPr marL="1028582" indent="0">
              <a:buNone/>
              <a:defRPr sz="1400">
                <a:solidFill>
                  <a:schemeClr val="tx1"/>
                </a:solidFill>
              </a:defRPr>
            </a:lvl4pPr>
            <a:lvl5pPr marL="1371443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</p:spPr>
        <p:txBody>
          <a:bodyPr wrap="none" lIns="57139" tIns="0" rIns="57139" bIns="0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marL="0" marR="0" indent="0" algn="l" defTabSz="342863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dirty="0">
                <a:solidFill>
                  <a:schemeClr val="accent3">
                    <a:lumMod val="40000"/>
                    <a:lumOff val="60000"/>
                    <a:alpha val="50000"/>
                  </a:schemeClr>
                </a:solidFill>
                <a:latin typeface="Arial"/>
                <a:cs typeface="Arial"/>
              </a:rPr>
              <a:t>JUNIPER NETWORKS CONFIDENTIAL</a:t>
            </a:r>
            <a:endParaRPr lang="en-US" sz="500" b="0" dirty="0">
              <a:solidFill>
                <a:schemeClr val="accent3">
                  <a:lumMod val="40000"/>
                  <a:lumOff val="60000"/>
                  <a:alpha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9" name="Picture 18" descr="juniper_w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485" y="4942529"/>
            <a:ext cx="511941" cy="140008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2017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12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idential_Need to Know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22" name="Picture 21" descr="juniper_rgb_black_sm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" t="8796" r="6172" b="11574"/>
          <a:stretch/>
        </p:blipFill>
        <p:spPr>
          <a:xfrm>
            <a:off x="8017934" y="4929329"/>
            <a:ext cx="537633" cy="163669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2017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</p:spPr>
        <p:txBody>
          <a:bodyPr wrap="none" lIns="57139" tIns="0" rIns="57139" bIns="0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marL="0" marR="0" indent="0" algn="l" defTabSz="342863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JUNIPER NETWORKS CONFIDENTIAL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683776" y="4902672"/>
            <a:ext cx="1681871" cy="203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8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2017 Global Technology Summit</a:t>
            </a:r>
          </a:p>
        </p:txBody>
      </p:sp>
    </p:spTree>
    <p:extLst>
      <p:ext uri="{BB962C8B-B14F-4D97-AF65-F5344CB8AC3E}">
        <p14:creationId xmlns:p14="http://schemas.microsoft.com/office/powerpoint/2010/main" val="41681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fidential_Need to Know_Title_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11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</p:spPr>
        <p:txBody>
          <a:bodyPr lIns="68676" tIns="34337" rIns="68676" bIns="34337"/>
          <a:lstStyle>
            <a:lvl1pPr marL="0" indent="0">
              <a:lnSpc>
                <a:spcPct val="95000"/>
              </a:lnSpc>
              <a:spcBef>
                <a:spcPts val="250"/>
              </a:spcBef>
              <a:buNone/>
              <a:defRPr sz="2000" cap="none" spc="-38" baseline="0">
                <a:solidFill>
                  <a:schemeClr val="accent2"/>
                </a:solidFill>
              </a:defRPr>
            </a:lvl1pPr>
            <a:lvl2pPr marL="342863" indent="0">
              <a:buNone/>
              <a:defRPr sz="2100">
                <a:solidFill>
                  <a:schemeClr val="tx1"/>
                </a:solidFill>
              </a:defRPr>
            </a:lvl2pPr>
            <a:lvl3pPr marL="685723" indent="0">
              <a:buNone/>
              <a:defRPr sz="1500">
                <a:solidFill>
                  <a:schemeClr val="tx1"/>
                </a:solidFill>
              </a:defRPr>
            </a:lvl3pPr>
            <a:lvl4pPr marL="1028582" indent="0">
              <a:buNone/>
              <a:defRPr sz="1400">
                <a:solidFill>
                  <a:schemeClr val="tx1"/>
                </a:solidFill>
              </a:defRPr>
            </a:lvl4pPr>
            <a:lvl5pPr marL="1371443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24" name="Picture 23" descr="juniper_rgb_black_sm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" t="8796" r="6172" b="11574"/>
          <a:stretch/>
        </p:blipFill>
        <p:spPr>
          <a:xfrm>
            <a:off x="8017934" y="4929329"/>
            <a:ext cx="537633" cy="16366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2017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</p:spPr>
        <p:txBody>
          <a:bodyPr wrap="none" lIns="57139" tIns="0" rIns="57139" bIns="0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marL="0" marR="0" indent="0" algn="l" defTabSz="342863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JUNIPER NETWORKS CONFIDENTIAL – NEED TO KNOW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683776" y="4902672"/>
            <a:ext cx="1681871" cy="203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8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2017 Global Technology Summit</a:t>
            </a:r>
          </a:p>
        </p:txBody>
      </p:sp>
    </p:spTree>
    <p:extLst>
      <p:ext uri="{BB962C8B-B14F-4D97-AF65-F5344CB8AC3E}">
        <p14:creationId xmlns:p14="http://schemas.microsoft.com/office/powerpoint/2010/main" val="293898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fidential_Need to Know_Title_Subhea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50529" y="1714502"/>
            <a:ext cx="8229601" cy="2962423"/>
          </a:xfrm>
          <a:prstGeom prst="rect">
            <a:avLst/>
          </a:prstGeom>
        </p:spPr>
        <p:txBody>
          <a:bodyPr lIns="57139" tIns="28571" rIns="57139" bIns="28571"/>
          <a:lstStyle>
            <a:lvl1pPr marL="285736" indent="-285736">
              <a:lnSpc>
                <a:spcPct val="95000"/>
              </a:lnSpc>
              <a:spcBef>
                <a:spcPts val="563"/>
              </a:spcBef>
              <a:buClr>
                <a:schemeClr val="tx1"/>
              </a:buClr>
              <a:buFont typeface="Arial"/>
              <a:buChar char="•"/>
              <a:defRPr sz="2000" b="0">
                <a:solidFill>
                  <a:schemeClr val="accent2"/>
                </a:solidFill>
              </a:defRPr>
            </a:lvl1pPr>
            <a:lvl2pPr marL="557150" indent="-214289"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defRPr sz="1500">
                <a:solidFill>
                  <a:schemeClr val="accent2"/>
                </a:solidFill>
              </a:defRPr>
            </a:lvl3pPr>
            <a:lvl4pPr marL="1200013" indent="-171432"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3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1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</p:spPr>
        <p:txBody>
          <a:bodyPr lIns="68676" tIns="34337" rIns="68676" bIns="34337"/>
          <a:lstStyle>
            <a:lvl1pPr marL="0" indent="0">
              <a:lnSpc>
                <a:spcPct val="95000"/>
              </a:lnSpc>
              <a:spcBef>
                <a:spcPts val="250"/>
              </a:spcBef>
              <a:buNone/>
              <a:defRPr sz="2000" cap="none" spc="-38" baseline="0">
                <a:solidFill>
                  <a:schemeClr val="accent2"/>
                </a:solidFill>
              </a:defRPr>
            </a:lvl1pPr>
            <a:lvl2pPr marL="342863" indent="0">
              <a:buNone/>
              <a:defRPr sz="2100">
                <a:solidFill>
                  <a:schemeClr val="tx1"/>
                </a:solidFill>
              </a:defRPr>
            </a:lvl2pPr>
            <a:lvl3pPr marL="685723" indent="0">
              <a:buNone/>
              <a:defRPr sz="1500">
                <a:solidFill>
                  <a:schemeClr val="tx1"/>
                </a:solidFill>
              </a:defRPr>
            </a:lvl3pPr>
            <a:lvl4pPr marL="1028582" indent="0">
              <a:buNone/>
              <a:defRPr sz="1400">
                <a:solidFill>
                  <a:schemeClr val="tx1"/>
                </a:solidFill>
              </a:defRPr>
            </a:lvl4pPr>
            <a:lvl5pPr marL="1371443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25" name="Picture 24" descr="juniper_rgb_black_sm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" t="8796" r="6172" b="11574"/>
          <a:stretch/>
        </p:blipFill>
        <p:spPr>
          <a:xfrm>
            <a:off x="8017934" y="4929329"/>
            <a:ext cx="537633" cy="16366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2017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</p:spPr>
        <p:txBody>
          <a:bodyPr wrap="none" lIns="57139" tIns="0" rIns="57139" bIns="0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marL="0" marR="0" indent="0" algn="l" defTabSz="342863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JUNIPER NETWORKS CONFIDENTIAL – NEED</a:t>
            </a:r>
            <a:r>
              <a:rPr lang="en-US" sz="700" b="1" i="0" kern="1200" baseline="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 TO KNOW</a:t>
            </a:r>
            <a:endParaRPr lang="en-US" sz="700" b="1" i="0" kern="1200" dirty="0">
              <a:solidFill>
                <a:schemeClr val="bg1">
                  <a:lumMod val="75000"/>
                  <a:alpha val="50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683776" y="4902672"/>
            <a:ext cx="1681871" cy="203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8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2017 Global Technology Summit</a:t>
            </a:r>
          </a:p>
        </p:txBody>
      </p:sp>
    </p:spTree>
    <p:extLst>
      <p:ext uri="{BB962C8B-B14F-4D97-AF65-F5344CB8AC3E}">
        <p14:creationId xmlns:p14="http://schemas.microsoft.com/office/powerpoint/2010/main" val="88816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fidential_Need to Know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0529" y="1714502"/>
            <a:ext cx="8229601" cy="2962423"/>
          </a:xfrm>
          <a:prstGeom prst="rect">
            <a:avLst/>
          </a:prstGeom>
        </p:spPr>
        <p:txBody>
          <a:bodyPr lIns="57139" tIns="28571" rIns="57139" bIns="28571"/>
          <a:lstStyle>
            <a:lvl1pPr marL="285736" indent="-285736">
              <a:lnSpc>
                <a:spcPct val="95000"/>
              </a:lnSpc>
              <a:spcBef>
                <a:spcPts val="563"/>
              </a:spcBef>
              <a:buClr>
                <a:schemeClr val="tx1"/>
              </a:buClr>
              <a:buFont typeface="Arial"/>
              <a:buChar char="•"/>
              <a:defRPr sz="2000" b="0">
                <a:solidFill>
                  <a:schemeClr val="accent2"/>
                </a:solidFill>
              </a:defRPr>
            </a:lvl1pPr>
            <a:lvl2pPr marL="557150" indent="-214289"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defRPr sz="1500">
                <a:solidFill>
                  <a:schemeClr val="accent2"/>
                </a:solidFill>
              </a:defRPr>
            </a:lvl3pPr>
            <a:lvl4pPr marL="1200013" indent="-171432"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3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</p:spPr>
        <p:txBody>
          <a:bodyPr wrap="none" lIns="57139" tIns="0" rIns="57139" bIns="0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marL="0" marR="0" indent="0" algn="l" defTabSz="342863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dirty="0">
                <a:solidFill>
                  <a:schemeClr val="accent3">
                    <a:lumMod val="40000"/>
                    <a:lumOff val="60000"/>
                    <a:alpha val="50000"/>
                  </a:schemeClr>
                </a:solidFill>
                <a:latin typeface="Arial"/>
                <a:cs typeface="Arial"/>
              </a:rPr>
              <a:t>JUNIPER NETWORKS CONFIDENTIAL </a:t>
            </a:r>
            <a:r>
              <a:rPr lang="en-US" sz="700" b="1" dirty="0">
                <a:solidFill>
                  <a:schemeClr val="accent3">
                    <a:lumMod val="60000"/>
                    <a:lumOff val="40000"/>
                    <a:alpha val="50000"/>
                  </a:schemeClr>
                </a:solidFill>
                <a:latin typeface="Arial"/>
                <a:cs typeface="Arial"/>
              </a:rPr>
              <a:t>– </a:t>
            </a:r>
            <a:r>
              <a:rPr lang="en-US" sz="700" b="1" dirty="0">
                <a:solidFill>
                  <a:schemeClr val="accent3">
                    <a:lumMod val="40000"/>
                    <a:lumOff val="60000"/>
                    <a:alpha val="50000"/>
                  </a:schemeClr>
                </a:solidFill>
                <a:latin typeface="Arial"/>
                <a:cs typeface="Arial"/>
              </a:rPr>
              <a:t>NEED TO KNOW</a:t>
            </a:r>
            <a:endParaRPr lang="en-US" sz="500" b="0" dirty="0">
              <a:solidFill>
                <a:schemeClr val="accent3">
                  <a:lumMod val="40000"/>
                  <a:lumOff val="60000"/>
                  <a:alpha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3" name="Picture 22" descr="juniper_rgb_black_sm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" t="8796" r="6172" b="11574"/>
          <a:stretch/>
        </p:blipFill>
        <p:spPr>
          <a:xfrm>
            <a:off x="8017934" y="4929329"/>
            <a:ext cx="537633" cy="16366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2017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13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a_Confidential_Need to Know_Tit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chemeClr val="bg1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8920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8" name="Picture 7" descr="juniper_w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485" y="4942529"/>
            <a:ext cx="511941" cy="140008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2017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</p:spPr>
        <p:txBody>
          <a:bodyPr wrap="none" lIns="57139" tIns="0" rIns="57139" bIns="0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marL="0" marR="0" indent="0" algn="l" defTabSz="342863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JUNIPER NETWORKS CONFIDENTIAL – NEED TO KNOW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683776" y="4902672"/>
            <a:ext cx="1681871" cy="203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8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2017 Global Technology Summit</a:t>
            </a:r>
          </a:p>
        </p:txBody>
      </p:sp>
    </p:spTree>
    <p:extLst>
      <p:ext uri="{BB962C8B-B14F-4D97-AF65-F5344CB8AC3E}">
        <p14:creationId xmlns:p14="http://schemas.microsoft.com/office/powerpoint/2010/main" val="256856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a_Confidential_Need to Know_Title_Subhead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rgbClr val="FFFFFF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</p:spPr>
        <p:txBody>
          <a:bodyPr lIns="68676" tIns="34337" rIns="68676" bIns="34337"/>
          <a:lstStyle>
            <a:lvl1pPr marL="0" indent="0">
              <a:lnSpc>
                <a:spcPct val="95000"/>
              </a:lnSpc>
              <a:spcBef>
                <a:spcPts val="250"/>
              </a:spcBef>
              <a:buNone/>
              <a:defRPr sz="2000" cap="none" spc="-38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342863" indent="0">
              <a:buNone/>
              <a:defRPr sz="2100">
                <a:solidFill>
                  <a:schemeClr val="tx1"/>
                </a:solidFill>
              </a:defRPr>
            </a:lvl2pPr>
            <a:lvl3pPr marL="685723" indent="0">
              <a:buNone/>
              <a:defRPr sz="1500">
                <a:solidFill>
                  <a:schemeClr val="tx1"/>
                </a:solidFill>
              </a:defRPr>
            </a:lvl3pPr>
            <a:lvl4pPr marL="1028582" indent="0">
              <a:buNone/>
              <a:defRPr sz="1400">
                <a:solidFill>
                  <a:schemeClr val="tx1"/>
                </a:solidFill>
              </a:defRPr>
            </a:lvl4pPr>
            <a:lvl5pPr marL="1371443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8920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13" name="Picture 12" descr="juniper_w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485" y="4942529"/>
            <a:ext cx="511941" cy="140008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2017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</p:spPr>
        <p:txBody>
          <a:bodyPr wrap="none" lIns="57139" tIns="0" rIns="57139" bIns="0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marL="0" marR="0" indent="0" algn="l" defTabSz="342863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JUNIPER NETWORKS CONFIDENTIAL – NEED TO KNOW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683776" y="4902672"/>
            <a:ext cx="1681871" cy="203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8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2017 Global Technology Summit</a:t>
            </a:r>
          </a:p>
        </p:txBody>
      </p:sp>
    </p:spTree>
    <p:extLst>
      <p:ext uri="{BB962C8B-B14F-4D97-AF65-F5344CB8AC3E}">
        <p14:creationId xmlns:p14="http://schemas.microsoft.com/office/powerpoint/2010/main" val="284318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a_Confidential_Need to Know_Title and Conten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chemeClr val="bg1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29" y="1282451"/>
            <a:ext cx="8229601" cy="3394473"/>
          </a:xfrm>
          <a:prstGeom prst="rect">
            <a:avLst/>
          </a:prstGeom>
        </p:spPr>
        <p:txBody>
          <a:bodyPr lIns="57139" tIns="28571" rIns="57139" bIns="28571"/>
          <a:lstStyle>
            <a:lvl1pPr marL="285736" indent="-285736">
              <a:lnSpc>
                <a:spcPct val="95000"/>
              </a:lnSpc>
              <a:spcBef>
                <a:spcPts val="563"/>
              </a:spcBef>
              <a:buClr>
                <a:schemeClr val="accent1">
                  <a:lumMod val="40000"/>
                  <a:lumOff val="60000"/>
                </a:schemeClr>
              </a:buClr>
              <a:buFont typeface="Arial"/>
              <a:buChar char="•"/>
              <a:defRPr sz="2000" b="0">
                <a:solidFill>
                  <a:schemeClr val="bg1"/>
                </a:solidFill>
              </a:defRPr>
            </a:lvl1pPr>
            <a:lvl2pPr marL="557150" indent="-214289">
              <a:lnSpc>
                <a:spcPct val="95000"/>
              </a:lnSpc>
              <a:spcBef>
                <a:spcPts val="250"/>
              </a:spcBef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>
              <a:lnSpc>
                <a:spcPct val="95000"/>
              </a:lnSpc>
              <a:spcBef>
                <a:spcPts val="250"/>
              </a:spcBef>
              <a:buClr>
                <a:schemeClr val="accent1">
                  <a:lumMod val="40000"/>
                  <a:lumOff val="60000"/>
                </a:schemeClr>
              </a:buClr>
              <a:defRPr sz="1500">
                <a:solidFill>
                  <a:schemeClr val="bg1"/>
                </a:solidFill>
              </a:defRPr>
            </a:lvl3pPr>
            <a:lvl4pPr marL="1200013" indent="-171432">
              <a:lnSpc>
                <a:spcPct val="95000"/>
              </a:lnSpc>
              <a:spcBef>
                <a:spcPts val="250"/>
              </a:spcBef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  <a:defRPr sz="1300">
                <a:solidFill>
                  <a:schemeClr val="bg1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8920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14" name="Picture 13" descr="juniper_w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485" y="4942529"/>
            <a:ext cx="511941" cy="140008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2017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</p:spPr>
        <p:txBody>
          <a:bodyPr wrap="none" lIns="57139" tIns="0" rIns="57139" bIns="0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marL="0" marR="0" indent="0" algn="l" defTabSz="342863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JUNIPER NETWORKS CONFIDENTIAL – NEED TO KNOW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683776" y="4902672"/>
            <a:ext cx="1681871" cy="203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8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2017 Global Technology Summit</a:t>
            </a:r>
          </a:p>
        </p:txBody>
      </p:sp>
    </p:spTree>
    <p:extLst>
      <p:ext uri="{BB962C8B-B14F-4D97-AF65-F5344CB8AC3E}">
        <p14:creationId xmlns:p14="http://schemas.microsoft.com/office/powerpoint/2010/main" val="413418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a_Confidential_Need to Know_Title_Subhead_Conten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rgbClr val="FFFFFF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29" y="1714502"/>
            <a:ext cx="8229601" cy="2962423"/>
          </a:xfrm>
          <a:prstGeom prst="rect">
            <a:avLst/>
          </a:prstGeom>
        </p:spPr>
        <p:txBody>
          <a:bodyPr lIns="57139" tIns="28571" rIns="57139" bIns="28571"/>
          <a:lstStyle>
            <a:lvl1pPr marL="285736" indent="-285736">
              <a:lnSpc>
                <a:spcPct val="95000"/>
              </a:lnSpc>
              <a:spcBef>
                <a:spcPts val="563"/>
              </a:spcBef>
              <a:buClr>
                <a:schemeClr val="accent1">
                  <a:lumMod val="40000"/>
                  <a:lumOff val="60000"/>
                </a:schemeClr>
              </a:buClr>
              <a:buFont typeface="Arial"/>
              <a:buChar char="•"/>
              <a:defRPr sz="2000" b="0">
                <a:solidFill>
                  <a:srgbClr val="FFFFFF"/>
                </a:solidFill>
              </a:defRPr>
            </a:lvl1pPr>
            <a:lvl2pPr marL="557150" indent="-214289">
              <a:lnSpc>
                <a:spcPct val="95000"/>
              </a:lnSpc>
              <a:spcBef>
                <a:spcPts val="250"/>
              </a:spcBef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  <a:defRPr sz="1800">
                <a:solidFill>
                  <a:srgbClr val="FFFFFF"/>
                </a:solidFill>
              </a:defRPr>
            </a:lvl2pPr>
            <a:lvl3pPr>
              <a:lnSpc>
                <a:spcPct val="95000"/>
              </a:lnSpc>
              <a:spcBef>
                <a:spcPts val="250"/>
              </a:spcBef>
              <a:buClr>
                <a:schemeClr val="accent1">
                  <a:lumMod val="40000"/>
                  <a:lumOff val="60000"/>
                </a:schemeClr>
              </a:buClr>
              <a:defRPr sz="1500">
                <a:solidFill>
                  <a:srgbClr val="FFFFFF"/>
                </a:solidFill>
              </a:defRPr>
            </a:lvl3pPr>
            <a:lvl4pPr marL="1200013" indent="-171432">
              <a:lnSpc>
                <a:spcPct val="95000"/>
              </a:lnSpc>
              <a:spcBef>
                <a:spcPts val="250"/>
              </a:spcBef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  <a:defRPr sz="1300">
                <a:solidFill>
                  <a:srgbClr val="FFFFFF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</p:spPr>
        <p:txBody>
          <a:bodyPr lIns="68676" tIns="34337" rIns="68676" bIns="34337"/>
          <a:lstStyle>
            <a:lvl1pPr marL="0" indent="0">
              <a:lnSpc>
                <a:spcPct val="95000"/>
              </a:lnSpc>
              <a:spcBef>
                <a:spcPts val="250"/>
              </a:spcBef>
              <a:buNone/>
              <a:defRPr sz="2000" cap="none" spc="-38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342863" indent="0">
              <a:buNone/>
              <a:defRPr sz="2100">
                <a:solidFill>
                  <a:schemeClr val="tx1"/>
                </a:solidFill>
              </a:defRPr>
            </a:lvl2pPr>
            <a:lvl3pPr marL="685723" indent="0">
              <a:buNone/>
              <a:defRPr sz="1500">
                <a:solidFill>
                  <a:schemeClr val="tx1"/>
                </a:solidFill>
              </a:defRPr>
            </a:lvl3pPr>
            <a:lvl4pPr marL="1028582" indent="0">
              <a:buNone/>
              <a:defRPr sz="1400">
                <a:solidFill>
                  <a:schemeClr val="tx1"/>
                </a:solidFill>
              </a:defRPr>
            </a:lvl4pPr>
            <a:lvl5pPr marL="1371443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8920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14" name="Picture 13" descr="juniper_w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485" y="4942529"/>
            <a:ext cx="511941" cy="140008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2017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</p:spPr>
        <p:txBody>
          <a:bodyPr wrap="none" lIns="57139" tIns="0" rIns="57139" bIns="0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marL="0" marR="0" indent="0" algn="l" defTabSz="342863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JUNIPER NETWORKS CONFIDENTIAL – NEED TO KNOW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3683776" y="4902672"/>
            <a:ext cx="1681871" cy="203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8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2017 Global Technology Summit</a:t>
            </a:r>
          </a:p>
        </p:txBody>
      </p:sp>
    </p:spTree>
    <p:extLst>
      <p:ext uri="{BB962C8B-B14F-4D97-AF65-F5344CB8AC3E}">
        <p14:creationId xmlns:p14="http://schemas.microsoft.com/office/powerpoint/2010/main" val="122741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b_Confidential_Need to Know_Title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chemeClr val="bg1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8920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8" name="Picture 7" descr="juniper_w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485" y="4942529"/>
            <a:ext cx="511941" cy="140008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2017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</p:spPr>
        <p:txBody>
          <a:bodyPr wrap="none" lIns="57139" tIns="0" rIns="57139" bIns="0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marL="0" marR="0" indent="0" algn="l" defTabSz="342863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JUNIPER NETWORKS CONFIDENTIAL – NEED TO KNOW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683776" y="4902672"/>
            <a:ext cx="1681871" cy="203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8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2017 Global Technology Summit</a:t>
            </a:r>
          </a:p>
        </p:txBody>
      </p:sp>
    </p:spTree>
    <p:extLst>
      <p:ext uri="{BB962C8B-B14F-4D97-AF65-F5344CB8AC3E}">
        <p14:creationId xmlns:p14="http://schemas.microsoft.com/office/powerpoint/2010/main" val="399414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_Sub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29" y="1282451"/>
            <a:ext cx="8229601" cy="3394473"/>
          </a:xfrm>
          <a:prstGeom prst="rect">
            <a:avLst/>
          </a:prstGeom>
        </p:spPr>
        <p:txBody>
          <a:bodyPr lIns="57139" tIns="28571" rIns="57139" bIns="28571"/>
          <a:lstStyle>
            <a:lvl1pPr marL="285736" indent="-285736">
              <a:lnSpc>
                <a:spcPct val="95000"/>
              </a:lnSpc>
              <a:spcBef>
                <a:spcPts val="563"/>
              </a:spcBef>
              <a:buClr>
                <a:schemeClr val="tx1"/>
              </a:buClr>
              <a:buFont typeface="Arial"/>
              <a:buChar char="•"/>
              <a:defRPr sz="2000" b="0">
                <a:solidFill>
                  <a:schemeClr val="accent2"/>
                </a:solidFill>
              </a:defRPr>
            </a:lvl1pPr>
            <a:lvl2pPr marL="557150" indent="-214289"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defRPr sz="1500">
                <a:solidFill>
                  <a:schemeClr val="accent2"/>
                </a:solidFill>
              </a:defRPr>
            </a:lvl3pPr>
            <a:lvl4pPr marL="1200013" indent="-171432"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3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19" name="Picture 18" descr="juniper_rgb_black_sm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" t="8796" r="6172" b="11574"/>
          <a:stretch/>
        </p:blipFill>
        <p:spPr>
          <a:xfrm>
            <a:off x="8017934" y="4929329"/>
            <a:ext cx="537633" cy="16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0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b_Confidential_Need to Know_Title_Subhead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chemeClr val="bg1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</p:spPr>
        <p:txBody>
          <a:bodyPr lIns="68676" tIns="34337" rIns="68676" bIns="34337"/>
          <a:lstStyle>
            <a:lvl1pPr marL="0" indent="0">
              <a:lnSpc>
                <a:spcPct val="95000"/>
              </a:lnSpc>
              <a:spcBef>
                <a:spcPts val="250"/>
              </a:spcBef>
              <a:buNone/>
              <a:defRPr sz="2000" cap="none" spc="-38" baseline="0">
                <a:solidFill>
                  <a:srgbClr val="8BD6F7"/>
                </a:solidFill>
              </a:defRPr>
            </a:lvl1pPr>
            <a:lvl2pPr marL="342863" indent="0">
              <a:buNone/>
              <a:defRPr sz="2100">
                <a:solidFill>
                  <a:schemeClr val="tx1"/>
                </a:solidFill>
              </a:defRPr>
            </a:lvl2pPr>
            <a:lvl3pPr marL="685723" indent="0">
              <a:buNone/>
              <a:defRPr sz="1500">
                <a:solidFill>
                  <a:schemeClr val="tx1"/>
                </a:solidFill>
              </a:defRPr>
            </a:lvl3pPr>
            <a:lvl4pPr marL="1028582" indent="0">
              <a:buNone/>
              <a:defRPr sz="1400">
                <a:solidFill>
                  <a:schemeClr val="tx1"/>
                </a:solidFill>
              </a:defRPr>
            </a:lvl4pPr>
            <a:lvl5pPr marL="1371443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8920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18" name="Picture 17" descr="juniper_w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485" y="4942529"/>
            <a:ext cx="511941" cy="140008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2017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</p:spPr>
        <p:txBody>
          <a:bodyPr wrap="none" lIns="57139" tIns="0" rIns="57139" bIns="0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marL="0" marR="0" indent="0" algn="l" defTabSz="342863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JUNIPER NETWORKS CONFIDENTIAL – NEED TO KNOW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683776" y="4902672"/>
            <a:ext cx="1681871" cy="203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8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2017 Global Technology Summit</a:t>
            </a:r>
          </a:p>
        </p:txBody>
      </p:sp>
    </p:spTree>
    <p:extLst>
      <p:ext uri="{BB962C8B-B14F-4D97-AF65-F5344CB8AC3E}">
        <p14:creationId xmlns:p14="http://schemas.microsoft.com/office/powerpoint/2010/main" val="61403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b_Confidential_Need to Know_Title_Subhead_Content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rgbClr val="FFFFFF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29" y="1282451"/>
            <a:ext cx="8229601" cy="3394473"/>
          </a:xfrm>
          <a:prstGeom prst="rect">
            <a:avLst/>
          </a:prstGeom>
        </p:spPr>
        <p:txBody>
          <a:bodyPr lIns="57139" tIns="28571" rIns="57139" bIns="28571"/>
          <a:lstStyle>
            <a:lvl1pPr marL="285736" indent="-285736">
              <a:lnSpc>
                <a:spcPct val="95000"/>
              </a:lnSpc>
              <a:spcBef>
                <a:spcPts val="563"/>
              </a:spcBef>
              <a:buClr>
                <a:schemeClr val="accent1">
                  <a:lumMod val="60000"/>
                  <a:lumOff val="40000"/>
                </a:schemeClr>
              </a:buClr>
              <a:buFont typeface="Arial"/>
              <a:buChar char="•"/>
              <a:defRPr sz="2000" b="0">
                <a:solidFill>
                  <a:srgbClr val="FFFFFF"/>
                </a:solidFill>
              </a:defRPr>
            </a:lvl1pPr>
            <a:lvl2pPr marL="557150" indent="-214289">
              <a:lnSpc>
                <a:spcPct val="95000"/>
              </a:lnSpc>
              <a:spcBef>
                <a:spcPts val="25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>
                <a:solidFill>
                  <a:srgbClr val="FFFFFF"/>
                </a:solidFill>
              </a:defRPr>
            </a:lvl2pPr>
            <a:lvl3pPr>
              <a:lnSpc>
                <a:spcPct val="95000"/>
              </a:lnSpc>
              <a:spcBef>
                <a:spcPts val="250"/>
              </a:spcBef>
              <a:buClr>
                <a:schemeClr val="accent1">
                  <a:lumMod val="60000"/>
                  <a:lumOff val="40000"/>
                </a:schemeClr>
              </a:buClr>
              <a:defRPr sz="1500">
                <a:solidFill>
                  <a:srgbClr val="FFFFFF"/>
                </a:solidFill>
              </a:defRPr>
            </a:lvl3pPr>
            <a:lvl4pPr marL="1200013" indent="-171432">
              <a:lnSpc>
                <a:spcPct val="95000"/>
              </a:lnSpc>
              <a:spcBef>
                <a:spcPts val="25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300">
                <a:solidFill>
                  <a:srgbClr val="FFFFFF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8920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18" name="Picture 17" descr="juniper_w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485" y="4942529"/>
            <a:ext cx="511941" cy="140008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2017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</p:spPr>
        <p:txBody>
          <a:bodyPr wrap="none" lIns="57139" tIns="0" rIns="57139" bIns="0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marL="0" marR="0" indent="0" algn="l" defTabSz="342863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JUNIPER NETWORKS CONFIDENTIAL – NEED TO KNOW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683776" y="4902672"/>
            <a:ext cx="1681871" cy="203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8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2017 Global Technology Summit</a:t>
            </a:r>
          </a:p>
        </p:txBody>
      </p:sp>
    </p:spTree>
    <p:extLst>
      <p:ext uri="{BB962C8B-B14F-4D97-AF65-F5344CB8AC3E}">
        <p14:creationId xmlns:p14="http://schemas.microsoft.com/office/powerpoint/2010/main" val="82371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b_Confidential_Need to Know_Title and Content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rgbClr val="FFFFFF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29" y="1714502"/>
            <a:ext cx="8229601" cy="2962423"/>
          </a:xfrm>
          <a:prstGeom prst="rect">
            <a:avLst/>
          </a:prstGeom>
        </p:spPr>
        <p:txBody>
          <a:bodyPr lIns="57139" tIns="28571" rIns="57139" bIns="28571"/>
          <a:lstStyle>
            <a:lvl1pPr marL="285736" indent="-285736">
              <a:lnSpc>
                <a:spcPct val="95000"/>
              </a:lnSpc>
              <a:spcBef>
                <a:spcPts val="563"/>
              </a:spcBef>
              <a:buClr>
                <a:schemeClr val="accent1">
                  <a:lumMod val="60000"/>
                  <a:lumOff val="40000"/>
                </a:schemeClr>
              </a:buClr>
              <a:buFont typeface="Arial"/>
              <a:buChar char="•"/>
              <a:defRPr sz="2000" b="0">
                <a:solidFill>
                  <a:srgbClr val="FFFFFF"/>
                </a:solidFill>
              </a:defRPr>
            </a:lvl1pPr>
            <a:lvl2pPr marL="557150" indent="-214289">
              <a:lnSpc>
                <a:spcPct val="95000"/>
              </a:lnSpc>
              <a:spcBef>
                <a:spcPts val="25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>
                <a:solidFill>
                  <a:srgbClr val="FFFFFF"/>
                </a:solidFill>
              </a:defRPr>
            </a:lvl2pPr>
            <a:lvl3pPr>
              <a:lnSpc>
                <a:spcPct val="95000"/>
              </a:lnSpc>
              <a:spcBef>
                <a:spcPts val="250"/>
              </a:spcBef>
              <a:buClr>
                <a:schemeClr val="accent1">
                  <a:lumMod val="60000"/>
                  <a:lumOff val="40000"/>
                </a:schemeClr>
              </a:buClr>
              <a:defRPr sz="1500">
                <a:solidFill>
                  <a:srgbClr val="FFFFFF"/>
                </a:solidFill>
              </a:defRPr>
            </a:lvl3pPr>
            <a:lvl4pPr marL="1200013" indent="-171432">
              <a:lnSpc>
                <a:spcPct val="95000"/>
              </a:lnSpc>
              <a:spcBef>
                <a:spcPts val="25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300">
                <a:solidFill>
                  <a:srgbClr val="FFFFFF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</p:spPr>
        <p:txBody>
          <a:bodyPr lIns="68676" tIns="34337" rIns="68676" bIns="34337"/>
          <a:lstStyle>
            <a:lvl1pPr marL="0" indent="0">
              <a:lnSpc>
                <a:spcPct val="95000"/>
              </a:lnSpc>
              <a:spcBef>
                <a:spcPts val="250"/>
              </a:spcBef>
              <a:buNone/>
              <a:defRPr sz="2000" cap="none" spc="-38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863" indent="0">
              <a:buNone/>
              <a:defRPr sz="2100">
                <a:solidFill>
                  <a:schemeClr val="tx1"/>
                </a:solidFill>
              </a:defRPr>
            </a:lvl2pPr>
            <a:lvl3pPr marL="685723" indent="0">
              <a:buNone/>
              <a:defRPr sz="1500">
                <a:solidFill>
                  <a:schemeClr val="tx1"/>
                </a:solidFill>
              </a:defRPr>
            </a:lvl3pPr>
            <a:lvl4pPr marL="1028582" indent="0">
              <a:buNone/>
              <a:defRPr sz="1400">
                <a:solidFill>
                  <a:schemeClr val="tx1"/>
                </a:solidFill>
              </a:defRPr>
            </a:lvl4pPr>
            <a:lvl5pPr marL="1371443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8920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19" name="Picture 18" descr="juniper_w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485" y="4942529"/>
            <a:ext cx="511941" cy="140008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2017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</p:spPr>
        <p:txBody>
          <a:bodyPr wrap="none" lIns="57139" tIns="0" rIns="57139" bIns="0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marL="0" marR="0" indent="0" algn="l" defTabSz="342863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JUNIPER NETWORKS CONFIDENTIAL – NEED TO KNOW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683776" y="4902672"/>
            <a:ext cx="1681871" cy="203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8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2017 Global Technology Summit</a:t>
            </a:r>
          </a:p>
        </p:txBody>
      </p:sp>
    </p:spTree>
    <p:extLst>
      <p:ext uri="{BB962C8B-B14F-4D97-AF65-F5344CB8AC3E}">
        <p14:creationId xmlns:p14="http://schemas.microsoft.com/office/powerpoint/2010/main" val="424099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idential_Restriced_Access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22" name="Picture 21" descr="juniper_rgb_black_sm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" t="8796" r="6172" b="11574"/>
          <a:stretch/>
        </p:blipFill>
        <p:spPr>
          <a:xfrm>
            <a:off x="8017934" y="4929329"/>
            <a:ext cx="537633" cy="163669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2017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</p:spPr>
        <p:txBody>
          <a:bodyPr wrap="none" lIns="57139" tIns="0" rIns="57139" bIns="0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marL="0" marR="0" indent="0" algn="l" defTabSz="342863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JUNIPER NETWORKS CONFIDENTIAL – </a:t>
            </a:r>
            <a:r>
              <a:rPr lang="en-US" sz="700" b="1" i="0" kern="1200" dirty="0">
                <a:solidFill>
                  <a:srgbClr val="FF6462">
                    <a:alpha val="50000"/>
                  </a:srgbClr>
                </a:solidFill>
                <a:latin typeface="Arial"/>
                <a:ea typeface="+mn-ea"/>
                <a:cs typeface="Arial"/>
              </a:rPr>
              <a:t>RESTRICTED ACCESS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683776" y="4902672"/>
            <a:ext cx="1681871" cy="203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8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2017 Global Technology Summit</a:t>
            </a:r>
          </a:p>
        </p:txBody>
      </p:sp>
    </p:spTree>
    <p:extLst>
      <p:ext uri="{BB962C8B-B14F-4D97-AF65-F5344CB8AC3E}">
        <p14:creationId xmlns:p14="http://schemas.microsoft.com/office/powerpoint/2010/main" val="22030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fidential_Restriced_Access_Title_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11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</p:spPr>
        <p:txBody>
          <a:bodyPr lIns="68676" tIns="34337" rIns="68676" bIns="34337"/>
          <a:lstStyle>
            <a:lvl1pPr marL="0" indent="0">
              <a:lnSpc>
                <a:spcPct val="95000"/>
              </a:lnSpc>
              <a:spcBef>
                <a:spcPts val="250"/>
              </a:spcBef>
              <a:buNone/>
              <a:defRPr sz="2000" cap="none" spc="-38" baseline="0">
                <a:solidFill>
                  <a:schemeClr val="accent2"/>
                </a:solidFill>
              </a:defRPr>
            </a:lvl1pPr>
            <a:lvl2pPr marL="342863" indent="0">
              <a:buNone/>
              <a:defRPr sz="2100">
                <a:solidFill>
                  <a:schemeClr val="tx1"/>
                </a:solidFill>
              </a:defRPr>
            </a:lvl2pPr>
            <a:lvl3pPr marL="685723" indent="0">
              <a:buNone/>
              <a:defRPr sz="1500">
                <a:solidFill>
                  <a:schemeClr val="tx1"/>
                </a:solidFill>
              </a:defRPr>
            </a:lvl3pPr>
            <a:lvl4pPr marL="1028582" indent="0">
              <a:buNone/>
              <a:defRPr sz="1400">
                <a:solidFill>
                  <a:schemeClr val="tx1"/>
                </a:solidFill>
              </a:defRPr>
            </a:lvl4pPr>
            <a:lvl5pPr marL="1371443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23" name="Picture 22" descr="juniper_rgb_black_sm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" t="8796" r="6172" b="11574"/>
          <a:stretch/>
        </p:blipFill>
        <p:spPr>
          <a:xfrm>
            <a:off x="8017934" y="4929329"/>
            <a:ext cx="537633" cy="16366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2017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</p:spPr>
        <p:txBody>
          <a:bodyPr wrap="none" lIns="57139" tIns="0" rIns="57139" bIns="0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marL="0" marR="0" indent="0" algn="l" defTabSz="342863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JUNIPER NETWORKS CONFIDENTIAL – </a:t>
            </a:r>
            <a:r>
              <a:rPr lang="en-US" sz="700" b="1" i="0" kern="1200" dirty="0">
                <a:solidFill>
                  <a:srgbClr val="FF6462">
                    <a:alpha val="50000"/>
                  </a:srgbClr>
                </a:solidFill>
                <a:latin typeface="Arial"/>
                <a:ea typeface="+mn-ea"/>
                <a:cs typeface="Arial"/>
              </a:rPr>
              <a:t>RESTRICTED ACCESS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3683776" y="4902672"/>
            <a:ext cx="1681871" cy="203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8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2017 Global Technology Summit</a:t>
            </a:r>
          </a:p>
        </p:txBody>
      </p:sp>
    </p:spTree>
    <p:extLst>
      <p:ext uri="{BB962C8B-B14F-4D97-AF65-F5344CB8AC3E}">
        <p14:creationId xmlns:p14="http://schemas.microsoft.com/office/powerpoint/2010/main" val="244448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fidential_Restriced_Access_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0529" y="1714502"/>
            <a:ext cx="8229601" cy="2962423"/>
          </a:xfrm>
          <a:prstGeom prst="rect">
            <a:avLst/>
          </a:prstGeom>
        </p:spPr>
        <p:txBody>
          <a:bodyPr lIns="57139" tIns="28571" rIns="57139" bIns="28571"/>
          <a:lstStyle>
            <a:lvl1pPr marL="285736" indent="-285736">
              <a:lnSpc>
                <a:spcPct val="95000"/>
              </a:lnSpc>
              <a:spcBef>
                <a:spcPts val="563"/>
              </a:spcBef>
              <a:buClr>
                <a:schemeClr val="tx1"/>
              </a:buClr>
              <a:buFont typeface="Arial"/>
              <a:buChar char="•"/>
              <a:defRPr sz="2000" b="0">
                <a:solidFill>
                  <a:schemeClr val="accent2"/>
                </a:solidFill>
              </a:defRPr>
            </a:lvl1pPr>
            <a:lvl2pPr marL="557150" indent="-214289"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defRPr sz="1500">
                <a:solidFill>
                  <a:schemeClr val="accent2"/>
                </a:solidFill>
              </a:defRPr>
            </a:lvl3pPr>
            <a:lvl4pPr marL="1200013" indent="-171432"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3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24" name="Picture 23" descr="juniper_rgb_black_sm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" t="8796" r="6172" b="11574"/>
          <a:stretch/>
        </p:blipFill>
        <p:spPr>
          <a:xfrm>
            <a:off x="8017934" y="4929329"/>
            <a:ext cx="537633" cy="16366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2017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</p:spPr>
        <p:txBody>
          <a:bodyPr wrap="none" lIns="57139" tIns="0" rIns="57139" bIns="0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marL="0" marR="0" indent="0" algn="l" defTabSz="342863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JUNIPER NETWORKS CONFIDENTIAL – </a:t>
            </a:r>
            <a:r>
              <a:rPr lang="en-US" sz="700" b="1" i="0" kern="1200" dirty="0">
                <a:solidFill>
                  <a:srgbClr val="FF6462">
                    <a:alpha val="50000"/>
                  </a:srgbClr>
                </a:solidFill>
                <a:latin typeface="Arial"/>
                <a:ea typeface="+mn-ea"/>
                <a:cs typeface="Arial"/>
              </a:rPr>
              <a:t>RESTRICTED ACCESS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683776" y="4902672"/>
            <a:ext cx="1681871" cy="203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8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2017 Global Technology Summit</a:t>
            </a:r>
          </a:p>
        </p:txBody>
      </p:sp>
    </p:spTree>
    <p:extLst>
      <p:ext uri="{BB962C8B-B14F-4D97-AF65-F5344CB8AC3E}">
        <p14:creationId xmlns:p14="http://schemas.microsoft.com/office/powerpoint/2010/main" val="257609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fidential_Restriced_Access_Title_Subhea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0529" y="1714502"/>
            <a:ext cx="8229601" cy="2962423"/>
          </a:xfrm>
          <a:prstGeom prst="rect">
            <a:avLst/>
          </a:prstGeom>
        </p:spPr>
        <p:txBody>
          <a:bodyPr lIns="57139" tIns="28571" rIns="57139" bIns="28571"/>
          <a:lstStyle>
            <a:lvl1pPr marL="285736" indent="-285736">
              <a:lnSpc>
                <a:spcPct val="95000"/>
              </a:lnSpc>
              <a:spcBef>
                <a:spcPts val="563"/>
              </a:spcBef>
              <a:buClr>
                <a:schemeClr val="tx1"/>
              </a:buClr>
              <a:buFont typeface="Arial"/>
              <a:buChar char="•"/>
              <a:defRPr sz="2000" b="0">
                <a:solidFill>
                  <a:schemeClr val="accent2"/>
                </a:solidFill>
              </a:defRPr>
            </a:lvl1pPr>
            <a:lvl2pPr marL="557150" indent="-214289"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defRPr sz="1500">
                <a:solidFill>
                  <a:schemeClr val="accent2"/>
                </a:solidFill>
              </a:defRPr>
            </a:lvl3pPr>
            <a:lvl4pPr marL="1200013" indent="-171432"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3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11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</p:spPr>
        <p:txBody>
          <a:bodyPr lIns="68676" tIns="34337" rIns="68676" bIns="34337"/>
          <a:lstStyle>
            <a:lvl1pPr marL="0" indent="0">
              <a:lnSpc>
                <a:spcPct val="95000"/>
              </a:lnSpc>
              <a:spcBef>
                <a:spcPts val="250"/>
              </a:spcBef>
              <a:buNone/>
              <a:defRPr sz="2000" cap="none" spc="-38" baseline="0">
                <a:solidFill>
                  <a:schemeClr val="accent2"/>
                </a:solidFill>
              </a:defRPr>
            </a:lvl1pPr>
            <a:lvl2pPr marL="342863" indent="0">
              <a:buNone/>
              <a:defRPr sz="2100">
                <a:solidFill>
                  <a:schemeClr val="tx1"/>
                </a:solidFill>
              </a:defRPr>
            </a:lvl2pPr>
            <a:lvl3pPr marL="685723" indent="0">
              <a:buNone/>
              <a:defRPr sz="1500">
                <a:solidFill>
                  <a:schemeClr val="tx1"/>
                </a:solidFill>
              </a:defRPr>
            </a:lvl3pPr>
            <a:lvl4pPr marL="1028582" indent="0">
              <a:buNone/>
              <a:defRPr sz="1400">
                <a:solidFill>
                  <a:schemeClr val="tx1"/>
                </a:solidFill>
              </a:defRPr>
            </a:lvl4pPr>
            <a:lvl5pPr marL="1371443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25" name="Picture 24" descr="juniper_rgb_black_sm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" t="8796" r="6172" b="11574"/>
          <a:stretch/>
        </p:blipFill>
        <p:spPr>
          <a:xfrm>
            <a:off x="8017934" y="4929329"/>
            <a:ext cx="537633" cy="16366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2017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</p:spPr>
        <p:txBody>
          <a:bodyPr wrap="none" lIns="57139" tIns="0" rIns="57139" bIns="0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marL="0" marR="0" indent="0" algn="l" defTabSz="342863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JUNIPER NETWORKS CONFIDENTIAL – </a:t>
            </a:r>
            <a:r>
              <a:rPr lang="en-US" sz="700" b="1" i="0" kern="1200" dirty="0">
                <a:solidFill>
                  <a:srgbClr val="FF6462">
                    <a:alpha val="50000"/>
                  </a:srgbClr>
                </a:solidFill>
                <a:latin typeface="Arial"/>
                <a:ea typeface="+mn-ea"/>
                <a:cs typeface="Arial"/>
              </a:rPr>
              <a:t>RESTRICTED ACCESS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683776" y="4902672"/>
            <a:ext cx="1681871" cy="203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8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2017 Global Technology Summit</a:t>
            </a:r>
          </a:p>
        </p:txBody>
      </p:sp>
    </p:spTree>
    <p:extLst>
      <p:ext uri="{BB962C8B-B14F-4D97-AF65-F5344CB8AC3E}">
        <p14:creationId xmlns:p14="http://schemas.microsoft.com/office/powerpoint/2010/main" val="233114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a_Confidential_Restriced_Access_Tit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chemeClr val="bg1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8920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8" name="Picture 7" descr="juniper_w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485" y="4942529"/>
            <a:ext cx="511941" cy="140008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2017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</p:spPr>
        <p:txBody>
          <a:bodyPr wrap="none" lIns="57139" tIns="0" rIns="57139" bIns="0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marL="0" marR="0" indent="0" algn="l" defTabSz="342863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JUNIPER NETWORKS CONFIDENTIAL – </a:t>
            </a:r>
            <a:r>
              <a:rPr lang="en-US" sz="700" b="1" i="0" kern="1200" dirty="0">
                <a:solidFill>
                  <a:srgbClr val="FF6462">
                    <a:alpha val="50000"/>
                  </a:srgbClr>
                </a:solidFill>
                <a:latin typeface="Arial"/>
                <a:ea typeface="+mn-ea"/>
                <a:cs typeface="Arial"/>
              </a:rPr>
              <a:t>RESTRICTED ACCESS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683776" y="4902672"/>
            <a:ext cx="1681871" cy="203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8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2017 Global Technology Summit</a:t>
            </a:r>
          </a:p>
        </p:txBody>
      </p:sp>
    </p:spTree>
    <p:extLst>
      <p:ext uri="{BB962C8B-B14F-4D97-AF65-F5344CB8AC3E}">
        <p14:creationId xmlns:p14="http://schemas.microsoft.com/office/powerpoint/2010/main" val="166199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a_Confidential_Restriced_Access_Title_Subhead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rgbClr val="FFFFFF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</p:spPr>
        <p:txBody>
          <a:bodyPr lIns="68676" tIns="34337" rIns="68676" bIns="34337"/>
          <a:lstStyle>
            <a:lvl1pPr marL="0" indent="0">
              <a:lnSpc>
                <a:spcPct val="95000"/>
              </a:lnSpc>
              <a:spcBef>
                <a:spcPts val="250"/>
              </a:spcBef>
              <a:buNone/>
              <a:defRPr sz="2000" cap="none" spc="-38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342863" indent="0">
              <a:buNone/>
              <a:defRPr sz="2100">
                <a:solidFill>
                  <a:schemeClr val="tx1"/>
                </a:solidFill>
              </a:defRPr>
            </a:lvl2pPr>
            <a:lvl3pPr marL="685723" indent="0">
              <a:buNone/>
              <a:defRPr sz="1500">
                <a:solidFill>
                  <a:schemeClr val="tx1"/>
                </a:solidFill>
              </a:defRPr>
            </a:lvl3pPr>
            <a:lvl4pPr marL="1028582" indent="0">
              <a:buNone/>
              <a:defRPr sz="1400">
                <a:solidFill>
                  <a:schemeClr val="tx1"/>
                </a:solidFill>
              </a:defRPr>
            </a:lvl4pPr>
            <a:lvl5pPr marL="1371443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8920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13" name="Picture 12" descr="juniper_w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485" y="4942529"/>
            <a:ext cx="511941" cy="140008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2017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</p:spPr>
        <p:txBody>
          <a:bodyPr wrap="none" lIns="57139" tIns="0" rIns="57139" bIns="0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marL="0" marR="0" indent="0" algn="l" defTabSz="342863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JUNIPER NETWORKS CONFIDENTIAL – </a:t>
            </a:r>
            <a:r>
              <a:rPr lang="en-US" sz="700" b="1" i="0" kern="1200" dirty="0">
                <a:solidFill>
                  <a:srgbClr val="FF6462">
                    <a:alpha val="50000"/>
                  </a:srgbClr>
                </a:solidFill>
                <a:latin typeface="Arial"/>
                <a:ea typeface="+mn-ea"/>
                <a:cs typeface="Arial"/>
              </a:rPr>
              <a:t>RESTRICTED ACCESS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683776" y="4902672"/>
            <a:ext cx="1681871" cy="203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8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2017 Global Technology Summit</a:t>
            </a:r>
          </a:p>
        </p:txBody>
      </p:sp>
    </p:spTree>
    <p:extLst>
      <p:ext uri="{BB962C8B-B14F-4D97-AF65-F5344CB8AC3E}">
        <p14:creationId xmlns:p14="http://schemas.microsoft.com/office/powerpoint/2010/main" val="257046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a_Confidential_Restriced_Access_Title_Conten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chemeClr val="bg1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29" y="1282451"/>
            <a:ext cx="8229601" cy="3394473"/>
          </a:xfrm>
          <a:prstGeom prst="rect">
            <a:avLst/>
          </a:prstGeom>
        </p:spPr>
        <p:txBody>
          <a:bodyPr lIns="57139" tIns="28571" rIns="57139" bIns="28571"/>
          <a:lstStyle>
            <a:lvl1pPr marL="285736" indent="-285736">
              <a:lnSpc>
                <a:spcPct val="95000"/>
              </a:lnSpc>
              <a:spcBef>
                <a:spcPts val="563"/>
              </a:spcBef>
              <a:buClr>
                <a:schemeClr val="accent1">
                  <a:lumMod val="40000"/>
                  <a:lumOff val="60000"/>
                </a:schemeClr>
              </a:buClr>
              <a:buFont typeface="Arial"/>
              <a:buChar char="•"/>
              <a:defRPr sz="2000" b="0">
                <a:solidFill>
                  <a:schemeClr val="bg1"/>
                </a:solidFill>
              </a:defRPr>
            </a:lvl1pPr>
            <a:lvl2pPr marL="557150" indent="-214289">
              <a:lnSpc>
                <a:spcPct val="95000"/>
              </a:lnSpc>
              <a:spcBef>
                <a:spcPts val="250"/>
              </a:spcBef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>
              <a:lnSpc>
                <a:spcPct val="95000"/>
              </a:lnSpc>
              <a:spcBef>
                <a:spcPts val="250"/>
              </a:spcBef>
              <a:buClr>
                <a:schemeClr val="accent1">
                  <a:lumMod val="40000"/>
                  <a:lumOff val="60000"/>
                </a:schemeClr>
              </a:buClr>
              <a:defRPr sz="1500">
                <a:solidFill>
                  <a:schemeClr val="bg1"/>
                </a:solidFill>
              </a:defRPr>
            </a:lvl3pPr>
            <a:lvl4pPr marL="1200013" indent="-171432">
              <a:lnSpc>
                <a:spcPct val="95000"/>
              </a:lnSpc>
              <a:spcBef>
                <a:spcPts val="250"/>
              </a:spcBef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  <a:defRPr sz="1300">
                <a:solidFill>
                  <a:schemeClr val="bg1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8920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14" name="Picture 13" descr="juniper_w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485" y="4942529"/>
            <a:ext cx="511941" cy="140008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2017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</p:spPr>
        <p:txBody>
          <a:bodyPr wrap="none" lIns="57139" tIns="0" rIns="57139" bIns="0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marL="0" marR="0" indent="0" algn="l" defTabSz="342863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JUNIPER NETWORKS CONFIDENTIAL – </a:t>
            </a:r>
            <a:r>
              <a:rPr lang="en-US" sz="700" b="1" i="0" kern="1200" dirty="0">
                <a:solidFill>
                  <a:srgbClr val="FF6462">
                    <a:alpha val="50000"/>
                  </a:srgbClr>
                </a:solidFill>
                <a:latin typeface="Arial"/>
                <a:ea typeface="+mn-ea"/>
                <a:cs typeface="Arial"/>
              </a:rPr>
              <a:t>RESTRICTED ACCESS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683776" y="4902672"/>
            <a:ext cx="1681871" cy="203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8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2017 Global Technology Summit</a:t>
            </a:r>
          </a:p>
        </p:txBody>
      </p:sp>
    </p:spTree>
    <p:extLst>
      <p:ext uri="{BB962C8B-B14F-4D97-AF65-F5344CB8AC3E}">
        <p14:creationId xmlns:p14="http://schemas.microsoft.com/office/powerpoint/2010/main" val="301588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Sub and Content 20th Annivers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29" y="1282451"/>
            <a:ext cx="8229601" cy="3394473"/>
          </a:xfrm>
          <a:prstGeom prst="rect">
            <a:avLst/>
          </a:prstGeom>
        </p:spPr>
        <p:txBody>
          <a:bodyPr lIns="57139" tIns="28571" rIns="57139" bIns="28571"/>
          <a:lstStyle>
            <a:lvl1pPr marL="285736" indent="-285736">
              <a:lnSpc>
                <a:spcPct val="95000"/>
              </a:lnSpc>
              <a:spcBef>
                <a:spcPts val="563"/>
              </a:spcBef>
              <a:buClr>
                <a:schemeClr val="tx1"/>
              </a:buClr>
              <a:buFont typeface="Arial"/>
              <a:buChar char="•"/>
              <a:defRPr sz="2000" b="0">
                <a:solidFill>
                  <a:schemeClr val="accent2"/>
                </a:solidFill>
              </a:defRPr>
            </a:lvl1pPr>
            <a:lvl2pPr marL="557150" indent="-214289"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defRPr sz="1500">
                <a:solidFill>
                  <a:schemeClr val="accent2"/>
                </a:solidFill>
              </a:defRPr>
            </a:lvl3pPr>
            <a:lvl4pPr marL="1200013" indent="-171432"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3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5083" y="3"/>
            <a:ext cx="7479877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pic>
        <p:nvPicPr>
          <p:cNvPr id="14" name="Picture 13" descr="20th_1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3165" y="612299"/>
            <a:ext cx="687917" cy="392694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24" name="Picture 23" descr="juniper_rgb_black_sm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" t="8796" r="6172" b="11574"/>
          <a:stretch/>
        </p:blipFill>
        <p:spPr>
          <a:xfrm>
            <a:off x="8017934" y="4929329"/>
            <a:ext cx="537633" cy="16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4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a_Confidential_Restriced_Access_Title_Subhead_Conten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rgbClr val="FFFFFF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29" y="1714502"/>
            <a:ext cx="8229601" cy="2962423"/>
          </a:xfrm>
          <a:prstGeom prst="rect">
            <a:avLst/>
          </a:prstGeom>
        </p:spPr>
        <p:txBody>
          <a:bodyPr lIns="57139" tIns="28571" rIns="57139" bIns="28571"/>
          <a:lstStyle>
            <a:lvl1pPr marL="285736" indent="-285736">
              <a:lnSpc>
                <a:spcPct val="95000"/>
              </a:lnSpc>
              <a:spcBef>
                <a:spcPts val="563"/>
              </a:spcBef>
              <a:buClr>
                <a:schemeClr val="accent1">
                  <a:lumMod val="40000"/>
                  <a:lumOff val="60000"/>
                </a:schemeClr>
              </a:buClr>
              <a:buFont typeface="Arial"/>
              <a:buChar char="•"/>
              <a:defRPr sz="2000" b="0">
                <a:solidFill>
                  <a:srgbClr val="FFFFFF"/>
                </a:solidFill>
              </a:defRPr>
            </a:lvl1pPr>
            <a:lvl2pPr marL="557150" indent="-214289">
              <a:lnSpc>
                <a:spcPct val="95000"/>
              </a:lnSpc>
              <a:spcBef>
                <a:spcPts val="250"/>
              </a:spcBef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  <a:defRPr sz="1800">
                <a:solidFill>
                  <a:srgbClr val="FFFFFF"/>
                </a:solidFill>
              </a:defRPr>
            </a:lvl2pPr>
            <a:lvl3pPr>
              <a:lnSpc>
                <a:spcPct val="95000"/>
              </a:lnSpc>
              <a:spcBef>
                <a:spcPts val="250"/>
              </a:spcBef>
              <a:buClr>
                <a:schemeClr val="accent1">
                  <a:lumMod val="40000"/>
                  <a:lumOff val="60000"/>
                </a:schemeClr>
              </a:buClr>
              <a:defRPr sz="1500">
                <a:solidFill>
                  <a:srgbClr val="FFFFFF"/>
                </a:solidFill>
              </a:defRPr>
            </a:lvl3pPr>
            <a:lvl4pPr marL="1200013" indent="-171432">
              <a:lnSpc>
                <a:spcPct val="95000"/>
              </a:lnSpc>
              <a:spcBef>
                <a:spcPts val="250"/>
              </a:spcBef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  <a:defRPr sz="1300">
                <a:solidFill>
                  <a:srgbClr val="FFFFFF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</p:spPr>
        <p:txBody>
          <a:bodyPr lIns="68676" tIns="34337" rIns="68676" bIns="34337"/>
          <a:lstStyle>
            <a:lvl1pPr marL="0" indent="0">
              <a:lnSpc>
                <a:spcPct val="95000"/>
              </a:lnSpc>
              <a:spcBef>
                <a:spcPts val="250"/>
              </a:spcBef>
              <a:buNone/>
              <a:defRPr sz="2000" cap="none" spc="-38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342863" indent="0">
              <a:buNone/>
              <a:defRPr sz="2100">
                <a:solidFill>
                  <a:schemeClr val="tx1"/>
                </a:solidFill>
              </a:defRPr>
            </a:lvl2pPr>
            <a:lvl3pPr marL="685723" indent="0">
              <a:buNone/>
              <a:defRPr sz="1500">
                <a:solidFill>
                  <a:schemeClr val="tx1"/>
                </a:solidFill>
              </a:defRPr>
            </a:lvl3pPr>
            <a:lvl4pPr marL="1028582" indent="0">
              <a:buNone/>
              <a:defRPr sz="1400">
                <a:solidFill>
                  <a:schemeClr val="tx1"/>
                </a:solidFill>
              </a:defRPr>
            </a:lvl4pPr>
            <a:lvl5pPr marL="1371443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8920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14" name="Picture 13" descr="juniper_w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485" y="4942529"/>
            <a:ext cx="511941" cy="140008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2017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</p:spPr>
        <p:txBody>
          <a:bodyPr wrap="none" lIns="57139" tIns="0" rIns="57139" bIns="0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marL="0" marR="0" indent="0" algn="l" defTabSz="342863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JUNIPER NETWORKS CONFIDENTIAL – </a:t>
            </a:r>
            <a:r>
              <a:rPr lang="en-US" sz="700" b="1" i="0" kern="1200" dirty="0">
                <a:solidFill>
                  <a:srgbClr val="FF6462">
                    <a:alpha val="50000"/>
                  </a:srgbClr>
                </a:solidFill>
                <a:latin typeface="Arial"/>
                <a:ea typeface="+mn-ea"/>
                <a:cs typeface="Arial"/>
              </a:rPr>
              <a:t>RESTRICTED ACCESS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3683776" y="4902672"/>
            <a:ext cx="1681871" cy="203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8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2017 Global Technology Summit</a:t>
            </a:r>
          </a:p>
        </p:txBody>
      </p:sp>
    </p:spTree>
    <p:extLst>
      <p:ext uri="{BB962C8B-B14F-4D97-AF65-F5344CB8AC3E}">
        <p14:creationId xmlns:p14="http://schemas.microsoft.com/office/powerpoint/2010/main" val="409102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b_Confidential_Restriced_Access_Title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chemeClr val="bg1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8920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8" name="Picture 7" descr="juniper_w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485" y="4942529"/>
            <a:ext cx="511941" cy="140008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2017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</p:spPr>
        <p:txBody>
          <a:bodyPr wrap="none" lIns="57139" tIns="0" rIns="57139" bIns="0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marL="0" marR="0" indent="0" algn="l" defTabSz="342863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JUNIPER NETWORKS CONFIDENTIAL – </a:t>
            </a:r>
            <a:r>
              <a:rPr lang="en-US" sz="700" b="1" i="0" kern="1200" dirty="0">
                <a:solidFill>
                  <a:srgbClr val="FF6462">
                    <a:alpha val="50000"/>
                  </a:srgbClr>
                </a:solidFill>
                <a:latin typeface="Arial"/>
                <a:ea typeface="+mn-ea"/>
                <a:cs typeface="Arial"/>
              </a:rPr>
              <a:t>RESTRICTED ACCESS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683776" y="4902672"/>
            <a:ext cx="1681871" cy="203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8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2017 Global Technology Summit</a:t>
            </a:r>
          </a:p>
        </p:txBody>
      </p:sp>
    </p:spTree>
    <p:extLst>
      <p:ext uri="{BB962C8B-B14F-4D97-AF65-F5344CB8AC3E}">
        <p14:creationId xmlns:p14="http://schemas.microsoft.com/office/powerpoint/2010/main" val="118293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b_Confidential_Restriced_Access_Title_Subhead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chemeClr val="bg1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</p:spPr>
        <p:txBody>
          <a:bodyPr lIns="68676" tIns="34337" rIns="68676" bIns="34337"/>
          <a:lstStyle>
            <a:lvl1pPr marL="0" indent="0">
              <a:lnSpc>
                <a:spcPct val="95000"/>
              </a:lnSpc>
              <a:spcBef>
                <a:spcPts val="250"/>
              </a:spcBef>
              <a:buNone/>
              <a:defRPr sz="2000" cap="none" spc="-38" baseline="0">
                <a:solidFill>
                  <a:srgbClr val="8BD6F7"/>
                </a:solidFill>
              </a:defRPr>
            </a:lvl1pPr>
            <a:lvl2pPr marL="342863" indent="0">
              <a:buNone/>
              <a:defRPr sz="2100">
                <a:solidFill>
                  <a:schemeClr val="tx1"/>
                </a:solidFill>
              </a:defRPr>
            </a:lvl2pPr>
            <a:lvl3pPr marL="685723" indent="0">
              <a:buNone/>
              <a:defRPr sz="1500">
                <a:solidFill>
                  <a:schemeClr val="tx1"/>
                </a:solidFill>
              </a:defRPr>
            </a:lvl3pPr>
            <a:lvl4pPr marL="1028582" indent="0">
              <a:buNone/>
              <a:defRPr sz="1400">
                <a:solidFill>
                  <a:schemeClr val="tx1"/>
                </a:solidFill>
              </a:defRPr>
            </a:lvl4pPr>
            <a:lvl5pPr marL="1371443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8920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18" name="Picture 17" descr="juniper_w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485" y="4942529"/>
            <a:ext cx="511941" cy="140008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2017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</p:spPr>
        <p:txBody>
          <a:bodyPr wrap="none" lIns="57139" tIns="0" rIns="57139" bIns="0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marL="0" marR="0" indent="0" algn="l" defTabSz="342863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JUNIPER NETWORKS CONFIDENTIAL – </a:t>
            </a:r>
            <a:r>
              <a:rPr lang="en-US" sz="700" b="1" i="0" kern="1200" dirty="0">
                <a:solidFill>
                  <a:srgbClr val="FF6462">
                    <a:alpha val="50000"/>
                  </a:srgbClr>
                </a:solidFill>
                <a:latin typeface="Arial"/>
                <a:ea typeface="+mn-ea"/>
                <a:cs typeface="Arial"/>
              </a:rPr>
              <a:t>RESTRICTED ACCESS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683776" y="4902672"/>
            <a:ext cx="1681871" cy="203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8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2017 Global Technology Summit</a:t>
            </a:r>
          </a:p>
        </p:txBody>
      </p:sp>
    </p:spTree>
    <p:extLst>
      <p:ext uri="{BB962C8B-B14F-4D97-AF65-F5344CB8AC3E}">
        <p14:creationId xmlns:p14="http://schemas.microsoft.com/office/powerpoint/2010/main" val="322967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b_Confidential_Restriced_Access_Title_Content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rgbClr val="FFFFFF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29" y="1282451"/>
            <a:ext cx="8229601" cy="3394473"/>
          </a:xfrm>
          <a:prstGeom prst="rect">
            <a:avLst/>
          </a:prstGeom>
        </p:spPr>
        <p:txBody>
          <a:bodyPr lIns="57139" tIns="28571" rIns="57139" bIns="28571"/>
          <a:lstStyle>
            <a:lvl1pPr marL="285736" indent="-285736">
              <a:lnSpc>
                <a:spcPct val="95000"/>
              </a:lnSpc>
              <a:spcBef>
                <a:spcPts val="563"/>
              </a:spcBef>
              <a:buClr>
                <a:schemeClr val="accent1">
                  <a:lumMod val="60000"/>
                  <a:lumOff val="40000"/>
                </a:schemeClr>
              </a:buClr>
              <a:buFont typeface="Arial"/>
              <a:buChar char="•"/>
              <a:defRPr sz="2000" b="0">
                <a:solidFill>
                  <a:srgbClr val="FFFFFF"/>
                </a:solidFill>
              </a:defRPr>
            </a:lvl1pPr>
            <a:lvl2pPr marL="557150" indent="-214289">
              <a:lnSpc>
                <a:spcPct val="95000"/>
              </a:lnSpc>
              <a:spcBef>
                <a:spcPts val="25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>
                <a:solidFill>
                  <a:srgbClr val="FFFFFF"/>
                </a:solidFill>
              </a:defRPr>
            </a:lvl2pPr>
            <a:lvl3pPr>
              <a:lnSpc>
                <a:spcPct val="95000"/>
              </a:lnSpc>
              <a:spcBef>
                <a:spcPts val="250"/>
              </a:spcBef>
              <a:buClr>
                <a:schemeClr val="accent1">
                  <a:lumMod val="60000"/>
                  <a:lumOff val="40000"/>
                </a:schemeClr>
              </a:buClr>
              <a:defRPr sz="1500">
                <a:solidFill>
                  <a:srgbClr val="FFFFFF"/>
                </a:solidFill>
              </a:defRPr>
            </a:lvl3pPr>
            <a:lvl4pPr marL="1200013" indent="-171432">
              <a:lnSpc>
                <a:spcPct val="95000"/>
              </a:lnSpc>
              <a:spcBef>
                <a:spcPts val="25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300">
                <a:solidFill>
                  <a:srgbClr val="FFFFFF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8920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</p:spPr>
        <p:txBody>
          <a:bodyPr wrap="none" lIns="57139" tIns="0" rIns="57139" bIns="0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marL="0" marR="0" indent="0" algn="l" defTabSz="342863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dirty="0">
                <a:solidFill>
                  <a:schemeClr val="accent3">
                    <a:lumMod val="40000"/>
                    <a:lumOff val="60000"/>
                    <a:alpha val="50000"/>
                  </a:schemeClr>
                </a:solidFill>
                <a:latin typeface="Arial"/>
                <a:cs typeface="Arial"/>
              </a:rPr>
              <a:t>JUNIPER NETWORKS CONFIDENTIAL </a:t>
            </a:r>
            <a:r>
              <a:rPr lang="en-US" sz="700" b="1" dirty="0">
                <a:solidFill>
                  <a:schemeClr val="accent3">
                    <a:lumMod val="60000"/>
                    <a:lumOff val="40000"/>
                    <a:alpha val="50000"/>
                  </a:schemeClr>
                </a:solidFill>
                <a:latin typeface="Arial"/>
                <a:cs typeface="Arial"/>
              </a:rPr>
              <a:t>– </a:t>
            </a:r>
            <a:r>
              <a:rPr lang="en-US" sz="700" b="1" dirty="0">
                <a:solidFill>
                  <a:schemeClr val="accent3">
                    <a:lumMod val="50000"/>
                    <a:alpha val="50000"/>
                  </a:schemeClr>
                </a:solidFill>
                <a:latin typeface="Arial"/>
                <a:cs typeface="Arial"/>
              </a:rPr>
              <a:t>RESTRICTED</a:t>
            </a:r>
            <a:r>
              <a:rPr lang="en-US" sz="700" b="1" baseline="0" dirty="0">
                <a:solidFill>
                  <a:schemeClr val="accent3">
                    <a:lumMod val="50000"/>
                    <a:alpha val="50000"/>
                  </a:schemeClr>
                </a:solidFill>
                <a:latin typeface="Arial"/>
                <a:cs typeface="Arial"/>
              </a:rPr>
              <a:t> ACCESS</a:t>
            </a:r>
            <a:endParaRPr lang="en-US" sz="500" b="0" dirty="0">
              <a:solidFill>
                <a:schemeClr val="accent3">
                  <a:lumMod val="50000"/>
                  <a:alpha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8" name="Picture 17" descr="juniper_w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485" y="4942529"/>
            <a:ext cx="511941" cy="140008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2017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42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b_Confidential_Restriced_Access_Title_Subhead_Content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rgbClr val="FFFFFF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29" y="1714502"/>
            <a:ext cx="8229601" cy="2962423"/>
          </a:xfrm>
          <a:prstGeom prst="rect">
            <a:avLst/>
          </a:prstGeom>
        </p:spPr>
        <p:txBody>
          <a:bodyPr lIns="57139" tIns="28571" rIns="57139" bIns="28571"/>
          <a:lstStyle>
            <a:lvl1pPr marL="285736" indent="-285736">
              <a:lnSpc>
                <a:spcPct val="95000"/>
              </a:lnSpc>
              <a:spcBef>
                <a:spcPts val="563"/>
              </a:spcBef>
              <a:buClr>
                <a:schemeClr val="accent1">
                  <a:lumMod val="60000"/>
                  <a:lumOff val="40000"/>
                </a:schemeClr>
              </a:buClr>
              <a:buFont typeface="Arial"/>
              <a:buChar char="•"/>
              <a:defRPr sz="2000" b="0">
                <a:solidFill>
                  <a:srgbClr val="FFFFFF"/>
                </a:solidFill>
              </a:defRPr>
            </a:lvl1pPr>
            <a:lvl2pPr marL="557150" indent="-214289">
              <a:lnSpc>
                <a:spcPct val="95000"/>
              </a:lnSpc>
              <a:spcBef>
                <a:spcPts val="25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>
                <a:solidFill>
                  <a:srgbClr val="FFFFFF"/>
                </a:solidFill>
              </a:defRPr>
            </a:lvl2pPr>
            <a:lvl3pPr>
              <a:lnSpc>
                <a:spcPct val="95000"/>
              </a:lnSpc>
              <a:spcBef>
                <a:spcPts val="250"/>
              </a:spcBef>
              <a:buClr>
                <a:schemeClr val="accent1">
                  <a:lumMod val="60000"/>
                  <a:lumOff val="40000"/>
                </a:schemeClr>
              </a:buClr>
              <a:defRPr sz="1500">
                <a:solidFill>
                  <a:srgbClr val="FFFFFF"/>
                </a:solidFill>
              </a:defRPr>
            </a:lvl3pPr>
            <a:lvl4pPr marL="1200013" indent="-171432">
              <a:lnSpc>
                <a:spcPct val="95000"/>
              </a:lnSpc>
              <a:spcBef>
                <a:spcPts val="25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300">
                <a:solidFill>
                  <a:srgbClr val="FFFFFF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</p:spPr>
        <p:txBody>
          <a:bodyPr lIns="68676" tIns="34337" rIns="68676" bIns="34337"/>
          <a:lstStyle>
            <a:lvl1pPr marL="0" indent="0">
              <a:lnSpc>
                <a:spcPct val="95000"/>
              </a:lnSpc>
              <a:spcBef>
                <a:spcPts val="250"/>
              </a:spcBef>
              <a:buNone/>
              <a:defRPr sz="2000" cap="none" spc="-38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863" indent="0">
              <a:buNone/>
              <a:defRPr sz="2100">
                <a:solidFill>
                  <a:schemeClr val="tx1"/>
                </a:solidFill>
              </a:defRPr>
            </a:lvl2pPr>
            <a:lvl3pPr marL="685723" indent="0">
              <a:buNone/>
              <a:defRPr sz="1500">
                <a:solidFill>
                  <a:schemeClr val="tx1"/>
                </a:solidFill>
              </a:defRPr>
            </a:lvl3pPr>
            <a:lvl4pPr marL="1028582" indent="0">
              <a:buNone/>
              <a:defRPr sz="1400">
                <a:solidFill>
                  <a:schemeClr val="tx1"/>
                </a:solidFill>
              </a:defRPr>
            </a:lvl4pPr>
            <a:lvl5pPr marL="1371443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8920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2017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pic>
        <p:nvPicPr>
          <p:cNvPr id="19" name="Picture 18" descr="juniper_w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485" y="4942529"/>
            <a:ext cx="511941" cy="140008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</p:spPr>
        <p:txBody>
          <a:bodyPr wrap="none" lIns="57139" tIns="0" rIns="57139" bIns="0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marL="0" marR="0" indent="0" algn="l" defTabSz="342863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JUNIPER NETWORKS CONFIDENTIAL – </a:t>
            </a:r>
            <a:r>
              <a:rPr lang="en-US" sz="700" b="1" i="0" kern="1200" dirty="0">
                <a:solidFill>
                  <a:srgbClr val="FF6462">
                    <a:alpha val="50000"/>
                  </a:srgbClr>
                </a:solidFill>
                <a:latin typeface="Arial"/>
                <a:ea typeface="+mn-ea"/>
                <a:cs typeface="Arial"/>
              </a:rPr>
              <a:t>RESTRICTED ACCESS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683776" y="4902672"/>
            <a:ext cx="1681871" cy="203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8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2017 Global Technology Summit</a:t>
            </a:r>
          </a:p>
        </p:txBody>
      </p:sp>
    </p:spTree>
    <p:extLst>
      <p:ext uri="{BB962C8B-B14F-4D97-AF65-F5344CB8AC3E}">
        <p14:creationId xmlns:p14="http://schemas.microsoft.com/office/powerpoint/2010/main" val="182004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29" y="1714502"/>
            <a:ext cx="8229601" cy="2962423"/>
          </a:xfrm>
          <a:prstGeom prst="rect">
            <a:avLst/>
          </a:prstGeom>
        </p:spPr>
        <p:txBody>
          <a:bodyPr lIns="57139" tIns="28571" rIns="57139" bIns="28571"/>
          <a:lstStyle>
            <a:lvl1pPr marL="285736" indent="-285736">
              <a:lnSpc>
                <a:spcPct val="95000"/>
              </a:lnSpc>
              <a:spcBef>
                <a:spcPts val="563"/>
              </a:spcBef>
              <a:buClr>
                <a:schemeClr val="tx1"/>
              </a:buClr>
              <a:buFont typeface="Arial"/>
              <a:buChar char="•"/>
              <a:defRPr sz="2000" b="0">
                <a:solidFill>
                  <a:schemeClr val="accent2"/>
                </a:solidFill>
              </a:defRPr>
            </a:lvl1pPr>
            <a:lvl2pPr marL="557150" indent="-214289"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defRPr sz="1500">
                <a:solidFill>
                  <a:schemeClr val="accent2"/>
                </a:solidFill>
              </a:defRPr>
            </a:lvl3pPr>
            <a:lvl4pPr marL="1200013" indent="-171432"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3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</p:spPr>
        <p:txBody>
          <a:bodyPr lIns="68676" tIns="34337" rIns="68676" bIns="34337"/>
          <a:lstStyle>
            <a:lvl1pPr marL="0" indent="0">
              <a:lnSpc>
                <a:spcPct val="95000"/>
              </a:lnSpc>
              <a:spcBef>
                <a:spcPts val="250"/>
              </a:spcBef>
              <a:buNone/>
              <a:defRPr sz="2000" cap="none" spc="-38" baseline="0">
                <a:solidFill>
                  <a:schemeClr val="accent2"/>
                </a:solidFill>
              </a:defRPr>
            </a:lvl1pPr>
            <a:lvl2pPr marL="342863" indent="0">
              <a:buNone/>
              <a:defRPr sz="2100">
                <a:solidFill>
                  <a:schemeClr val="tx1"/>
                </a:solidFill>
              </a:defRPr>
            </a:lvl2pPr>
            <a:lvl3pPr marL="685723" indent="0">
              <a:buNone/>
              <a:defRPr sz="1500">
                <a:solidFill>
                  <a:schemeClr val="tx1"/>
                </a:solidFill>
              </a:defRPr>
            </a:lvl3pPr>
            <a:lvl4pPr marL="1028582" indent="0">
              <a:buNone/>
              <a:defRPr sz="1400">
                <a:solidFill>
                  <a:schemeClr val="tx1"/>
                </a:solidFill>
              </a:defRPr>
            </a:lvl4pPr>
            <a:lvl5pPr marL="1371443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20" name="Picture 19" descr="juniper_rgb_black_sm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" t="8796" r="6172" b="11574"/>
          <a:stretch/>
        </p:blipFill>
        <p:spPr>
          <a:xfrm>
            <a:off x="8017934" y="4929329"/>
            <a:ext cx="537633" cy="16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1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29" y="1714502"/>
            <a:ext cx="8229601" cy="2962423"/>
          </a:xfrm>
          <a:prstGeom prst="rect">
            <a:avLst/>
          </a:prstGeom>
        </p:spPr>
        <p:txBody>
          <a:bodyPr lIns="57139" tIns="28571" rIns="57139" bIns="28571"/>
          <a:lstStyle>
            <a:lvl1pPr marL="285736" indent="-285736">
              <a:lnSpc>
                <a:spcPct val="95000"/>
              </a:lnSpc>
              <a:spcBef>
                <a:spcPts val="563"/>
              </a:spcBef>
              <a:buClr>
                <a:schemeClr val="tx1"/>
              </a:buClr>
              <a:buFont typeface="Arial"/>
              <a:buChar char="•"/>
              <a:defRPr sz="2000" b="0">
                <a:solidFill>
                  <a:schemeClr val="accent2"/>
                </a:solidFill>
              </a:defRPr>
            </a:lvl1pPr>
            <a:lvl2pPr marL="557150" indent="-214289"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defRPr sz="1500">
                <a:solidFill>
                  <a:schemeClr val="accent2"/>
                </a:solidFill>
              </a:defRPr>
            </a:lvl3pPr>
            <a:lvl4pPr marL="1200013" indent="-171432"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3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29" name="Content Placeholder 5"/>
          <p:cNvSpPr>
            <a:spLocks noGrp="1"/>
          </p:cNvSpPr>
          <p:nvPr>
            <p:ph sz="quarter" idx="11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</p:spPr>
        <p:txBody>
          <a:bodyPr lIns="68676" tIns="34337" rIns="68676" bIns="34337"/>
          <a:lstStyle>
            <a:lvl1pPr marL="0" indent="0">
              <a:lnSpc>
                <a:spcPct val="95000"/>
              </a:lnSpc>
              <a:spcBef>
                <a:spcPts val="250"/>
              </a:spcBef>
              <a:buNone/>
              <a:defRPr sz="2000" cap="none" spc="-38" baseline="0">
                <a:solidFill>
                  <a:schemeClr val="accent2"/>
                </a:solidFill>
              </a:defRPr>
            </a:lvl1pPr>
            <a:lvl2pPr marL="342863" indent="0">
              <a:buNone/>
              <a:defRPr sz="2100">
                <a:solidFill>
                  <a:schemeClr val="tx1"/>
                </a:solidFill>
              </a:defRPr>
            </a:lvl2pPr>
            <a:lvl3pPr marL="685723" indent="0">
              <a:buNone/>
              <a:defRPr sz="1500">
                <a:solidFill>
                  <a:schemeClr val="tx1"/>
                </a:solidFill>
              </a:defRPr>
            </a:lvl3pPr>
            <a:lvl4pPr marL="1028582" indent="0">
              <a:buNone/>
              <a:defRPr sz="1400">
                <a:solidFill>
                  <a:schemeClr val="tx1"/>
                </a:solidFill>
              </a:defRPr>
            </a:lvl4pPr>
            <a:lvl5pPr marL="1371443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55083" y="3"/>
            <a:ext cx="7479877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pic>
        <p:nvPicPr>
          <p:cNvPr id="15" name="Picture 14" descr="20th_1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3165" y="612299"/>
            <a:ext cx="687917" cy="392694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25" name="Picture 24" descr="juniper_rgb_black_sm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" t="8796" r="6172" b="11574"/>
          <a:stretch/>
        </p:blipFill>
        <p:spPr>
          <a:xfrm>
            <a:off x="8017934" y="4929329"/>
            <a:ext cx="537633" cy="16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0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a_Title Slid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chemeClr val="bg1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2017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pic>
        <p:nvPicPr>
          <p:cNvPr id="8" name="Picture 7" descr="juniper_w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485" y="4942529"/>
            <a:ext cx="511941" cy="14000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3683776" y="4902672"/>
            <a:ext cx="1681871" cy="203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8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2017 Global Technology Summit</a:t>
            </a:r>
          </a:p>
        </p:txBody>
      </p:sp>
    </p:spTree>
    <p:extLst>
      <p:ext uri="{BB962C8B-B14F-4D97-AF65-F5344CB8AC3E}">
        <p14:creationId xmlns:p14="http://schemas.microsoft.com/office/powerpoint/2010/main" val="23720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56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877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59" r:id="rId9"/>
    <p:sldLayoutId id="2147483962" r:id="rId10"/>
    <p:sldLayoutId id="2147483964" r:id="rId11"/>
    <p:sldLayoutId id="2147483966" r:id="rId12"/>
    <p:sldLayoutId id="2147483960" r:id="rId13"/>
    <p:sldLayoutId id="2147483969" r:id="rId14"/>
    <p:sldLayoutId id="2147483971" r:id="rId15"/>
    <p:sldLayoutId id="2147483973" r:id="rId16"/>
    <p:sldLayoutId id="2147484006" r:id="rId17"/>
    <p:sldLayoutId id="2147484007" r:id="rId18"/>
    <p:sldLayoutId id="2147484008" r:id="rId19"/>
    <p:sldLayoutId id="2147484009" r:id="rId20"/>
    <p:sldLayoutId id="2147484010" r:id="rId21"/>
    <p:sldLayoutId id="2147484011" r:id="rId22"/>
    <p:sldLayoutId id="2147483844" r:id="rId23"/>
    <p:sldLayoutId id="2147483846" r:id="rId24"/>
    <p:sldLayoutId id="2147483990" r:id="rId25"/>
    <p:sldLayoutId id="2147483991" r:id="rId26"/>
    <p:sldLayoutId id="2147483862" r:id="rId27"/>
    <p:sldLayoutId id="2147483878" r:id="rId28"/>
    <p:sldLayoutId id="2147483861" r:id="rId29"/>
    <p:sldLayoutId id="2147483879" r:id="rId30"/>
    <p:sldLayoutId id="2147483855" r:id="rId31"/>
    <p:sldLayoutId id="2147483880" r:id="rId32"/>
    <p:sldLayoutId id="2147483998" r:id="rId33"/>
    <p:sldLayoutId id="2147483999" r:id="rId34"/>
    <p:sldLayoutId id="2147484000" r:id="rId35"/>
    <p:sldLayoutId id="2147484001" r:id="rId36"/>
    <p:sldLayoutId id="2147484002" r:id="rId37"/>
    <p:sldLayoutId id="2147484003" r:id="rId38"/>
    <p:sldLayoutId id="2147484004" r:id="rId39"/>
    <p:sldLayoutId id="2147484005" r:id="rId40"/>
    <p:sldLayoutId id="2147483950" r:id="rId41"/>
    <p:sldLayoutId id="2147483951" r:id="rId42"/>
    <p:sldLayoutId id="2147483952" r:id="rId43"/>
    <p:sldLayoutId id="2147483953" r:id="rId44"/>
    <p:sldLayoutId id="2147483974" r:id="rId45"/>
    <p:sldLayoutId id="2147483975" r:id="rId46"/>
    <p:sldLayoutId id="2147483976" r:id="rId47"/>
    <p:sldLayoutId id="2147483977" r:id="rId48"/>
    <p:sldLayoutId id="2147483978" r:id="rId49"/>
    <p:sldLayoutId id="2147483979" r:id="rId50"/>
    <p:sldLayoutId id="2147483980" r:id="rId51"/>
    <p:sldLayoutId id="2147483981" r:id="rId52"/>
    <p:sldLayoutId id="2147483955" r:id="rId53"/>
    <p:sldLayoutId id="2147483958" r:id="rId54"/>
    <p:sldLayoutId id="2147483957" r:id="rId55"/>
    <p:sldLayoutId id="2147483956" r:id="rId56"/>
    <p:sldLayoutId id="2147483982" r:id="rId57"/>
    <p:sldLayoutId id="2147483983" r:id="rId58"/>
    <p:sldLayoutId id="2147483984" r:id="rId59"/>
    <p:sldLayoutId id="2147483985" r:id="rId60"/>
    <p:sldLayoutId id="2147483986" r:id="rId61"/>
    <p:sldLayoutId id="2147483987" r:id="rId62"/>
    <p:sldLayoutId id="2147483988" r:id="rId63"/>
    <p:sldLayoutId id="2147483989" r:id="rId6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342863" rtl="0" eaLnBrk="1" latinLnBrk="0" hangingPunct="1">
        <a:spcBef>
          <a:spcPct val="0"/>
        </a:spcBef>
        <a:buNone/>
        <a:defRPr sz="2500" b="1" i="0" kern="1200">
          <a:solidFill>
            <a:schemeClr val="accent6"/>
          </a:solidFill>
          <a:latin typeface="Arial"/>
          <a:ea typeface="+mj-ea"/>
          <a:cs typeface="Arial"/>
        </a:defRPr>
      </a:lvl1pPr>
    </p:titleStyle>
    <p:bodyStyle>
      <a:lvl1pPr marL="257147" indent="-257147" algn="l" defTabSz="34286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1pPr>
      <a:lvl2pPr marL="557150" indent="-214289" algn="l" defTabSz="342863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2pPr>
      <a:lvl3pPr marL="857155" indent="-171432" algn="l" defTabSz="34286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3pPr>
      <a:lvl4pPr marL="1200013" indent="-171432" algn="l" defTabSz="342863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4pPr>
      <a:lvl5pPr marL="1542875" indent="-171432" algn="l" defTabSz="342863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5pPr>
      <a:lvl6pPr marL="1885736" indent="-171432" algn="l" defTabSz="34286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98" indent="-171432" algn="l" defTabSz="34286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61" indent="-171432" algn="l" defTabSz="34286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22" indent="-171432" algn="l" defTabSz="34286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3" algn="l" defTabSz="3428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3" algn="l" defTabSz="3428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85" algn="l" defTabSz="3428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46" algn="l" defTabSz="3428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07" algn="l" defTabSz="3428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68" algn="l" defTabSz="3428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28" algn="l" defTabSz="3428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90" algn="l" defTabSz="3428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7655" y="4088466"/>
            <a:ext cx="4418095" cy="955057"/>
          </a:xfrm>
        </p:spPr>
        <p:txBody>
          <a:bodyPr/>
          <a:lstStyle/>
          <a:p>
            <a:r>
              <a:rPr lang="en-US" dirty="0"/>
              <a:t>Proyecto Final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0"/>
          </p:nvPr>
        </p:nvSpPr>
        <p:spPr>
          <a:xfrm>
            <a:off x="77655" y="99977"/>
            <a:ext cx="8988690" cy="342993"/>
          </a:xfrm>
        </p:spPr>
        <p:txBody>
          <a:bodyPr/>
          <a:lstStyle/>
          <a:p>
            <a:pPr lvl="0"/>
            <a:r>
              <a:rPr lang="en-ES" sz="4400"/>
              <a:t>Modelizaci</a:t>
            </a:r>
            <a:r>
              <a:rPr lang="en-GB" sz="4400" dirty="0" err="1"/>
              <a:t>ó</a:t>
            </a:r>
            <a:r>
              <a:rPr lang="en-ES" sz="4400"/>
              <a:t>n </a:t>
            </a:r>
            <a:r>
              <a:rPr lang="en-ES" sz="4400" dirty="0"/>
              <a:t>del consumo de recursos del equipamiento de red de </a:t>
            </a:r>
            <a:r>
              <a:rPr lang="en-ES" sz="4400"/>
              <a:t>un </a:t>
            </a:r>
            <a:r>
              <a:rPr lang="en-GB" sz="4400" dirty="0"/>
              <a:t>ISP</a:t>
            </a:r>
            <a:endParaRPr lang="en-ES" sz="4400" dirty="0"/>
          </a:p>
          <a:p>
            <a:pPr lvl="0"/>
            <a:endParaRPr lang="en-US" sz="4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52B67D-E1D1-BA4B-A7BF-D84CA907FD47}"/>
              </a:ext>
            </a:extLst>
          </p:cNvPr>
          <p:cNvSpPr/>
          <p:nvPr/>
        </p:nvSpPr>
        <p:spPr>
          <a:xfrm>
            <a:off x="7099451" y="4388489"/>
            <a:ext cx="14590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Efrain Gonzalez</a:t>
            </a:r>
          </a:p>
          <a:p>
            <a:r>
              <a:rPr lang="en-US" sz="16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Pablo Sagrera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66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90D837-361F-F94D-918B-0C91AFFD7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Conclusiones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B6D018-E0A0-5C49-B30C-2FCCCF5441EB}"/>
              </a:ext>
            </a:extLst>
          </p:cNvPr>
          <p:cNvSpPr txBox="1"/>
          <p:nvPr/>
        </p:nvSpPr>
        <p:spPr>
          <a:xfrm>
            <a:off x="455083" y="1231799"/>
            <a:ext cx="7635909" cy="3093076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ES" sz="2000" dirty="0">
                <a:solidFill>
                  <a:schemeClr val="accent2"/>
                </a:solidFill>
                <a:latin typeface="Arial"/>
                <a:cs typeface="Arial"/>
              </a:rPr>
              <a:t>Modelo con capacidad de hacer estimaciones de recursos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2"/>
              </a:solidFill>
              <a:latin typeface="Arial"/>
              <a:cs typeface="Arial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ES" sz="2000">
                <a:solidFill>
                  <a:schemeClr val="accent2"/>
                </a:solidFill>
                <a:latin typeface="Arial"/>
                <a:cs typeface="Arial"/>
              </a:rPr>
              <a:t>Compensaci</a:t>
            </a:r>
            <a:r>
              <a:rPr lang="en-GB" sz="2000" dirty="0" err="1">
                <a:solidFill>
                  <a:schemeClr val="accent2"/>
                </a:solidFill>
                <a:latin typeface="Arial"/>
                <a:cs typeface="Arial"/>
              </a:rPr>
              <a:t>ó</a:t>
            </a:r>
            <a:r>
              <a:rPr lang="en-ES" sz="2000">
                <a:solidFill>
                  <a:schemeClr val="accent2"/>
                </a:solidFill>
                <a:latin typeface="Arial"/>
                <a:cs typeface="Arial"/>
              </a:rPr>
              <a:t>n </a:t>
            </a:r>
            <a:r>
              <a:rPr lang="en-ES" sz="2000" dirty="0">
                <a:solidFill>
                  <a:schemeClr val="accent2"/>
                </a:solidFill>
                <a:latin typeface="Arial"/>
                <a:cs typeface="Arial"/>
              </a:rPr>
              <a:t>del tiempo empleado en la hiperparametrizacion</a:t>
            </a:r>
          </a:p>
          <a:p>
            <a:pPr marL="628613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ES" sz="2000" dirty="0">
                <a:solidFill>
                  <a:schemeClr val="accent2"/>
                </a:solidFill>
                <a:latin typeface="Arial"/>
                <a:cs typeface="Arial"/>
              </a:rPr>
              <a:t>No es un escenario de tiempo real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2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ES" sz="2000">
                <a:solidFill>
                  <a:schemeClr val="accent2"/>
                </a:solidFill>
                <a:latin typeface="Arial"/>
                <a:cs typeface="Arial"/>
              </a:rPr>
              <a:t>Puntos </a:t>
            </a:r>
            <a:r>
              <a:rPr lang="en-ES" sz="2000" dirty="0">
                <a:solidFill>
                  <a:schemeClr val="accent2"/>
                </a:solidFill>
                <a:latin typeface="Arial"/>
                <a:cs typeface="Arial"/>
              </a:rPr>
              <a:t>de mejora:</a:t>
            </a:r>
          </a:p>
          <a:p>
            <a:pPr marL="628613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ES" sz="2000" dirty="0">
                <a:solidFill>
                  <a:schemeClr val="accent2"/>
                </a:solidFill>
                <a:latin typeface="Arial"/>
                <a:cs typeface="Arial"/>
              </a:rPr>
              <a:t>Otras aproximaciones para el profiling</a:t>
            </a:r>
          </a:p>
          <a:p>
            <a:pPr marL="628613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ES" sz="2000" dirty="0">
                <a:solidFill>
                  <a:schemeClr val="accent2"/>
                </a:solidFill>
                <a:latin typeface="Arial"/>
                <a:cs typeface="Arial"/>
              </a:rPr>
              <a:t>Optimizar el proceso de hiperparametrizacion</a:t>
            </a:r>
          </a:p>
          <a:p>
            <a:pPr marL="628613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ES" sz="2000" dirty="0">
                <a:solidFill>
                  <a:schemeClr val="accent2"/>
                </a:solidFill>
                <a:latin typeface="Arial"/>
                <a:cs typeface="Arial"/>
              </a:rPr>
              <a:t>Empaquetar el proceso en fuciones / clases. Pipeline</a:t>
            </a:r>
          </a:p>
          <a:p>
            <a:pPr marL="628613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ES" sz="2000" dirty="0">
                <a:solidFill>
                  <a:schemeClr val="accent2"/>
                </a:solidFill>
                <a:latin typeface="Arial"/>
                <a:cs typeface="Arial"/>
              </a:rPr>
              <a:t>Aumentar el dataset de pruebas con otros escenarios</a:t>
            </a:r>
          </a:p>
          <a:p>
            <a:pPr marL="628613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ES" sz="2000" dirty="0">
                <a:solidFill>
                  <a:schemeClr val="accent2"/>
                </a:solidFill>
                <a:latin typeface="Arial"/>
                <a:cs typeface="Arial"/>
              </a:rPr>
              <a:t>Reducir algo mas la dimensionalidad </a:t>
            </a:r>
          </a:p>
        </p:txBody>
      </p:sp>
    </p:spTree>
    <p:extLst>
      <p:ext uri="{BB962C8B-B14F-4D97-AF65-F5344CB8AC3E}">
        <p14:creationId xmlns:p14="http://schemas.microsoft.com/office/powerpoint/2010/main" val="122369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5"/>
          <p:cNvSpPr>
            <a:spLocks noGrp="1"/>
          </p:cNvSpPr>
          <p:nvPr>
            <p:ph sz="quarter" idx="10"/>
          </p:nvPr>
        </p:nvSpPr>
        <p:spPr>
          <a:xfrm>
            <a:off x="2910" y="4134122"/>
            <a:ext cx="8988690" cy="342993"/>
          </a:xfrm>
        </p:spPr>
        <p:txBody>
          <a:bodyPr/>
          <a:lstStyle/>
          <a:p>
            <a:pPr lvl="0"/>
            <a:r>
              <a:rPr lang="en-US" sz="4400" b="1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73266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FC4668-EE66-194D-86F1-96B7F9AE3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/>
              <a:t>Introducci</a:t>
            </a:r>
            <a:r>
              <a:rPr lang="en-GB" dirty="0" err="1"/>
              <a:t>ó</a:t>
            </a:r>
            <a:r>
              <a:rPr lang="en-ES"/>
              <a:t>n</a:t>
            </a:r>
            <a:endParaRPr lang="en-ES" dirty="0"/>
          </a:p>
          <a:p>
            <a:r>
              <a:rPr lang="en-ES"/>
              <a:t>Recopilaci</a:t>
            </a:r>
            <a:r>
              <a:rPr lang="en-GB" dirty="0" err="1"/>
              <a:t>ó</a:t>
            </a:r>
            <a:r>
              <a:rPr lang="en-ES"/>
              <a:t>n </a:t>
            </a:r>
            <a:r>
              <a:rPr lang="en-ES" dirty="0"/>
              <a:t>de datos</a:t>
            </a:r>
          </a:p>
          <a:p>
            <a:r>
              <a:rPr lang="en-ES" dirty="0"/>
              <a:t>Preprocesado de datos</a:t>
            </a:r>
          </a:p>
          <a:p>
            <a:r>
              <a:rPr lang="en-ES"/>
              <a:t>Exploraci</a:t>
            </a:r>
            <a:r>
              <a:rPr lang="en-GB" dirty="0" err="1"/>
              <a:t>ó</a:t>
            </a:r>
            <a:r>
              <a:rPr lang="en-ES"/>
              <a:t>n</a:t>
            </a:r>
            <a:r>
              <a:rPr lang="en-GB" dirty="0"/>
              <a:t> de los </a:t>
            </a:r>
            <a:r>
              <a:rPr lang="en-GB" dirty="0" err="1"/>
              <a:t>datos</a:t>
            </a:r>
            <a:r>
              <a:rPr lang="en-ES"/>
              <a:t> </a:t>
            </a:r>
            <a:endParaRPr lang="en-ES" dirty="0"/>
          </a:p>
          <a:p>
            <a:r>
              <a:rPr lang="en-ES"/>
              <a:t>Modelo</a:t>
            </a:r>
            <a:endParaRPr lang="en-GB" dirty="0"/>
          </a:p>
          <a:p>
            <a:pPr lvl="1"/>
            <a:r>
              <a:rPr lang="en-GB" dirty="0"/>
              <a:t>E</a:t>
            </a:r>
            <a:r>
              <a:rPr lang="en-ES"/>
              <a:t>ntrenamient</a:t>
            </a:r>
            <a:endParaRPr lang="en-GB" dirty="0"/>
          </a:p>
          <a:p>
            <a:pPr lvl="1"/>
            <a:r>
              <a:rPr lang="en-GB" dirty="0" err="1"/>
              <a:t>Evaluación</a:t>
            </a:r>
            <a:endParaRPr lang="en-ES" dirty="0"/>
          </a:p>
          <a:p>
            <a:r>
              <a:rPr lang="en-ES" dirty="0"/>
              <a:t>Agrupaciones</a:t>
            </a:r>
          </a:p>
          <a:p>
            <a:r>
              <a:rPr lang="en-ES" dirty="0"/>
              <a:t>Prueba de concepto</a:t>
            </a:r>
          </a:p>
          <a:p>
            <a:r>
              <a:rPr lang="en-ES"/>
              <a:t>Conclusiones</a:t>
            </a:r>
            <a:endParaRPr lang="en-US" sz="2000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panose="020B0600070205080204" pitchFamily="34" charset="-128"/>
              </a:rPr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81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FC4668-EE66-194D-86F1-96B7F9AE3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83" y="1092329"/>
            <a:ext cx="8229601" cy="3394473"/>
          </a:xfrm>
        </p:spPr>
        <p:txBody>
          <a:bodyPr/>
          <a:lstStyle/>
          <a:p>
            <a:r>
              <a:rPr lang="en-ES"/>
              <a:t>Necesidad </a:t>
            </a:r>
            <a:r>
              <a:rPr lang="en-ES" dirty="0"/>
              <a:t>de estimar el consumo en base a las demandas de </a:t>
            </a:r>
            <a:r>
              <a:rPr lang="en-ES"/>
              <a:t>servicio (</a:t>
            </a:r>
            <a:r>
              <a:rPr lang="en-GB" dirty="0"/>
              <a:t>c</a:t>
            </a:r>
            <a:r>
              <a:rPr lang="en-ES"/>
              <a:t>liente</a:t>
            </a:r>
            <a:r>
              <a:rPr lang="en-GB" dirty="0"/>
              <a:t>s</a:t>
            </a:r>
            <a:r>
              <a:rPr lang="en-ES"/>
              <a:t>)</a:t>
            </a:r>
            <a:endParaRPr lang="en-ES" dirty="0"/>
          </a:p>
          <a:p>
            <a:pPr lvl="1"/>
            <a:r>
              <a:rPr lang="en-GB" dirty="0"/>
              <a:t>Es </a:t>
            </a:r>
            <a:r>
              <a:rPr lang="en-GB" dirty="0" err="1"/>
              <a:t>actividad</a:t>
            </a:r>
            <a:r>
              <a:rPr lang="en-GB" dirty="0"/>
              <a:t> </a:t>
            </a:r>
            <a:r>
              <a:rPr lang="en-GB" dirty="0" err="1"/>
              <a:t>muy</a:t>
            </a:r>
            <a:r>
              <a:rPr lang="en-GB" dirty="0"/>
              <a:t> </a:t>
            </a:r>
            <a:r>
              <a:rPr lang="en-GB" dirty="0" err="1"/>
              <a:t>común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entornos</a:t>
            </a:r>
            <a:r>
              <a:rPr lang="en-GB" dirty="0"/>
              <a:t> de </a:t>
            </a:r>
            <a:r>
              <a:rPr lang="en-ES"/>
              <a:t>Planificaci</a:t>
            </a:r>
            <a:r>
              <a:rPr lang="en-GB" dirty="0" err="1"/>
              <a:t>ó</a:t>
            </a:r>
            <a:r>
              <a:rPr lang="en-ES"/>
              <a:t>n / Ingenier</a:t>
            </a:r>
            <a:r>
              <a:rPr lang="en-GB" dirty="0" err="1"/>
              <a:t>í</a:t>
            </a:r>
            <a:r>
              <a:rPr lang="en-ES"/>
              <a:t>a </a:t>
            </a:r>
          </a:p>
          <a:p>
            <a:r>
              <a:rPr lang="en-ES"/>
              <a:t>Adaptar </a:t>
            </a:r>
            <a:r>
              <a:rPr lang="en-ES" dirty="0"/>
              <a:t>la </a:t>
            </a:r>
            <a:r>
              <a:rPr lang="en-ES"/>
              <a:t>oferta </a:t>
            </a:r>
            <a:r>
              <a:rPr lang="en-GB" dirty="0" err="1"/>
              <a:t>técnica</a:t>
            </a:r>
            <a:r>
              <a:rPr lang="en-GB" dirty="0"/>
              <a:t> y </a:t>
            </a:r>
            <a:r>
              <a:rPr lang="en-GB" dirty="0" err="1"/>
              <a:t>comercial</a:t>
            </a:r>
            <a:r>
              <a:rPr lang="en-GB" dirty="0"/>
              <a:t> </a:t>
            </a:r>
            <a:r>
              <a:rPr lang="en-ES"/>
              <a:t>conociendo </a:t>
            </a:r>
            <a:r>
              <a:rPr lang="en-ES" dirty="0"/>
              <a:t>de antemano el consumo (Fabricante)</a:t>
            </a:r>
          </a:p>
          <a:p>
            <a:pPr lvl="1"/>
            <a:r>
              <a:rPr lang="en-ES" dirty="0"/>
              <a:t>Competir contra el mercado </a:t>
            </a:r>
            <a:r>
              <a:rPr lang="en-ES"/>
              <a:t>asiatico $$$$</a:t>
            </a:r>
            <a:endParaRPr lang="en-GB" dirty="0"/>
          </a:p>
          <a:p>
            <a:pPr lvl="1"/>
            <a:r>
              <a:rPr lang="en-ES"/>
              <a:t>Generaci</a:t>
            </a:r>
            <a:r>
              <a:rPr lang="en-GB" dirty="0" err="1"/>
              <a:t>ó</a:t>
            </a:r>
            <a:r>
              <a:rPr lang="en-ES"/>
              <a:t>n </a:t>
            </a:r>
            <a:r>
              <a:rPr lang="en-GB" dirty="0" err="1"/>
              <a:t>automática</a:t>
            </a:r>
            <a:r>
              <a:rPr lang="en-GB" dirty="0"/>
              <a:t> del </a:t>
            </a:r>
            <a:r>
              <a:rPr lang="en-GB" dirty="0" err="1"/>
              <a:t>listado</a:t>
            </a:r>
            <a:r>
              <a:rPr lang="en-GB" dirty="0"/>
              <a:t> de hardware </a:t>
            </a:r>
            <a:r>
              <a:rPr lang="en-GB" dirty="0" err="1"/>
              <a:t>necesario</a:t>
            </a:r>
            <a:r>
              <a:rPr lang="en-GB" dirty="0"/>
              <a:t> para </a:t>
            </a:r>
            <a:r>
              <a:rPr lang="en-GB" dirty="0" err="1"/>
              <a:t>soportar</a:t>
            </a:r>
            <a:r>
              <a:rPr lang="en-GB" dirty="0"/>
              <a:t> los </a:t>
            </a:r>
            <a:r>
              <a:rPr lang="en-GB" dirty="0" err="1"/>
              <a:t>requerimientos</a:t>
            </a:r>
            <a:endParaRPr lang="en-ES" dirty="0"/>
          </a:p>
          <a:p>
            <a:r>
              <a:rPr lang="en-ES" dirty="0"/>
              <a:t>Proactividad en el lado de O&amp;M</a:t>
            </a:r>
          </a:p>
          <a:p>
            <a:pPr lvl="1"/>
            <a:r>
              <a:rPr lang="en-ES" dirty="0"/>
              <a:t>Desviaciones entre </a:t>
            </a:r>
            <a:r>
              <a:rPr lang="en-ES"/>
              <a:t>la predicci</a:t>
            </a:r>
            <a:r>
              <a:rPr lang="en-GB" dirty="0" err="1"/>
              <a:t>ó</a:t>
            </a:r>
            <a:r>
              <a:rPr lang="en-ES"/>
              <a:t>n </a:t>
            </a:r>
            <a:r>
              <a:rPr lang="en-ES" dirty="0"/>
              <a:t>y lo observado en la red 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5083" y="3"/>
            <a:ext cx="7757425" cy="1015079"/>
          </a:xfrm>
        </p:spPr>
        <p:txBody>
          <a:bodyPr/>
          <a:lstStyle/>
          <a:p>
            <a:r>
              <a:rPr lang="en-GB" dirty="0" err="1">
                <a:ea typeface="ＭＳ Ｐゴシック" panose="020B0600070205080204" pitchFamily="34" charset="-128"/>
              </a:rPr>
              <a:t>Introducción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2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E98A27-C20E-4344-886C-C968D52EC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97" y="-7529"/>
            <a:ext cx="7479877" cy="1015079"/>
          </a:xfrm>
        </p:spPr>
        <p:txBody>
          <a:bodyPr/>
          <a:lstStyle/>
          <a:p>
            <a:r>
              <a:rPr lang="en-ES" dirty="0"/>
              <a:t>Recopilacion de datos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FC01BF-BB85-A545-B285-57C4CE2A736E}"/>
              </a:ext>
            </a:extLst>
          </p:cNvPr>
          <p:cNvGrpSpPr/>
          <p:nvPr/>
        </p:nvGrpSpPr>
        <p:grpSpPr>
          <a:xfrm>
            <a:off x="531106" y="2684139"/>
            <a:ext cx="4594108" cy="1466119"/>
            <a:chOff x="594620" y="1658478"/>
            <a:chExt cx="10991525" cy="3840675"/>
          </a:xfrm>
        </p:grpSpPr>
        <p:pic>
          <p:nvPicPr>
            <p:cNvPr id="5" name="Content Placeholder 3">
              <a:extLst>
                <a:ext uri="{FF2B5EF4-FFF2-40B4-BE49-F238E27FC236}">
                  <a16:creationId xmlns:a16="http://schemas.microsoft.com/office/drawing/2014/main" id="{3EC72835-7420-754C-825A-02FABFE5B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29866" y="1950150"/>
              <a:ext cx="5456279" cy="2932751"/>
            </a:xfrm>
            <a:prstGeom prst="round2DiagRect">
              <a:avLst>
                <a:gd name="adj1" fmla="val 5608"/>
                <a:gd name="adj2" fmla="val 0"/>
              </a:avLst>
            </a:prstGeom>
            <a:ln w="19050" cap="sq">
              <a:solidFill>
                <a:schemeClr val="tx2">
                  <a:lumMod val="60000"/>
                  <a:lumOff val="40000"/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206557-011E-544E-BCB3-C17DA1D70684}"/>
                </a:ext>
              </a:extLst>
            </p:cNvPr>
            <p:cNvSpPr txBox="1"/>
            <p:nvPr/>
          </p:nvSpPr>
          <p:spPr>
            <a:xfrm>
              <a:off x="7620867" y="3234897"/>
              <a:ext cx="2439973" cy="6853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ES" sz="1100" dirty="0">
                  <a:solidFill>
                    <a:schemeClr val="accent2"/>
                  </a:solidFill>
                </a:rPr>
                <a:t>RED de DATOS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12E1C55-788A-F444-90BC-AA74E9CE2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40439" y="2366963"/>
              <a:ext cx="885544" cy="191566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0C0B9B-9127-2446-AB3D-160CDA477BBE}"/>
                </a:ext>
              </a:extLst>
            </p:cNvPr>
            <p:cNvSpPr txBox="1"/>
            <p:nvPr/>
          </p:nvSpPr>
          <p:spPr>
            <a:xfrm>
              <a:off x="4068868" y="2811949"/>
              <a:ext cx="1396790" cy="9271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800" dirty="0">
                  <a:solidFill>
                    <a:schemeClr val="accent2"/>
                  </a:solidFill>
                </a:rPr>
                <a:t>NETCONF</a:t>
              </a:r>
            </a:p>
            <a:p>
              <a:r>
                <a:rPr lang="en-ES" sz="900" dirty="0">
                  <a:solidFill>
                    <a:schemeClr val="bg1"/>
                  </a:solidFill>
                </a:rPr>
                <a:t>   (XML)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5CA306-B5CB-F641-A8E1-4240D876EE8D}"/>
                </a:ext>
              </a:extLst>
            </p:cNvPr>
            <p:cNvSpPr txBox="1"/>
            <p:nvPr/>
          </p:nvSpPr>
          <p:spPr>
            <a:xfrm>
              <a:off x="2311576" y="2760413"/>
              <a:ext cx="1101476" cy="524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700" dirty="0">
                  <a:solidFill>
                    <a:schemeClr val="accent2"/>
                  </a:solidFill>
                </a:rPr>
                <a:t>SERVER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B0492D-B0EE-AB41-B53A-91553A269D3C}"/>
                </a:ext>
              </a:extLst>
            </p:cNvPr>
            <p:cNvSpPr/>
            <p:nvPr/>
          </p:nvSpPr>
          <p:spPr>
            <a:xfrm>
              <a:off x="594620" y="2437163"/>
              <a:ext cx="1588874" cy="9143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 sz="9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33D698-D56E-874A-948D-2A852FBFE9D7}"/>
                </a:ext>
              </a:extLst>
            </p:cNvPr>
            <p:cNvSpPr txBox="1"/>
            <p:nvPr/>
          </p:nvSpPr>
          <p:spPr>
            <a:xfrm>
              <a:off x="815637" y="2476478"/>
              <a:ext cx="1727926" cy="886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p</a:t>
              </a:r>
              <a:r>
                <a:rPr lang="en-ES" sz="800" dirty="0">
                  <a:solidFill>
                    <a:schemeClr val="accent2"/>
                  </a:solidFill>
                </a:rPr>
                <a:t>ython parser</a:t>
              </a:r>
            </a:p>
          </p:txBody>
        </p:sp>
        <p:sp>
          <p:nvSpPr>
            <p:cNvPr id="12" name="Curved Right Arrow 11">
              <a:extLst>
                <a:ext uri="{FF2B5EF4-FFF2-40B4-BE49-F238E27FC236}">
                  <a16:creationId xmlns:a16="http://schemas.microsoft.com/office/drawing/2014/main" id="{E6586109-9AAD-974A-B540-6E872DD6AB8F}"/>
                </a:ext>
              </a:extLst>
            </p:cNvPr>
            <p:cNvSpPr/>
            <p:nvPr/>
          </p:nvSpPr>
          <p:spPr>
            <a:xfrm rot="5400000">
              <a:off x="1451314" y="1193364"/>
              <a:ext cx="731520" cy="1661748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 sz="900">
                <a:solidFill>
                  <a:schemeClr val="tx1"/>
                </a:solidFill>
              </a:endParaRPr>
            </a:p>
          </p:txBody>
        </p:sp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D9157C88-73AA-714F-BB3E-BD507346BF4A}"/>
                </a:ext>
              </a:extLst>
            </p:cNvPr>
            <p:cNvSpPr/>
            <p:nvPr/>
          </p:nvSpPr>
          <p:spPr>
            <a:xfrm rot="20486039">
              <a:off x="1045971" y="3500507"/>
              <a:ext cx="484632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 sz="9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BA83840-A1A9-084C-B639-346181AF7E7C}"/>
                </a:ext>
              </a:extLst>
            </p:cNvPr>
            <p:cNvSpPr/>
            <p:nvPr/>
          </p:nvSpPr>
          <p:spPr>
            <a:xfrm>
              <a:off x="1128837" y="4584700"/>
              <a:ext cx="1221988" cy="9144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 sz="9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4E0EF76-4B35-DD4D-93E1-3A7AB3F2C55C}"/>
                </a:ext>
              </a:extLst>
            </p:cNvPr>
            <p:cNvSpPr txBox="1"/>
            <p:nvPr/>
          </p:nvSpPr>
          <p:spPr>
            <a:xfrm>
              <a:off x="1192379" y="4832680"/>
              <a:ext cx="1285569" cy="56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accent2"/>
                  </a:solidFill>
                </a:rPr>
                <a:t>influxDB</a:t>
              </a:r>
              <a:endParaRPr lang="en-ES" sz="800" dirty="0">
                <a:solidFill>
                  <a:schemeClr val="accent2"/>
                </a:solidFill>
              </a:endParaRPr>
            </a:p>
          </p:txBody>
        </p:sp>
        <p:sp>
          <p:nvSpPr>
            <p:cNvPr id="16" name="Down Arrow 15">
              <a:extLst>
                <a:ext uri="{FF2B5EF4-FFF2-40B4-BE49-F238E27FC236}">
                  <a16:creationId xmlns:a16="http://schemas.microsoft.com/office/drawing/2014/main" id="{701A59D3-D993-3B4F-BFC4-4E0541D8BDD1}"/>
                </a:ext>
              </a:extLst>
            </p:cNvPr>
            <p:cNvSpPr/>
            <p:nvPr/>
          </p:nvSpPr>
          <p:spPr>
            <a:xfrm rot="16200000">
              <a:off x="2856580" y="4570598"/>
              <a:ext cx="484632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 sz="9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0A72B50-680D-6446-B3B5-2C050354B1CB}"/>
                </a:ext>
              </a:extLst>
            </p:cNvPr>
            <p:cNvSpPr/>
            <p:nvPr/>
          </p:nvSpPr>
          <p:spPr>
            <a:xfrm>
              <a:off x="3778462" y="4584753"/>
              <a:ext cx="1221988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 sz="9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62B2CF-9F21-C949-9141-BBD73A4B30A6}"/>
                </a:ext>
              </a:extLst>
            </p:cNvPr>
            <p:cNvSpPr txBox="1"/>
            <p:nvPr/>
          </p:nvSpPr>
          <p:spPr>
            <a:xfrm>
              <a:off x="3924888" y="4817486"/>
              <a:ext cx="821507" cy="56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800" dirty="0">
                  <a:solidFill>
                    <a:schemeClr val="accent2"/>
                  </a:solidFill>
                </a:rPr>
                <a:t>CSV</a:t>
              </a:r>
            </a:p>
          </p:txBody>
        </p:sp>
        <p:sp>
          <p:nvSpPr>
            <p:cNvPr id="19" name="Left-right Arrow 18">
              <a:extLst>
                <a:ext uri="{FF2B5EF4-FFF2-40B4-BE49-F238E27FC236}">
                  <a16:creationId xmlns:a16="http://schemas.microsoft.com/office/drawing/2014/main" id="{5CE2120B-19D4-7D4F-8971-3CB10BF02B37}"/>
                </a:ext>
              </a:extLst>
            </p:cNvPr>
            <p:cNvSpPr/>
            <p:nvPr/>
          </p:nvSpPr>
          <p:spPr>
            <a:xfrm>
              <a:off x="3316814" y="3232128"/>
              <a:ext cx="2769640" cy="48463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 sz="900"/>
            </a:p>
          </p:txBody>
        </p: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B1876AE-E8D4-6040-BE72-8C0020054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06" y="1161063"/>
            <a:ext cx="5037135" cy="1298299"/>
          </a:xfrm>
        </p:spPr>
        <p:txBody>
          <a:bodyPr>
            <a:normAutofit/>
          </a:bodyPr>
          <a:lstStyle/>
          <a:p>
            <a:pPr>
              <a:buClr>
                <a:srgbClr val="000000"/>
              </a:buClr>
            </a:pPr>
            <a:r>
              <a:rPr lang="en-ES" dirty="0"/>
              <a:t>Recoleccion: 24 muestras x dia x equipo</a:t>
            </a:r>
          </a:p>
          <a:p>
            <a:pPr>
              <a:buClr>
                <a:srgbClr val="000000"/>
              </a:buClr>
            </a:pPr>
            <a:r>
              <a:rPr lang="en-ES" dirty="0"/>
              <a:t>KPIs : 92</a:t>
            </a:r>
          </a:p>
          <a:p>
            <a:pPr>
              <a:buClr>
                <a:srgbClr val="000000"/>
              </a:buClr>
            </a:pPr>
            <a:r>
              <a:rPr lang="en-ES" dirty="0"/>
              <a:t>Equipos: 476</a:t>
            </a:r>
          </a:p>
        </p:txBody>
      </p:sp>
      <p:pic>
        <p:nvPicPr>
          <p:cNvPr id="25" name="Picture 2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697F4E5-6702-A34C-BB58-2339CE242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000" y="1519914"/>
            <a:ext cx="3417537" cy="3291522"/>
          </a:xfrm>
          <a:prstGeom prst="rect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B677EE58-F0DA-3344-BD5A-1CCDA00FB08F}"/>
              </a:ext>
            </a:extLst>
          </p:cNvPr>
          <p:cNvSpPr/>
          <p:nvPr/>
        </p:nvSpPr>
        <p:spPr>
          <a:xfrm>
            <a:off x="7336477" y="3536637"/>
            <a:ext cx="613967" cy="298461"/>
          </a:xfrm>
          <a:custGeom>
            <a:avLst/>
            <a:gdLst>
              <a:gd name="connsiteX0" fmla="*/ 0 w 613967"/>
              <a:gd name="connsiteY0" fmla="*/ 149231 h 298461"/>
              <a:gd name="connsiteX1" fmla="*/ 306984 w 613967"/>
              <a:gd name="connsiteY1" fmla="*/ 0 h 298461"/>
              <a:gd name="connsiteX2" fmla="*/ 613968 w 613967"/>
              <a:gd name="connsiteY2" fmla="*/ 149231 h 298461"/>
              <a:gd name="connsiteX3" fmla="*/ 306984 w 613967"/>
              <a:gd name="connsiteY3" fmla="*/ 298462 h 298461"/>
              <a:gd name="connsiteX4" fmla="*/ 0 w 613967"/>
              <a:gd name="connsiteY4" fmla="*/ 149231 h 298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967" h="298461" extrusionOk="0">
                <a:moveTo>
                  <a:pt x="0" y="149231"/>
                </a:moveTo>
                <a:cubicBezTo>
                  <a:pt x="-18891" y="55161"/>
                  <a:pt x="114613" y="8568"/>
                  <a:pt x="306984" y="0"/>
                </a:cubicBezTo>
                <a:cubicBezTo>
                  <a:pt x="488354" y="2490"/>
                  <a:pt x="591571" y="67525"/>
                  <a:pt x="613968" y="149231"/>
                </a:cubicBezTo>
                <a:cubicBezTo>
                  <a:pt x="605129" y="240281"/>
                  <a:pt x="473431" y="315575"/>
                  <a:pt x="306984" y="298462"/>
                </a:cubicBezTo>
                <a:cubicBezTo>
                  <a:pt x="134429" y="296814"/>
                  <a:pt x="20488" y="241438"/>
                  <a:pt x="0" y="149231"/>
                </a:cubicBezTo>
                <a:close/>
              </a:path>
            </a:pathLst>
          </a:custGeom>
          <a:noFill/>
          <a:ln w="38100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DDF1738-2714-5C4E-8950-715FCAF5B34F}"/>
              </a:ext>
            </a:extLst>
          </p:cNvPr>
          <p:cNvSpPr/>
          <p:nvPr/>
        </p:nvSpPr>
        <p:spPr>
          <a:xfrm>
            <a:off x="5452000" y="4254033"/>
            <a:ext cx="1456718" cy="298461"/>
          </a:xfrm>
          <a:custGeom>
            <a:avLst/>
            <a:gdLst>
              <a:gd name="connsiteX0" fmla="*/ 0 w 1456718"/>
              <a:gd name="connsiteY0" fmla="*/ 149231 h 298461"/>
              <a:gd name="connsiteX1" fmla="*/ 728359 w 1456718"/>
              <a:gd name="connsiteY1" fmla="*/ 0 h 298461"/>
              <a:gd name="connsiteX2" fmla="*/ 1456718 w 1456718"/>
              <a:gd name="connsiteY2" fmla="*/ 149231 h 298461"/>
              <a:gd name="connsiteX3" fmla="*/ 728359 w 1456718"/>
              <a:gd name="connsiteY3" fmla="*/ 298462 h 298461"/>
              <a:gd name="connsiteX4" fmla="*/ 0 w 1456718"/>
              <a:gd name="connsiteY4" fmla="*/ 149231 h 298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6718" h="298461" extrusionOk="0">
                <a:moveTo>
                  <a:pt x="0" y="149231"/>
                </a:moveTo>
                <a:cubicBezTo>
                  <a:pt x="-45682" y="38635"/>
                  <a:pt x="255467" y="26508"/>
                  <a:pt x="728359" y="0"/>
                </a:cubicBezTo>
                <a:cubicBezTo>
                  <a:pt x="1142448" y="2490"/>
                  <a:pt x="1434321" y="67525"/>
                  <a:pt x="1456718" y="149231"/>
                </a:cubicBezTo>
                <a:cubicBezTo>
                  <a:pt x="1394453" y="292454"/>
                  <a:pt x="1124973" y="329680"/>
                  <a:pt x="728359" y="298462"/>
                </a:cubicBezTo>
                <a:cubicBezTo>
                  <a:pt x="323085" y="296814"/>
                  <a:pt x="20488" y="241438"/>
                  <a:pt x="0" y="149231"/>
                </a:cubicBezTo>
                <a:close/>
              </a:path>
            </a:pathLst>
          </a:custGeom>
          <a:noFill/>
          <a:ln w="38100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6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546BAB3-AAEA-8541-BBF6-E62E2B2F38D4}"/>
              </a:ext>
            </a:extLst>
          </p:cNvPr>
          <p:cNvSpPr/>
          <p:nvPr/>
        </p:nvSpPr>
        <p:spPr>
          <a:xfrm>
            <a:off x="4993341" y="2859741"/>
            <a:ext cx="3862730" cy="1916303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90D837-361F-F94D-918B-0C91AFFD7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Preprocesado de datos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F6889-2DD5-2446-B90D-8422E00189D8}"/>
              </a:ext>
            </a:extLst>
          </p:cNvPr>
          <p:cNvSpPr txBox="1"/>
          <p:nvPr/>
        </p:nvSpPr>
        <p:spPr>
          <a:xfrm>
            <a:off x="455083" y="1295170"/>
            <a:ext cx="8482729" cy="3480874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GB" sz="2000" dirty="0">
                <a:solidFill>
                  <a:schemeClr val="accent2"/>
                </a:solidFill>
                <a:latin typeface="Arial"/>
                <a:cs typeface="Arial"/>
              </a:rPr>
              <a:t>Se </a:t>
            </a:r>
            <a:r>
              <a:rPr lang="en-GB" sz="2000" dirty="0" err="1">
                <a:solidFill>
                  <a:schemeClr val="accent2"/>
                </a:solidFill>
                <a:latin typeface="Arial"/>
                <a:cs typeface="Arial"/>
              </a:rPr>
              <a:t>realizaron</a:t>
            </a:r>
            <a:r>
              <a:rPr lang="en-GB" sz="200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GB" sz="2000" dirty="0" err="1">
                <a:solidFill>
                  <a:schemeClr val="accent2"/>
                </a:solidFill>
                <a:latin typeface="Arial"/>
                <a:cs typeface="Arial"/>
              </a:rPr>
              <a:t>múltiples</a:t>
            </a:r>
            <a:r>
              <a:rPr lang="en-GB" sz="200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GB" sz="2000" dirty="0" err="1">
                <a:solidFill>
                  <a:schemeClr val="accent2"/>
                </a:solidFill>
                <a:latin typeface="Arial"/>
                <a:cs typeface="Arial"/>
              </a:rPr>
              <a:t>tareas</a:t>
            </a:r>
            <a:r>
              <a:rPr lang="en-GB" sz="2000" dirty="0">
                <a:solidFill>
                  <a:schemeClr val="accent2"/>
                </a:solidFill>
                <a:latin typeface="Arial"/>
                <a:cs typeface="Arial"/>
              </a:rPr>
              <a:t> para </a:t>
            </a:r>
            <a:r>
              <a:rPr lang="en-GB" sz="2000" dirty="0" err="1">
                <a:solidFill>
                  <a:schemeClr val="accent2"/>
                </a:solidFill>
                <a:latin typeface="Arial"/>
                <a:cs typeface="Arial"/>
              </a:rPr>
              <a:t>depurar</a:t>
            </a:r>
            <a:r>
              <a:rPr lang="en-GB" sz="2000" dirty="0">
                <a:solidFill>
                  <a:schemeClr val="accent2"/>
                </a:solidFill>
                <a:latin typeface="Arial"/>
                <a:cs typeface="Arial"/>
              </a:rPr>
              <a:t> los </a:t>
            </a:r>
            <a:r>
              <a:rPr lang="en-GB" sz="2000" dirty="0" err="1">
                <a:solidFill>
                  <a:schemeClr val="accent2"/>
                </a:solidFill>
                <a:latin typeface="Arial"/>
                <a:cs typeface="Arial"/>
              </a:rPr>
              <a:t>datos</a:t>
            </a:r>
            <a:r>
              <a:rPr lang="en-GB" sz="2000" dirty="0">
                <a:solidFill>
                  <a:schemeClr val="accent2"/>
                </a:solidFill>
                <a:latin typeface="Arial"/>
                <a:cs typeface="Arial"/>
              </a:rPr>
              <a:t> que </a:t>
            </a:r>
            <a:r>
              <a:rPr lang="en-GB" sz="2000" dirty="0" err="1">
                <a:solidFill>
                  <a:schemeClr val="accent2"/>
                </a:solidFill>
                <a:latin typeface="Arial"/>
                <a:cs typeface="Arial"/>
              </a:rPr>
              <a:t>habian</a:t>
            </a:r>
            <a:r>
              <a:rPr lang="en-GB" sz="200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GB" sz="2000" dirty="0" err="1">
                <a:solidFill>
                  <a:schemeClr val="accent2"/>
                </a:solidFill>
                <a:latin typeface="Arial"/>
                <a:cs typeface="Arial"/>
              </a:rPr>
              <a:t>sido</a:t>
            </a:r>
            <a:r>
              <a:rPr lang="en-GB" sz="200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GB" sz="2000" dirty="0" err="1">
                <a:solidFill>
                  <a:schemeClr val="accent2"/>
                </a:solidFill>
                <a:latin typeface="Arial"/>
                <a:cs typeface="Arial"/>
              </a:rPr>
              <a:t>recopilados</a:t>
            </a:r>
            <a:r>
              <a:rPr lang="en-GB" sz="2000" dirty="0">
                <a:solidFill>
                  <a:schemeClr val="accent2"/>
                </a:solidFill>
                <a:latin typeface="Arial"/>
                <a:cs typeface="Arial"/>
              </a:rPr>
              <a:t>: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accent2"/>
                </a:solidFill>
                <a:latin typeface="Arial"/>
                <a:cs typeface="Arial"/>
              </a:rPr>
              <a:t>Acotar</a:t>
            </a:r>
            <a:r>
              <a:rPr lang="en-GB" sz="160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GB" sz="1600" dirty="0" err="1">
                <a:solidFill>
                  <a:schemeClr val="accent2"/>
                </a:solidFill>
                <a:latin typeface="Arial"/>
                <a:cs typeface="Arial"/>
              </a:rPr>
              <a:t>rangos</a:t>
            </a:r>
            <a:r>
              <a:rPr lang="en-GB" sz="1600" dirty="0">
                <a:solidFill>
                  <a:schemeClr val="accent2"/>
                </a:solidFill>
                <a:latin typeface="Arial"/>
                <a:cs typeface="Arial"/>
              </a:rPr>
              <a:t> de </a:t>
            </a:r>
            <a:r>
              <a:rPr lang="en-GB" sz="1600" dirty="0" err="1">
                <a:solidFill>
                  <a:schemeClr val="accent2"/>
                </a:solidFill>
                <a:latin typeface="Arial"/>
                <a:cs typeface="Arial"/>
              </a:rPr>
              <a:t>fechas</a:t>
            </a:r>
            <a:r>
              <a:rPr lang="en-GB" sz="1600" dirty="0">
                <a:solidFill>
                  <a:schemeClr val="accent2"/>
                </a:solidFill>
                <a:latin typeface="Arial"/>
                <a:cs typeface="Arial"/>
              </a:rPr>
              <a:t> del dataset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ES" sz="1600">
                <a:solidFill>
                  <a:schemeClr val="accent2"/>
                </a:solidFill>
                <a:latin typeface="Arial"/>
                <a:cs typeface="Arial"/>
              </a:rPr>
              <a:t>Eliminaci</a:t>
            </a:r>
            <a:r>
              <a:rPr lang="en-GB" sz="1600" dirty="0" err="1">
                <a:solidFill>
                  <a:schemeClr val="accent2"/>
                </a:solidFill>
                <a:latin typeface="Arial"/>
                <a:cs typeface="Arial"/>
              </a:rPr>
              <a:t>ó</a:t>
            </a:r>
            <a:r>
              <a:rPr lang="en-ES" sz="1600">
                <a:solidFill>
                  <a:schemeClr val="accent2"/>
                </a:solidFill>
                <a:latin typeface="Arial"/>
                <a:cs typeface="Arial"/>
              </a:rPr>
              <a:t>n de columnas inncesarias</a:t>
            </a:r>
            <a:r>
              <a:rPr lang="en-GB" sz="1600" dirty="0">
                <a:solidFill>
                  <a:schemeClr val="accent2"/>
                </a:solidFill>
                <a:latin typeface="Arial"/>
                <a:cs typeface="Arial"/>
              </a:rPr>
              <a:t> y </a:t>
            </a:r>
            <a:r>
              <a:rPr lang="en-GB" sz="1600" dirty="0" err="1">
                <a:solidFill>
                  <a:schemeClr val="accent2"/>
                </a:solidFill>
                <a:latin typeface="Arial"/>
                <a:cs typeface="Arial"/>
              </a:rPr>
              <a:t>creación</a:t>
            </a:r>
            <a:r>
              <a:rPr lang="en-GB" sz="1600" dirty="0">
                <a:solidFill>
                  <a:schemeClr val="accent2"/>
                </a:solidFill>
                <a:latin typeface="Arial"/>
                <a:cs typeface="Arial"/>
              </a:rPr>
              <a:t> de pivot tables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accent2"/>
                </a:solidFill>
                <a:latin typeface="Arial"/>
                <a:cs typeface="Arial"/>
              </a:rPr>
              <a:t>Tratamiento</a:t>
            </a:r>
            <a:r>
              <a:rPr lang="en-GB" sz="1600" dirty="0">
                <a:solidFill>
                  <a:schemeClr val="accent2"/>
                </a:solidFill>
                <a:latin typeface="Arial"/>
                <a:cs typeface="Arial"/>
              </a:rPr>
              <a:t> de </a:t>
            </a:r>
            <a:r>
              <a:rPr lang="en-GB" sz="1600" dirty="0" err="1">
                <a:solidFill>
                  <a:schemeClr val="accent2"/>
                </a:solidFill>
                <a:latin typeface="Arial"/>
                <a:cs typeface="Arial"/>
              </a:rPr>
              <a:t>valores</a:t>
            </a:r>
            <a:r>
              <a:rPr lang="en-GB" sz="160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GB" sz="1600" dirty="0" err="1">
                <a:solidFill>
                  <a:schemeClr val="accent2"/>
                </a:solidFill>
                <a:latin typeface="Arial"/>
                <a:cs typeface="Arial"/>
              </a:rPr>
              <a:t>nulos</a:t>
            </a:r>
            <a:r>
              <a:rPr lang="en-GB" sz="1600" dirty="0">
                <a:solidFill>
                  <a:schemeClr val="accent2"/>
                </a:solidFill>
                <a:latin typeface="Arial"/>
                <a:cs typeface="Arial"/>
              </a:rPr>
              <a:t>:</a:t>
            </a:r>
          </a:p>
          <a:p>
            <a:pPr marL="628613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accent2"/>
                </a:solidFill>
                <a:latin typeface="Arial"/>
                <a:cs typeface="Arial"/>
              </a:rPr>
              <a:t>Habían</a:t>
            </a:r>
            <a:r>
              <a:rPr lang="en-GB" sz="160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GB" sz="1600" dirty="0" err="1">
                <a:solidFill>
                  <a:schemeClr val="accent2"/>
                </a:solidFill>
                <a:latin typeface="Arial"/>
                <a:cs typeface="Arial"/>
              </a:rPr>
              <a:t>diversas</a:t>
            </a:r>
            <a:r>
              <a:rPr lang="en-GB" sz="160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GB" sz="1600" dirty="0" err="1">
                <a:solidFill>
                  <a:schemeClr val="accent2"/>
                </a:solidFill>
                <a:latin typeface="Arial"/>
                <a:cs typeface="Arial"/>
              </a:rPr>
              <a:t>casuisticas</a:t>
            </a:r>
            <a:r>
              <a:rPr lang="en-GB" sz="1600" dirty="0">
                <a:solidFill>
                  <a:schemeClr val="accent2"/>
                </a:solidFill>
                <a:latin typeface="Arial"/>
                <a:cs typeface="Arial"/>
              </a:rPr>
              <a:t> para los </a:t>
            </a:r>
            <a:r>
              <a:rPr lang="en-GB" sz="1600" dirty="0" err="1">
                <a:solidFill>
                  <a:schemeClr val="accent2"/>
                </a:solidFill>
                <a:latin typeface="Arial"/>
                <a:cs typeface="Arial"/>
              </a:rPr>
              <a:t>nulos</a:t>
            </a:r>
            <a:r>
              <a:rPr lang="en-GB" sz="1600" dirty="0">
                <a:solidFill>
                  <a:schemeClr val="accent2"/>
                </a:solidFill>
                <a:latin typeface="Arial"/>
                <a:cs typeface="Arial"/>
              </a:rPr>
              <a:t>, </a:t>
            </a:r>
            <a:r>
              <a:rPr lang="en-GB" sz="1600" dirty="0" err="1">
                <a:solidFill>
                  <a:schemeClr val="accent2"/>
                </a:solidFill>
                <a:latin typeface="Arial"/>
                <a:cs typeface="Arial"/>
              </a:rPr>
              <a:t>cada</a:t>
            </a:r>
            <a:r>
              <a:rPr lang="en-GB" sz="160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GB" sz="1600" dirty="0" err="1">
                <a:solidFill>
                  <a:schemeClr val="accent2"/>
                </a:solidFill>
                <a:latin typeface="Arial"/>
                <a:cs typeface="Arial"/>
              </a:rPr>
              <a:t>escenario</a:t>
            </a:r>
            <a:r>
              <a:rPr lang="en-GB" sz="160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GB" sz="1600" dirty="0" err="1">
                <a:solidFill>
                  <a:schemeClr val="accent2"/>
                </a:solidFill>
                <a:latin typeface="Arial"/>
                <a:cs typeface="Arial"/>
              </a:rPr>
              <a:t>fue</a:t>
            </a:r>
            <a:r>
              <a:rPr lang="en-GB" sz="160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GB" sz="1600" dirty="0" err="1">
                <a:solidFill>
                  <a:schemeClr val="accent2"/>
                </a:solidFill>
                <a:latin typeface="Arial"/>
                <a:cs typeface="Arial"/>
              </a:rPr>
              <a:t>resuelto</a:t>
            </a:r>
            <a:r>
              <a:rPr lang="en-GB" sz="1600" dirty="0">
                <a:solidFill>
                  <a:schemeClr val="accent2"/>
                </a:solidFill>
                <a:latin typeface="Arial"/>
                <a:cs typeface="Arial"/>
              </a:rPr>
              <a:t> con un </a:t>
            </a:r>
            <a:r>
              <a:rPr lang="en-GB" sz="1600" dirty="0" err="1">
                <a:solidFill>
                  <a:schemeClr val="accent2"/>
                </a:solidFill>
                <a:latin typeface="Arial"/>
                <a:cs typeface="Arial"/>
              </a:rPr>
              <a:t>enfoque</a:t>
            </a:r>
            <a:r>
              <a:rPr lang="en-GB" sz="160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GB" sz="1600" dirty="0" err="1">
                <a:solidFill>
                  <a:schemeClr val="accent2"/>
                </a:solidFill>
                <a:latin typeface="Arial"/>
                <a:cs typeface="Arial"/>
              </a:rPr>
              <a:t>distinto</a:t>
            </a:r>
            <a:r>
              <a:rPr lang="en-GB" sz="1600" dirty="0">
                <a:solidFill>
                  <a:schemeClr val="accent2"/>
                </a:solidFill>
                <a:latin typeface="Arial"/>
                <a:cs typeface="Arial"/>
              </a:rPr>
              <a:t>.</a:t>
            </a:r>
          </a:p>
          <a:p>
            <a:pPr marL="971473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accent2"/>
                </a:solidFill>
                <a:latin typeface="Arial"/>
                <a:cs typeface="Arial"/>
              </a:rPr>
              <a:t>NaN</a:t>
            </a:r>
            <a:r>
              <a:rPr lang="en-GB" sz="1600" dirty="0">
                <a:solidFill>
                  <a:schemeClr val="accent2"/>
                </a:solidFill>
                <a:latin typeface="Arial"/>
                <a:cs typeface="Arial"/>
              </a:rPr>
              <a:t> to zero</a:t>
            </a:r>
          </a:p>
          <a:p>
            <a:pPr marL="971473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accent2"/>
                </a:solidFill>
                <a:latin typeface="Arial"/>
                <a:cs typeface="Arial"/>
              </a:rPr>
              <a:t>Interpolación</a:t>
            </a:r>
            <a:endParaRPr lang="en-GB" sz="1600" dirty="0">
              <a:solidFill>
                <a:schemeClr val="accent2"/>
              </a:solidFill>
              <a:latin typeface="Arial"/>
              <a:cs typeface="Arial"/>
            </a:endParaRPr>
          </a:p>
          <a:p>
            <a:pPr marL="971473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accent2"/>
                </a:solidFill>
                <a:latin typeface="Arial"/>
                <a:cs typeface="Arial"/>
              </a:rPr>
              <a:t>Eliminación</a:t>
            </a:r>
            <a:r>
              <a:rPr lang="en-GB" sz="1600" dirty="0">
                <a:solidFill>
                  <a:schemeClr val="accent2"/>
                </a:solidFill>
                <a:latin typeface="Arial"/>
                <a:cs typeface="Arial"/>
              </a:rPr>
              <a:t> total de la </a:t>
            </a:r>
            <a:r>
              <a:rPr lang="en-GB" sz="1600" dirty="0" err="1">
                <a:solidFill>
                  <a:schemeClr val="accent2"/>
                </a:solidFill>
                <a:latin typeface="Arial"/>
                <a:cs typeface="Arial"/>
              </a:rPr>
              <a:t>muestra</a:t>
            </a:r>
            <a:r>
              <a:rPr lang="en-GB" sz="1600" dirty="0">
                <a:solidFill>
                  <a:schemeClr val="accent2"/>
                </a:solidFill>
                <a:latin typeface="Arial"/>
                <a:cs typeface="Arial"/>
              </a:rPr>
              <a:t>.*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accent2"/>
                </a:solidFill>
                <a:latin typeface="Arial"/>
                <a:cs typeface="Arial"/>
              </a:rPr>
              <a:t>Reducción</a:t>
            </a:r>
            <a:r>
              <a:rPr lang="en-GB" sz="1600" dirty="0">
                <a:solidFill>
                  <a:schemeClr val="accent2"/>
                </a:solidFill>
                <a:latin typeface="Arial"/>
                <a:cs typeface="Arial"/>
              </a:rPr>
              <a:t> de </a:t>
            </a:r>
            <a:r>
              <a:rPr lang="en-GB" sz="1600" dirty="0" err="1">
                <a:solidFill>
                  <a:schemeClr val="accent2"/>
                </a:solidFill>
                <a:latin typeface="Arial"/>
                <a:cs typeface="Arial"/>
              </a:rPr>
              <a:t>dimensionalidad</a:t>
            </a:r>
            <a:endParaRPr lang="en-GB" sz="1600" dirty="0">
              <a:solidFill>
                <a:schemeClr val="accent2"/>
              </a:solidFill>
              <a:latin typeface="Arial"/>
              <a:cs typeface="Arial"/>
            </a:endParaRPr>
          </a:p>
          <a:p>
            <a:pPr marL="628613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accent2"/>
                </a:solidFill>
                <a:latin typeface="Arial"/>
                <a:cs typeface="Arial"/>
              </a:rPr>
              <a:t>Creación</a:t>
            </a:r>
            <a:r>
              <a:rPr lang="en-GB" sz="1600" dirty="0">
                <a:solidFill>
                  <a:schemeClr val="accent2"/>
                </a:solidFill>
                <a:latin typeface="Arial"/>
                <a:cs typeface="Arial"/>
              </a:rPr>
              <a:t> de variables </a:t>
            </a:r>
            <a:r>
              <a:rPr lang="en-GB" sz="1600" dirty="0" err="1">
                <a:solidFill>
                  <a:schemeClr val="accent2"/>
                </a:solidFill>
                <a:latin typeface="Arial"/>
                <a:cs typeface="Arial"/>
              </a:rPr>
              <a:t>sinteticas</a:t>
            </a:r>
            <a:endParaRPr lang="en-GB" sz="1600" dirty="0">
              <a:solidFill>
                <a:schemeClr val="accent2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ES" sz="1600">
                <a:solidFill>
                  <a:schemeClr val="accent2"/>
                </a:solidFill>
                <a:latin typeface="Arial"/>
                <a:cs typeface="Arial"/>
              </a:rPr>
              <a:t>Creaci</a:t>
            </a:r>
            <a:r>
              <a:rPr lang="en-GB" sz="1600" dirty="0" err="1">
                <a:solidFill>
                  <a:schemeClr val="accent2"/>
                </a:solidFill>
                <a:latin typeface="Arial"/>
                <a:cs typeface="Arial"/>
              </a:rPr>
              <a:t>ó</a:t>
            </a:r>
            <a:r>
              <a:rPr lang="en-ES" sz="1600">
                <a:solidFill>
                  <a:schemeClr val="accent2"/>
                </a:solidFill>
                <a:latin typeface="Arial"/>
                <a:cs typeface="Arial"/>
              </a:rPr>
              <a:t>n </a:t>
            </a:r>
            <a:r>
              <a:rPr lang="en-ES" sz="1600" dirty="0">
                <a:solidFill>
                  <a:schemeClr val="accent2"/>
                </a:solidFill>
                <a:latin typeface="Arial"/>
                <a:cs typeface="Arial"/>
              </a:rPr>
              <a:t>del dataset_X y del dataset_y</a:t>
            </a:r>
          </a:p>
          <a:p>
            <a:pPr marL="628613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ES" sz="1600" dirty="0">
                <a:solidFill>
                  <a:schemeClr val="accent2"/>
                </a:solidFill>
                <a:latin typeface="Arial"/>
                <a:cs typeface="Arial"/>
              </a:rPr>
              <a:t>Variables predictoras</a:t>
            </a:r>
          </a:p>
          <a:p>
            <a:pPr marL="628613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ES" sz="1600" dirty="0">
                <a:solidFill>
                  <a:schemeClr val="accent2"/>
                </a:solidFill>
                <a:latin typeface="Arial"/>
                <a:cs typeface="Arial"/>
              </a:rPr>
              <a:t>Variables a predecir</a:t>
            </a:r>
            <a:endParaRPr lang="en-ES" sz="18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A916D3-7090-074B-9130-7E93904BA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613" y="2948996"/>
            <a:ext cx="3832458" cy="887898"/>
          </a:xfrm>
          <a:prstGeom prst="rect">
            <a:avLst/>
          </a:prstGeom>
        </p:spPr>
      </p:pic>
      <p:pic>
        <p:nvPicPr>
          <p:cNvPr id="14" name="Picture 13" descr="A picture containing bird&#10;&#10;Description automatically generated">
            <a:extLst>
              <a:ext uri="{FF2B5EF4-FFF2-40B4-BE49-F238E27FC236}">
                <a16:creationId xmlns:a16="http://schemas.microsoft.com/office/drawing/2014/main" id="{C682B458-56AF-BC46-A584-36C8F18CC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953" y="4118326"/>
            <a:ext cx="3693460" cy="526988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2534CE49-C332-0546-BB38-3EB87FD56C20}"/>
              </a:ext>
            </a:extLst>
          </p:cNvPr>
          <p:cNvSpPr/>
          <p:nvPr/>
        </p:nvSpPr>
        <p:spPr>
          <a:xfrm>
            <a:off x="7417159" y="3481462"/>
            <a:ext cx="613967" cy="298461"/>
          </a:xfrm>
          <a:custGeom>
            <a:avLst/>
            <a:gdLst>
              <a:gd name="connsiteX0" fmla="*/ 0 w 613967"/>
              <a:gd name="connsiteY0" fmla="*/ 149231 h 298461"/>
              <a:gd name="connsiteX1" fmla="*/ 306984 w 613967"/>
              <a:gd name="connsiteY1" fmla="*/ 0 h 298461"/>
              <a:gd name="connsiteX2" fmla="*/ 613968 w 613967"/>
              <a:gd name="connsiteY2" fmla="*/ 149231 h 298461"/>
              <a:gd name="connsiteX3" fmla="*/ 306984 w 613967"/>
              <a:gd name="connsiteY3" fmla="*/ 298462 h 298461"/>
              <a:gd name="connsiteX4" fmla="*/ 0 w 613967"/>
              <a:gd name="connsiteY4" fmla="*/ 149231 h 298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967" h="298461" extrusionOk="0">
                <a:moveTo>
                  <a:pt x="0" y="149231"/>
                </a:moveTo>
                <a:cubicBezTo>
                  <a:pt x="-18891" y="55161"/>
                  <a:pt x="114613" y="8568"/>
                  <a:pt x="306984" y="0"/>
                </a:cubicBezTo>
                <a:cubicBezTo>
                  <a:pt x="488354" y="2490"/>
                  <a:pt x="591571" y="67525"/>
                  <a:pt x="613968" y="149231"/>
                </a:cubicBezTo>
                <a:cubicBezTo>
                  <a:pt x="605129" y="240281"/>
                  <a:pt x="473431" y="315575"/>
                  <a:pt x="306984" y="298462"/>
                </a:cubicBezTo>
                <a:cubicBezTo>
                  <a:pt x="134429" y="296814"/>
                  <a:pt x="20488" y="241438"/>
                  <a:pt x="0" y="149231"/>
                </a:cubicBezTo>
                <a:close/>
              </a:path>
            </a:pathLst>
          </a:custGeom>
          <a:noFill/>
          <a:ln w="38100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DF5EF2B-69D7-CF46-8C6F-E9F3ED048C21}"/>
              </a:ext>
            </a:extLst>
          </p:cNvPr>
          <p:cNvSpPr/>
          <p:nvPr/>
        </p:nvSpPr>
        <p:spPr>
          <a:xfrm>
            <a:off x="5678007" y="4393718"/>
            <a:ext cx="613967" cy="298461"/>
          </a:xfrm>
          <a:custGeom>
            <a:avLst/>
            <a:gdLst>
              <a:gd name="connsiteX0" fmla="*/ 0 w 613967"/>
              <a:gd name="connsiteY0" fmla="*/ 149231 h 298461"/>
              <a:gd name="connsiteX1" fmla="*/ 306984 w 613967"/>
              <a:gd name="connsiteY1" fmla="*/ 0 h 298461"/>
              <a:gd name="connsiteX2" fmla="*/ 613968 w 613967"/>
              <a:gd name="connsiteY2" fmla="*/ 149231 h 298461"/>
              <a:gd name="connsiteX3" fmla="*/ 306984 w 613967"/>
              <a:gd name="connsiteY3" fmla="*/ 298462 h 298461"/>
              <a:gd name="connsiteX4" fmla="*/ 0 w 613967"/>
              <a:gd name="connsiteY4" fmla="*/ 149231 h 298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967" h="298461" extrusionOk="0">
                <a:moveTo>
                  <a:pt x="0" y="149231"/>
                </a:moveTo>
                <a:cubicBezTo>
                  <a:pt x="-18891" y="55161"/>
                  <a:pt x="114613" y="8568"/>
                  <a:pt x="306984" y="0"/>
                </a:cubicBezTo>
                <a:cubicBezTo>
                  <a:pt x="488354" y="2490"/>
                  <a:pt x="591571" y="67525"/>
                  <a:pt x="613968" y="149231"/>
                </a:cubicBezTo>
                <a:cubicBezTo>
                  <a:pt x="605129" y="240281"/>
                  <a:pt x="473431" y="315575"/>
                  <a:pt x="306984" y="298462"/>
                </a:cubicBezTo>
                <a:cubicBezTo>
                  <a:pt x="134429" y="296814"/>
                  <a:pt x="20488" y="241438"/>
                  <a:pt x="0" y="149231"/>
                </a:cubicBezTo>
                <a:close/>
              </a:path>
            </a:pathLst>
          </a:custGeom>
          <a:noFill/>
          <a:ln w="38100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61842B-B394-F445-A14F-C41E791B5CC0}"/>
              </a:ext>
            </a:extLst>
          </p:cNvPr>
          <p:cNvCxnSpPr>
            <a:cxnSpLocks/>
          </p:cNvCxnSpPr>
          <p:nvPr/>
        </p:nvCxnSpPr>
        <p:spPr>
          <a:xfrm>
            <a:off x="5531224" y="3894186"/>
            <a:ext cx="0" cy="148896"/>
          </a:xfrm>
          <a:prstGeom prst="line">
            <a:avLst/>
          </a:prstGeom>
          <a:ln w="19050">
            <a:solidFill>
              <a:schemeClr val="accent2"/>
            </a:solidFill>
            <a:prstDash val="sysDot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BD7402-E3C0-E34C-85C3-F80F9DE48AD4}"/>
              </a:ext>
            </a:extLst>
          </p:cNvPr>
          <p:cNvCxnSpPr>
            <a:cxnSpLocks/>
          </p:cNvCxnSpPr>
          <p:nvPr/>
        </p:nvCxnSpPr>
        <p:spPr>
          <a:xfrm>
            <a:off x="8095129" y="3894186"/>
            <a:ext cx="0" cy="148896"/>
          </a:xfrm>
          <a:prstGeom prst="line">
            <a:avLst/>
          </a:prstGeom>
          <a:ln w="19050">
            <a:solidFill>
              <a:schemeClr val="accent2"/>
            </a:solidFill>
            <a:prstDash val="sysDot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56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90D837-361F-F94D-918B-0C91AFFD7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/>
              <a:t>Exploraci</a:t>
            </a:r>
            <a:r>
              <a:rPr lang="en-GB" dirty="0" err="1"/>
              <a:t>ó</a:t>
            </a:r>
            <a:r>
              <a:rPr lang="en-ES"/>
              <a:t>n</a:t>
            </a:r>
            <a:r>
              <a:rPr lang="en-GB" dirty="0"/>
              <a:t> de los </a:t>
            </a:r>
            <a:r>
              <a:rPr lang="en-GB" dirty="0" err="1"/>
              <a:t>datos</a:t>
            </a:r>
            <a:endParaRPr lang="en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F6889-2DD5-2446-B90D-8422E00189D8}"/>
              </a:ext>
            </a:extLst>
          </p:cNvPr>
          <p:cNvSpPr txBox="1"/>
          <p:nvPr/>
        </p:nvSpPr>
        <p:spPr>
          <a:xfrm>
            <a:off x="455083" y="1295170"/>
            <a:ext cx="4914010" cy="877084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2"/>
                </a:solidFill>
                <a:latin typeface="Arial"/>
                <a:cs typeface="Arial"/>
              </a:rPr>
              <a:t>D</a:t>
            </a:r>
            <a:r>
              <a:rPr lang="en-ES" sz="2000" dirty="0">
                <a:solidFill>
                  <a:schemeClr val="accent2"/>
                </a:solidFill>
                <a:latin typeface="Arial"/>
                <a:cs typeface="Arial"/>
              </a:rPr>
              <a:t>istribucion de las variables predictoras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ES" sz="2000" dirty="0">
                <a:solidFill>
                  <a:schemeClr val="accent2"/>
                </a:solidFill>
                <a:latin typeface="Arial"/>
                <a:cs typeface="Arial"/>
              </a:rPr>
              <a:t>Valores tipicos e inusuales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ES" sz="2000">
                <a:solidFill>
                  <a:schemeClr val="accent2"/>
                </a:solidFill>
                <a:latin typeface="Arial"/>
                <a:cs typeface="Arial"/>
              </a:rPr>
              <a:t>Correlaci</a:t>
            </a:r>
            <a:r>
              <a:rPr lang="en-GB" sz="2000" dirty="0" err="1">
                <a:solidFill>
                  <a:schemeClr val="accent2"/>
                </a:solidFill>
                <a:latin typeface="Arial"/>
                <a:cs typeface="Arial"/>
              </a:rPr>
              <a:t>ó</a:t>
            </a:r>
            <a:r>
              <a:rPr lang="en-ES" sz="2000">
                <a:solidFill>
                  <a:schemeClr val="accent2"/>
                </a:solidFill>
                <a:latin typeface="Arial"/>
                <a:cs typeface="Arial"/>
              </a:rPr>
              <a:t>n entre variables</a:t>
            </a:r>
            <a:endParaRPr lang="en-ES" sz="20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86AD80DB-854D-534B-A7F6-582B57437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71" y="2245734"/>
            <a:ext cx="4358179" cy="1740509"/>
          </a:xfrm>
          <a:prstGeom prst="rect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9A72AF-F7C4-1649-A276-68440F6EC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212" y="3115988"/>
            <a:ext cx="4277035" cy="1708081"/>
          </a:xfrm>
          <a:prstGeom prst="rect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319A5B-E346-5F41-89CE-867E2C50F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093" y="1008198"/>
            <a:ext cx="3375891" cy="2800425"/>
          </a:xfrm>
          <a:prstGeom prst="rect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240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90D837-361F-F94D-918B-0C91AFFD7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Modelo y entrenamiento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B6D018-E0A0-5C49-B30C-2FCCCF5441EB}"/>
              </a:ext>
            </a:extLst>
          </p:cNvPr>
          <p:cNvSpPr txBox="1"/>
          <p:nvPr/>
        </p:nvSpPr>
        <p:spPr>
          <a:xfrm>
            <a:off x="455083" y="1108628"/>
            <a:ext cx="7421171" cy="4034872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ES" sz="1800">
                <a:solidFill>
                  <a:schemeClr val="accent2"/>
                </a:solidFill>
                <a:latin typeface="Arial"/>
                <a:cs typeface="Arial"/>
              </a:rPr>
              <a:t>Elecci</a:t>
            </a:r>
            <a:r>
              <a:rPr lang="en-GB" sz="1800" dirty="0" err="1">
                <a:solidFill>
                  <a:schemeClr val="accent2"/>
                </a:solidFill>
                <a:latin typeface="Arial"/>
                <a:cs typeface="Arial"/>
              </a:rPr>
              <a:t>ó</a:t>
            </a:r>
            <a:r>
              <a:rPr lang="en-ES" sz="1800">
                <a:solidFill>
                  <a:schemeClr val="accent2"/>
                </a:solidFill>
                <a:latin typeface="Arial"/>
                <a:cs typeface="Arial"/>
              </a:rPr>
              <a:t>n del modelo</a:t>
            </a:r>
            <a:r>
              <a:rPr lang="en-GB" sz="180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GB" sz="1800" dirty="0" err="1">
                <a:solidFill>
                  <a:schemeClr val="accent2"/>
                </a:solidFill>
                <a:latin typeface="Arial"/>
                <a:cs typeface="Arial"/>
              </a:rPr>
              <a:t>regresor</a:t>
            </a:r>
            <a:endParaRPr lang="en-ES" sz="1800" dirty="0">
              <a:solidFill>
                <a:schemeClr val="accent2"/>
              </a:solidFill>
              <a:latin typeface="Arial"/>
              <a:cs typeface="Arial"/>
            </a:endParaRPr>
          </a:p>
          <a:p>
            <a:pPr marL="628613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Arial"/>
                <a:cs typeface="Arial"/>
              </a:rPr>
              <a:t>Random Forest Regressor</a:t>
            </a:r>
          </a:p>
          <a:p>
            <a:pPr marL="971473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Arial"/>
                <a:cs typeface="Arial"/>
              </a:rPr>
              <a:t>No es </a:t>
            </a:r>
            <a:r>
              <a:rPr lang="en-US" sz="1800" dirty="0" err="1">
                <a:solidFill>
                  <a:schemeClr val="accent2"/>
                </a:solidFill>
                <a:latin typeface="Arial"/>
                <a:cs typeface="Arial"/>
              </a:rPr>
              <a:t>necesario</a:t>
            </a:r>
            <a:r>
              <a:rPr lang="en-US" sz="180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Arial"/>
                <a:cs typeface="Arial"/>
              </a:rPr>
              <a:t>escalado</a:t>
            </a:r>
            <a:r>
              <a:rPr lang="en-US" sz="1800" dirty="0">
                <a:solidFill>
                  <a:schemeClr val="accent2"/>
                </a:solidFill>
                <a:latin typeface="Arial"/>
                <a:cs typeface="Arial"/>
              </a:rPr>
              <a:t> de los </a:t>
            </a:r>
            <a:r>
              <a:rPr lang="en-US" sz="1800" dirty="0" err="1">
                <a:solidFill>
                  <a:schemeClr val="accent2"/>
                </a:solidFill>
                <a:latin typeface="Arial"/>
                <a:cs typeface="Arial"/>
              </a:rPr>
              <a:t>datos</a:t>
            </a:r>
            <a:endParaRPr lang="en-US" sz="1800" dirty="0">
              <a:solidFill>
                <a:schemeClr val="accent2"/>
              </a:solidFill>
              <a:latin typeface="Arial"/>
              <a:cs typeface="Arial"/>
            </a:endParaRPr>
          </a:p>
          <a:p>
            <a:pPr marL="971473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Arial"/>
                <a:cs typeface="Arial"/>
              </a:rPr>
              <a:t>Soporte nativo multi-target</a:t>
            </a:r>
            <a:endParaRPr lang="en-ES" sz="1800" dirty="0">
              <a:solidFill>
                <a:schemeClr val="accent2"/>
              </a:solidFill>
              <a:latin typeface="Arial"/>
              <a:cs typeface="Arial"/>
            </a:endParaRPr>
          </a:p>
          <a:p>
            <a:pPr>
              <a:lnSpc>
                <a:spcPct val="90000"/>
              </a:lnSpc>
            </a:pPr>
            <a:endParaRPr lang="en-GB" sz="1800" dirty="0">
              <a:solidFill>
                <a:schemeClr val="accent2"/>
              </a:solidFill>
              <a:latin typeface="Arial"/>
              <a:cs typeface="Arial"/>
            </a:endParaRPr>
          </a:p>
          <a:p>
            <a:pPr>
              <a:lnSpc>
                <a:spcPct val="90000"/>
              </a:lnSpc>
            </a:pPr>
            <a:r>
              <a:rPr lang="en-GB" sz="1800" dirty="0" err="1">
                <a:solidFill>
                  <a:schemeClr val="accent2"/>
                </a:solidFill>
                <a:latin typeface="Arial"/>
                <a:cs typeface="Arial"/>
              </a:rPr>
              <a:t>Creación</a:t>
            </a:r>
            <a:r>
              <a:rPr lang="en-GB" sz="1800" dirty="0">
                <a:solidFill>
                  <a:schemeClr val="accent2"/>
                </a:solidFill>
                <a:latin typeface="Arial"/>
                <a:cs typeface="Arial"/>
              </a:rPr>
              <a:t> del dataset de </a:t>
            </a:r>
            <a:r>
              <a:rPr lang="en-GB" sz="1800" dirty="0" err="1">
                <a:solidFill>
                  <a:schemeClr val="accent2"/>
                </a:solidFill>
                <a:latin typeface="Arial"/>
                <a:cs typeface="Arial"/>
              </a:rPr>
              <a:t>pruebas</a:t>
            </a:r>
            <a:endParaRPr lang="en-GB" sz="1800" dirty="0">
              <a:solidFill>
                <a:schemeClr val="accent2"/>
              </a:solidFill>
              <a:latin typeface="Arial"/>
              <a:cs typeface="Arial"/>
            </a:endParaRPr>
          </a:p>
          <a:p>
            <a:pPr marL="971473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ES" sz="1800">
                <a:solidFill>
                  <a:schemeClr val="accent2"/>
                </a:solidFill>
                <a:latin typeface="Arial"/>
                <a:cs typeface="Arial"/>
              </a:rPr>
              <a:t>Test </a:t>
            </a:r>
            <a:r>
              <a:rPr lang="en-ES" sz="1800" dirty="0">
                <a:solidFill>
                  <a:schemeClr val="accent2"/>
                </a:solidFill>
                <a:latin typeface="Arial"/>
                <a:cs typeface="Arial"/>
              </a:rPr>
              <a:t>/ Train / No vistos por el algoritmo</a:t>
            </a:r>
          </a:p>
          <a:p>
            <a:pPr>
              <a:lnSpc>
                <a:spcPct val="90000"/>
              </a:lnSpc>
            </a:pPr>
            <a:endParaRPr lang="en-GB" sz="1800" dirty="0">
              <a:solidFill>
                <a:schemeClr val="accent2"/>
              </a:solidFill>
              <a:latin typeface="Arial"/>
              <a:cs typeface="Arial"/>
            </a:endParaRPr>
          </a:p>
          <a:p>
            <a:pPr>
              <a:lnSpc>
                <a:spcPct val="90000"/>
              </a:lnSpc>
            </a:pPr>
            <a:r>
              <a:rPr lang="en-GB" sz="1800" dirty="0" err="1">
                <a:solidFill>
                  <a:schemeClr val="accent2"/>
                </a:solidFill>
                <a:latin typeface="Arial"/>
                <a:cs typeface="Arial"/>
              </a:rPr>
              <a:t>Evaluación</a:t>
            </a:r>
            <a:r>
              <a:rPr lang="en-GB" sz="1800" dirty="0">
                <a:solidFill>
                  <a:schemeClr val="accent2"/>
                </a:solidFill>
                <a:latin typeface="Arial"/>
                <a:cs typeface="Arial"/>
              </a:rPr>
              <a:t> de </a:t>
            </a:r>
            <a:r>
              <a:rPr lang="en-GB" sz="1800" dirty="0" err="1">
                <a:solidFill>
                  <a:schemeClr val="accent2"/>
                </a:solidFill>
                <a:latin typeface="Arial"/>
                <a:cs typeface="Arial"/>
              </a:rPr>
              <a:t>modelos</a:t>
            </a:r>
            <a:endParaRPr lang="en-GB" sz="1800" dirty="0">
              <a:solidFill>
                <a:schemeClr val="accent2"/>
              </a:solidFill>
              <a:latin typeface="Arial"/>
              <a:cs typeface="Arial"/>
            </a:endParaRPr>
          </a:p>
          <a:p>
            <a:pPr marL="628613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ES" sz="1800">
                <a:solidFill>
                  <a:schemeClr val="accent2"/>
                </a:solidFill>
                <a:latin typeface="Arial"/>
                <a:cs typeface="Arial"/>
              </a:rPr>
              <a:t>Modelo B</a:t>
            </a:r>
            <a:r>
              <a:rPr lang="en-GB" sz="1800" dirty="0" err="1">
                <a:solidFill>
                  <a:schemeClr val="accent2"/>
                </a:solidFill>
                <a:latin typeface="Arial"/>
                <a:cs typeface="Arial"/>
              </a:rPr>
              <a:t>á</a:t>
            </a:r>
            <a:r>
              <a:rPr lang="en-ES" sz="1800">
                <a:solidFill>
                  <a:schemeClr val="accent2"/>
                </a:solidFill>
                <a:latin typeface="Arial"/>
                <a:cs typeface="Arial"/>
              </a:rPr>
              <a:t>sico</a:t>
            </a:r>
            <a:endParaRPr lang="en-ES" sz="1800" dirty="0">
              <a:solidFill>
                <a:schemeClr val="accent2"/>
              </a:solidFill>
              <a:latin typeface="Arial"/>
              <a:cs typeface="Arial"/>
            </a:endParaRPr>
          </a:p>
          <a:p>
            <a:pPr marL="971473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ES" sz="1800" dirty="0">
                <a:solidFill>
                  <a:schemeClr val="accent2"/>
                </a:solidFill>
                <a:latin typeface="Arial"/>
                <a:cs typeface="Arial"/>
              </a:rPr>
              <a:t>Hiperparametros por defecto</a:t>
            </a:r>
          </a:p>
          <a:p>
            <a:pPr marL="628613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ES" sz="1800">
                <a:solidFill>
                  <a:schemeClr val="accent2"/>
                </a:solidFill>
                <a:latin typeface="Arial"/>
                <a:cs typeface="Arial"/>
              </a:rPr>
              <a:t>Hiperparametrizaci</a:t>
            </a:r>
            <a:r>
              <a:rPr lang="en-GB" sz="1800" dirty="0" err="1">
                <a:solidFill>
                  <a:schemeClr val="accent2"/>
                </a:solidFill>
                <a:latin typeface="Arial"/>
                <a:cs typeface="Arial"/>
              </a:rPr>
              <a:t>ó</a:t>
            </a:r>
            <a:r>
              <a:rPr lang="en-ES" sz="1800">
                <a:solidFill>
                  <a:schemeClr val="accent2"/>
                </a:solidFill>
                <a:latin typeface="Arial"/>
                <a:cs typeface="Arial"/>
              </a:rPr>
              <a:t>n y cross-validaci</a:t>
            </a:r>
            <a:r>
              <a:rPr lang="en-GB" sz="1800" dirty="0" err="1">
                <a:solidFill>
                  <a:schemeClr val="accent2"/>
                </a:solidFill>
                <a:latin typeface="Arial"/>
                <a:cs typeface="Arial"/>
              </a:rPr>
              <a:t>ó</a:t>
            </a:r>
            <a:r>
              <a:rPr lang="en-ES" sz="1800">
                <a:solidFill>
                  <a:schemeClr val="accent2"/>
                </a:solidFill>
                <a:latin typeface="Arial"/>
                <a:cs typeface="Arial"/>
              </a:rPr>
              <a:t>n </a:t>
            </a:r>
            <a:r>
              <a:rPr lang="en-ES" sz="1800" dirty="0">
                <a:solidFill>
                  <a:schemeClr val="accent2"/>
                </a:solidFill>
                <a:latin typeface="Arial"/>
                <a:cs typeface="Arial"/>
              </a:rPr>
              <a:t>del modelo</a:t>
            </a:r>
          </a:p>
          <a:p>
            <a:pPr marL="971473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800" dirty="0" err="1">
                <a:solidFill>
                  <a:schemeClr val="accent2"/>
                </a:solidFill>
                <a:latin typeface="Arial"/>
                <a:cs typeface="Arial"/>
              </a:rPr>
              <a:t>Bú</a:t>
            </a:r>
            <a:r>
              <a:rPr lang="en-ES" sz="1800">
                <a:solidFill>
                  <a:schemeClr val="accent2"/>
                </a:solidFill>
                <a:latin typeface="Arial"/>
                <a:cs typeface="Arial"/>
              </a:rPr>
              <a:t>squeda de hiperpar</a:t>
            </a:r>
            <a:r>
              <a:rPr lang="en-GB" sz="1800" dirty="0" err="1">
                <a:solidFill>
                  <a:schemeClr val="accent2"/>
                </a:solidFill>
                <a:latin typeface="Arial"/>
                <a:cs typeface="Arial"/>
              </a:rPr>
              <a:t>á</a:t>
            </a:r>
            <a:r>
              <a:rPr lang="en-ES" sz="1800">
                <a:solidFill>
                  <a:schemeClr val="accent2"/>
                </a:solidFill>
                <a:latin typeface="Arial"/>
                <a:cs typeface="Arial"/>
              </a:rPr>
              <a:t>metros </a:t>
            </a:r>
            <a:r>
              <a:rPr lang="en-ES" sz="1800" dirty="0">
                <a:solidFill>
                  <a:schemeClr val="accent2"/>
                </a:solidFill>
                <a:latin typeface="Arial"/>
                <a:cs typeface="Arial"/>
              </a:rPr>
              <a:t>(n_estimator,max_depth, etc ..)</a:t>
            </a:r>
          </a:p>
          <a:p>
            <a:pPr marL="971473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ES" sz="1800" dirty="0">
                <a:solidFill>
                  <a:schemeClr val="accent2"/>
                </a:solidFill>
                <a:latin typeface="Arial"/>
                <a:cs typeface="Arial"/>
              </a:rPr>
              <a:t>Diferentes metricas </a:t>
            </a:r>
            <a:r>
              <a:rPr lang="en-ES" sz="1800">
                <a:solidFill>
                  <a:schemeClr val="accent2"/>
                </a:solidFill>
                <a:latin typeface="Arial"/>
                <a:cs typeface="Arial"/>
              </a:rPr>
              <a:t>de evaluaci</a:t>
            </a:r>
            <a:r>
              <a:rPr lang="en-GB" sz="180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GB" sz="1800" dirty="0" err="1">
                <a:solidFill>
                  <a:schemeClr val="accent2"/>
                </a:solidFill>
                <a:latin typeface="Arial"/>
                <a:cs typeface="Arial"/>
              </a:rPr>
              <a:t>ó</a:t>
            </a:r>
            <a:r>
              <a:rPr lang="en-GB" sz="180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ES" sz="1800">
                <a:solidFill>
                  <a:schemeClr val="accent2"/>
                </a:solidFill>
                <a:latin typeface="Arial"/>
                <a:cs typeface="Arial"/>
              </a:rPr>
              <a:t>n</a:t>
            </a:r>
            <a:endParaRPr lang="en-ES" sz="1800" dirty="0">
              <a:solidFill>
                <a:schemeClr val="accent2"/>
              </a:solidFill>
              <a:latin typeface="Arial"/>
              <a:cs typeface="Arial"/>
            </a:endParaRPr>
          </a:p>
          <a:p>
            <a:pPr marL="628613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ES" sz="1800" dirty="0">
                <a:solidFill>
                  <a:schemeClr val="accent2"/>
                </a:solidFill>
                <a:latin typeface="Arial"/>
                <a:cs typeface="Arial"/>
              </a:rPr>
              <a:t>Features importance</a:t>
            </a:r>
          </a:p>
          <a:p>
            <a:pPr lvl="2">
              <a:lnSpc>
                <a:spcPct val="90000"/>
              </a:lnSpc>
            </a:pPr>
            <a:endParaRPr lang="en-ES" sz="18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8FEF27-CEA1-BF4C-91A3-926FD0DFF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316" y="374756"/>
            <a:ext cx="2247601" cy="1879142"/>
          </a:xfrm>
          <a:prstGeom prst="rect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676765-318E-6F4F-B45D-4321EDA03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989" y="2347444"/>
            <a:ext cx="3231928" cy="1417647"/>
          </a:xfrm>
          <a:prstGeom prst="rect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552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90D837-361F-F94D-918B-0C91AFFD7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Agrupaciones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B6D018-E0A0-5C49-B30C-2FCCCF5441EB}"/>
              </a:ext>
            </a:extLst>
          </p:cNvPr>
          <p:cNvSpPr txBox="1"/>
          <p:nvPr/>
        </p:nvSpPr>
        <p:spPr>
          <a:xfrm>
            <a:off x="455084" y="1295170"/>
            <a:ext cx="4832098" cy="3370075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accent2"/>
                </a:solidFill>
                <a:latin typeface="Arial"/>
                <a:cs typeface="Arial"/>
              </a:rPr>
              <a:t>En</a:t>
            </a:r>
            <a:r>
              <a:rPr lang="en-GB" sz="1600" dirty="0">
                <a:solidFill>
                  <a:schemeClr val="accent2"/>
                </a:solidFill>
                <a:latin typeface="Arial"/>
                <a:cs typeface="Arial"/>
              </a:rPr>
              <a:t> base a una m</a:t>
            </a:r>
            <a:r>
              <a:rPr lang="en-ES" sz="1600">
                <a:solidFill>
                  <a:schemeClr val="accent2"/>
                </a:solidFill>
                <a:latin typeface="Arial"/>
                <a:cs typeface="Arial"/>
              </a:rPr>
              <a:t>uestra representativa </a:t>
            </a:r>
            <a:r>
              <a:rPr lang="en-GB" sz="1600" dirty="0">
                <a:solidFill>
                  <a:schemeClr val="accent2"/>
                </a:solidFill>
                <a:latin typeface="Arial"/>
                <a:cs typeface="Arial"/>
              </a:rPr>
              <a:t>se genera el </a:t>
            </a:r>
            <a:r>
              <a:rPr lang="en-GB" sz="1600" dirty="0" err="1">
                <a:solidFill>
                  <a:schemeClr val="accent2"/>
                </a:solidFill>
                <a:latin typeface="Arial"/>
                <a:cs typeface="Arial"/>
              </a:rPr>
              <a:t>dendrograma</a:t>
            </a:r>
            <a:endParaRPr lang="en-GB" sz="1600" dirty="0">
              <a:solidFill>
                <a:schemeClr val="accent2"/>
              </a:solidFill>
              <a:latin typeface="Arial"/>
              <a:cs typeface="Arial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2"/>
              </a:solidFill>
              <a:latin typeface="Arial"/>
              <a:cs typeface="Arial"/>
            </a:endParaRPr>
          </a:p>
          <a:p>
            <a:pPr marL="628613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2"/>
                </a:solidFill>
                <a:latin typeface="Arial"/>
                <a:cs typeface="Arial"/>
              </a:rPr>
              <a:t>Se </a:t>
            </a:r>
            <a:r>
              <a:rPr lang="en-ES" sz="1600">
                <a:solidFill>
                  <a:schemeClr val="accent2"/>
                </a:solidFill>
                <a:latin typeface="Arial"/>
                <a:cs typeface="Arial"/>
              </a:rPr>
              <a:t>Identifica</a:t>
            </a:r>
            <a:r>
              <a:rPr lang="en-GB" sz="1600" dirty="0">
                <a:solidFill>
                  <a:schemeClr val="accent2"/>
                </a:solidFill>
                <a:latin typeface="Arial"/>
                <a:cs typeface="Arial"/>
              </a:rPr>
              <a:t>n 4 </a:t>
            </a:r>
            <a:r>
              <a:rPr lang="en-GB" sz="1600" dirty="0" err="1">
                <a:solidFill>
                  <a:schemeClr val="accent2"/>
                </a:solidFill>
                <a:latin typeface="Arial"/>
                <a:cs typeface="Arial"/>
              </a:rPr>
              <a:t>grupos</a:t>
            </a:r>
            <a:endParaRPr lang="en-GB" sz="1600" dirty="0">
              <a:solidFill>
                <a:schemeClr val="accent2"/>
              </a:solidFill>
              <a:latin typeface="Arial"/>
              <a:cs typeface="Arial"/>
            </a:endParaRPr>
          </a:p>
          <a:p>
            <a:pPr marL="628613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2"/>
                </a:solidFill>
                <a:latin typeface="Arial"/>
                <a:cs typeface="Arial"/>
              </a:rPr>
              <a:t>Via un c</a:t>
            </a:r>
            <a:r>
              <a:rPr lang="en-ES" sz="1600">
                <a:solidFill>
                  <a:schemeClr val="accent2"/>
                </a:solidFill>
                <a:latin typeface="Arial"/>
                <a:cs typeface="Arial"/>
              </a:rPr>
              <a:t>luster jer</a:t>
            </a:r>
            <a:r>
              <a:rPr lang="en-GB" sz="1600" dirty="0" err="1">
                <a:solidFill>
                  <a:schemeClr val="accent2"/>
                </a:solidFill>
                <a:latin typeface="Arial"/>
                <a:cs typeface="Arial"/>
              </a:rPr>
              <a:t>á</a:t>
            </a:r>
            <a:r>
              <a:rPr lang="en-ES" sz="1600">
                <a:solidFill>
                  <a:schemeClr val="accent2"/>
                </a:solidFill>
                <a:latin typeface="Arial"/>
                <a:cs typeface="Arial"/>
              </a:rPr>
              <a:t>rquico aglomerativo</a:t>
            </a:r>
            <a:r>
              <a:rPr lang="en-GB" sz="1600" dirty="0">
                <a:solidFill>
                  <a:schemeClr val="accent2"/>
                </a:solidFill>
                <a:latin typeface="Arial"/>
                <a:cs typeface="Arial"/>
              </a:rPr>
              <a:t> se </a:t>
            </a:r>
            <a:r>
              <a:rPr lang="en-GB" sz="1600" dirty="0" err="1">
                <a:solidFill>
                  <a:schemeClr val="accent2"/>
                </a:solidFill>
                <a:latin typeface="Arial"/>
                <a:cs typeface="Arial"/>
              </a:rPr>
              <a:t>clasifican</a:t>
            </a:r>
            <a:r>
              <a:rPr lang="en-GB" sz="1600" dirty="0">
                <a:solidFill>
                  <a:schemeClr val="accent2"/>
                </a:solidFill>
                <a:latin typeface="Arial"/>
                <a:cs typeface="Arial"/>
              </a:rPr>
              <a:t> los </a:t>
            </a:r>
            <a:r>
              <a:rPr lang="en-GB" sz="1600" dirty="0" err="1">
                <a:solidFill>
                  <a:schemeClr val="accent2"/>
                </a:solidFill>
                <a:latin typeface="Arial"/>
                <a:cs typeface="Arial"/>
              </a:rPr>
              <a:t>equipos</a:t>
            </a:r>
            <a:r>
              <a:rPr lang="en-GB" sz="160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GB" sz="1600" dirty="0" err="1">
                <a:solidFill>
                  <a:schemeClr val="accent2"/>
                </a:solidFill>
                <a:latin typeface="Arial"/>
                <a:cs typeface="Arial"/>
              </a:rPr>
              <a:t>en</a:t>
            </a:r>
            <a:r>
              <a:rPr lang="en-GB" sz="1600" dirty="0">
                <a:solidFill>
                  <a:schemeClr val="accent2"/>
                </a:solidFill>
                <a:latin typeface="Arial"/>
                <a:cs typeface="Arial"/>
              </a:rPr>
              <a:t> los 4 </a:t>
            </a:r>
            <a:r>
              <a:rPr lang="en-GB" sz="1600" dirty="0" err="1">
                <a:solidFill>
                  <a:schemeClr val="accent2"/>
                </a:solidFill>
                <a:latin typeface="Arial"/>
                <a:cs typeface="Arial"/>
              </a:rPr>
              <a:t>grupos</a:t>
            </a:r>
            <a:endParaRPr lang="en-GB" sz="1600" dirty="0">
              <a:solidFill>
                <a:schemeClr val="accent2"/>
              </a:solidFill>
              <a:latin typeface="Arial"/>
              <a:cs typeface="Arial"/>
            </a:endParaRPr>
          </a:p>
          <a:p>
            <a:pPr marL="628613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2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2"/>
                </a:solidFill>
                <a:latin typeface="Arial"/>
                <a:cs typeface="Arial"/>
              </a:rPr>
              <a:t>Profiling: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2"/>
              </a:solidFill>
              <a:latin typeface="Arial"/>
              <a:cs typeface="Arial"/>
            </a:endParaRPr>
          </a:p>
          <a:p>
            <a:pPr marL="628613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2"/>
                </a:solidFill>
                <a:latin typeface="Arial"/>
                <a:cs typeface="Arial"/>
              </a:rPr>
              <a:t>La </a:t>
            </a:r>
            <a:r>
              <a:rPr lang="en-GB" sz="1600" dirty="0" err="1">
                <a:solidFill>
                  <a:schemeClr val="accent2"/>
                </a:solidFill>
                <a:latin typeface="Arial"/>
                <a:cs typeface="Arial"/>
              </a:rPr>
              <a:t>dimensionalidad</a:t>
            </a:r>
            <a:r>
              <a:rPr lang="en-GB" sz="1600" dirty="0">
                <a:solidFill>
                  <a:schemeClr val="accent2"/>
                </a:solidFill>
                <a:latin typeface="Arial"/>
                <a:cs typeface="Arial"/>
              </a:rPr>
              <a:t> del dataset </a:t>
            </a:r>
            <a:r>
              <a:rPr lang="en-GB" sz="1600" dirty="0" err="1">
                <a:solidFill>
                  <a:schemeClr val="accent2"/>
                </a:solidFill>
                <a:latin typeface="Arial"/>
                <a:cs typeface="Arial"/>
              </a:rPr>
              <a:t>impide</a:t>
            </a:r>
            <a:r>
              <a:rPr lang="en-GB" sz="160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GB" sz="1600" dirty="0" err="1">
                <a:solidFill>
                  <a:schemeClr val="accent2"/>
                </a:solidFill>
                <a:latin typeface="Arial"/>
                <a:cs typeface="Arial"/>
              </a:rPr>
              <a:t>visualizar</a:t>
            </a:r>
            <a:r>
              <a:rPr lang="en-GB" sz="1600" dirty="0">
                <a:solidFill>
                  <a:schemeClr val="accent2"/>
                </a:solidFill>
                <a:latin typeface="Arial"/>
                <a:cs typeface="Arial"/>
              </a:rPr>
              <a:t> los </a:t>
            </a:r>
            <a:r>
              <a:rPr lang="en-GB" sz="1600" dirty="0" err="1">
                <a:solidFill>
                  <a:schemeClr val="accent2"/>
                </a:solidFill>
                <a:latin typeface="Arial"/>
                <a:cs typeface="Arial"/>
              </a:rPr>
              <a:t>grupos</a:t>
            </a:r>
            <a:r>
              <a:rPr lang="en-GB" sz="1600" dirty="0">
                <a:solidFill>
                  <a:schemeClr val="accent2"/>
                </a:solidFill>
                <a:latin typeface="Arial"/>
                <a:cs typeface="Arial"/>
              </a:rPr>
              <a:t>, para </a:t>
            </a:r>
            <a:r>
              <a:rPr lang="en-GB" sz="1600" dirty="0" err="1">
                <a:solidFill>
                  <a:schemeClr val="accent2"/>
                </a:solidFill>
                <a:latin typeface="Arial"/>
                <a:cs typeface="Arial"/>
              </a:rPr>
              <a:t>definir</a:t>
            </a:r>
            <a:r>
              <a:rPr lang="en-GB" sz="1600" dirty="0">
                <a:solidFill>
                  <a:schemeClr val="accent2"/>
                </a:solidFill>
                <a:latin typeface="Arial"/>
                <a:cs typeface="Arial"/>
              </a:rPr>
              <a:t> los </a:t>
            </a:r>
            <a:r>
              <a:rPr lang="en-GB" sz="1600" dirty="0" err="1">
                <a:solidFill>
                  <a:schemeClr val="accent2"/>
                </a:solidFill>
                <a:latin typeface="Arial"/>
                <a:cs typeface="Arial"/>
              </a:rPr>
              <a:t>criterios</a:t>
            </a:r>
            <a:r>
              <a:rPr lang="en-GB" sz="1600" dirty="0">
                <a:solidFill>
                  <a:schemeClr val="accent2"/>
                </a:solidFill>
                <a:latin typeface="Arial"/>
                <a:cs typeface="Arial"/>
              </a:rPr>
              <a:t> de </a:t>
            </a:r>
            <a:r>
              <a:rPr lang="en-GB" sz="1600" dirty="0" err="1">
                <a:solidFill>
                  <a:schemeClr val="accent2"/>
                </a:solidFill>
                <a:latin typeface="Arial"/>
                <a:cs typeface="Arial"/>
              </a:rPr>
              <a:t>clasificación</a:t>
            </a:r>
            <a:r>
              <a:rPr lang="en-GB" sz="1600" dirty="0">
                <a:solidFill>
                  <a:schemeClr val="accent2"/>
                </a:solidFill>
                <a:latin typeface="Arial"/>
                <a:cs typeface="Arial"/>
              </a:rPr>
              <a:t> de los </a:t>
            </a:r>
            <a:r>
              <a:rPr lang="en-GB" sz="1600" dirty="0" err="1">
                <a:solidFill>
                  <a:schemeClr val="accent2"/>
                </a:solidFill>
                <a:latin typeface="Arial"/>
                <a:cs typeface="Arial"/>
              </a:rPr>
              <a:t>grupos</a:t>
            </a:r>
            <a:endParaRPr lang="en-GB" sz="1600" dirty="0">
              <a:solidFill>
                <a:schemeClr val="accent2"/>
              </a:solidFill>
              <a:latin typeface="Arial"/>
              <a:cs typeface="Arial"/>
            </a:endParaRPr>
          </a:p>
          <a:p>
            <a:pPr marL="628613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accent2"/>
                </a:solidFill>
                <a:latin typeface="Arial"/>
                <a:cs typeface="Arial"/>
              </a:rPr>
              <a:t>Optamos</a:t>
            </a:r>
            <a:r>
              <a:rPr lang="en-GB" sz="1600" dirty="0">
                <a:solidFill>
                  <a:schemeClr val="accent2"/>
                </a:solidFill>
                <a:latin typeface="Arial"/>
                <a:cs typeface="Arial"/>
              </a:rPr>
              <a:t> por un </a:t>
            </a:r>
            <a:r>
              <a:rPr lang="en-GB" sz="1600" dirty="0" err="1">
                <a:solidFill>
                  <a:schemeClr val="accent2"/>
                </a:solidFill>
                <a:latin typeface="Arial"/>
                <a:cs typeface="Arial"/>
              </a:rPr>
              <a:t>modelo</a:t>
            </a:r>
            <a:r>
              <a:rPr lang="en-GB" sz="160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GB" sz="1600" dirty="0" err="1">
                <a:solidFill>
                  <a:schemeClr val="accent2"/>
                </a:solidFill>
                <a:latin typeface="Arial"/>
                <a:cs typeface="Arial"/>
              </a:rPr>
              <a:t>supervisado</a:t>
            </a:r>
            <a:r>
              <a:rPr lang="en-GB" sz="1600" dirty="0">
                <a:solidFill>
                  <a:schemeClr val="accent2"/>
                </a:solidFill>
                <a:latin typeface="Arial"/>
                <a:cs typeface="Arial"/>
              </a:rPr>
              <a:t> (KNN) que al ser </a:t>
            </a:r>
            <a:r>
              <a:rPr lang="en-GB" sz="1600" dirty="0" err="1">
                <a:solidFill>
                  <a:schemeClr val="accent2"/>
                </a:solidFill>
                <a:latin typeface="Arial"/>
                <a:cs typeface="Arial"/>
              </a:rPr>
              <a:t>entrenado</a:t>
            </a:r>
            <a:r>
              <a:rPr lang="en-GB" sz="160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GB" sz="1600" dirty="0" err="1">
                <a:solidFill>
                  <a:schemeClr val="accent2"/>
                </a:solidFill>
                <a:latin typeface="Arial"/>
                <a:cs typeface="Arial"/>
              </a:rPr>
              <a:t>pueda</a:t>
            </a:r>
            <a:r>
              <a:rPr lang="en-GB" sz="160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GB" sz="1600" dirty="0" err="1">
                <a:solidFill>
                  <a:schemeClr val="accent2"/>
                </a:solidFill>
                <a:latin typeface="Arial"/>
                <a:cs typeface="Arial"/>
              </a:rPr>
              <a:t>clasificar</a:t>
            </a:r>
            <a:r>
              <a:rPr lang="en-GB" sz="160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GB" sz="1600" dirty="0" err="1">
                <a:solidFill>
                  <a:schemeClr val="accent2"/>
                </a:solidFill>
                <a:latin typeface="Arial"/>
                <a:cs typeface="Arial"/>
              </a:rPr>
              <a:t>nuevos</a:t>
            </a:r>
            <a:r>
              <a:rPr lang="en-GB" sz="160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GB" sz="1600" dirty="0" err="1">
                <a:solidFill>
                  <a:schemeClr val="accent2"/>
                </a:solidFill>
                <a:latin typeface="Arial"/>
                <a:cs typeface="Arial"/>
              </a:rPr>
              <a:t>equipos</a:t>
            </a:r>
            <a:r>
              <a:rPr lang="en-GB" sz="1600" dirty="0">
                <a:solidFill>
                  <a:schemeClr val="accent2"/>
                </a:solidFill>
                <a:latin typeface="Arial"/>
                <a:cs typeface="Arial"/>
              </a:rPr>
              <a:t>/</a:t>
            </a:r>
            <a:r>
              <a:rPr lang="en-GB" sz="1600" dirty="0" err="1">
                <a:solidFill>
                  <a:schemeClr val="accent2"/>
                </a:solidFill>
                <a:latin typeface="Arial"/>
                <a:cs typeface="Arial"/>
              </a:rPr>
              <a:t>muestras</a:t>
            </a:r>
            <a:r>
              <a:rPr lang="en-GB" sz="160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7E7DD3-8AFA-4048-A46A-D6F0E9F28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182" y="336212"/>
            <a:ext cx="2502518" cy="1473655"/>
          </a:xfrm>
          <a:prstGeom prst="rect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40F9C6D-AFFC-4E4D-B482-869997C63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547" y="1312868"/>
            <a:ext cx="2218306" cy="1822180"/>
          </a:xfrm>
          <a:prstGeom prst="rect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D754056-3587-9F43-AE53-0F4485B8F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930" y="2389950"/>
            <a:ext cx="3087657" cy="2417338"/>
          </a:xfrm>
          <a:prstGeom prst="rect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466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90D837-361F-F94D-918B-0C91AFFD7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Prueba de concepto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B6D018-E0A0-5C49-B30C-2FCCCF5441EB}"/>
              </a:ext>
            </a:extLst>
          </p:cNvPr>
          <p:cNvSpPr txBox="1"/>
          <p:nvPr/>
        </p:nvSpPr>
        <p:spPr>
          <a:xfrm>
            <a:off x="455083" y="1231799"/>
            <a:ext cx="8232226" cy="877084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2"/>
                </a:solidFill>
                <a:latin typeface="Arial"/>
                <a:cs typeface="Arial"/>
              </a:rPr>
              <a:t>Los </a:t>
            </a:r>
            <a:r>
              <a:rPr lang="en-GB" sz="2000" dirty="0" err="1">
                <a:solidFill>
                  <a:schemeClr val="accent2"/>
                </a:solidFill>
                <a:latin typeface="Arial"/>
                <a:cs typeface="Arial"/>
              </a:rPr>
              <a:t>modelos</a:t>
            </a:r>
            <a:r>
              <a:rPr lang="en-GB" sz="200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GB" sz="2000" dirty="0" err="1">
                <a:solidFill>
                  <a:schemeClr val="accent2"/>
                </a:solidFill>
                <a:latin typeface="Arial"/>
                <a:cs typeface="Arial"/>
              </a:rPr>
              <a:t>entrenados</a:t>
            </a:r>
            <a:r>
              <a:rPr lang="en-GB" sz="2000" dirty="0">
                <a:solidFill>
                  <a:schemeClr val="accent2"/>
                </a:solidFill>
                <a:latin typeface="Arial"/>
                <a:cs typeface="Arial"/>
              </a:rPr>
              <a:t> se </a:t>
            </a:r>
            <a:r>
              <a:rPr lang="en-GB" sz="2000" dirty="0" err="1">
                <a:solidFill>
                  <a:schemeClr val="accent2"/>
                </a:solidFill>
                <a:latin typeface="Arial"/>
                <a:cs typeface="Arial"/>
              </a:rPr>
              <a:t>exportan</a:t>
            </a:r>
            <a:r>
              <a:rPr lang="en-GB" sz="2000" dirty="0">
                <a:solidFill>
                  <a:schemeClr val="accent2"/>
                </a:solidFill>
                <a:latin typeface="Arial"/>
                <a:cs typeface="Arial"/>
              </a:rPr>
              <a:t> a un portal web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2"/>
                </a:solidFill>
                <a:latin typeface="Arial"/>
                <a:cs typeface="Arial"/>
              </a:rPr>
              <a:t>El portal </a:t>
            </a:r>
            <a:r>
              <a:rPr lang="en-GB" sz="2000" dirty="0" err="1">
                <a:solidFill>
                  <a:schemeClr val="accent2"/>
                </a:solidFill>
                <a:latin typeface="Arial"/>
                <a:cs typeface="Arial"/>
              </a:rPr>
              <a:t>simplifica</a:t>
            </a:r>
            <a:r>
              <a:rPr lang="en-GB" sz="200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GB" sz="2000" dirty="0" err="1">
                <a:solidFill>
                  <a:schemeClr val="accent2"/>
                </a:solidFill>
                <a:latin typeface="Arial"/>
                <a:cs typeface="Arial"/>
              </a:rPr>
              <a:t>todo</a:t>
            </a:r>
            <a:r>
              <a:rPr lang="en-GB" sz="2000" dirty="0">
                <a:solidFill>
                  <a:schemeClr val="accent2"/>
                </a:solidFill>
                <a:latin typeface="Arial"/>
                <a:cs typeface="Arial"/>
              </a:rPr>
              <a:t> el </a:t>
            </a:r>
            <a:r>
              <a:rPr lang="en-GB" sz="2000" dirty="0" err="1">
                <a:solidFill>
                  <a:schemeClr val="accent2"/>
                </a:solidFill>
                <a:latin typeface="Arial"/>
                <a:cs typeface="Arial"/>
              </a:rPr>
              <a:t>desarollo</a:t>
            </a:r>
            <a:r>
              <a:rPr lang="en-GB" sz="2000" dirty="0">
                <a:solidFill>
                  <a:schemeClr val="accent2"/>
                </a:solidFill>
                <a:latin typeface="Arial"/>
                <a:cs typeface="Arial"/>
              </a:rPr>
              <a:t> y </a:t>
            </a:r>
            <a:r>
              <a:rPr lang="en-GB" sz="2000" dirty="0" err="1">
                <a:solidFill>
                  <a:schemeClr val="accent2"/>
                </a:solidFill>
                <a:latin typeface="Arial"/>
                <a:cs typeface="Arial"/>
              </a:rPr>
              <a:t>lógicas</a:t>
            </a:r>
            <a:r>
              <a:rPr lang="en-GB" sz="2000" dirty="0">
                <a:solidFill>
                  <a:schemeClr val="accent2"/>
                </a:solidFill>
                <a:latin typeface="Arial"/>
                <a:cs typeface="Arial"/>
              </a:rPr>
              <a:t> del backend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2"/>
                </a:solidFill>
                <a:latin typeface="Arial"/>
                <a:cs typeface="Arial"/>
              </a:rPr>
              <a:t>El </a:t>
            </a:r>
            <a:r>
              <a:rPr lang="en-GB" sz="2000" dirty="0" err="1">
                <a:solidFill>
                  <a:schemeClr val="accent2"/>
                </a:solidFill>
                <a:latin typeface="Arial"/>
                <a:cs typeface="Arial"/>
              </a:rPr>
              <a:t>usuario</a:t>
            </a:r>
            <a:r>
              <a:rPr lang="en-GB" sz="2000" dirty="0">
                <a:solidFill>
                  <a:schemeClr val="accent2"/>
                </a:solidFill>
                <a:latin typeface="Arial"/>
                <a:cs typeface="Arial"/>
              </a:rPr>
              <a:t> solo introduce los </a:t>
            </a:r>
            <a:r>
              <a:rPr lang="en-GB" sz="2000" dirty="0" err="1">
                <a:solidFill>
                  <a:schemeClr val="accent2"/>
                </a:solidFill>
                <a:latin typeface="Arial"/>
                <a:cs typeface="Arial"/>
              </a:rPr>
              <a:t>datos</a:t>
            </a:r>
            <a:r>
              <a:rPr lang="en-GB" sz="2000" dirty="0">
                <a:solidFill>
                  <a:schemeClr val="accent2"/>
                </a:solidFill>
                <a:latin typeface="Arial"/>
                <a:cs typeface="Arial"/>
              </a:rPr>
              <a:t> de entrada y </a:t>
            </a:r>
            <a:r>
              <a:rPr lang="en-GB" sz="2000" dirty="0" err="1">
                <a:solidFill>
                  <a:schemeClr val="accent2"/>
                </a:solidFill>
                <a:latin typeface="Arial"/>
                <a:cs typeface="Arial"/>
              </a:rPr>
              <a:t>visualiza</a:t>
            </a:r>
            <a:r>
              <a:rPr lang="en-GB" sz="2000" dirty="0">
                <a:solidFill>
                  <a:schemeClr val="accent2"/>
                </a:solidFill>
                <a:latin typeface="Arial"/>
                <a:cs typeface="Arial"/>
              </a:rPr>
              <a:t> el </a:t>
            </a:r>
            <a:r>
              <a:rPr lang="en-GB" sz="2000" dirty="0" err="1">
                <a:solidFill>
                  <a:schemeClr val="accent2"/>
                </a:solidFill>
                <a:latin typeface="Arial"/>
                <a:cs typeface="Arial"/>
              </a:rPr>
              <a:t>resultado</a:t>
            </a:r>
            <a:endParaRPr lang="en-ES" sz="20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9D04DC-57D6-5A47-9A82-3F5128FDA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130" y="2245597"/>
            <a:ext cx="6348132" cy="2571290"/>
          </a:xfrm>
          <a:prstGeom prst="rect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807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JuniperNetworks_0117_update_PPT_MAIN">
  <a:themeElements>
    <a:clrScheme name="Juniper Colors 2014">
      <a:dk1>
        <a:srgbClr val="445E88"/>
      </a:dk1>
      <a:lt1>
        <a:srgbClr val="FFFFFF"/>
      </a:lt1>
      <a:dk2>
        <a:srgbClr val="A8B9C8"/>
      </a:dk2>
      <a:lt2>
        <a:srgbClr val="C8C8C8"/>
      </a:lt2>
      <a:accent1>
        <a:srgbClr val="3EBAF1"/>
      </a:accent1>
      <a:accent2>
        <a:srgbClr val="3C3C3C"/>
      </a:accent2>
      <a:accent3>
        <a:srgbClr val="E76252"/>
      </a:accent3>
      <a:accent4>
        <a:srgbClr val="68AE64"/>
      </a:accent4>
      <a:accent5>
        <a:srgbClr val="3095C2"/>
      </a:accent5>
      <a:accent6>
        <a:srgbClr val="00A3A5"/>
      </a:accent6>
      <a:hlink>
        <a:srgbClr val="0067AB"/>
      </a:hlink>
      <a:folHlink>
        <a:srgbClr val="6464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91425" tIns="45713" rIns="91425" bIns="45713" rtlCol="0" anchor="ctr"/>
      <a:lstStyle>
        <a:defPPr algn="ctr">
          <a:defRPr sz="140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  <a:miter lim="800000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 lIns="45643" tIns="22821" rIns="45643" bIns="22821"/>
      <a:lstStyle>
        <a:defPPr algn="l">
          <a:lnSpc>
            <a:spcPct val="90000"/>
          </a:lnSpc>
          <a:defRPr sz="1400" dirty="0" smtClean="0">
            <a:solidFill>
              <a:schemeClr val="accent2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CBE690C-A480-4E42-AE77-DDAA3BA234D2}" vid="{35A5FBE9-6D26-42D4-BEAC-6F279C2FC3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a3ce5a06-b323-45b4-8d97-2f59321c9a5a" ContentTypeId="0x0101001781C2375787094D81534552B1149B39" PreviousValue="false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bc691cc-7042-4f34-8388-e64c51dc111c">SSTDOCID-873289365-664</_dlc_DocId>
    <_dlc_DocIdUrl xmlns="abc691cc-7042-4f34-8388-e64c51dc111c">
      <Url>https://junipernetworks.sharepoint.com/teams/SST/Silicon/ASICs/Express/_layouts/15/DocIdRedir.aspx?ID=SSTDOCID-873289365-664</Url>
      <Description>SSTDOCID-873289365-664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Juniper Document" ma:contentTypeID="0x0101001781C2375787094D81534552B1149B3900FC32C03E585545418827CBEEDAD95E70" ma:contentTypeVersion="38" ma:contentTypeDescription="" ma:contentTypeScope="" ma:versionID="c16b9ea45018f7458f20fa5f1dd9b846">
  <xsd:schema xmlns:xsd="http://www.w3.org/2001/XMLSchema" xmlns:xs="http://www.w3.org/2001/XMLSchema" xmlns:p="http://schemas.microsoft.com/office/2006/metadata/properties" xmlns:ns2="abc691cc-7042-4f34-8388-e64c51dc111c" targetNamespace="http://schemas.microsoft.com/office/2006/metadata/properties" ma:root="true" ma:fieldsID="ee8fabb31c6e64ae81aa36dbf58058ab" ns2:_="">
    <xsd:import namespace="abc691cc-7042-4f34-8388-e64c51dc111c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c691cc-7042-4f34-8388-e64c51dc111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73687F-434A-4A77-A2B9-8C2051CB4C62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60A42495-5FC9-4685-BE6E-FAEBDAD93747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abc691cc-7042-4f34-8388-e64c51dc111c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47BC69F-DE8B-4015-9035-7147EC64D2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c691cc-7042-4f34-8388-e64c51dc11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4CB30344-C4FC-4194-90DC-AC05FDC4D146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68111E39-AD1E-4050-B2FD-345F6EBB00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JuniperNetworks_0117_update_PPT_MAIN</Template>
  <TotalTime>11874</TotalTime>
  <Words>519</Words>
  <Application>Microsoft Macintosh PowerPoint</Application>
  <PresentationFormat>On-screen Show (16:9)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JuniperNetworks_0117_update_PPT_MAIN</vt:lpstr>
      <vt:lpstr>Proyecto Final</vt:lpstr>
      <vt:lpstr>Agenda</vt:lpstr>
      <vt:lpstr>Introducción</vt:lpstr>
      <vt:lpstr>Recopilacion de datos</vt:lpstr>
      <vt:lpstr>Preprocesado de datos</vt:lpstr>
      <vt:lpstr>Exploración de los datos</vt:lpstr>
      <vt:lpstr>Modelo y entrenamiento</vt:lpstr>
      <vt:lpstr>Agrupaciones</vt:lpstr>
      <vt:lpstr>Prueba de concepto</vt:lpstr>
      <vt:lpstr>Conclusiones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JUNIPER POWERPOINT TEMPLATE</dc:title>
  <dc:subject>PowerPoint Template</dc:subject>
  <dc:creator>Efrain Gonzalez</dc:creator>
  <cp:keywords>PPT, PPT template, toolkit, PPT toolkit,  corporate template, corporate PPT template, PowerPoint template, Juniper PPT template</cp:keywords>
  <cp:lastModifiedBy>Efrain Gonzalez</cp:lastModifiedBy>
  <cp:revision>256</cp:revision>
  <cp:lastPrinted>2020-06-08T15:58:52Z</cp:lastPrinted>
  <dcterms:created xsi:type="dcterms:W3CDTF">2020-03-03T13:02:07Z</dcterms:created>
  <dcterms:modified xsi:type="dcterms:W3CDTF">2020-07-09T18:07:57Z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0x0101001781C2375787094D81534552B1149B3900FC32C03E585545418827CBEEDAD95E70</vt:lpwstr>
  </property>
  <property fmtid="{D5CDD505-2E9C-101B-9397-08002B2CF9AE}" pid="3" name="_dlc_DocIdItemGuid">
    <vt:lpwstr>0acac0d9-7545-4f8b-89a7-caf3c1d80108</vt:lpwstr>
  </property>
  <property fmtid="{D5CDD505-2E9C-101B-9397-08002B2CF9AE}" pid="4" name="ComplianceAssetId">
    <vt:lpwstr/>
  </property>
  <property fmtid="{D5CDD505-2E9C-101B-9397-08002B2CF9AE}" pid="5" name="Order">
    <vt:r8>66400</vt:r8>
  </property>
  <property fmtid="{D5CDD505-2E9C-101B-9397-08002B2CF9AE}" pid="6" name="SharedWithUsers">
    <vt:lpwstr/>
  </property>
  <property fmtid="{D5CDD505-2E9C-101B-9397-08002B2CF9AE}" pid="7" name="Sensitivity">
    <vt:lpwstr>Juniper Business Use Only</vt:lpwstr>
  </property>
  <property fmtid="{D5CDD505-2E9C-101B-9397-08002B2CF9AE}" pid="8" name="MSIP_Label_9784d817-3396-4a4f-b60c-3ef6b345fe55_Enabled">
    <vt:lpwstr>true</vt:lpwstr>
  </property>
  <property fmtid="{D5CDD505-2E9C-101B-9397-08002B2CF9AE}" pid="9" name="MSIP_Label_9784d817-3396-4a4f-b60c-3ef6b345fe55_SetDate">
    <vt:lpwstr>2020-03-03T13:02:08Z</vt:lpwstr>
  </property>
  <property fmtid="{D5CDD505-2E9C-101B-9397-08002B2CF9AE}" pid="10" name="MSIP_Label_9784d817-3396-4a4f-b60c-3ef6b345fe55_Method">
    <vt:lpwstr>Standard</vt:lpwstr>
  </property>
  <property fmtid="{D5CDD505-2E9C-101B-9397-08002B2CF9AE}" pid="11" name="MSIP_Label_9784d817-3396-4a4f-b60c-3ef6b345fe55_Name">
    <vt:lpwstr>Juniper Business Use Only</vt:lpwstr>
  </property>
  <property fmtid="{D5CDD505-2E9C-101B-9397-08002B2CF9AE}" pid="12" name="MSIP_Label_9784d817-3396-4a4f-b60c-3ef6b345fe55_SiteId">
    <vt:lpwstr>bea78b3c-4cdb-4130-854a-1d193232e5f4</vt:lpwstr>
  </property>
  <property fmtid="{D5CDD505-2E9C-101B-9397-08002B2CF9AE}" pid="13" name="MSIP_Label_9784d817-3396-4a4f-b60c-3ef6b345fe55_ActionId">
    <vt:lpwstr>a1e25838-772c-42f9-8a74-0000fe78c079</vt:lpwstr>
  </property>
  <property fmtid="{D5CDD505-2E9C-101B-9397-08002B2CF9AE}" pid="14" name="MSIP_Label_9784d817-3396-4a4f-b60c-3ef6b345fe55_ContentBits">
    <vt:lpwstr>2</vt:lpwstr>
  </property>
  <property fmtid="{D5CDD505-2E9C-101B-9397-08002B2CF9AE}" pid="15" name="ClassificationContentMarkingFooterLocations">
    <vt:lpwstr>JuniperNetworks_0117_update_PPT_MAIN:4</vt:lpwstr>
  </property>
  <property fmtid="{D5CDD505-2E9C-101B-9397-08002B2CF9AE}" pid="16" name="ClassificationContentMarkingFooterText">
    <vt:lpwstr>Juniper Business Use Only</vt:lpwstr>
  </property>
</Properties>
</file>