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10" r:id="rId3"/>
    <p:sldId id="315" r:id="rId4"/>
    <p:sldId id="316" r:id="rId5"/>
    <p:sldId id="257" r:id="rId6"/>
    <p:sldId id="317" r:id="rId7"/>
    <p:sldId id="318" r:id="rId8"/>
    <p:sldId id="311" r:id="rId9"/>
    <p:sldId id="319" r:id="rId10"/>
    <p:sldId id="320" r:id="rId11"/>
    <p:sldId id="321" r:id="rId12"/>
    <p:sldId id="312" r:id="rId13"/>
    <p:sldId id="324" r:id="rId14"/>
    <p:sldId id="322" r:id="rId15"/>
    <p:sldId id="325" r:id="rId16"/>
    <p:sldId id="326" r:id="rId17"/>
    <p:sldId id="327" r:id="rId18"/>
    <p:sldId id="265" r:id="rId19"/>
    <p:sldId id="314"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1pPr>
    <a:lvl2pPr marL="0" marR="0" indent="2286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2pPr>
    <a:lvl3pPr marL="0" marR="0" indent="4572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3pPr>
    <a:lvl4pPr marL="0" marR="0" indent="6858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4pPr>
    <a:lvl5pPr marL="0" marR="0" indent="9144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5pPr>
    <a:lvl6pPr marL="0" marR="0" indent="11430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6pPr>
    <a:lvl7pPr marL="0" marR="0" indent="13716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7pPr>
    <a:lvl8pPr marL="0" marR="0" indent="16002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8pPr>
    <a:lvl9pPr marL="0" marR="0" indent="18288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9pPr>
  </p:defaultTextStyle>
  <p:extLst>
    <p:ext uri="{521415D9-36F7-43E2-AB2F-B90AF26B5E84}">
      <p14:sectionLst xmlns:p14="http://schemas.microsoft.com/office/powerpoint/2010/main">
        <p14:section name="PORTADA" id="{2987AE81-7F06-C544-98AD-96F3BCBE3FCD}">
          <p14:sldIdLst>
            <p14:sldId id="256"/>
          </p14:sldIdLst>
        </p14:section>
        <p14:section name="Sesión 5 : Modelos ARIMA" id="{72C37138-AE77-B545-B467-6637642B957A}">
          <p14:sldIdLst>
            <p14:sldId id="310"/>
            <p14:sldId id="315"/>
            <p14:sldId id="316"/>
            <p14:sldId id="257"/>
            <p14:sldId id="317"/>
            <p14:sldId id="318"/>
            <p14:sldId id="311"/>
            <p14:sldId id="319"/>
            <p14:sldId id="320"/>
            <p14:sldId id="321"/>
            <p14:sldId id="312"/>
            <p14:sldId id="324"/>
            <p14:sldId id="322"/>
            <p14:sldId id="325"/>
            <p14:sldId id="326"/>
            <p14:sldId id="327"/>
            <p14:sldId id="265"/>
            <p14:sldId id="31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84"/>
    <p:restoredTop sz="94722"/>
  </p:normalViewPr>
  <p:slideViewPr>
    <p:cSldViewPr snapToGrid="0" snapToObjects="1">
      <p:cViewPr varScale="1">
        <p:scale>
          <a:sx n="32" d="100"/>
          <a:sy n="32" d="100"/>
        </p:scale>
        <p:origin x="132" y="1038"/>
      </p:cViewPr>
      <p:guideLst/>
    </p:cSldViewPr>
  </p:slideViewPr>
  <p:notesTextViewPr>
    <p:cViewPr>
      <p:scale>
        <a:sx n="1" d="1"/>
        <a:sy n="1" d="1"/>
      </p:scale>
      <p:origin x="0" y="0"/>
    </p:cViewPr>
  </p:notesTextViewPr>
  <p:notesViewPr>
    <p:cSldViewPr snapToGrid="0" snapToObjects="1">
      <p:cViewPr varScale="1">
        <p:scale>
          <a:sx n="114" d="100"/>
          <a:sy n="114" d="100"/>
        </p:scale>
        <p:origin x="305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0" name="Shape 530"/>
          <p:cNvSpPr>
            <a:spLocks noGrp="1" noRot="1" noChangeAspect="1"/>
          </p:cNvSpPr>
          <p:nvPr>
            <p:ph type="sldImg"/>
          </p:nvPr>
        </p:nvSpPr>
        <p:spPr>
          <a:xfrm>
            <a:off x="1143000" y="685800"/>
            <a:ext cx="4572000" cy="3429000"/>
          </a:xfrm>
          <a:prstGeom prst="rect">
            <a:avLst/>
          </a:prstGeom>
        </p:spPr>
        <p:txBody>
          <a:bodyPr/>
          <a:lstStyle/>
          <a:p>
            <a:endParaRPr/>
          </a:p>
        </p:txBody>
      </p:sp>
      <p:sp>
        <p:nvSpPr>
          <p:cNvPr id="531" name="Shape 5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8480352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680645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71492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494936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4099531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587416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573812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292378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294846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49412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918666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477421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4066917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490797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copy 30">
    <p:spTree>
      <p:nvGrpSpPr>
        <p:cNvPr id="1" name=""/>
        <p:cNvGrpSpPr/>
        <p:nvPr/>
      </p:nvGrpSpPr>
      <p:grpSpPr>
        <a:xfrm>
          <a:off x="0" y="0"/>
          <a:ext cx="0" cy="0"/>
          <a:chOff x="0" y="0"/>
          <a:chExt cx="0" cy="0"/>
        </a:xfrm>
      </p:grpSpPr>
      <p:sp>
        <p:nvSpPr>
          <p:cNvPr id="12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copy 31">
    <p:spTree>
      <p:nvGrpSpPr>
        <p:cNvPr id="1" name=""/>
        <p:cNvGrpSpPr/>
        <p:nvPr/>
      </p:nvGrpSpPr>
      <p:grpSpPr>
        <a:xfrm>
          <a:off x="0" y="0"/>
          <a:ext cx="0" cy="0"/>
          <a:chOff x="0" y="0"/>
          <a:chExt cx="0" cy="0"/>
        </a:xfrm>
      </p:grpSpPr>
      <p:sp>
        <p:nvSpPr>
          <p:cNvPr id="14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copy 32">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copy 33">
    <p:spTree>
      <p:nvGrpSpPr>
        <p:cNvPr id="1" name=""/>
        <p:cNvGrpSpPr/>
        <p:nvPr/>
      </p:nvGrpSpPr>
      <p:grpSpPr>
        <a:xfrm>
          <a:off x="0" y="0"/>
          <a:ext cx="0" cy="0"/>
          <a:chOff x="0" y="0"/>
          <a:chExt cx="0" cy="0"/>
        </a:xfrm>
      </p:grpSpPr>
      <p:sp>
        <p:nvSpPr>
          <p:cNvPr id="17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copy 11">
    <p:spTree>
      <p:nvGrpSpPr>
        <p:cNvPr id="1" name=""/>
        <p:cNvGrpSpPr/>
        <p:nvPr/>
      </p:nvGrpSpPr>
      <p:grpSpPr>
        <a:xfrm>
          <a:off x="0" y="0"/>
          <a:ext cx="0" cy="0"/>
          <a:chOff x="0" y="0"/>
          <a:chExt cx="0" cy="0"/>
        </a:xfrm>
      </p:grpSpPr>
      <p:sp>
        <p:nvSpPr>
          <p:cNvPr id="186" name="Square"/>
          <p:cNvSpPr/>
          <p:nvPr/>
        </p:nvSpPr>
        <p:spPr>
          <a:xfrm>
            <a:off x="23607448" y="215377"/>
            <a:ext cx="585982" cy="585982"/>
          </a:xfrm>
          <a:prstGeom prst="rect">
            <a:avLst/>
          </a:prstGeom>
          <a:solidFill>
            <a:schemeClr val="accent1"/>
          </a:solidFill>
          <a:ln w="12700">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grpSp>
        <p:nvGrpSpPr>
          <p:cNvPr id="190" name="Group"/>
          <p:cNvGrpSpPr/>
          <p:nvPr/>
        </p:nvGrpSpPr>
        <p:grpSpPr>
          <a:xfrm>
            <a:off x="453704" y="356765"/>
            <a:ext cx="366639" cy="303206"/>
            <a:chOff x="0" y="0"/>
            <a:chExt cx="366637" cy="303205"/>
          </a:xfrm>
        </p:grpSpPr>
        <p:sp>
          <p:nvSpPr>
            <p:cNvPr id="187" name="Rectangle"/>
            <p:cNvSpPr/>
            <p:nvPr/>
          </p:nvSpPr>
          <p:spPr>
            <a:xfrm>
              <a:off x="0" y="0"/>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88" name="Rectangle"/>
            <p:cNvSpPr/>
            <p:nvPr/>
          </p:nvSpPr>
          <p:spPr>
            <a:xfrm>
              <a:off x="0" y="127078"/>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89" name="Rectangle"/>
            <p:cNvSpPr/>
            <p:nvPr/>
          </p:nvSpPr>
          <p:spPr>
            <a:xfrm>
              <a:off x="0" y="254156"/>
              <a:ext cx="366638" cy="49050"/>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grpSp>
      <p:sp>
        <p:nvSpPr>
          <p:cNvPr id="191" name="Line"/>
          <p:cNvSpPr/>
          <p:nvPr/>
        </p:nvSpPr>
        <p:spPr>
          <a:xfrm flipV="1">
            <a:off x="1154651" y="215377"/>
            <a:ext cx="1" cy="585982"/>
          </a:xfrm>
          <a:prstGeom prst="line">
            <a:avLst/>
          </a:prstGeom>
          <a:ln w="25400">
            <a:solidFill>
              <a:srgbClr val="D5D5D5"/>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1C2872D2-E945-C842-842B-DDFF5E8E9D19}"/>
              </a:ext>
            </a:extLst>
          </p:cNvPr>
          <p:cNvSpPr>
            <a:spLocks noGrp="1"/>
          </p:cNvSpPr>
          <p:nvPr>
            <p:ph type="sldNum" sz="quarter" idx="10"/>
          </p:nvPr>
        </p:nvSpPr>
        <p:spPr/>
        <p:txBody>
          <a:bodyPr/>
          <a:lstStyle/>
          <a:p>
            <a:fld id="{86CB4B4D-7CA3-9044-876B-883B54F8677D}" type="slidenum">
              <a:rPr lang="es-ES" smtClean="0"/>
              <a:pPr/>
              <a:t>‹Nº›</a:t>
            </a:fld>
            <a:endParaRPr lang="es-ES" dirty="0"/>
          </a:p>
        </p:txBody>
      </p:sp>
      <p:sp>
        <p:nvSpPr>
          <p:cNvPr id="4" name="_.jpg">
            <a:extLst>
              <a:ext uri="{FF2B5EF4-FFF2-40B4-BE49-F238E27FC236}">
                <a16:creationId xmlns:a16="http://schemas.microsoft.com/office/drawing/2014/main" id="{3100B46A-4F37-934E-A234-6103A66EE4DB}"/>
              </a:ext>
            </a:extLst>
          </p:cNvPr>
          <p:cNvSpPr>
            <a:spLocks noGrp="1"/>
          </p:cNvSpPr>
          <p:nvPr>
            <p:ph type="pic" idx="13"/>
          </p:nvPr>
        </p:nvSpPr>
        <p:spPr>
          <a:xfrm>
            <a:off x="-55597" y="1336563"/>
            <a:ext cx="24495193" cy="5939824"/>
          </a:xfrm>
          <a:prstGeom prst="rect">
            <a:avLst/>
          </a:prstGeom>
          <a:solidFill>
            <a:schemeClr val="accent3"/>
          </a:solidFill>
          <a:ln>
            <a:noFill/>
          </a:ln>
        </p:spPr>
        <p:txBody>
          <a:bodyPr lIns="91439" tIns="45719" rIns="91439" bIns="45719" anchor="t">
            <a:noAutofit/>
          </a:bodyPr>
          <a:lstStyle/>
          <a:p>
            <a:endParaRPr/>
          </a:p>
        </p:txBody>
      </p:sp>
    </p:spTree>
    <p:extLst>
      <p:ext uri="{BB962C8B-B14F-4D97-AF65-F5344CB8AC3E}">
        <p14:creationId xmlns:p14="http://schemas.microsoft.com/office/powerpoint/2010/main" val="411188402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copy 34">
    <p:spTree>
      <p:nvGrpSpPr>
        <p:cNvPr id="1" name=""/>
        <p:cNvGrpSpPr/>
        <p:nvPr/>
      </p:nvGrpSpPr>
      <p:grpSpPr>
        <a:xfrm>
          <a:off x="0" y="0"/>
          <a:ext cx="0" cy="0"/>
          <a:chOff x="0" y="0"/>
          <a:chExt cx="0" cy="0"/>
        </a:xfrm>
      </p:grpSpPr>
      <p:sp>
        <p:nvSpPr>
          <p:cNvPr id="20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copy 35">
    <p:spTree>
      <p:nvGrpSpPr>
        <p:cNvPr id="1" name=""/>
        <p:cNvGrpSpPr/>
        <p:nvPr/>
      </p:nvGrpSpPr>
      <p:grpSpPr>
        <a:xfrm>
          <a:off x="0" y="0"/>
          <a:ext cx="0" cy="0"/>
          <a:chOff x="0" y="0"/>
          <a:chExt cx="0" cy="0"/>
        </a:xfrm>
      </p:grpSpPr>
      <p:sp>
        <p:nvSpPr>
          <p:cNvPr id="22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copy 38">
    <p:spTree>
      <p:nvGrpSpPr>
        <p:cNvPr id="1" name=""/>
        <p:cNvGrpSpPr/>
        <p:nvPr/>
      </p:nvGrpSpPr>
      <p:grpSpPr>
        <a:xfrm>
          <a:off x="0" y="0"/>
          <a:ext cx="0" cy="0"/>
          <a:chOff x="0" y="0"/>
          <a:chExt cx="0" cy="0"/>
        </a:xfrm>
      </p:grpSpPr>
      <p:sp>
        <p:nvSpPr>
          <p:cNvPr id="247"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lank copy 39">
    <p:spTree>
      <p:nvGrpSpPr>
        <p:cNvPr id="1" name=""/>
        <p:cNvGrpSpPr/>
        <p:nvPr/>
      </p:nvGrpSpPr>
      <p:grpSpPr>
        <a:xfrm>
          <a:off x="0" y="0"/>
          <a:ext cx="0" cy="0"/>
          <a:chOff x="0" y="0"/>
          <a:chExt cx="0" cy="0"/>
        </a:xfrm>
      </p:grpSpPr>
      <p:sp>
        <p:nvSpPr>
          <p:cNvPr id="26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copy 50">
    <p:spTree>
      <p:nvGrpSpPr>
        <p:cNvPr id="1" name=""/>
        <p:cNvGrpSpPr/>
        <p:nvPr/>
      </p:nvGrpSpPr>
      <p:grpSpPr>
        <a:xfrm>
          <a:off x="0" y="0"/>
          <a:ext cx="0" cy="0"/>
          <a:chOff x="0" y="0"/>
          <a:chExt cx="0" cy="0"/>
        </a:xfrm>
      </p:grpSpPr>
      <p:sp>
        <p:nvSpPr>
          <p:cNvPr id="25" name="_.jpg"/>
          <p:cNvSpPr>
            <a:spLocks noGrp="1"/>
          </p:cNvSpPr>
          <p:nvPr>
            <p:ph type="pic" idx="13"/>
          </p:nvPr>
        </p:nvSpPr>
        <p:spPr>
          <a:xfrm>
            <a:off x="-1" y="-1"/>
            <a:ext cx="24384001" cy="13716001"/>
          </a:xfrm>
          <a:prstGeom prst="rect">
            <a:avLst/>
          </a:prstGeom>
        </p:spPr>
        <p:txBody>
          <a:bodyPr lIns="91439" tIns="45719" rIns="91439" bIns="45719" anchor="t">
            <a:noAutofit/>
          </a:bodyPr>
          <a:lstStyle/>
          <a:p>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Blank copy 36">
    <p:spTree>
      <p:nvGrpSpPr>
        <p:cNvPr id="1" name=""/>
        <p:cNvGrpSpPr/>
        <p:nvPr/>
      </p:nvGrpSpPr>
      <p:grpSpPr>
        <a:xfrm>
          <a:off x="0" y="0"/>
          <a:ext cx="0" cy="0"/>
          <a:chOff x="0" y="0"/>
          <a:chExt cx="0" cy="0"/>
        </a:xfrm>
      </p:grpSpPr>
      <p:sp>
        <p:nvSpPr>
          <p:cNvPr id="29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lank copy 40">
    <p:spTree>
      <p:nvGrpSpPr>
        <p:cNvPr id="1" name=""/>
        <p:cNvGrpSpPr/>
        <p:nvPr/>
      </p:nvGrpSpPr>
      <p:grpSpPr>
        <a:xfrm>
          <a:off x="0" y="0"/>
          <a:ext cx="0" cy="0"/>
          <a:chOff x="0" y="0"/>
          <a:chExt cx="0" cy="0"/>
        </a:xfrm>
      </p:grpSpPr>
      <p:sp>
        <p:nvSpPr>
          <p:cNvPr id="30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copy 37">
    <p:spTree>
      <p:nvGrpSpPr>
        <p:cNvPr id="1" name=""/>
        <p:cNvGrpSpPr/>
        <p:nvPr/>
      </p:nvGrpSpPr>
      <p:grpSpPr>
        <a:xfrm>
          <a:off x="0" y="0"/>
          <a:ext cx="0" cy="0"/>
          <a:chOff x="0" y="0"/>
          <a:chExt cx="0" cy="0"/>
        </a:xfrm>
      </p:grpSpPr>
      <p:sp>
        <p:nvSpPr>
          <p:cNvPr id="32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Blank copy 41">
    <p:spTree>
      <p:nvGrpSpPr>
        <p:cNvPr id="1" name=""/>
        <p:cNvGrpSpPr/>
        <p:nvPr/>
      </p:nvGrpSpPr>
      <p:grpSpPr>
        <a:xfrm>
          <a:off x="0" y="0"/>
          <a:ext cx="0" cy="0"/>
          <a:chOff x="0" y="0"/>
          <a:chExt cx="0" cy="0"/>
        </a:xfrm>
      </p:grpSpPr>
      <p:sp>
        <p:nvSpPr>
          <p:cNvPr id="34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Blank copy 42">
    <p:spTree>
      <p:nvGrpSpPr>
        <p:cNvPr id="1" name=""/>
        <p:cNvGrpSpPr/>
        <p:nvPr/>
      </p:nvGrpSpPr>
      <p:grpSpPr>
        <a:xfrm>
          <a:off x="0" y="0"/>
          <a:ext cx="0" cy="0"/>
          <a:chOff x="0" y="0"/>
          <a:chExt cx="0" cy="0"/>
        </a:xfrm>
      </p:grpSpPr>
      <p:sp>
        <p:nvSpPr>
          <p:cNvPr id="362"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Blank copy 43">
    <p:spTree>
      <p:nvGrpSpPr>
        <p:cNvPr id="1" name=""/>
        <p:cNvGrpSpPr/>
        <p:nvPr/>
      </p:nvGrpSpPr>
      <p:grpSpPr>
        <a:xfrm>
          <a:off x="0" y="0"/>
          <a:ext cx="0" cy="0"/>
          <a:chOff x="0" y="0"/>
          <a:chExt cx="0" cy="0"/>
        </a:xfrm>
      </p:grpSpPr>
      <p:sp>
        <p:nvSpPr>
          <p:cNvPr id="38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Blank copy 44">
    <p:spTree>
      <p:nvGrpSpPr>
        <p:cNvPr id="1" name=""/>
        <p:cNvGrpSpPr/>
        <p:nvPr/>
      </p:nvGrpSpPr>
      <p:grpSpPr>
        <a:xfrm>
          <a:off x="0" y="0"/>
          <a:ext cx="0" cy="0"/>
          <a:chOff x="0" y="0"/>
          <a:chExt cx="0" cy="0"/>
        </a:xfrm>
      </p:grpSpPr>
      <p:sp>
        <p:nvSpPr>
          <p:cNvPr id="40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Blank copy 45">
    <p:spTree>
      <p:nvGrpSpPr>
        <p:cNvPr id="1" name=""/>
        <p:cNvGrpSpPr/>
        <p:nvPr/>
      </p:nvGrpSpPr>
      <p:grpSpPr>
        <a:xfrm>
          <a:off x="0" y="0"/>
          <a:ext cx="0" cy="0"/>
          <a:chOff x="0" y="0"/>
          <a:chExt cx="0" cy="0"/>
        </a:xfrm>
      </p:grpSpPr>
      <p:sp>
        <p:nvSpPr>
          <p:cNvPr id="42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Blank copy 46">
    <p:spTree>
      <p:nvGrpSpPr>
        <p:cNvPr id="1" name=""/>
        <p:cNvGrpSpPr/>
        <p:nvPr/>
      </p:nvGrpSpPr>
      <p:grpSpPr>
        <a:xfrm>
          <a:off x="0" y="0"/>
          <a:ext cx="0" cy="0"/>
          <a:chOff x="0" y="0"/>
          <a:chExt cx="0" cy="0"/>
        </a:xfrm>
      </p:grpSpPr>
      <p:sp>
        <p:nvSpPr>
          <p:cNvPr id="44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Blank copy 47">
    <p:spTree>
      <p:nvGrpSpPr>
        <p:cNvPr id="1" name=""/>
        <p:cNvGrpSpPr/>
        <p:nvPr/>
      </p:nvGrpSpPr>
      <p:grpSpPr>
        <a:xfrm>
          <a:off x="0" y="0"/>
          <a:ext cx="0" cy="0"/>
          <a:chOff x="0" y="0"/>
          <a:chExt cx="0" cy="0"/>
        </a:xfrm>
      </p:grpSpPr>
      <p:sp>
        <p:nvSpPr>
          <p:cNvPr id="46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copy 3">
    <p:spTree>
      <p:nvGrpSpPr>
        <p:cNvPr id="1" name=""/>
        <p:cNvGrpSpPr/>
        <p:nvPr/>
      </p:nvGrpSpPr>
      <p:grpSpPr>
        <a:xfrm>
          <a:off x="0" y="0"/>
          <a:ext cx="0" cy="0"/>
          <a:chOff x="0" y="0"/>
          <a:chExt cx="0" cy="0"/>
        </a:xfrm>
      </p:grpSpPr>
      <p:sp>
        <p:nvSpPr>
          <p:cNvPr id="4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41" name="_.jpg"/>
          <p:cNvSpPr>
            <a:spLocks noGrp="1"/>
          </p:cNvSpPr>
          <p:nvPr>
            <p:ph type="pic" idx="13"/>
          </p:nvPr>
        </p:nvSpPr>
        <p:spPr>
          <a:xfrm>
            <a:off x="12657006" y="789264"/>
            <a:ext cx="11747617" cy="12926736"/>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Blank copy 25">
    <p:spTree>
      <p:nvGrpSpPr>
        <p:cNvPr id="1" name=""/>
        <p:cNvGrpSpPr/>
        <p:nvPr/>
      </p:nvGrpSpPr>
      <p:grpSpPr>
        <a:xfrm>
          <a:off x="0" y="0"/>
          <a:ext cx="0" cy="0"/>
          <a:chOff x="0" y="0"/>
          <a:chExt cx="0" cy="0"/>
        </a:xfrm>
      </p:grpSpPr>
      <p:sp>
        <p:nvSpPr>
          <p:cNvPr id="473" name="Text"/>
          <p:cNvSpPr txBox="1"/>
          <p:nvPr/>
        </p:nvSpPr>
        <p:spPr>
          <a:xfrm>
            <a:off x="23573956" y="303238"/>
            <a:ext cx="627565" cy="419101"/>
          </a:xfrm>
          <a:prstGeom prst="rect">
            <a:avLst/>
          </a:prstGeom>
          <a:ln w="12700">
            <a:miter lim="400000"/>
          </a:ln>
        </p:spPr>
        <p:txBody>
          <a:bodyPr wrap="none" lIns="50800" tIns="50800" rIns="50800" bIns="50800">
            <a:spAutoFit/>
          </a:bodyPr>
          <a:lstStyle/>
          <a:p>
            <a:pPr algn="ctr">
              <a:lnSpc>
                <a:spcPct val="100000"/>
              </a:lnSpc>
              <a:defRPr cap="none" spc="0">
                <a:solidFill>
                  <a:srgbClr val="FFFFFF"/>
                </a:solidFill>
                <a:latin typeface="+mn-lt"/>
                <a:ea typeface="+mn-ea"/>
                <a:cs typeface="+mn-cs"/>
                <a:sym typeface="Lato Bold"/>
              </a:defRPr>
            </a:pPr>
            <a:endParaRPr/>
          </a:p>
        </p:txBody>
      </p:sp>
      <p:grpSp>
        <p:nvGrpSpPr>
          <p:cNvPr id="477" name="Group"/>
          <p:cNvGrpSpPr/>
          <p:nvPr/>
        </p:nvGrpSpPr>
        <p:grpSpPr>
          <a:xfrm>
            <a:off x="15612217" y="2638674"/>
            <a:ext cx="7039643" cy="9053542"/>
            <a:chOff x="0" y="0"/>
            <a:chExt cx="7039641" cy="9053540"/>
          </a:xfrm>
        </p:grpSpPr>
        <p:pic>
          <p:nvPicPr>
            <p:cNvPr id="474" name="iPad Air 2 FRONT.png" descr="iPad Air 2 FRONT.png"/>
            <p:cNvPicPr>
              <a:picLocks noChangeAspect="1"/>
            </p:cNvPicPr>
            <p:nvPr/>
          </p:nvPicPr>
          <p:blipFill>
            <a:blip r:embed="rId2"/>
            <a:stretch>
              <a:fillRect/>
            </a:stretch>
          </p:blipFill>
          <p:spPr>
            <a:xfrm>
              <a:off x="0" y="0"/>
              <a:ext cx="7039642" cy="9053541"/>
            </a:xfrm>
            <a:prstGeom prst="rect">
              <a:avLst/>
            </a:prstGeom>
            <a:ln w="12700" cap="flat">
              <a:noFill/>
              <a:miter lim="400000"/>
            </a:ln>
            <a:effectLst/>
          </p:spPr>
        </p:pic>
        <p:pic>
          <p:nvPicPr>
            <p:cNvPr id="475" name="iPad Air 2 FRONTa.png" descr="iPad Air 2 FRONTa.png"/>
            <p:cNvPicPr>
              <a:picLocks noChangeAspect="1"/>
            </p:cNvPicPr>
            <p:nvPr/>
          </p:nvPicPr>
          <p:blipFill>
            <a:blip r:embed="rId3"/>
            <a:stretch>
              <a:fillRect/>
            </a:stretch>
          </p:blipFill>
          <p:spPr>
            <a:xfrm>
              <a:off x="0" y="0"/>
              <a:ext cx="7039642" cy="9053541"/>
            </a:xfrm>
            <a:prstGeom prst="rect">
              <a:avLst/>
            </a:prstGeom>
            <a:ln w="12700" cap="flat">
              <a:noFill/>
              <a:miter lim="400000"/>
            </a:ln>
            <a:effectLst/>
          </p:spPr>
        </p:pic>
        <p:sp>
          <p:nvSpPr>
            <p:cNvPr id="476" name="Rectangle"/>
            <p:cNvSpPr/>
            <p:nvPr/>
          </p:nvSpPr>
          <p:spPr>
            <a:xfrm>
              <a:off x="725671" y="813329"/>
              <a:ext cx="5547358" cy="7396176"/>
            </a:xfrm>
            <a:prstGeom prst="rect">
              <a:avLst/>
            </a:prstGeom>
            <a:gradFill flip="none" rotWithShape="1">
              <a:gsLst>
                <a:gs pos="0">
                  <a:srgbClr val="51A7F9"/>
                </a:gs>
                <a:gs pos="100000">
                  <a:srgbClr val="0365C0"/>
                </a:gs>
              </a:gsLst>
              <a:lin ang="5400000" scaled="0"/>
            </a:gradFill>
            <a:ln w="25400" cap="flat">
              <a:solidFill>
                <a:srgbClr val="404C55"/>
              </a:solidFill>
              <a:prstDash val="solid"/>
              <a:round/>
            </a:ln>
            <a:effectLst/>
          </p:spPr>
          <p:txBody>
            <a:bodyPr wrap="square" lIns="71437" tIns="71437" rIns="71437" bIns="71437" numCol="1" anchor="ctr">
              <a:noAutofit/>
            </a:bodyPr>
            <a:lstStyle/>
            <a:p>
              <a:pPr algn="ctr" defTabSz="584200">
                <a:lnSpc>
                  <a:spcPct val="100000"/>
                </a:lnSpc>
                <a:defRPr sz="3200" cap="none" spc="0">
                  <a:solidFill>
                    <a:srgbClr val="FFFFFF"/>
                  </a:solidFill>
                  <a:latin typeface="Helvetica Light"/>
                  <a:ea typeface="Helvetica Light"/>
                  <a:cs typeface="Helvetica Light"/>
                  <a:sym typeface="Helvetica Light"/>
                </a:defRPr>
              </a:pPr>
              <a:endParaRPr/>
            </a:p>
          </p:txBody>
        </p:sp>
      </p:grpSp>
      <p:sp>
        <p:nvSpPr>
          <p:cNvPr id="478" name="Image"/>
          <p:cNvSpPr>
            <a:spLocks noGrp="1"/>
          </p:cNvSpPr>
          <p:nvPr>
            <p:ph type="pic" sz="quarter" idx="13"/>
          </p:nvPr>
        </p:nvSpPr>
        <p:spPr>
          <a:xfrm>
            <a:off x="19585009" y="3452003"/>
            <a:ext cx="2320708" cy="7396176"/>
          </a:xfrm>
          <a:prstGeom prst="rect">
            <a:avLst/>
          </a:prstGeom>
          <a:ln w="38100">
            <a:solidFill>
              <a:srgbClr val="000000"/>
            </a:solidFill>
          </a:ln>
        </p:spPr>
        <p:txBody>
          <a:bodyPr lIns="91439" tIns="45719" rIns="91439" bIns="45719" anchor="t">
            <a:noAutofit/>
          </a:bodyPr>
          <a:lstStyle/>
          <a:p>
            <a:endParaRPr/>
          </a:p>
        </p:txBody>
      </p:sp>
      <p:grpSp>
        <p:nvGrpSpPr>
          <p:cNvPr id="482" name="Group"/>
          <p:cNvGrpSpPr/>
          <p:nvPr/>
        </p:nvGrpSpPr>
        <p:grpSpPr>
          <a:xfrm>
            <a:off x="12260730" y="2050565"/>
            <a:ext cx="7697470" cy="9899560"/>
            <a:chOff x="0" y="0"/>
            <a:chExt cx="7697468" cy="9899559"/>
          </a:xfrm>
        </p:grpSpPr>
        <p:pic>
          <p:nvPicPr>
            <p:cNvPr id="479" name="iPad Air 2 FRONT.png" descr="iPad Air 2 FRONT.png"/>
            <p:cNvPicPr>
              <a:picLocks noChangeAspect="1"/>
            </p:cNvPicPr>
            <p:nvPr/>
          </p:nvPicPr>
          <p:blipFill>
            <a:blip r:embed="rId2"/>
            <a:stretch>
              <a:fillRect/>
            </a:stretch>
          </p:blipFill>
          <p:spPr>
            <a:xfrm>
              <a:off x="0" y="0"/>
              <a:ext cx="7697469" cy="9899560"/>
            </a:xfrm>
            <a:prstGeom prst="rect">
              <a:avLst/>
            </a:prstGeom>
            <a:ln w="12700" cap="flat">
              <a:noFill/>
              <a:miter lim="400000"/>
            </a:ln>
            <a:effectLst/>
          </p:spPr>
        </p:pic>
        <p:pic>
          <p:nvPicPr>
            <p:cNvPr id="480" name="iPad Air 2 FRONTa.png" descr="iPad Air 2 FRONTa.png"/>
            <p:cNvPicPr>
              <a:picLocks noChangeAspect="1"/>
            </p:cNvPicPr>
            <p:nvPr/>
          </p:nvPicPr>
          <p:blipFill>
            <a:blip r:embed="rId3"/>
            <a:stretch>
              <a:fillRect/>
            </a:stretch>
          </p:blipFill>
          <p:spPr>
            <a:xfrm>
              <a:off x="0" y="0"/>
              <a:ext cx="7697469" cy="9899560"/>
            </a:xfrm>
            <a:prstGeom prst="rect">
              <a:avLst/>
            </a:prstGeom>
            <a:ln w="12700" cap="flat">
              <a:noFill/>
              <a:miter lim="400000"/>
            </a:ln>
            <a:effectLst/>
          </p:spPr>
        </p:pic>
        <p:sp>
          <p:nvSpPr>
            <p:cNvPr id="481" name="Rectangle"/>
            <p:cNvSpPr/>
            <p:nvPr/>
          </p:nvSpPr>
          <p:spPr>
            <a:xfrm>
              <a:off x="793482" y="889331"/>
              <a:ext cx="6065737" cy="8087321"/>
            </a:xfrm>
            <a:prstGeom prst="rect">
              <a:avLst/>
            </a:prstGeom>
            <a:gradFill flip="none" rotWithShape="1">
              <a:gsLst>
                <a:gs pos="0">
                  <a:srgbClr val="51A7F9"/>
                </a:gs>
                <a:gs pos="100000">
                  <a:srgbClr val="0365C0"/>
                </a:gs>
              </a:gsLst>
              <a:lin ang="5400000" scaled="0"/>
            </a:gradFill>
            <a:ln w="25400" cap="flat">
              <a:solidFill>
                <a:srgbClr val="404C55"/>
              </a:solidFill>
              <a:prstDash val="solid"/>
              <a:round/>
            </a:ln>
            <a:effectLst/>
          </p:spPr>
          <p:txBody>
            <a:bodyPr wrap="square" lIns="71437" tIns="71437" rIns="71437" bIns="71437" numCol="1" anchor="ctr">
              <a:noAutofit/>
            </a:bodyPr>
            <a:lstStyle/>
            <a:p>
              <a:pPr algn="ctr" defTabSz="584200">
                <a:lnSpc>
                  <a:spcPct val="100000"/>
                </a:lnSpc>
                <a:defRPr sz="3200" cap="none" spc="0">
                  <a:solidFill>
                    <a:srgbClr val="FFFFFF"/>
                  </a:solidFill>
                  <a:latin typeface="Helvetica Light"/>
                  <a:ea typeface="Helvetica Light"/>
                  <a:cs typeface="Helvetica Light"/>
                  <a:sym typeface="Helvetica Light"/>
                </a:defRPr>
              </a:pPr>
              <a:endParaRPr/>
            </a:p>
          </p:txBody>
        </p:sp>
      </p:grpSp>
      <p:sp>
        <p:nvSpPr>
          <p:cNvPr id="483" name="Image"/>
          <p:cNvSpPr>
            <a:spLocks noGrp="1"/>
          </p:cNvSpPr>
          <p:nvPr>
            <p:ph type="pic" sz="quarter" idx="14"/>
          </p:nvPr>
        </p:nvSpPr>
        <p:spPr>
          <a:xfrm>
            <a:off x="13076597" y="2939896"/>
            <a:ext cx="6065737" cy="8087321"/>
          </a:xfrm>
          <a:prstGeom prst="rect">
            <a:avLst/>
          </a:prstGeom>
          <a:ln w="38100">
            <a:solidFill>
              <a:srgbClr val="000000"/>
            </a:solidFill>
          </a:ln>
        </p:spPr>
        <p:txBody>
          <a:bodyPr lIns="91439" tIns="45719" rIns="91439" bIns="45719" anchor="t">
            <a:noAutofit/>
          </a:bodyPr>
          <a:lstStyle/>
          <a:p>
            <a:endParaRPr/>
          </a:p>
        </p:txBody>
      </p:sp>
      <p:sp>
        <p:nvSpPr>
          <p:cNvPr id="48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Blank copy 48">
    <p:spTree>
      <p:nvGrpSpPr>
        <p:cNvPr id="1" name=""/>
        <p:cNvGrpSpPr/>
        <p:nvPr/>
      </p:nvGrpSpPr>
      <p:grpSpPr>
        <a:xfrm>
          <a:off x="0" y="0"/>
          <a:ext cx="0" cy="0"/>
          <a:chOff x="0" y="0"/>
          <a:chExt cx="0" cy="0"/>
        </a:xfrm>
      </p:grpSpPr>
      <p:sp>
        <p:nvSpPr>
          <p:cNvPr id="49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Blank copy 49">
    <p:spTree>
      <p:nvGrpSpPr>
        <p:cNvPr id="1" name=""/>
        <p:cNvGrpSpPr/>
        <p:nvPr/>
      </p:nvGrpSpPr>
      <p:grpSpPr>
        <a:xfrm>
          <a:off x="0" y="0"/>
          <a:ext cx="0" cy="0"/>
          <a:chOff x="0" y="0"/>
          <a:chExt cx="0" cy="0"/>
        </a:xfrm>
      </p:grpSpPr>
      <p:sp>
        <p:nvSpPr>
          <p:cNvPr id="517"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D2E3B"/>
        </a:solidFill>
        <a:effectLst/>
      </p:bgPr>
    </p:bg>
    <p:spTree>
      <p:nvGrpSpPr>
        <p:cNvPr id="1" name=""/>
        <p:cNvGrpSpPr/>
        <p:nvPr/>
      </p:nvGrpSpPr>
      <p:grpSpPr>
        <a:xfrm>
          <a:off x="0" y="0"/>
          <a:ext cx="0" cy="0"/>
          <a:chOff x="0" y="0"/>
          <a:chExt cx="0" cy="0"/>
        </a:xfrm>
      </p:grpSpPr>
      <p:sp>
        <p:nvSpPr>
          <p:cNvPr id="524" name="Slide Number"/>
          <p:cNvSpPr txBox="1">
            <a:spLocks noGrp="1"/>
          </p:cNvSpPr>
          <p:nvPr>
            <p:ph type="sldNum" sz="quarter" idx="2"/>
          </p:nvPr>
        </p:nvSpPr>
        <p:spPr>
          <a:xfrm>
            <a:off x="11959031" y="13081000"/>
            <a:ext cx="453238" cy="461059"/>
          </a:xfrm>
          <a:prstGeom prst="rect">
            <a:avLst/>
          </a:prstGeom>
        </p:spPr>
        <p:txBody>
          <a:bodyPr/>
          <a:lstStyle>
            <a:lvl1pPr>
              <a:defRPr sz="2400">
                <a:solidFill>
                  <a:srgbClr val="000000"/>
                </a:solidFill>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copy 1">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copy 23">
    <p:spTree>
      <p:nvGrpSpPr>
        <p:cNvPr id="1" name=""/>
        <p:cNvGrpSpPr/>
        <p:nvPr/>
      </p:nvGrpSpPr>
      <p:grpSpPr>
        <a:xfrm>
          <a:off x="0" y="0"/>
          <a:ext cx="0" cy="0"/>
          <a:chOff x="0" y="0"/>
          <a:chExt cx="0" cy="0"/>
        </a:xfrm>
      </p:grpSpPr>
      <p:sp>
        <p:nvSpPr>
          <p:cNvPr id="6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copy 27">
    <p:spTree>
      <p:nvGrpSpPr>
        <p:cNvPr id="1" name=""/>
        <p:cNvGrpSpPr/>
        <p:nvPr/>
      </p:nvGrpSpPr>
      <p:grpSpPr>
        <a:xfrm>
          <a:off x="0" y="0"/>
          <a:ext cx="0" cy="0"/>
          <a:chOff x="0" y="0"/>
          <a:chExt cx="0" cy="0"/>
        </a:xfrm>
      </p:grpSpPr>
      <p:sp>
        <p:nvSpPr>
          <p:cNvPr id="8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copy 28">
    <p:spTree>
      <p:nvGrpSpPr>
        <p:cNvPr id="1" name=""/>
        <p:cNvGrpSpPr/>
        <p:nvPr/>
      </p:nvGrpSpPr>
      <p:grpSpPr>
        <a:xfrm>
          <a:off x="0" y="0"/>
          <a:ext cx="0" cy="0"/>
          <a:chOff x="0" y="0"/>
          <a:chExt cx="0" cy="0"/>
        </a:xfrm>
      </p:grpSpPr>
      <p:sp>
        <p:nvSpPr>
          <p:cNvPr id="9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copy 29">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copy 7">
    <p:spTree>
      <p:nvGrpSpPr>
        <p:cNvPr id="1" name=""/>
        <p:cNvGrpSpPr/>
        <p:nvPr/>
      </p:nvGrpSpPr>
      <p:grpSpPr>
        <a:xfrm>
          <a:off x="0" y="0"/>
          <a:ext cx="0" cy="0"/>
          <a:chOff x="0" y="0"/>
          <a:chExt cx="0" cy="0"/>
        </a:xfrm>
      </p:grpSpPr>
      <p:sp>
        <p:nvSpPr>
          <p:cNvPr id="12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122" name="_.jpg"/>
          <p:cNvSpPr>
            <a:spLocks noGrp="1"/>
          </p:cNvSpPr>
          <p:nvPr>
            <p:ph type="pic" sz="quarter" idx="13"/>
          </p:nvPr>
        </p:nvSpPr>
        <p:spPr>
          <a:xfrm>
            <a:off x="12187564" y="1336563"/>
            <a:ext cx="10093883" cy="3673602"/>
          </a:xfrm>
          <a:prstGeom prst="rect">
            <a:avLst/>
          </a:prstGeom>
        </p:spPr>
        <p:txBody>
          <a:bodyPr lIns="91439" tIns="45719" rIns="91439" bIns="45719" anchor="t">
            <a:noAutofit/>
          </a:bodyPr>
          <a:lstStyle/>
          <a:p>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quare"/>
          <p:cNvSpPr/>
          <p:nvPr/>
        </p:nvSpPr>
        <p:spPr>
          <a:xfrm>
            <a:off x="23607448" y="215377"/>
            <a:ext cx="585982" cy="585982"/>
          </a:xfrm>
          <a:prstGeom prst="rect">
            <a:avLst/>
          </a:prstGeom>
          <a:solidFill>
            <a:schemeClr val="accent1"/>
          </a:solidFill>
          <a:ln w="12700">
            <a:solidFill>
              <a:schemeClr val="accent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grpSp>
        <p:nvGrpSpPr>
          <p:cNvPr id="6" name="Group"/>
          <p:cNvGrpSpPr/>
          <p:nvPr/>
        </p:nvGrpSpPr>
        <p:grpSpPr>
          <a:xfrm>
            <a:off x="453704" y="356765"/>
            <a:ext cx="366639" cy="303206"/>
            <a:chOff x="0" y="0"/>
            <a:chExt cx="366637" cy="303205"/>
          </a:xfrm>
        </p:grpSpPr>
        <p:sp>
          <p:nvSpPr>
            <p:cNvPr id="3" name="Rectangle"/>
            <p:cNvSpPr/>
            <p:nvPr/>
          </p:nvSpPr>
          <p:spPr>
            <a:xfrm>
              <a:off x="0" y="0"/>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solidFill>
                  <a:schemeClr val="tx2"/>
                </a:solidFill>
              </a:endParaRPr>
            </a:p>
          </p:txBody>
        </p:sp>
        <p:sp>
          <p:nvSpPr>
            <p:cNvPr id="4" name="Rectangle"/>
            <p:cNvSpPr/>
            <p:nvPr/>
          </p:nvSpPr>
          <p:spPr>
            <a:xfrm>
              <a:off x="0" y="127078"/>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solidFill>
                  <a:schemeClr val="tx2"/>
                </a:solidFill>
              </a:endParaRPr>
            </a:p>
          </p:txBody>
        </p:sp>
        <p:sp>
          <p:nvSpPr>
            <p:cNvPr id="5" name="Rectangle"/>
            <p:cNvSpPr/>
            <p:nvPr/>
          </p:nvSpPr>
          <p:spPr>
            <a:xfrm>
              <a:off x="0" y="254156"/>
              <a:ext cx="366638" cy="49050"/>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solidFill>
                  <a:schemeClr val="tx2"/>
                </a:solidFill>
              </a:endParaRPr>
            </a:p>
          </p:txBody>
        </p:sp>
      </p:grpSp>
      <p:sp>
        <p:nvSpPr>
          <p:cNvPr id="7" name="Line"/>
          <p:cNvSpPr/>
          <p:nvPr/>
        </p:nvSpPr>
        <p:spPr>
          <a:xfrm flipV="1">
            <a:off x="1154651" y="215377"/>
            <a:ext cx="1" cy="585982"/>
          </a:xfrm>
          <a:prstGeom prst="line">
            <a:avLst/>
          </a:prstGeom>
          <a:ln w="25400">
            <a:solidFill>
              <a:srgbClr val="D5D5D5"/>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8" name="Presentation Title"/>
          <p:cNvSpPr txBox="1"/>
          <p:nvPr/>
        </p:nvSpPr>
        <p:spPr>
          <a:xfrm>
            <a:off x="1488960" y="267340"/>
            <a:ext cx="2284280" cy="4820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nSpc>
                <a:spcPct val="130000"/>
              </a:lnSpc>
              <a:defRPr cap="none" spc="0">
                <a:solidFill>
                  <a:srgbClr val="5E5E5E"/>
                </a:solidFill>
                <a:latin typeface="Lato Regular"/>
                <a:ea typeface="Lato Regular"/>
                <a:cs typeface="Lato Regular"/>
                <a:sym typeface="Lato Regular"/>
              </a:defRPr>
            </a:lvl1pPr>
          </a:lstStyle>
          <a:p>
            <a:r>
              <a:rPr dirty="0">
                <a:solidFill>
                  <a:schemeClr val="tx2"/>
                </a:solidFill>
                <a:latin typeface="Muli" pitchFamily="2" charset="77"/>
              </a:rPr>
              <a:t>Presentation Title</a:t>
            </a:r>
          </a:p>
        </p:txBody>
      </p:sp>
      <p:sp>
        <p:nvSpPr>
          <p:cNvPr id="9" name="Slide Number"/>
          <p:cNvSpPr txBox="1">
            <a:spLocks noGrp="1"/>
          </p:cNvSpPr>
          <p:nvPr>
            <p:ph type="sldNum" sz="quarter" idx="2"/>
          </p:nvPr>
        </p:nvSpPr>
        <p:spPr>
          <a:xfrm>
            <a:off x="23649692" y="303238"/>
            <a:ext cx="476092" cy="379591"/>
          </a:xfrm>
          <a:prstGeom prst="rect">
            <a:avLst/>
          </a:prstGeom>
          <a:ln w="12700">
            <a:miter lim="400000"/>
          </a:ln>
        </p:spPr>
        <p:txBody>
          <a:bodyPr wrap="none" lIns="50800" tIns="50800" rIns="50800" bIns="50800">
            <a:spAutoFit/>
          </a:bodyPr>
          <a:lstStyle>
            <a:lvl1pPr algn="ctr">
              <a:lnSpc>
                <a:spcPct val="100000"/>
              </a:lnSpc>
              <a:defRPr sz="1800" cap="none" spc="0">
                <a:solidFill>
                  <a:srgbClr val="FFFFFF"/>
                </a:solidFill>
                <a:latin typeface="Muli" pitchFamily="2" charset="77"/>
                <a:ea typeface="+mn-ea"/>
                <a:cs typeface="+mn-cs"/>
                <a:sym typeface="Lato Bold"/>
              </a:defRPr>
            </a:lvl1pPr>
          </a:lstStyle>
          <a:p>
            <a:fld id="{86CB4B4D-7CA3-9044-876B-883B54F8677D}" type="slidenum">
              <a:rPr lang="es-ES" smtClean="0"/>
              <a:pPr/>
              <a:t>‹Nº›</a:t>
            </a:fld>
            <a:endParaRPr lang="es-ES" dirty="0"/>
          </a:p>
        </p:txBody>
      </p:sp>
      <p:sp>
        <p:nvSpPr>
          <p:cNvPr id="10"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dirty="0"/>
              <a:t>Title Text</a:t>
            </a:r>
          </a:p>
        </p:txBody>
      </p:sp>
      <p:sp>
        <p:nvSpPr>
          <p:cNvPr id="11"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pic>
        <p:nvPicPr>
          <p:cNvPr id="13" name="Imagen 12">
            <a:extLst>
              <a:ext uri="{FF2B5EF4-FFF2-40B4-BE49-F238E27FC236}">
                <a16:creationId xmlns:a16="http://schemas.microsoft.com/office/drawing/2014/main" id="{00BF0E37-CE13-904B-85D0-23F5486EC526}"/>
              </a:ext>
            </a:extLst>
          </p:cNvPr>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453704" y="12806829"/>
            <a:ext cx="1476189" cy="55357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5" r:id="rId5"/>
    <p:sldLayoutId id="2147483657" r:id="rId6"/>
    <p:sldLayoutId id="2147483659" r:id="rId7"/>
    <p:sldLayoutId id="2147483661" r:id="rId8"/>
    <p:sldLayoutId id="2147483662" r:id="rId9"/>
    <p:sldLayoutId id="2147483663" r:id="rId10"/>
    <p:sldLayoutId id="2147483665" r:id="rId11"/>
    <p:sldLayoutId id="2147483667" r:id="rId12"/>
    <p:sldLayoutId id="2147483669" r:id="rId13"/>
    <p:sldLayoutId id="2147483670" r:id="rId14"/>
    <p:sldLayoutId id="2147483703" r:id="rId15"/>
    <p:sldLayoutId id="2147483671" r:id="rId16"/>
    <p:sldLayoutId id="2147483673" r:id="rId17"/>
    <p:sldLayoutId id="2147483675" r:id="rId18"/>
    <p:sldLayoutId id="2147483677" r:id="rId19"/>
    <p:sldLayoutId id="2147483679" r:id="rId20"/>
    <p:sldLayoutId id="2147483681" r:id="rId21"/>
    <p:sldLayoutId id="2147483683" r:id="rId22"/>
    <p:sldLayoutId id="2147483685" r:id="rId23"/>
    <p:sldLayoutId id="2147483687" r:id="rId24"/>
    <p:sldLayoutId id="2147483689" r:id="rId25"/>
    <p:sldLayoutId id="2147483691" r:id="rId26"/>
    <p:sldLayoutId id="2147483693" r:id="rId27"/>
    <p:sldLayoutId id="2147483695" r:id="rId28"/>
    <p:sldLayoutId id="2147483697" r:id="rId29"/>
    <p:sldLayoutId id="2147483698" r:id="rId30"/>
    <p:sldLayoutId id="2147483699" r:id="rId31"/>
    <p:sldLayoutId id="2147483701" r:id="rId32"/>
    <p:sldLayoutId id="2147483702" r:id="rId33"/>
  </p:sldLayoutIdLst>
  <p:transition spd="med"/>
  <p:txStyles>
    <p:titleStyle>
      <a:lvl1pPr marL="0" marR="0" indent="0" algn="l" defTabSz="825500" rtl="0" latinLnBrk="0">
        <a:lnSpc>
          <a:spcPct val="100000"/>
        </a:lnSpc>
        <a:spcBef>
          <a:spcPts val="0"/>
        </a:spcBef>
        <a:spcAft>
          <a:spcPts val="0"/>
        </a:spcAft>
        <a:buClrTx/>
        <a:buSzTx/>
        <a:buFontTx/>
        <a:buNone/>
        <a:tabLst/>
        <a:defRPr sz="6000" b="0" i="0" u="none" strike="noStrike" cap="none" spc="0" baseline="0">
          <a:ln>
            <a:noFill/>
          </a:ln>
          <a:solidFill>
            <a:schemeClr val="tx1"/>
          </a:solidFill>
          <a:uFillTx/>
          <a:latin typeface="Muli" pitchFamily="2" charset="77"/>
          <a:ea typeface="+mj-ea"/>
          <a:cs typeface="+mj-cs"/>
          <a:sym typeface="Lato Light"/>
        </a:defRPr>
      </a:lvl1pPr>
      <a:lvl2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2pPr>
      <a:lvl3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3pPr>
      <a:lvl4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4pPr>
      <a:lvl5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5pPr>
      <a:lvl6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6pPr>
      <a:lvl7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7pPr>
      <a:lvl8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8pPr>
      <a:lvl9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1pPr>
      <a:lvl2pPr marL="0" marR="0" indent="2286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2pPr>
      <a:lvl3pPr marL="0" marR="0" indent="4572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3pPr>
      <a:lvl4pPr marL="0" marR="0" indent="6858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4pPr>
      <a:lvl5pPr marL="0" marR="0" indent="9144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5pPr>
      <a:lvl6pPr marL="0" marR="0" indent="11430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6pPr>
      <a:lvl7pPr marL="0" marR="0" indent="13716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7pPr>
      <a:lvl8pPr marL="0" marR="0" indent="16002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8pPr>
      <a:lvl9pPr marL="0" marR="0" indent="18288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3"/>
          </p:nvPr>
        </p:nvSpPr>
        <p:spPr>
          <a:solidFill>
            <a:schemeClr val="bg2">
              <a:lumMod val="90000"/>
            </a:schemeClr>
          </a:solidFill>
        </p:spPr>
      </p:sp>
      <p:sp>
        <p:nvSpPr>
          <p:cNvPr id="3" name="Rectángulo 2">
            <a:extLst>
              <a:ext uri="{FF2B5EF4-FFF2-40B4-BE49-F238E27FC236}">
                <a16:creationId xmlns:a16="http://schemas.microsoft.com/office/drawing/2014/main" id="{0F2133D1-196D-1A48-B812-067D91EA6C69}"/>
              </a:ext>
            </a:extLst>
          </p:cNvPr>
          <p:cNvSpPr/>
          <p:nvPr/>
        </p:nvSpPr>
        <p:spPr>
          <a:xfrm>
            <a:off x="4452000" y="3276000"/>
            <a:ext cx="15480000" cy="104400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s-E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534" name="CORE SLIDES"/>
          <p:cNvSpPr txBox="1"/>
          <p:nvPr/>
        </p:nvSpPr>
        <p:spPr>
          <a:xfrm>
            <a:off x="5830816" y="4942044"/>
            <a:ext cx="12649297" cy="379591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lnSpc>
                <a:spcPct val="100000"/>
              </a:lnSpc>
              <a:defRPr sz="12000" cap="none" spc="0">
                <a:latin typeface="+mj-lt"/>
                <a:ea typeface="+mj-ea"/>
                <a:cs typeface="+mj-cs"/>
                <a:sym typeface="Lato Light"/>
              </a:defRPr>
            </a:pPr>
            <a:r>
              <a:rPr lang="es-ES" b="1" dirty="0" err="1">
                <a:solidFill>
                  <a:schemeClr val="tx1"/>
                </a:solidFill>
                <a:latin typeface="Muli" pitchFamily="2" charset="77"/>
                <a:sym typeface="Lato Black"/>
              </a:rPr>
              <a:t>Predictive</a:t>
            </a:r>
            <a:r>
              <a:rPr lang="es-ES" b="1" dirty="0">
                <a:solidFill>
                  <a:schemeClr val="tx1"/>
                </a:solidFill>
                <a:latin typeface="Muli" pitchFamily="2" charset="77"/>
                <a:sym typeface="Lato Black"/>
              </a:rPr>
              <a:t> </a:t>
            </a:r>
            <a:r>
              <a:rPr lang="es-ES" b="1" dirty="0" err="1">
                <a:solidFill>
                  <a:schemeClr val="tx1"/>
                </a:solidFill>
                <a:latin typeface="Muli" pitchFamily="2" charset="77"/>
                <a:sym typeface="Lato Black"/>
              </a:rPr>
              <a:t>Analytics</a:t>
            </a:r>
            <a:endParaRPr lang="es-ES" b="1" dirty="0">
              <a:solidFill>
                <a:schemeClr val="tx1"/>
              </a:solidFill>
              <a:latin typeface="Muli" pitchFamily="2" charset="77"/>
              <a:sym typeface="Lato Black"/>
            </a:endParaRPr>
          </a:p>
          <a:p>
            <a:pPr>
              <a:lnSpc>
                <a:spcPct val="100000"/>
              </a:lnSpc>
              <a:defRPr sz="12000" cap="none" spc="0">
                <a:latin typeface="+mj-lt"/>
                <a:ea typeface="+mj-ea"/>
                <a:cs typeface="+mj-cs"/>
                <a:sym typeface="Lato Light"/>
              </a:defRPr>
            </a:pPr>
            <a:r>
              <a:rPr lang="es-ES" dirty="0">
                <a:solidFill>
                  <a:schemeClr val="tx1"/>
                </a:solidFill>
                <a:latin typeface="Muli" pitchFamily="2" charset="77"/>
                <a:sym typeface="Lato Black"/>
              </a:rPr>
              <a:t>Sesión 3</a:t>
            </a:r>
            <a:endParaRPr dirty="0">
              <a:solidFill>
                <a:schemeClr val="tx1"/>
              </a:solidFill>
              <a:latin typeface="Muli" pitchFamily="2" charset="77"/>
            </a:endParaRPr>
          </a:p>
        </p:txBody>
      </p:sp>
      <p:sp>
        <p:nvSpPr>
          <p:cNvPr id="535" name="PRESENTATION TEMPLATE"/>
          <p:cNvSpPr txBox="1"/>
          <p:nvPr/>
        </p:nvSpPr>
        <p:spPr>
          <a:xfrm>
            <a:off x="5830816" y="9453999"/>
            <a:ext cx="10236423" cy="58516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gn="ctr"/>
          </a:lstStyle>
          <a:p>
            <a:pPr algn="l"/>
            <a:r>
              <a:rPr lang="es-ES" sz="2800" b="1" dirty="0">
                <a:solidFill>
                  <a:schemeClr val="tx1"/>
                </a:solidFill>
                <a:latin typeface="Muli" pitchFamily="2" charset="77"/>
              </a:rPr>
              <a:t>Ernesto Padilla </a:t>
            </a:r>
            <a:r>
              <a:rPr lang="es-ES" sz="2800" b="1" dirty="0" err="1">
                <a:solidFill>
                  <a:schemeClr val="tx1"/>
                </a:solidFill>
                <a:latin typeface="Muli" pitchFamily="2" charset="77"/>
              </a:rPr>
              <a:t>martínez</a:t>
            </a:r>
            <a:endParaRPr sz="2800" b="1" dirty="0">
              <a:solidFill>
                <a:schemeClr val="tx1"/>
              </a:solidFill>
              <a:latin typeface="Muli" pitchFamily="2" charset="77"/>
            </a:endParaRPr>
          </a:p>
        </p:txBody>
      </p:sp>
      <p:pic>
        <p:nvPicPr>
          <p:cNvPr id="13" name="Imagen 12">
            <a:extLst>
              <a:ext uri="{FF2B5EF4-FFF2-40B4-BE49-F238E27FC236}">
                <a16:creationId xmlns:a16="http://schemas.microsoft.com/office/drawing/2014/main" id="{C1BD7023-E234-F044-A4CE-6FB69104F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8120" y="11855401"/>
            <a:ext cx="3774686" cy="1170224"/>
          </a:xfrm>
          <a:prstGeom prst="rect">
            <a:avLst/>
          </a:prstGeom>
        </p:spPr>
      </p:pic>
      <p:sp>
        <p:nvSpPr>
          <p:cNvPr id="15" name="Line">
            <a:extLst>
              <a:ext uri="{FF2B5EF4-FFF2-40B4-BE49-F238E27FC236}">
                <a16:creationId xmlns:a16="http://schemas.microsoft.com/office/drawing/2014/main" id="{03D06CE2-9350-2C4A-84DF-694D229AAAFC}"/>
              </a:ext>
            </a:extLst>
          </p:cNvPr>
          <p:cNvSpPr/>
          <p:nvPr/>
        </p:nvSpPr>
        <p:spPr>
          <a:xfrm>
            <a:off x="10949027" y="10992606"/>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2" name="Rectángulo 11">
            <a:extLst>
              <a:ext uri="{FF2B5EF4-FFF2-40B4-BE49-F238E27FC236}">
                <a16:creationId xmlns:a16="http://schemas.microsoft.com/office/drawing/2014/main" id="{DB417C83-A1B0-AE4C-A50D-0231057D1FA7}"/>
              </a:ext>
            </a:extLst>
          </p:cNvPr>
          <p:cNvSpPr/>
          <p:nvPr/>
        </p:nvSpPr>
        <p:spPr>
          <a:xfrm>
            <a:off x="12197239" y="2592000"/>
            <a:ext cx="7740000" cy="684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s-ES" sz="2800" b="0" i="0" u="none" strike="noStrike" cap="none" spc="0" normalizeH="0" baseline="0" dirty="0">
                <a:ln>
                  <a:noFill/>
                </a:ln>
                <a:solidFill>
                  <a:srgbClr val="FFFFFF"/>
                </a:solidFill>
                <a:effectLst/>
                <a:uFillTx/>
                <a:latin typeface="Libre Baskerville" panose="02000000000000000000" pitchFamily="2" charset="0"/>
                <a:ea typeface="Helvetica Neue Medium"/>
                <a:cs typeface="Helvetica Neue Medium"/>
                <a:sym typeface="Helvetica Neue Medium"/>
              </a:rPr>
              <a:t>Curso 2020</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dirty="0"/>
          </a:p>
        </p:txBody>
      </p:sp>
      <p:sp>
        <p:nvSpPr>
          <p:cNvPr id="539" name="We Find Solution That Works &amp; We're Pretty Good at it."/>
          <p:cNvSpPr txBox="1"/>
          <p:nvPr/>
        </p:nvSpPr>
        <p:spPr>
          <a:xfrm>
            <a:off x="2100423" y="2579730"/>
            <a:ext cx="17428547"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Usando la ACF y la PACF para elegir orden del modelo</a:t>
            </a:r>
            <a:endParaRPr sz="6000" dirty="0">
              <a:solidFill>
                <a:schemeClr val="tx1"/>
              </a:solidFill>
              <a:latin typeface="Muli" pitchFamily="2" charset="77"/>
            </a:endParaRPr>
          </a:p>
        </p:txBody>
      </p:sp>
      <p:sp>
        <p:nvSpPr>
          <p:cNvPr id="541" name="Line"/>
          <p:cNvSpPr/>
          <p:nvPr/>
        </p:nvSpPr>
        <p:spPr>
          <a:xfrm>
            <a:off x="2100424" y="4135944"/>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9" name="about who we are">
            <a:extLst>
              <a:ext uri="{FF2B5EF4-FFF2-40B4-BE49-F238E27FC236}">
                <a16:creationId xmlns:a16="http://schemas.microsoft.com/office/drawing/2014/main" id="{A18DEB6A-B285-4BF3-BEB2-CC30068BE2C2}"/>
              </a:ext>
            </a:extLst>
          </p:cNvPr>
          <p:cNvSpPr txBox="1"/>
          <p:nvPr/>
        </p:nvSpPr>
        <p:spPr>
          <a:xfrm>
            <a:off x="2100423" y="5033021"/>
            <a:ext cx="5867920" cy="5162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2400" b="1" dirty="0">
                <a:solidFill>
                  <a:schemeClr val="tx1"/>
                </a:solidFill>
                <a:latin typeface="Muli" pitchFamily="2" charset="77"/>
              </a:rPr>
              <a:t>Ejemplo para modelo </a:t>
            </a:r>
            <a:r>
              <a:rPr lang="es-ES" sz="2400" b="1" dirty="0" err="1">
                <a:solidFill>
                  <a:schemeClr val="tx1"/>
                </a:solidFill>
                <a:latin typeface="Muli" pitchFamily="2" charset="77"/>
              </a:rPr>
              <a:t>ma</a:t>
            </a:r>
            <a:r>
              <a:rPr lang="es-ES" sz="2400" b="1" dirty="0">
                <a:solidFill>
                  <a:schemeClr val="tx1"/>
                </a:solidFill>
                <a:latin typeface="Muli" pitchFamily="2" charset="77"/>
              </a:rPr>
              <a:t>(2)</a:t>
            </a:r>
            <a:endParaRPr sz="2400" b="1" dirty="0">
              <a:solidFill>
                <a:schemeClr val="tx1"/>
              </a:solidFill>
              <a:latin typeface="Muli" pitchFamily="2" charset="77"/>
            </a:endParaRPr>
          </a:p>
        </p:txBody>
      </p:sp>
      <p:pic>
        <p:nvPicPr>
          <p:cNvPr id="5" name="Imagen 4">
            <a:extLst>
              <a:ext uri="{FF2B5EF4-FFF2-40B4-BE49-F238E27FC236}">
                <a16:creationId xmlns:a16="http://schemas.microsoft.com/office/drawing/2014/main" id="{098D02B2-6F94-4E21-81F4-10C9D21FC3BB}"/>
              </a:ext>
            </a:extLst>
          </p:cNvPr>
          <p:cNvPicPr>
            <a:picLocks noChangeAspect="1"/>
          </p:cNvPicPr>
          <p:nvPr/>
        </p:nvPicPr>
        <p:blipFill>
          <a:blip r:embed="rId3"/>
          <a:stretch>
            <a:fillRect/>
          </a:stretch>
        </p:blipFill>
        <p:spPr>
          <a:xfrm>
            <a:off x="12192000" y="4168602"/>
            <a:ext cx="8986234" cy="4392824"/>
          </a:xfrm>
          <a:prstGeom prst="rect">
            <a:avLst/>
          </a:prstGeom>
        </p:spPr>
      </p:pic>
      <p:pic>
        <p:nvPicPr>
          <p:cNvPr id="6" name="Imagen 5">
            <a:extLst>
              <a:ext uri="{FF2B5EF4-FFF2-40B4-BE49-F238E27FC236}">
                <a16:creationId xmlns:a16="http://schemas.microsoft.com/office/drawing/2014/main" id="{57C68007-30A1-45C1-A837-D6FC6DB0470F}"/>
              </a:ext>
            </a:extLst>
          </p:cNvPr>
          <p:cNvPicPr>
            <a:picLocks noChangeAspect="1"/>
          </p:cNvPicPr>
          <p:nvPr/>
        </p:nvPicPr>
        <p:blipFill>
          <a:blip r:embed="rId4"/>
          <a:stretch>
            <a:fillRect/>
          </a:stretch>
        </p:blipFill>
        <p:spPr>
          <a:xfrm>
            <a:off x="12192000" y="8561426"/>
            <a:ext cx="9228031" cy="4714758"/>
          </a:xfrm>
          <a:prstGeom prst="rect">
            <a:avLst/>
          </a:prstGeom>
        </p:spPr>
      </p:pic>
      <p:sp>
        <p:nvSpPr>
          <p:cNvPr id="12" name="Nullam quis risus eget urna mollis ornare vel eu leo. Etiam porta sem malesuada magna mollis euismod. Donec id elit non mi porta gravida at eget metus. Morbi leo risus, porta ac consectetur ac, vestibulum at eros. Cum sociis natoque penatibus et magnis dis parturient montes, nascetur ridiculus mus. Lorem ipsum.">
            <a:extLst>
              <a:ext uri="{FF2B5EF4-FFF2-40B4-BE49-F238E27FC236}">
                <a16:creationId xmlns:a16="http://schemas.microsoft.com/office/drawing/2014/main" id="{8B0BBBE8-A243-47BA-8470-9452B3CBF04A}"/>
              </a:ext>
            </a:extLst>
          </p:cNvPr>
          <p:cNvSpPr txBox="1"/>
          <p:nvPr/>
        </p:nvSpPr>
        <p:spPr>
          <a:xfrm>
            <a:off x="2100424" y="6446329"/>
            <a:ext cx="8110376" cy="17377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pPr marL="342900" indent="-342900">
              <a:buFontTx/>
              <a:buChar char="-"/>
            </a:pPr>
            <a:r>
              <a:rPr lang="es-ES" sz="2800" dirty="0">
                <a:solidFill>
                  <a:schemeClr val="accent4"/>
                </a:solidFill>
                <a:latin typeface="Muli" pitchFamily="2" charset="77"/>
              </a:rPr>
              <a:t>ACF se corta a partir del </a:t>
            </a:r>
            <a:r>
              <a:rPr lang="es-ES" sz="2800" dirty="0" err="1">
                <a:solidFill>
                  <a:schemeClr val="accent4"/>
                </a:solidFill>
                <a:latin typeface="Muli" pitchFamily="2" charset="77"/>
              </a:rPr>
              <a:t>lag</a:t>
            </a:r>
            <a:r>
              <a:rPr lang="es-ES" sz="2800" dirty="0">
                <a:solidFill>
                  <a:schemeClr val="accent4"/>
                </a:solidFill>
                <a:latin typeface="Muli" pitchFamily="2" charset="77"/>
              </a:rPr>
              <a:t> q</a:t>
            </a:r>
          </a:p>
          <a:p>
            <a:r>
              <a:rPr lang="es-ES" sz="2800" dirty="0">
                <a:solidFill>
                  <a:schemeClr val="accent4"/>
                </a:solidFill>
                <a:latin typeface="Muli" pitchFamily="2" charset="77"/>
              </a:rPr>
              <a:t>-   PACF va disminuyendo paulatinamente</a:t>
            </a:r>
          </a:p>
          <a:p>
            <a:endParaRPr sz="2800" dirty="0">
              <a:solidFill>
                <a:schemeClr val="accent4"/>
              </a:solidFill>
              <a:latin typeface="Muli" pitchFamily="2" charset="77"/>
            </a:endParaRPr>
          </a:p>
        </p:txBody>
      </p:sp>
    </p:spTree>
    <p:extLst>
      <p:ext uri="{BB962C8B-B14F-4D97-AF65-F5344CB8AC3E}">
        <p14:creationId xmlns:p14="http://schemas.microsoft.com/office/powerpoint/2010/main" val="151380073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dirty="0"/>
          </a:p>
        </p:txBody>
      </p:sp>
      <p:sp>
        <p:nvSpPr>
          <p:cNvPr id="539" name="We Find Solution That Works &amp; We're Pretty Good at it."/>
          <p:cNvSpPr txBox="1"/>
          <p:nvPr/>
        </p:nvSpPr>
        <p:spPr>
          <a:xfrm>
            <a:off x="2100423" y="2579730"/>
            <a:ext cx="17428547"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Usando la ACF y la PACF para elegir orden del modelo</a:t>
            </a:r>
            <a:endParaRPr sz="6000" dirty="0">
              <a:solidFill>
                <a:schemeClr val="tx1"/>
              </a:solidFill>
              <a:latin typeface="Muli" pitchFamily="2" charset="77"/>
            </a:endParaRPr>
          </a:p>
        </p:txBody>
      </p:sp>
      <p:sp>
        <p:nvSpPr>
          <p:cNvPr id="541" name="Line"/>
          <p:cNvSpPr/>
          <p:nvPr/>
        </p:nvSpPr>
        <p:spPr>
          <a:xfrm>
            <a:off x="2100424" y="4135944"/>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9" name="about who we are">
            <a:extLst>
              <a:ext uri="{FF2B5EF4-FFF2-40B4-BE49-F238E27FC236}">
                <a16:creationId xmlns:a16="http://schemas.microsoft.com/office/drawing/2014/main" id="{A18DEB6A-B285-4BF3-BEB2-CC30068BE2C2}"/>
              </a:ext>
            </a:extLst>
          </p:cNvPr>
          <p:cNvSpPr txBox="1"/>
          <p:nvPr/>
        </p:nvSpPr>
        <p:spPr>
          <a:xfrm>
            <a:off x="2100423" y="5033021"/>
            <a:ext cx="5867920" cy="5162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2400" b="1" dirty="0">
                <a:solidFill>
                  <a:schemeClr val="tx1"/>
                </a:solidFill>
                <a:latin typeface="Muli" pitchFamily="2" charset="77"/>
              </a:rPr>
              <a:t>Ejemplo para modelo </a:t>
            </a:r>
            <a:r>
              <a:rPr lang="es-ES" sz="2400" b="1" dirty="0" err="1">
                <a:solidFill>
                  <a:schemeClr val="tx1"/>
                </a:solidFill>
                <a:latin typeface="Muli" pitchFamily="2" charset="77"/>
              </a:rPr>
              <a:t>ARma</a:t>
            </a:r>
            <a:r>
              <a:rPr lang="es-ES" sz="2400" b="1" dirty="0">
                <a:solidFill>
                  <a:schemeClr val="tx1"/>
                </a:solidFill>
                <a:latin typeface="Muli" pitchFamily="2" charset="77"/>
              </a:rPr>
              <a:t>()</a:t>
            </a:r>
            <a:endParaRPr sz="2400" b="1" dirty="0">
              <a:solidFill>
                <a:schemeClr val="tx1"/>
              </a:solidFill>
              <a:latin typeface="Muli" pitchFamily="2" charset="77"/>
            </a:endParaRPr>
          </a:p>
        </p:txBody>
      </p:sp>
      <p:sp>
        <p:nvSpPr>
          <p:cNvPr id="12" name="Nullam quis risus eget urna mollis ornare vel eu leo. Etiam porta sem malesuada magna mollis euismod. Donec id elit non mi porta gravida at eget metus. Morbi leo risus, porta ac consectetur ac, vestibulum at eros. Cum sociis natoque penatibus et magnis dis parturient montes, nascetur ridiculus mus. Lorem ipsum.">
            <a:extLst>
              <a:ext uri="{FF2B5EF4-FFF2-40B4-BE49-F238E27FC236}">
                <a16:creationId xmlns:a16="http://schemas.microsoft.com/office/drawing/2014/main" id="{8B0BBBE8-A243-47BA-8470-9452B3CBF04A}"/>
              </a:ext>
            </a:extLst>
          </p:cNvPr>
          <p:cNvSpPr txBox="1"/>
          <p:nvPr/>
        </p:nvSpPr>
        <p:spPr>
          <a:xfrm>
            <a:off x="2100424" y="6446329"/>
            <a:ext cx="8110376" cy="17377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pPr marL="342900" indent="-342900">
              <a:buFontTx/>
              <a:buChar char="-"/>
            </a:pPr>
            <a:r>
              <a:rPr lang="es-ES" sz="2800" dirty="0">
                <a:solidFill>
                  <a:schemeClr val="accent4"/>
                </a:solidFill>
                <a:latin typeface="Muli" pitchFamily="2" charset="77"/>
              </a:rPr>
              <a:t>ACF va disminuyendo paulatinamente</a:t>
            </a:r>
          </a:p>
          <a:p>
            <a:r>
              <a:rPr lang="es-ES" sz="2800" dirty="0">
                <a:solidFill>
                  <a:schemeClr val="accent4"/>
                </a:solidFill>
                <a:latin typeface="Muli" pitchFamily="2" charset="77"/>
              </a:rPr>
              <a:t>-   PACF va disminuyendo paulatinamente</a:t>
            </a:r>
          </a:p>
          <a:p>
            <a:endParaRPr sz="2800" dirty="0">
              <a:solidFill>
                <a:schemeClr val="accent4"/>
              </a:solidFill>
              <a:latin typeface="Muli" pitchFamily="2" charset="77"/>
            </a:endParaRPr>
          </a:p>
        </p:txBody>
      </p:sp>
      <p:pic>
        <p:nvPicPr>
          <p:cNvPr id="2" name="Imagen 1">
            <a:extLst>
              <a:ext uri="{FF2B5EF4-FFF2-40B4-BE49-F238E27FC236}">
                <a16:creationId xmlns:a16="http://schemas.microsoft.com/office/drawing/2014/main" id="{9DCA400B-C47E-4C4A-BA9C-D59F7FA91263}"/>
              </a:ext>
            </a:extLst>
          </p:cNvPr>
          <p:cNvPicPr>
            <a:picLocks noChangeAspect="1"/>
          </p:cNvPicPr>
          <p:nvPr/>
        </p:nvPicPr>
        <p:blipFill>
          <a:blip r:embed="rId3"/>
          <a:stretch>
            <a:fillRect/>
          </a:stretch>
        </p:blipFill>
        <p:spPr>
          <a:xfrm>
            <a:off x="12191999" y="3781810"/>
            <a:ext cx="8643257" cy="4292096"/>
          </a:xfrm>
          <a:prstGeom prst="rect">
            <a:avLst/>
          </a:prstGeom>
        </p:spPr>
      </p:pic>
      <p:pic>
        <p:nvPicPr>
          <p:cNvPr id="3" name="Imagen 2">
            <a:extLst>
              <a:ext uri="{FF2B5EF4-FFF2-40B4-BE49-F238E27FC236}">
                <a16:creationId xmlns:a16="http://schemas.microsoft.com/office/drawing/2014/main" id="{19F8DE94-2F5C-4CA8-90EC-D90E69F800F2}"/>
              </a:ext>
            </a:extLst>
          </p:cNvPr>
          <p:cNvPicPr>
            <a:picLocks noChangeAspect="1"/>
          </p:cNvPicPr>
          <p:nvPr/>
        </p:nvPicPr>
        <p:blipFill>
          <a:blip r:embed="rId4"/>
          <a:stretch>
            <a:fillRect/>
          </a:stretch>
        </p:blipFill>
        <p:spPr>
          <a:xfrm>
            <a:off x="12191998" y="8250064"/>
            <a:ext cx="8643257" cy="4535763"/>
          </a:xfrm>
          <a:prstGeom prst="rect">
            <a:avLst/>
          </a:prstGeom>
        </p:spPr>
      </p:pic>
    </p:spTree>
    <p:extLst>
      <p:ext uri="{BB962C8B-B14F-4D97-AF65-F5344CB8AC3E}">
        <p14:creationId xmlns:p14="http://schemas.microsoft.com/office/powerpoint/2010/main" val="38236114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dirty="0"/>
          </a:p>
        </p:txBody>
      </p:sp>
      <p:sp>
        <p:nvSpPr>
          <p:cNvPr id="539" name="We Find Solution That Works &amp; We're Pretty Good at it."/>
          <p:cNvSpPr txBox="1"/>
          <p:nvPr/>
        </p:nvSpPr>
        <p:spPr>
          <a:xfrm>
            <a:off x="2100424" y="2579730"/>
            <a:ext cx="7823552" cy="10259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Definición : AIC y BIC  </a:t>
            </a:r>
            <a:endParaRPr lang="es-ES" sz="6000" dirty="0">
              <a:solidFill>
                <a:schemeClr val="tx1"/>
              </a:solidFill>
              <a:latin typeface="Muli" pitchFamily="2" charset="77"/>
            </a:endParaRPr>
          </a:p>
        </p:txBody>
      </p:sp>
      <p:sp>
        <p:nvSpPr>
          <p:cNvPr id="541" name="Line"/>
          <p:cNvSpPr/>
          <p:nvPr/>
        </p:nvSpPr>
        <p:spPr>
          <a:xfrm>
            <a:off x="2100424" y="3951695"/>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544" name="12,000 CLIENTS SO FAR"/>
          <p:cNvSpPr txBox="1"/>
          <p:nvPr/>
        </p:nvSpPr>
        <p:spPr>
          <a:xfrm>
            <a:off x="2839541" y="10458333"/>
            <a:ext cx="3136086" cy="48468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FFFFFF"/>
                </a:solidFill>
                <a:latin typeface="Lato Regular"/>
                <a:ea typeface="Lato Regular"/>
                <a:cs typeface="Lato Regular"/>
                <a:sym typeface="Lato Regular"/>
              </a:defRPr>
            </a:lvl1pPr>
          </a:lstStyle>
          <a:p>
            <a:r>
              <a:rPr lang="es-ES" b="1" dirty="0">
                <a:latin typeface="Muli" pitchFamily="2" charset="77"/>
              </a:rPr>
              <a:t>DUIS BIBENDUM</a:t>
            </a:r>
          </a:p>
        </p:txBody>
      </p:sp>
      <p:pic>
        <p:nvPicPr>
          <p:cNvPr id="6" name="Imagen 5">
            <a:extLst>
              <a:ext uri="{FF2B5EF4-FFF2-40B4-BE49-F238E27FC236}">
                <a16:creationId xmlns:a16="http://schemas.microsoft.com/office/drawing/2014/main" id="{E77B4A68-1D05-45D1-ADFB-BF2A1C3DD7CB}"/>
              </a:ext>
            </a:extLst>
          </p:cNvPr>
          <p:cNvPicPr>
            <a:picLocks noChangeAspect="1"/>
          </p:cNvPicPr>
          <p:nvPr/>
        </p:nvPicPr>
        <p:blipFill>
          <a:blip r:embed="rId3"/>
          <a:stretch>
            <a:fillRect/>
          </a:stretch>
        </p:blipFill>
        <p:spPr>
          <a:xfrm>
            <a:off x="12175793" y="5822590"/>
            <a:ext cx="3351990" cy="637495"/>
          </a:xfrm>
          <a:prstGeom prst="rect">
            <a:avLst/>
          </a:prstGeom>
        </p:spPr>
      </p:pic>
      <p:sp>
        <p:nvSpPr>
          <p:cNvPr id="12" name="about who we are">
            <a:extLst>
              <a:ext uri="{FF2B5EF4-FFF2-40B4-BE49-F238E27FC236}">
                <a16:creationId xmlns:a16="http://schemas.microsoft.com/office/drawing/2014/main" id="{7C1B5AAF-D5AB-4BB9-B55C-AF09B6BB5303}"/>
              </a:ext>
            </a:extLst>
          </p:cNvPr>
          <p:cNvSpPr txBox="1"/>
          <p:nvPr/>
        </p:nvSpPr>
        <p:spPr>
          <a:xfrm>
            <a:off x="2084217" y="5883222"/>
            <a:ext cx="5775390" cy="5162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2400" b="1" dirty="0">
                <a:solidFill>
                  <a:schemeClr val="tx1"/>
                </a:solidFill>
                <a:latin typeface="Muli" pitchFamily="2" charset="77"/>
              </a:rPr>
              <a:t>Criterio de información de </a:t>
            </a:r>
            <a:r>
              <a:rPr lang="es-ES" sz="2400" b="1" dirty="0" err="1">
                <a:solidFill>
                  <a:schemeClr val="tx1"/>
                </a:solidFill>
                <a:latin typeface="Muli" pitchFamily="2" charset="77"/>
              </a:rPr>
              <a:t>akaike</a:t>
            </a:r>
            <a:endParaRPr sz="2400" b="1" dirty="0">
              <a:solidFill>
                <a:schemeClr val="tx1"/>
              </a:solidFill>
              <a:latin typeface="Muli" pitchFamily="2" charset="77"/>
            </a:endParaRPr>
          </a:p>
        </p:txBody>
      </p:sp>
      <p:sp>
        <p:nvSpPr>
          <p:cNvPr id="13" name="about who we are">
            <a:extLst>
              <a:ext uri="{FF2B5EF4-FFF2-40B4-BE49-F238E27FC236}">
                <a16:creationId xmlns:a16="http://schemas.microsoft.com/office/drawing/2014/main" id="{E2F50DD3-412C-4843-A1B3-31FA7879AD50}"/>
              </a:ext>
            </a:extLst>
          </p:cNvPr>
          <p:cNvSpPr txBox="1"/>
          <p:nvPr/>
        </p:nvSpPr>
        <p:spPr>
          <a:xfrm>
            <a:off x="2084216" y="7627533"/>
            <a:ext cx="8905033" cy="5162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2400" b="1" dirty="0">
                <a:solidFill>
                  <a:schemeClr val="tx1"/>
                </a:solidFill>
                <a:latin typeface="Muli" pitchFamily="2" charset="77"/>
              </a:rPr>
              <a:t>Criterio de información bayesiano de </a:t>
            </a:r>
            <a:r>
              <a:rPr lang="es-ES" sz="2400" b="1" dirty="0" err="1">
                <a:solidFill>
                  <a:schemeClr val="tx1"/>
                </a:solidFill>
                <a:latin typeface="Muli" pitchFamily="2" charset="77"/>
              </a:rPr>
              <a:t>schwartz</a:t>
            </a:r>
            <a:endParaRPr sz="2400" b="1" dirty="0">
              <a:solidFill>
                <a:schemeClr val="tx1"/>
              </a:solidFill>
              <a:latin typeface="Muli" pitchFamily="2" charset="77"/>
            </a:endParaRPr>
          </a:p>
        </p:txBody>
      </p:sp>
      <p:pic>
        <p:nvPicPr>
          <p:cNvPr id="7" name="Imagen 6">
            <a:extLst>
              <a:ext uri="{FF2B5EF4-FFF2-40B4-BE49-F238E27FC236}">
                <a16:creationId xmlns:a16="http://schemas.microsoft.com/office/drawing/2014/main" id="{40BC9AEB-36EE-41F5-8A96-4477E1660AEE}"/>
              </a:ext>
            </a:extLst>
          </p:cNvPr>
          <p:cNvPicPr>
            <a:picLocks noChangeAspect="1"/>
          </p:cNvPicPr>
          <p:nvPr/>
        </p:nvPicPr>
        <p:blipFill>
          <a:blip r:embed="rId4"/>
          <a:stretch>
            <a:fillRect/>
          </a:stretch>
        </p:blipFill>
        <p:spPr>
          <a:xfrm>
            <a:off x="12175793" y="7362641"/>
            <a:ext cx="5955644" cy="945746"/>
          </a:xfrm>
          <a:prstGeom prst="rect">
            <a:avLst/>
          </a:prstGeom>
        </p:spPr>
      </p:pic>
    </p:spTree>
    <p:extLst>
      <p:ext uri="{BB962C8B-B14F-4D97-AF65-F5344CB8AC3E}">
        <p14:creationId xmlns:p14="http://schemas.microsoft.com/office/powerpoint/2010/main" val="95668591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13</a:t>
            </a:fld>
            <a:endParaRPr dirty="0"/>
          </a:p>
        </p:txBody>
      </p:sp>
      <p:sp>
        <p:nvSpPr>
          <p:cNvPr id="539" name="We Find Solution That Works &amp; We're Pretty Good at it."/>
          <p:cNvSpPr txBox="1"/>
          <p:nvPr/>
        </p:nvSpPr>
        <p:spPr>
          <a:xfrm>
            <a:off x="2100423" y="2579730"/>
            <a:ext cx="12399347"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AIC y BIC  : Búsqueda iterativa </a:t>
            </a:r>
            <a:endParaRPr sz="6000" dirty="0">
              <a:solidFill>
                <a:schemeClr val="tx1"/>
              </a:solidFill>
              <a:latin typeface="Muli" pitchFamily="2" charset="77"/>
            </a:endParaRPr>
          </a:p>
        </p:txBody>
      </p:sp>
      <p:sp>
        <p:nvSpPr>
          <p:cNvPr id="541" name="Line"/>
          <p:cNvSpPr/>
          <p:nvPr/>
        </p:nvSpPr>
        <p:spPr>
          <a:xfrm>
            <a:off x="2100424" y="3951695"/>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544" name="12,000 CLIENTS SO FAR"/>
          <p:cNvSpPr txBox="1"/>
          <p:nvPr/>
        </p:nvSpPr>
        <p:spPr>
          <a:xfrm>
            <a:off x="2839541" y="10458333"/>
            <a:ext cx="3136086" cy="48468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FFFFFF"/>
                </a:solidFill>
                <a:latin typeface="Lato Regular"/>
                <a:ea typeface="Lato Regular"/>
                <a:cs typeface="Lato Regular"/>
                <a:sym typeface="Lato Regular"/>
              </a:defRPr>
            </a:lvl1pPr>
          </a:lstStyle>
          <a:p>
            <a:r>
              <a:rPr lang="es-ES" b="1" dirty="0">
                <a:latin typeface="Muli" pitchFamily="2" charset="77"/>
              </a:rPr>
              <a:t>DUIS BIBENDUM</a:t>
            </a:r>
          </a:p>
        </p:txBody>
      </p:sp>
      <p:pic>
        <p:nvPicPr>
          <p:cNvPr id="2" name="Imagen 1">
            <a:extLst>
              <a:ext uri="{FF2B5EF4-FFF2-40B4-BE49-F238E27FC236}">
                <a16:creationId xmlns:a16="http://schemas.microsoft.com/office/drawing/2014/main" id="{C00D9D0B-FF6C-4304-A057-B7120213768C}"/>
              </a:ext>
            </a:extLst>
          </p:cNvPr>
          <p:cNvPicPr>
            <a:picLocks noChangeAspect="1"/>
          </p:cNvPicPr>
          <p:nvPr/>
        </p:nvPicPr>
        <p:blipFill>
          <a:blip r:embed="rId3"/>
          <a:stretch>
            <a:fillRect/>
          </a:stretch>
        </p:blipFill>
        <p:spPr>
          <a:xfrm>
            <a:off x="2519043" y="6414002"/>
            <a:ext cx="6913167" cy="3696347"/>
          </a:xfrm>
          <a:prstGeom prst="rect">
            <a:avLst/>
          </a:prstGeom>
        </p:spPr>
      </p:pic>
      <p:pic>
        <p:nvPicPr>
          <p:cNvPr id="3" name="Imagen 2">
            <a:extLst>
              <a:ext uri="{FF2B5EF4-FFF2-40B4-BE49-F238E27FC236}">
                <a16:creationId xmlns:a16="http://schemas.microsoft.com/office/drawing/2014/main" id="{9FC250E9-458F-4E97-A812-A4D1D8779C75}"/>
              </a:ext>
            </a:extLst>
          </p:cNvPr>
          <p:cNvPicPr>
            <a:picLocks noChangeAspect="1"/>
          </p:cNvPicPr>
          <p:nvPr/>
        </p:nvPicPr>
        <p:blipFill>
          <a:blip r:embed="rId4"/>
          <a:stretch>
            <a:fillRect/>
          </a:stretch>
        </p:blipFill>
        <p:spPr>
          <a:xfrm>
            <a:off x="12583886" y="6412115"/>
            <a:ext cx="6591671" cy="3698234"/>
          </a:xfrm>
          <a:prstGeom prst="rect">
            <a:avLst/>
          </a:prstGeom>
        </p:spPr>
      </p:pic>
      <p:sp>
        <p:nvSpPr>
          <p:cNvPr id="14" name="about who we are">
            <a:extLst>
              <a:ext uri="{FF2B5EF4-FFF2-40B4-BE49-F238E27FC236}">
                <a16:creationId xmlns:a16="http://schemas.microsoft.com/office/drawing/2014/main" id="{FB72A4E5-DF4D-41E0-9859-D8272E99CB8D}"/>
              </a:ext>
            </a:extLst>
          </p:cNvPr>
          <p:cNvSpPr txBox="1"/>
          <p:nvPr/>
        </p:nvSpPr>
        <p:spPr>
          <a:xfrm>
            <a:off x="2524706" y="5366990"/>
            <a:ext cx="5775390" cy="5162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2400" b="1" dirty="0">
                <a:solidFill>
                  <a:schemeClr val="tx1"/>
                </a:solidFill>
                <a:latin typeface="Muli" pitchFamily="2" charset="77"/>
              </a:rPr>
              <a:t>Ordenar por AIC decreciente</a:t>
            </a:r>
            <a:endParaRPr sz="2400" b="1" dirty="0">
              <a:solidFill>
                <a:schemeClr val="tx1"/>
              </a:solidFill>
              <a:latin typeface="Muli" pitchFamily="2" charset="77"/>
            </a:endParaRPr>
          </a:p>
        </p:txBody>
      </p:sp>
      <p:sp>
        <p:nvSpPr>
          <p:cNvPr id="15" name="about who we are">
            <a:extLst>
              <a:ext uri="{FF2B5EF4-FFF2-40B4-BE49-F238E27FC236}">
                <a16:creationId xmlns:a16="http://schemas.microsoft.com/office/drawing/2014/main" id="{87C88AB4-60CF-48B3-AE1F-E22D50F0F482}"/>
              </a:ext>
            </a:extLst>
          </p:cNvPr>
          <p:cNvSpPr txBox="1"/>
          <p:nvPr/>
        </p:nvSpPr>
        <p:spPr>
          <a:xfrm>
            <a:off x="12583886" y="5366990"/>
            <a:ext cx="5775390" cy="5162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2400" b="1" dirty="0">
                <a:solidFill>
                  <a:schemeClr val="tx1"/>
                </a:solidFill>
                <a:latin typeface="Muli" pitchFamily="2" charset="77"/>
              </a:rPr>
              <a:t>Ordenar por BIC decreciente</a:t>
            </a:r>
            <a:endParaRPr sz="2400" b="1" dirty="0">
              <a:solidFill>
                <a:schemeClr val="tx1"/>
              </a:solidFill>
              <a:latin typeface="Muli" pitchFamily="2" charset="77"/>
            </a:endParaRPr>
          </a:p>
        </p:txBody>
      </p:sp>
    </p:spTree>
    <p:extLst>
      <p:ext uri="{BB962C8B-B14F-4D97-AF65-F5344CB8AC3E}">
        <p14:creationId xmlns:p14="http://schemas.microsoft.com/office/powerpoint/2010/main" val="162008303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dirty="0"/>
          </a:p>
        </p:txBody>
      </p:sp>
      <p:sp>
        <p:nvSpPr>
          <p:cNvPr id="539" name="We Find Solution That Works &amp; We're Pretty Good at it."/>
          <p:cNvSpPr txBox="1"/>
          <p:nvPr/>
        </p:nvSpPr>
        <p:spPr>
          <a:xfrm>
            <a:off x="2100424" y="2579730"/>
            <a:ext cx="7823552" cy="10259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Residuos</a:t>
            </a:r>
            <a:endParaRPr sz="6000" dirty="0">
              <a:solidFill>
                <a:schemeClr val="tx1"/>
              </a:solidFill>
              <a:latin typeface="Muli" pitchFamily="2" charset="77"/>
            </a:endParaRPr>
          </a:p>
        </p:txBody>
      </p:sp>
      <p:sp>
        <p:nvSpPr>
          <p:cNvPr id="541" name="Line"/>
          <p:cNvSpPr/>
          <p:nvPr/>
        </p:nvSpPr>
        <p:spPr>
          <a:xfrm>
            <a:off x="2100424" y="4212952"/>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pic>
        <p:nvPicPr>
          <p:cNvPr id="2" name="Imagen 1">
            <a:extLst>
              <a:ext uri="{FF2B5EF4-FFF2-40B4-BE49-F238E27FC236}">
                <a16:creationId xmlns:a16="http://schemas.microsoft.com/office/drawing/2014/main" id="{9B1E992C-EF63-4883-AEDD-45C03C1D5361}"/>
              </a:ext>
            </a:extLst>
          </p:cNvPr>
          <p:cNvPicPr>
            <a:picLocks noChangeAspect="1"/>
          </p:cNvPicPr>
          <p:nvPr/>
        </p:nvPicPr>
        <p:blipFill>
          <a:blip r:embed="rId3"/>
          <a:stretch>
            <a:fillRect/>
          </a:stretch>
        </p:blipFill>
        <p:spPr>
          <a:xfrm>
            <a:off x="11592232" y="3605652"/>
            <a:ext cx="8763762" cy="8694209"/>
          </a:xfrm>
          <a:prstGeom prst="rect">
            <a:avLst/>
          </a:prstGeom>
        </p:spPr>
      </p:pic>
      <p:sp>
        <p:nvSpPr>
          <p:cNvPr id="7" name="Nullam quis risus eget urna mollis ornare vel eu leo. Etiam porta sem malesuada magna mollis euismod. Donec id elit non mi porta gravida at eget metus. Morbi leo risus, porta ac consectetur ac, vestibulum at eros. Cum sociis natoque penatibus et magnis dis parturient montes, nascetur ridiculus mus. Lorem ipsum.">
            <a:extLst>
              <a:ext uri="{FF2B5EF4-FFF2-40B4-BE49-F238E27FC236}">
                <a16:creationId xmlns:a16="http://schemas.microsoft.com/office/drawing/2014/main" id="{7EB8AB68-3AB5-4B86-948F-CD434E1812A8}"/>
              </a:ext>
            </a:extLst>
          </p:cNvPr>
          <p:cNvSpPr txBox="1"/>
          <p:nvPr/>
        </p:nvSpPr>
        <p:spPr>
          <a:xfrm>
            <a:off x="1813600" y="6597720"/>
            <a:ext cx="8110376" cy="453855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pPr marL="342900" indent="-342900">
              <a:buFontTx/>
              <a:buChar char="-"/>
            </a:pPr>
            <a:r>
              <a:rPr lang="es-ES" sz="2800" dirty="0">
                <a:solidFill>
                  <a:schemeClr val="accent4"/>
                </a:solidFill>
                <a:latin typeface="Muli" pitchFamily="2" charset="77"/>
              </a:rPr>
              <a:t>Residuo estandarizado</a:t>
            </a:r>
          </a:p>
          <a:p>
            <a:r>
              <a:rPr lang="es-ES" sz="2800" dirty="0">
                <a:solidFill>
                  <a:schemeClr val="accent4"/>
                </a:solidFill>
                <a:latin typeface="Muli" pitchFamily="2" charset="77"/>
              </a:rPr>
              <a:t> 	</a:t>
            </a:r>
          </a:p>
          <a:p>
            <a:pPr marL="457200" indent="-457200">
              <a:buFontTx/>
              <a:buChar char="-"/>
            </a:pPr>
            <a:r>
              <a:rPr lang="es-ES" sz="2800" dirty="0">
                <a:solidFill>
                  <a:schemeClr val="accent4"/>
                </a:solidFill>
                <a:latin typeface="Muli" pitchFamily="2" charset="77"/>
              </a:rPr>
              <a:t>Histograma con densidad de distribución</a:t>
            </a:r>
          </a:p>
          <a:p>
            <a:r>
              <a:rPr lang="es-ES" sz="2800" dirty="0">
                <a:solidFill>
                  <a:schemeClr val="accent4"/>
                </a:solidFill>
                <a:latin typeface="Muli" pitchFamily="2" charset="77"/>
              </a:rPr>
              <a:t>	</a:t>
            </a:r>
          </a:p>
          <a:p>
            <a:pPr marL="457200" indent="-457200">
              <a:buFontTx/>
              <a:buChar char="-"/>
            </a:pPr>
            <a:r>
              <a:rPr lang="es-ES" sz="2800" dirty="0">
                <a:solidFill>
                  <a:schemeClr val="accent4"/>
                </a:solidFill>
                <a:latin typeface="Muli" pitchFamily="2" charset="77"/>
              </a:rPr>
              <a:t>Q-Q Normal</a:t>
            </a:r>
          </a:p>
          <a:p>
            <a:r>
              <a:rPr lang="es-ES" sz="2800" dirty="0">
                <a:solidFill>
                  <a:schemeClr val="accent4"/>
                </a:solidFill>
                <a:latin typeface="Muli" pitchFamily="2" charset="77"/>
              </a:rPr>
              <a:t>	</a:t>
            </a:r>
          </a:p>
          <a:p>
            <a:pPr marL="457200" indent="-457200">
              <a:buFontTx/>
              <a:buChar char="-"/>
            </a:pPr>
            <a:r>
              <a:rPr lang="es-ES" sz="2800" dirty="0" err="1">
                <a:solidFill>
                  <a:schemeClr val="accent4"/>
                </a:solidFill>
                <a:latin typeface="Muli" pitchFamily="2" charset="77"/>
              </a:rPr>
              <a:t>Correlograma</a:t>
            </a:r>
            <a:endParaRPr lang="es-ES" sz="2800" dirty="0">
              <a:solidFill>
                <a:schemeClr val="accent4"/>
              </a:solidFill>
              <a:latin typeface="Muli" pitchFamily="2" charset="77"/>
            </a:endParaRPr>
          </a:p>
          <a:p>
            <a:r>
              <a:rPr lang="es-ES" sz="2800" dirty="0">
                <a:solidFill>
                  <a:schemeClr val="accent4"/>
                </a:solidFill>
                <a:latin typeface="Muli" pitchFamily="2" charset="77"/>
              </a:rPr>
              <a:t>	</a:t>
            </a:r>
            <a:endParaRPr sz="2800" dirty="0">
              <a:solidFill>
                <a:schemeClr val="accent4"/>
              </a:solidFill>
              <a:latin typeface="Muli" pitchFamily="2" charset="77"/>
            </a:endParaRPr>
          </a:p>
        </p:txBody>
      </p:sp>
      <p:sp>
        <p:nvSpPr>
          <p:cNvPr id="8" name="about who we are">
            <a:extLst>
              <a:ext uri="{FF2B5EF4-FFF2-40B4-BE49-F238E27FC236}">
                <a16:creationId xmlns:a16="http://schemas.microsoft.com/office/drawing/2014/main" id="{2F6E2704-226A-4F5F-9CFE-6228D2D47F7C}"/>
              </a:ext>
            </a:extLst>
          </p:cNvPr>
          <p:cNvSpPr txBox="1"/>
          <p:nvPr/>
        </p:nvSpPr>
        <p:spPr>
          <a:xfrm>
            <a:off x="1813600" y="5147220"/>
            <a:ext cx="5678581" cy="5162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2400" b="1" dirty="0">
                <a:solidFill>
                  <a:schemeClr val="tx1"/>
                </a:solidFill>
                <a:latin typeface="Muli" pitchFamily="2" charset="77"/>
              </a:rPr>
              <a:t>visualización del diagnóstico</a:t>
            </a:r>
            <a:endParaRPr sz="2400" b="1" dirty="0">
              <a:solidFill>
                <a:schemeClr val="tx1"/>
              </a:solidFill>
              <a:latin typeface="Muli" pitchFamily="2" charset="77"/>
            </a:endParaRPr>
          </a:p>
        </p:txBody>
      </p:sp>
    </p:spTree>
    <p:extLst>
      <p:ext uri="{BB962C8B-B14F-4D97-AF65-F5344CB8AC3E}">
        <p14:creationId xmlns:p14="http://schemas.microsoft.com/office/powerpoint/2010/main" val="285612292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dirty="0"/>
          </a:p>
        </p:txBody>
      </p:sp>
      <p:sp>
        <p:nvSpPr>
          <p:cNvPr id="539" name="We Find Solution That Works &amp; We're Pretty Good at it."/>
          <p:cNvSpPr txBox="1"/>
          <p:nvPr/>
        </p:nvSpPr>
        <p:spPr>
          <a:xfrm>
            <a:off x="2100424" y="2579730"/>
            <a:ext cx="7823552" cy="10259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Residuos</a:t>
            </a:r>
            <a:endParaRPr sz="6000" dirty="0">
              <a:solidFill>
                <a:schemeClr val="tx1"/>
              </a:solidFill>
              <a:latin typeface="Muli" pitchFamily="2" charset="77"/>
            </a:endParaRPr>
          </a:p>
        </p:txBody>
      </p:sp>
      <p:sp>
        <p:nvSpPr>
          <p:cNvPr id="541" name="Line"/>
          <p:cNvSpPr/>
          <p:nvPr/>
        </p:nvSpPr>
        <p:spPr>
          <a:xfrm>
            <a:off x="2100424" y="4212952"/>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8" name="about who we are">
            <a:extLst>
              <a:ext uri="{FF2B5EF4-FFF2-40B4-BE49-F238E27FC236}">
                <a16:creationId xmlns:a16="http://schemas.microsoft.com/office/drawing/2014/main" id="{2F6E2704-226A-4F5F-9CFE-6228D2D47F7C}"/>
              </a:ext>
            </a:extLst>
          </p:cNvPr>
          <p:cNvSpPr txBox="1"/>
          <p:nvPr/>
        </p:nvSpPr>
        <p:spPr>
          <a:xfrm>
            <a:off x="1813600" y="5147220"/>
            <a:ext cx="5678581" cy="5162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2400" b="1" dirty="0">
                <a:solidFill>
                  <a:schemeClr val="tx1"/>
                </a:solidFill>
                <a:latin typeface="Muli" pitchFamily="2" charset="77"/>
              </a:rPr>
              <a:t>Histograma y distribución </a:t>
            </a:r>
            <a:endParaRPr sz="2400" b="1" dirty="0">
              <a:solidFill>
                <a:schemeClr val="tx1"/>
              </a:solidFill>
              <a:latin typeface="Muli" pitchFamily="2" charset="77"/>
            </a:endParaRPr>
          </a:p>
        </p:txBody>
      </p:sp>
      <p:pic>
        <p:nvPicPr>
          <p:cNvPr id="3" name="Imagen 2">
            <a:extLst>
              <a:ext uri="{FF2B5EF4-FFF2-40B4-BE49-F238E27FC236}">
                <a16:creationId xmlns:a16="http://schemas.microsoft.com/office/drawing/2014/main" id="{902EE8A1-AE81-4980-8CF9-46A0D76B1E79}"/>
              </a:ext>
            </a:extLst>
          </p:cNvPr>
          <p:cNvPicPr>
            <a:picLocks noChangeAspect="1"/>
          </p:cNvPicPr>
          <p:nvPr/>
        </p:nvPicPr>
        <p:blipFill>
          <a:blip r:embed="rId3"/>
          <a:stretch>
            <a:fillRect/>
          </a:stretch>
        </p:blipFill>
        <p:spPr>
          <a:xfrm>
            <a:off x="8177212" y="5076824"/>
            <a:ext cx="12425272" cy="5512517"/>
          </a:xfrm>
          <a:prstGeom prst="rect">
            <a:avLst/>
          </a:prstGeom>
        </p:spPr>
      </p:pic>
    </p:spTree>
    <p:extLst>
      <p:ext uri="{BB962C8B-B14F-4D97-AF65-F5344CB8AC3E}">
        <p14:creationId xmlns:p14="http://schemas.microsoft.com/office/powerpoint/2010/main" val="276272478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16</a:t>
            </a:fld>
            <a:endParaRPr dirty="0"/>
          </a:p>
        </p:txBody>
      </p:sp>
      <p:sp>
        <p:nvSpPr>
          <p:cNvPr id="539" name="We Find Solution That Works &amp; We're Pretty Good at it."/>
          <p:cNvSpPr txBox="1"/>
          <p:nvPr/>
        </p:nvSpPr>
        <p:spPr>
          <a:xfrm>
            <a:off x="2100424" y="2579730"/>
            <a:ext cx="7823552" cy="10259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Residuos</a:t>
            </a:r>
            <a:endParaRPr sz="6000" dirty="0">
              <a:solidFill>
                <a:schemeClr val="tx1"/>
              </a:solidFill>
              <a:latin typeface="Muli" pitchFamily="2" charset="77"/>
            </a:endParaRPr>
          </a:p>
        </p:txBody>
      </p:sp>
      <p:sp>
        <p:nvSpPr>
          <p:cNvPr id="541" name="Line"/>
          <p:cNvSpPr/>
          <p:nvPr/>
        </p:nvSpPr>
        <p:spPr>
          <a:xfrm>
            <a:off x="2100424" y="4212952"/>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8" name="about who we are">
            <a:extLst>
              <a:ext uri="{FF2B5EF4-FFF2-40B4-BE49-F238E27FC236}">
                <a16:creationId xmlns:a16="http://schemas.microsoft.com/office/drawing/2014/main" id="{2F6E2704-226A-4F5F-9CFE-6228D2D47F7C}"/>
              </a:ext>
            </a:extLst>
          </p:cNvPr>
          <p:cNvSpPr txBox="1"/>
          <p:nvPr/>
        </p:nvSpPr>
        <p:spPr>
          <a:xfrm>
            <a:off x="1813600" y="5147220"/>
            <a:ext cx="5678581" cy="5162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2400" b="1" dirty="0">
                <a:solidFill>
                  <a:schemeClr val="tx1"/>
                </a:solidFill>
                <a:latin typeface="Muli" pitchFamily="2" charset="77"/>
              </a:rPr>
              <a:t>Normal q-q</a:t>
            </a:r>
            <a:endParaRPr sz="2400" b="1" dirty="0">
              <a:solidFill>
                <a:schemeClr val="tx1"/>
              </a:solidFill>
              <a:latin typeface="Muli" pitchFamily="2" charset="77"/>
            </a:endParaRPr>
          </a:p>
        </p:txBody>
      </p:sp>
      <p:pic>
        <p:nvPicPr>
          <p:cNvPr id="3" name="Imagen 2">
            <a:extLst>
              <a:ext uri="{FF2B5EF4-FFF2-40B4-BE49-F238E27FC236}">
                <a16:creationId xmlns:a16="http://schemas.microsoft.com/office/drawing/2014/main" id="{92E9BB5C-1359-4669-8F15-4784FB1B6E9C}"/>
              </a:ext>
            </a:extLst>
          </p:cNvPr>
          <p:cNvPicPr>
            <a:picLocks noChangeAspect="1"/>
          </p:cNvPicPr>
          <p:nvPr/>
        </p:nvPicPr>
        <p:blipFill>
          <a:blip r:embed="rId3"/>
          <a:stretch>
            <a:fillRect/>
          </a:stretch>
        </p:blipFill>
        <p:spPr>
          <a:xfrm>
            <a:off x="8023123" y="5405336"/>
            <a:ext cx="11316316" cy="5319752"/>
          </a:xfrm>
          <a:prstGeom prst="rect">
            <a:avLst/>
          </a:prstGeom>
        </p:spPr>
      </p:pic>
    </p:spTree>
    <p:extLst>
      <p:ext uri="{BB962C8B-B14F-4D97-AF65-F5344CB8AC3E}">
        <p14:creationId xmlns:p14="http://schemas.microsoft.com/office/powerpoint/2010/main" val="273719426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17</a:t>
            </a:fld>
            <a:endParaRPr dirty="0"/>
          </a:p>
        </p:txBody>
      </p:sp>
      <p:sp>
        <p:nvSpPr>
          <p:cNvPr id="539" name="We Find Solution That Works &amp; We're Pretty Good at it."/>
          <p:cNvSpPr txBox="1"/>
          <p:nvPr/>
        </p:nvSpPr>
        <p:spPr>
          <a:xfrm>
            <a:off x="2100424" y="2579730"/>
            <a:ext cx="7823552" cy="10259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Residuos</a:t>
            </a:r>
            <a:endParaRPr sz="6000" dirty="0">
              <a:solidFill>
                <a:schemeClr val="tx1"/>
              </a:solidFill>
              <a:latin typeface="Muli" pitchFamily="2" charset="77"/>
            </a:endParaRPr>
          </a:p>
        </p:txBody>
      </p:sp>
      <p:sp>
        <p:nvSpPr>
          <p:cNvPr id="541" name="Line"/>
          <p:cNvSpPr/>
          <p:nvPr/>
        </p:nvSpPr>
        <p:spPr>
          <a:xfrm>
            <a:off x="2100424" y="4212952"/>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8" name="about who we are">
            <a:extLst>
              <a:ext uri="{FF2B5EF4-FFF2-40B4-BE49-F238E27FC236}">
                <a16:creationId xmlns:a16="http://schemas.microsoft.com/office/drawing/2014/main" id="{2F6E2704-226A-4F5F-9CFE-6228D2D47F7C}"/>
              </a:ext>
            </a:extLst>
          </p:cNvPr>
          <p:cNvSpPr txBox="1"/>
          <p:nvPr/>
        </p:nvSpPr>
        <p:spPr>
          <a:xfrm>
            <a:off x="1813600" y="5147220"/>
            <a:ext cx="5678581" cy="5162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2400" b="1" dirty="0" err="1">
                <a:solidFill>
                  <a:schemeClr val="tx1"/>
                </a:solidFill>
                <a:latin typeface="Muli" pitchFamily="2" charset="77"/>
              </a:rPr>
              <a:t>Correlograma</a:t>
            </a:r>
            <a:endParaRPr sz="2400" b="1" dirty="0">
              <a:solidFill>
                <a:schemeClr val="tx1"/>
              </a:solidFill>
              <a:latin typeface="Muli" pitchFamily="2" charset="77"/>
            </a:endParaRPr>
          </a:p>
        </p:txBody>
      </p:sp>
      <p:pic>
        <p:nvPicPr>
          <p:cNvPr id="3" name="Imagen 2">
            <a:extLst>
              <a:ext uri="{FF2B5EF4-FFF2-40B4-BE49-F238E27FC236}">
                <a16:creationId xmlns:a16="http://schemas.microsoft.com/office/drawing/2014/main" id="{CEB1E1E4-1481-4A08-9648-8285216364EB}"/>
              </a:ext>
            </a:extLst>
          </p:cNvPr>
          <p:cNvPicPr>
            <a:picLocks noChangeAspect="1"/>
          </p:cNvPicPr>
          <p:nvPr/>
        </p:nvPicPr>
        <p:blipFill>
          <a:blip r:embed="rId3"/>
          <a:stretch>
            <a:fillRect/>
          </a:stretch>
        </p:blipFill>
        <p:spPr>
          <a:xfrm>
            <a:off x="8622583" y="5405336"/>
            <a:ext cx="11132262" cy="5043049"/>
          </a:xfrm>
          <a:prstGeom prst="rect">
            <a:avLst/>
          </a:prstGeom>
        </p:spPr>
      </p:pic>
    </p:spTree>
    <p:extLst>
      <p:ext uri="{BB962C8B-B14F-4D97-AF65-F5344CB8AC3E}">
        <p14:creationId xmlns:p14="http://schemas.microsoft.com/office/powerpoint/2010/main" val="128722151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Slide Number"/>
          <p:cNvSpPr txBox="1">
            <a:spLocks noGrp="1"/>
          </p:cNvSpPr>
          <p:nvPr>
            <p:ph type="sldNum" sz="quarter" idx="2"/>
          </p:nvPr>
        </p:nvSpPr>
        <p:spPr/>
        <p:txBody>
          <a:bodyPr/>
          <a:lstStyle/>
          <a:p>
            <a:fld id="{86CB4B4D-7CA3-9044-876B-883B54F8677D}" type="slidenum">
              <a:rPr lang="es-ES"/>
              <a:pPr/>
              <a:t>18</a:t>
            </a:fld>
            <a:endParaRPr lang="es-ES"/>
          </a:p>
        </p:txBody>
      </p:sp>
      <p:sp>
        <p:nvSpPr>
          <p:cNvPr id="674" name="GROW YOUR COMMUNITY"/>
          <p:cNvSpPr txBox="1"/>
          <p:nvPr/>
        </p:nvSpPr>
        <p:spPr>
          <a:xfrm>
            <a:off x="14884470" y="4910853"/>
            <a:ext cx="7289801"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s-ES" b="1" dirty="0">
                <a:solidFill>
                  <a:schemeClr val="tx1"/>
                </a:solidFill>
                <a:latin typeface="Muli" pitchFamily="2" charset="77"/>
              </a:rPr>
              <a:t>Diagnóstico del modelo</a:t>
            </a:r>
          </a:p>
        </p:txBody>
      </p:sp>
      <p:sp>
        <p:nvSpPr>
          <p:cNvPr id="675" name="Nullam quis risus eget urna mollis ornare vel eu leo. Etiam porta sem malesuada magna mollis euismod. Donec id elit non mi porta gravida at eget metus. Morbi leo risus."/>
          <p:cNvSpPr txBox="1"/>
          <p:nvPr/>
        </p:nvSpPr>
        <p:spPr>
          <a:xfrm>
            <a:off x="14884470" y="5429739"/>
            <a:ext cx="7283706" cy="90890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pPr marL="342900" indent="-342900">
              <a:buFontTx/>
              <a:buChar char="-"/>
            </a:pPr>
            <a:r>
              <a:rPr lang="es-ES" dirty="0">
                <a:solidFill>
                  <a:schemeClr val="accent4"/>
                </a:solidFill>
                <a:latin typeface="Muli" pitchFamily="2" charset="77"/>
              </a:rPr>
              <a:t>¿ Están los residuos </a:t>
            </a:r>
            <a:r>
              <a:rPr lang="es-ES" dirty="0" err="1">
                <a:solidFill>
                  <a:schemeClr val="accent4"/>
                </a:solidFill>
                <a:latin typeface="Muli" pitchFamily="2" charset="77"/>
              </a:rPr>
              <a:t>correlados</a:t>
            </a:r>
            <a:r>
              <a:rPr lang="es-ES" dirty="0">
                <a:solidFill>
                  <a:schemeClr val="accent4"/>
                </a:solidFill>
                <a:latin typeface="Muli" pitchFamily="2" charset="77"/>
              </a:rPr>
              <a:t> ?</a:t>
            </a:r>
          </a:p>
          <a:p>
            <a:pPr marL="342900" indent="-342900">
              <a:buFontTx/>
              <a:buChar char="-"/>
            </a:pPr>
            <a:r>
              <a:rPr lang="es-ES" dirty="0">
                <a:solidFill>
                  <a:schemeClr val="accent4"/>
                </a:solidFill>
                <a:latin typeface="Muli" pitchFamily="2" charset="77"/>
              </a:rPr>
              <a:t>¿ Siguen los residuos una distribución normal ?</a:t>
            </a:r>
          </a:p>
        </p:txBody>
      </p:sp>
      <p:sp>
        <p:nvSpPr>
          <p:cNvPr id="676" name="CUSTOMER SERVICE TRAINING"/>
          <p:cNvSpPr txBox="1"/>
          <p:nvPr/>
        </p:nvSpPr>
        <p:spPr>
          <a:xfrm>
            <a:off x="14884470" y="8451987"/>
            <a:ext cx="7289801"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s-ES" b="1" dirty="0">
                <a:solidFill>
                  <a:schemeClr val="tx1"/>
                </a:solidFill>
                <a:latin typeface="Muli" pitchFamily="2" charset="77"/>
              </a:rPr>
              <a:t>Puesta en producción</a:t>
            </a:r>
          </a:p>
        </p:txBody>
      </p:sp>
      <p:sp>
        <p:nvSpPr>
          <p:cNvPr id="677" name="Nullam quis risus eget urna mollis ornare vel eu leo. Etiam porta sem malesuada magna mollis euismod. Donec id elit non mi porta gravida at eget metus. Morbi leo risus."/>
          <p:cNvSpPr txBox="1"/>
          <p:nvPr/>
        </p:nvSpPr>
        <p:spPr>
          <a:xfrm>
            <a:off x="14878375" y="9105629"/>
            <a:ext cx="7289801" cy="89877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pPr marL="342900" indent="-342900">
              <a:buFontTx/>
              <a:buChar char="-"/>
            </a:pPr>
            <a:r>
              <a:rPr lang="es-ES" dirty="0">
                <a:solidFill>
                  <a:schemeClr val="accent4"/>
                </a:solidFill>
                <a:latin typeface="Muli" pitchFamily="2" charset="77"/>
              </a:rPr>
              <a:t>Realizar predicciones para nuestros propósitos</a:t>
            </a:r>
          </a:p>
          <a:p>
            <a:pPr marL="342900" indent="-342900">
              <a:buFontTx/>
              <a:buChar char="-"/>
            </a:pPr>
            <a:r>
              <a:rPr lang="es-ES" dirty="0">
                <a:solidFill>
                  <a:schemeClr val="accent4"/>
                </a:solidFill>
                <a:latin typeface="Muli" pitchFamily="2" charset="77"/>
              </a:rPr>
              <a:t>Volver a entrenar con los nuevos datos</a:t>
            </a:r>
            <a:endParaRPr lang="es-ES" dirty="0"/>
          </a:p>
        </p:txBody>
      </p:sp>
      <p:sp>
        <p:nvSpPr>
          <p:cNvPr id="678" name="Line"/>
          <p:cNvSpPr/>
          <p:nvPr/>
        </p:nvSpPr>
        <p:spPr>
          <a:xfrm>
            <a:off x="14884470" y="7630541"/>
            <a:ext cx="2278084"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679" name="If You Want to Sell Something, We'll Help."/>
          <p:cNvSpPr txBox="1"/>
          <p:nvPr/>
        </p:nvSpPr>
        <p:spPr>
          <a:xfrm>
            <a:off x="2071690" y="2705848"/>
            <a:ext cx="9365216"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Método Box Jenkins</a:t>
            </a:r>
            <a:endParaRPr lang="es-ES" sz="6000" dirty="0">
              <a:solidFill>
                <a:schemeClr val="tx1"/>
              </a:solidFill>
              <a:latin typeface="Muli" pitchFamily="2" charset="77"/>
            </a:endParaRPr>
          </a:p>
        </p:txBody>
      </p:sp>
      <p:sp>
        <p:nvSpPr>
          <p:cNvPr id="681" name="1"/>
          <p:cNvSpPr txBox="1"/>
          <p:nvPr/>
        </p:nvSpPr>
        <p:spPr>
          <a:xfrm>
            <a:off x="2051108" y="4188486"/>
            <a:ext cx="1418337" cy="31474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defRPr sz="18000" cap="none" spc="-540">
                <a:solidFill>
                  <a:srgbClr val="D0DCF8"/>
                </a:solidFill>
              </a:defRPr>
            </a:lvl1pPr>
          </a:lstStyle>
          <a:p>
            <a:r>
              <a:rPr lang="es-ES" b="1" dirty="0">
                <a:solidFill>
                  <a:schemeClr val="accent1">
                    <a:lumMod val="20000"/>
                    <a:lumOff val="80000"/>
                  </a:schemeClr>
                </a:solidFill>
                <a:latin typeface="Muli ExtraBold" pitchFamily="2" charset="77"/>
              </a:rPr>
              <a:t>1</a:t>
            </a:r>
          </a:p>
        </p:txBody>
      </p:sp>
      <p:sp>
        <p:nvSpPr>
          <p:cNvPr id="682" name="2"/>
          <p:cNvSpPr txBox="1"/>
          <p:nvPr/>
        </p:nvSpPr>
        <p:spPr>
          <a:xfrm>
            <a:off x="2051108" y="7705638"/>
            <a:ext cx="1418337" cy="31474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defRPr sz="18000" cap="none" spc="-540">
                <a:solidFill>
                  <a:srgbClr val="D0DCF8"/>
                </a:solidFill>
              </a:defRPr>
            </a:lvl1pPr>
          </a:lstStyle>
          <a:p>
            <a:r>
              <a:rPr lang="es-ES" b="1" dirty="0">
                <a:solidFill>
                  <a:schemeClr val="accent1">
                    <a:lumMod val="20000"/>
                    <a:lumOff val="80000"/>
                  </a:schemeClr>
                </a:solidFill>
                <a:latin typeface="Muli ExtraBold" pitchFamily="2" charset="77"/>
              </a:rPr>
              <a:t>2</a:t>
            </a:r>
          </a:p>
        </p:txBody>
      </p:sp>
      <p:sp>
        <p:nvSpPr>
          <p:cNvPr id="683" name="3"/>
          <p:cNvSpPr txBox="1"/>
          <p:nvPr/>
        </p:nvSpPr>
        <p:spPr>
          <a:xfrm>
            <a:off x="12827728" y="4298130"/>
            <a:ext cx="1418337" cy="31474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defRPr sz="18000" cap="none" spc="-540">
                <a:solidFill>
                  <a:srgbClr val="D0DCF8"/>
                </a:solidFill>
              </a:defRPr>
            </a:lvl1pPr>
          </a:lstStyle>
          <a:p>
            <a:r>
              <a:rPr lang="es-ES" b="1" dirty="0">
                <a:solidFill>
                  <a:schemeClr val="accent1">
                    <a:lumMod val="20000"/>
                    <a:lumOff val="80000"/>
                  </a:schemeClr>
                </a:solidFill>
                <a:latin typeface="Muli ExtraBold" pitchFamily="2" charset="77"/>
              </a:rPr>
              <a:t>3</a:t>
            </a:r>
          </a:p>
        </p:txBody>
      </p:sp>
      <p:sp>
        <p:nvSpPr>
          <p:cNvPr id="684" name="4"/>
          <p:cNvSpPr txBox="1"/>
          <p:nvPr/>
        </p:nvSpPr>
        <p:spPr>
          <a:xfrm>
            <a:off x="12827728" y="7705638"/>
            <a:ext cx="1418337" cy="31474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defRPr sz="18000" cap="none" spc="-540">
                <a:solidFill>
                  <a:srgbClr val="D0DCF8"/>
                </a:solidFill>
              </a:defRPr>
            </a:lvl1pPr>
          </a:lstStyle>
          <a:p>
            <a:r>
              <a:rPr lang="es-ES" b="1" dirty="0">
                <a:solidFill>
                  <a:schemeClr val="accent1">
                    <a:lumMod val="20000"/>
                    <a:lumOff val="80000"/>
                  </a:schemeClr>
                </a:solidFill>
                <a:latin typeface="Muli ExtraBold" pitchFamily="2" charset="77"/>
              </a:rPr>
              <a:t>4</a:t>
            </a:r>
          </a:p>
        </p:txBody>
      </p:sp>
      <p:sp>
        <p:nvSpPr>
          <p:cNvPr id="685" name="SOCIALIZE YOUR PRODUCT"/>
          <p:cNvSpPr txBox="1"/>
          <p:nvPr/>
        </p:nvSpPr>
        <p:spPr>
          <a:xfrm>
            <a:off x="4147105" y="4910853"/>
            <a:ext cx="7289801"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s-ES" b="1" dirty="0">
                <a:solidFill>
                  <a:schemeClr val="tx1"/>
                </a:solidFill>
                <a:latin typeface="Muli" pitchFamily="2" charset="77"/>
              </a:rPr>
              <a:t>identificación</a:t>
            </a:r>
          </a:p>
        </p:txBody>
      </p:sp>
      <p:sp>
        <p:nvSpPr>
          <p:cNvPr id="686" name="Nullam quis risus eget urna mollis ornare vel eu leo. Etiam porta sem malesuada magna mollis euismod. Donec id elit non mi porta gravida at eget metus. Morbi leo risus."/>
          <p:cNvSpPr txBox="1"/>
          <p:nvPr/>
        </p:nvSpPr>
        <p:spPr>
          <a:xfrm>
            <a:off x="4147105" y="5564495"/>
            <a:ext cx="7283706" cy="173900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pPr marL="342900" indent="-342900">
              <a:buFontTx/>
              <a:buChar char="-"/>
            </a:pPr>
            <a:r>
              <a:rPr lang="es-ES" dirty="0">
                <a:solidFill>
                  <a:schemeClr val="accent4"/>
                </a:solidFill>
                <a:latin typeface="Muli" pitchFamily="2" charset="77"/>
              </a:rPr>
              <a:t>¿ Tengo una serie estacionaria ?</a:t>
            </a:r>
          </a:p>
          <a:p>
            <a:pPr marL="342900" indent="-342900">
              <a:buFontTx/>
              <a:buChar char="-"/>
            </a:pPr>
            <a:r>
              <a:rPr lang="es-ES" dirty="0">
                <a:solidFill>
                  <a:schemeClr val="accent4"/>
                </a:solidFill>
                <a:latin typeface="Muli" pitchFamily="2" charset="77"/>
              </a:rPr>
              <a:t>¿ La diferenciación la hará estacionaria ?</a:t>
            </a:r>
          </a:p>
          <a:p>
            <a:pPr marL="342900" indent="-342900">
              <a:buFontTx/>
              <a:buChar char="-"/>
            </a:pPr>
            <a:r>
              <a:rPr lang="es-ES" dirty="0">
                <a:solidFill>
                  <a:schemeClr val="accent4"/>
                </a:solidFill>
                <a:latin typeface="Muli" pitchFamily="2" charset="77"/>
              </a:rPr>
              <a:t>¿ Qué transformaciones la hará estacionaria ?</a:t>
            </a:r>
          </a:p>
          <a:p>
            <a:pPr marL="342900" indent="-342900">
              <a:buFontTx/>
              <a:buChar char="-"/>
            </a:pPr>
            <a:r>
              <a:rPr lang="es-ES" dirty="0">
                <a:solidFill>
                  <a:schemeClr val="accent4"/>
                </a:solidFill>
                <a:latin typeface="Muli" pitchFamily="2" charset="77"/>
              </a:rPr>
              <a:t>Valores óptimos de p y q</a:t>
            </a:r>
            <a:endParaRPr lang="es-ES" dirty="0"/>
          </a:p>
        </p:txBody>
      </p:sp>
      <p:sp>
        <p:nvSpPr>
          <p:cNvPr id="687" name="MAKE YOUR PRODUCT STAY ON TOP"/>
          <p:cNvSpPr txBox="1"/>
          <p:nvPr/>
        </p:nvSpPr>
        <p:spPr>
          <a:xfrm>
            <a:off x="4147105" y="8451987"/>
            <a:ext cx="7289801"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s-ES" b="1" dirty="0">
                <a:solidFill>
                  <a:schemeClr val="tx1"/>
                </a:solidFill>
                <a:latin typeface="Muli" pitchFamily="2" charset="77"/>
              </a:rPr>
              <a:t>estimación</a:t>
            </a:r>
          </a:p>
        </p:txBody>
      </p:sp>
      <p:sp>
        <p:nvSpPr>
          <p:cNvPr id="688" name="Nullam quis risus eget urna mollis ornare vel eu leo. Etiam porta sem malesuada magna mollis euismod. Donec id elit non mi porta gravida at eget metus. Morbi leo risus."/>
          <p:cNvSpPr txBox="1"/>
          <p:nvPr/>
        </p:nvSpPr>
        <p:spPr>
          <a:xfrm>
            <a:off x="4147105" y="9105629"/>
            <a:ext cx="7289801" cy="89877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pPr marL="342900" indent="-342900">
              <a:buFontTx/>
              <a:buChar char="-"/>
            </a:pPr>
            <a:r>
              <a:rPr lang="es-ES" dirty="0">
                <a:solidFill>
                  <a:schemeClr val="accent4"/>
                </a:solidFill>
                <a:latin typeface="Muli" pitchFamily="2" charset="77"/>
              </a:rPr>
              <a:t>Usar los datos para entrenar los coeficientes del modelo</a:t>
            </a:r>
          </a:p>
          <a:p>
            <a:pPr marL="342900" indent="-342900">
              <a:buFontTx/>
              <a:buChar char="-"/>
            </a:pPr>
            <a:r>
              <a:rPr lang="es-ES" dirty="0">
                <a:solidFill>
                  <a:schemeClr val="accent4"/>
                </a:solidFill>
                <a:latin typeface="Muli" pitchFamily="2" charset="77"/>
              </a:rPr>
              <a:t>Iterar y elegir modelos en función a criterios de información</a:t>
            </a:r>
            <a:endParaRPr lang="es-ES" dirty="0"/>
          </a:p>
        </p:txBody>
      </p:sp>
      <p:sp>
        <p:nvSpPr>
          <p:cNvPr id="689" name="Line"/>
          <p:cNvSpPr/>
          <p:nvPr/>
        </p:nvSpPr>
        <p:spPr>
          <a:xfrm>
            <a:off x="4147105" y="7630541"/>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3D5050E8-D713-4986-81BD-D9194162FADE}"/>
              </a:ext>
            </a:extLst>
          </p:cNvPr>
          <p:cNvSpPr/>
          <p:nvPr/>
        </p:nvSpPr>
        <p:spPr>
          <a:xfrm>
            <a:off x="5955359" y="6073170"/>
            <a:ext cx="12473286" cy="1569660"/>
          </a:xfrm>
          <a:prstGeom prst="rect">
            <a:avLst/>
          </a:prstGeom>
        </p:spPr>
        <p:txBody>
          <a:bodyPr wrap="none">
            <a:spAutoFit/>
          </a:bodyPr>
          <a:lstStyle/>
          <a:p>
            <a:pPr algn="ctr">
              <a:lnSpc>
                <a:spcPct val="100000"/>
              </a:lnSpc>
              <a:defRPr sz="12000" cap="none" spc="0">
                <a:latin typeface="+mj-lt"/>
                <a:ea typeface="+mj-ea"/>
                <a:cs typeface="+mj-cs"/>
                <a:sym typeface="Lato Light"/>
              </a:defRPr>
            </a:pPr>
            <a:r>
              <a:rPr lang="es-ES" sz="9600" b="1" cap="none" spc="0" dirty="0">
                <a:solidFill>
                  <a:schemeClr val="tx1"/>
                </a:solidFill>
                <a:latin typeface="Muli" pitchFamily="2" charset="77"/>
              </a:rPr>
              <a:t>Pasamos al </a:t>
            </a:r>
            <a:r>
              <a:rPr lang="es-ES" sz="9600" b="1" cap="none" spc="0" dirty="0" err="1">
                <a:solidFill>
                  <a:schemeClr val="tx1"/>
                </a:solidFill>
                <a:latin typeface="Muli" pitchFamily="2" charset="77"/>
              </a:rPr>
              <a:t>Worksheet</a:t>
            </a:r>
            <a:r>
              <a:rPr lang="es-ES" sz="9600" b="1" cap="none" spc="0" dirty="0">
                <a:solidFill>
                  <a:schemeClr val="tx1"/>
                </a:solidFill>
                <a:latin typeface="Muli" pitchFamily="2" charset="77"/>
              </a:rPr>
              <a:t>! </a:t>
            </a:r>
          </a:p>
        </p:txBody>
      </p:sp>
    </p:spTree>
    <p:extLst>
      <p:ext uri="{BB962C8B-B14F-4D97-AF65-F5344CB8AC3E}">
        <p14:creationId xmlns:p14="http://schemas.microsoft.com/office/powerpoint/2010/main" val="8575095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marL="0" marR="0" lvl="0" indent="0" algn="ctr" defTabSz="825500" rtl="0" eaLnBrk="1" fontAlgn="auto" latinLnBrk="0" hangingPunct="0">
              <a:lnSpc>
                <a:spcPct val="100000"/>
              </a:lnSpc>
              <a:spcBef>
                <a:spcPts val="0"/>
              </a:spcBef>
              <a:spcAft>
                <a:spcPts val="0"/>
              </a:spcAft>
              <a:buClrTx/>
              <a:buSzTx/>
              <a:buFontTx/>
              <a:buNone/>
              <a:tabLst/>
              <a:defRPr/>
            </a:pPr>
            <a:fld id="{86CB4B4D-7CA3-9044-876B-883B54F8677D}" type="slidenum">
              <a:rPr kumimoji="0" sz="1800" b="0" i="0" u="none" strike="noStrike" kern="0" cap="none" spc="0" normalizeH="0" baseline="0" noProof="0">
                <a:ln>
                  <a:noFill/>
                </a:ln>
                <a:solidFill>
                  <a:srgbClr val="FFFFFF"/>
                </a:solidFill>
                <a:effectLst/>
                <a:uLnTx/>
                <a:uFillTx/>
                <a:latin typeface="Muli" pitchFamily="2" charset="77"/>
                <a:ea typeface="+mn-ea"/>
                <a:cs typeface="+mn-cs"/>
                <a:sym typeface="Lato Bold"/>
              </a:rPr>
              <a:pPr marL="0" marR="0" lvl="0" indent="0" algn="ctr" defTabSz="825500" rtl="0" eaLnBrk="1" fontAlgn="auto" latinLnBrk="0" hangingPunct="0">
                <a:lnSpc>
                  <a:spcPct val="100000"/>
                </a:lnSpc>
                <a:spcBef>
                  <a:spcPts val="0"/>
                </a:spcBef>
                <a:spcAft>
                  <a:spcPts val="0"/>
                </a:spcAft>
                <a:buClrTx/>
                <a:buSzTx/>
                <a:buFontTx/>
                <a:buNone/>
                <a:tabLst/>
                <a:defRPr/>
              </a:pPr>
              <a:t>2</a:t>
            </a:fld>
            <a:endParaRPr kumimoji="0" sz="1800" b="0" i="0" u="none" strike="noStrike" kern="0" cap="none" spc="0" normalizeH="0" baseline="0" noProof="0">
              <a:ln>
                <a:noFill/>
              </a:ln>
              <a:solidFill>
                <a:srgbClr val="FFFFFF"/>
              </a:solidFill>
              <a:effectLst/>
              <a:uLnTx/>
              <a:uFillTx/>
              <a:latin typeface="Muli" pitchFamily="2" charset="77"/>
              <a:ea typeface="+mn-ea"/>
              <a:cs typeface="+mn-cs"/>
              <a:sym typeface="Lato Bold"/>
            </a:endParaRPr>
          </a:p>
        </p:txBody>
      </p:sp>
      <p:sp>
        <p:nvSpPr>
          <p:cNvPr id="26" name="Work Hard, Play Hard">
            <a:extLst>
              <a:ext uri="{FF2B5EF4-FFF2-40B4-BE49-F238E27FC236}">
                <a16:creationId xmlns:a16="http://schemas.microsoft.com/office/drawing/2014/main" id="{63D4037B-7BC6-1C4E-B8B6-B964BE327010}"/>
              </a:ext>
            </a:extLst>
          </p:cNvPr>
          <p:cNvSpPr txBox="1"/>
          <p:nvPr/>
        </p:nvSpPr>
        <p:spPr>
          <a:xfrm>
            <a:off x="3974579" y="1283022"/>
            <a:ext cx="16434842" cy="111825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gn="ctr">
              <a:lnSpc>
                <a:spcPct val="100000"/>
              </a:lnSpc>
              <a:defRPr sz="6400" cap="none" spc="0">
                <a:latin typeface="+mj-lt"/>
                <a:ea typeface="+mj-ea"/>
                <a:cs typeface="+mj-cs"/>
                <a:sym typeface="Lato Light"/>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s-ES" sz="6600" b="1" i="0" u="none" strike="noStrike" kern="0" cap="none" spc="0" normalizeH="0" baseline="0" noProof="0" dirty="0">
                <a:ln>
                  <a:noFill/>
                </a:ln>
                <a:solidFill>
                  <a:srgbClr val="000A33"/>
                </a:solidFill>
                <a:effectLst/>
                <a:uLnTx/>
                <a:uFillTx/>
                <a:latin typeface="Muli" pitchFamily="2" charset="77"/>
                <a:ea typeface="+mj-ea"/>
                <a:cs typeface="+mj-cs"/>
                <a:sym typeface="Lato Light"/>
              </a:rPr>
              <a:t>Estacionariedad de series temporales</a:t>
            </a:r>
            <a:endParaRPr kumimoji="0" lang="es-ES" sz="6600" b="0" i="0" u="none" strike="noStrike" kern="0" cap="none" spc="0" normalizeH="0" baseline="0" noProof="0" dirty="0">
              <a:ln>
                <a:noFill/>
              </a:ln>
              <a:solidFill>
                <a:srgbClr val="000A33"/>
              </a:solidFill>
              <a:effectLst/>
              <a:uLnTx/>
              <a:uFillTx/>
              <a:latin typeface="Muli" pitchFamily="2" charset="77"/>
              <a:ea typeface="+mj-ea"/>
              <a:cs typeface="+mj-cs"/>
              <a:sym typeface="Lato Light"/>
            </a:endParaRPr>
          </a:p>
        </p:txBody>
      </p:sp>
      <p:sp>
        <p:nvSpPr>
          <p:cNvPr id="27" name="who we are">
            <a:extLst>
              <a:ext uri="{FF2B5EF4-FFF2-40B4-BE49-F238E27FC236}">
                <a16:creationId xmlns:a16="http://schemas.microsoft.com/office/drawing/2014/main" id="{C27A4E52-7C05-5544-A9E8-FC2CD7D3FD92}"/>
              </a:ext>
            </a:extLst>
          </p:cNvPr>
          <p:cNvSpPr txBox="1"/>
          <p:nvPr/>
        </p:nvSpPr>
        <p:spPr>
          <a:xfrm>
            <a:off x="9283774" y="1773336"/>
            <a:ext cx="5816452"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ctr"/>
          </a:lstStyle>
          <a:p>
            <a:pPr marL="0" marR="0" lvl="0" indent="0" algn="ctr" defTabSz="825500" rtl="0" eaLnBrk="1" fontAlgn="auto" latinLnBrk="0" hangingPunct="0">
              <a:lnSpc>
                <a:spcPct val="120000"/>
              </a:lnSpc>
              <a:spcBef>
                <a:spcPts val="0"/>
              </a:spcBef>
              <a:spcAft>
                <a:spcPts val="0"/>
              </a:spcAft>
              <a:buClrTx/>
              <a:buSzTx/>
              <a:buFontTx/>
              <a:buNone/>
              <a:tabLst/>
              <a:defRPr/>
            </a:pPr>
            <a:endParaRPr kumimoji="0" lang="es-ES" sz="2100" b="1" i="0" u="none" strike="noStrike" kern="0" cap="all" spc="168" normalizeH="0" baseline="0" noProof="0" dirty="0">
              <a:ln>
                <a:noFill/>
              </a:ln>
              <a:solidFill>
                <a:srgbClr val="000A33"/>
              </a:solidFill>
              <a:effectLst/>
              <a:uLnTx/>
              <a:uFillTx/>
              <a:latin typeface="Muli" pitchFamily="2" charset="77"/>
              <a:sym typeface="Lato Black"/>
            </a:endParaRPr>
          </a:p>
        </p:txBody>
      </p:sp>
      <p:sp>
        <p:nvSpPr>
          <p:cNvPr id="18" name="Nullam quis risus eget urna mollis ornare vel eu leo. Etiam porta sem malesuada magna mollis euismod. Donec id elit non mi porta gravida at eget metus. Morbi leo risus, porta ac consectetur ac, vestibulum at eros. Cum sociis natoque penatibus et magnis dis parturient montes, nascetur ridiculus mus. Lorem ipsum.">
            <a:extLst>
              <a:ext uri="{FF2B5EF4-FFF2-40B4-BE49-F238E27FC236}">
                <a16:creationId xmlns:a16="http://schemas.microsoft.com/office/drawing/2014/main" id="{2BECBF05-B1E2-4039-9977-FD350E499904}"/>
              </a:ext>
            </a:extLst>
          </p:cNvPr>
          <p:cNvSpPr txBox="1"/>
          <p:nvPr/>
        </p:nvSpPr>
        <p:spPr>
          <a:xfrm>
            <a:off x="2100424" y="5353969"/>
            <a:ext cx="8110376" cy="3978397"/>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pPr marL="342900" indent="-342900">
              <a:buFontTx/>
              <a:buChar char="-"/>
            </a:pPr>
            <a:r>
              <a:rPr lang="es-ES" sz="2800" dirty="0">
                <a:solidFill>
                  <a:schemeClr val="accent4"/>
                </a:solidFill>
                <a:latin typeface="Muli" pitchFamily="2" charset="77"/>
              </a:rPr>
              <a:t>Características específicas:</a:t>
            </a:r>
          </a:p>
          <a:p>
            <a:r>
              <a:rPr lang="es-ES" sz="2800" dirty="0">
                <a:solidFill>
                  <a:schemeClr val="accent4"/>
                </a:solidFill>
                <a:latin typeface="Muli" pitchFamily="2" charset="77"/>
              </a:rPr>
              <a:t> 	Tendencia es 0</a:t>
            </a:r>
          </a:p>
          <a:p>
            <a:r>
              <a:rPr lang="es-ES" sz="2800" dirty="0">
                <a:solidFill>
                  <a:schemeClr val="accent4"/>
                </a:solidFill>
                <a:latin typeface="Muli" pitchFamily="2" charset="77"/>
              </a:rPr>
              <a:t>   	Varianza constante</a:t>
            </a:r>
          </a:p>
          <a:p>
            <a:r>
              <a:rPr lang="es-ES" sz="2800" dirty="0">
                <a:solidFill>
                  <a:schemeClr val="accent4"/>
                </a:solidFill>
                <a:latin typeface="Muli" pitchFamily="2" charset="77"/>
              </a:rPr>
              <a:t>	Autocorrelación es constante</a:t>
            </a:r>
          </a:p>
          <a:p>
            <a:endParaRPr lang="es-ES" sz="2800" dirty="0">
              <a:solidFill>
                <a:schemeClr val="accent4"/>
              </a:solidFill>
              <a:latin typeface="Muli" pitchFamily="2" charset="77"/>
            </a:endParaRPr>
          </a:p>
          <a:p>
            <a:endParaRPr lang="es-ES" sz="2800" dirty="0">
              <a:solidFill>
                <a:schemeClr val="accent4"/>
              </a:solidFill>
              <a:latin typeface="Muli" pitchFamily="2" charset="77"/>
            </a:endParaRPr>
          </a:p>
          <a:p>
            <a:pPr marL="342900" indent="-342900">
              <a:buFontTx/>
              <a:buChar char="-"/>
            </a:pPr>
            <a:r>
              <a:rPr lang="es-ES" sz="2800" dirty="0">
                <a:solidFill>
                  <a:schemeClr val="accent4"/>
                </a:solidFill>
                <a:latin typeface="Muli" pitchFamily="2" charset="77"/>
              </a:rPr>
              <a:t>Test de </a:t>
            </a:r>
            <a:r>
              <a:rPr lang="es-ES" sz="2800" dirty="0" err="1">
                <a:solidFill>
                  <a:schemeClr val="accent4"/>
                </a:solidFill>
                <a:latin typeface="Muli" pitchFamily="2" charset="77"/>
              </a:rPr>
              <a:t>Dickey</a:t>
            </a:r>
            <a:r>
              <a:rPr lang="es-ES" sz="2800" dirty="0">
                <a:solidFill>
                  <a:schemeClr val="accent4"/>
                </a:solidFill>
                <a:latin typeface="Muli" pitchFamily="2" charset="77"/>
              </a:rPr>
              <a:t>-Fuller </a:t>
            </a:r>
            <a:endParaRPr sz="2800" dirty="0">
              <a:solidFill>
                <a:schemeClr val="accent4"/>
              </a:solidFill>
              <a:latin typeface="Muli" pitchFamily="2" charset="77"/>
            </a:endParaRPr>
          </a:p>
        </p:txBody>
      </p:sp>
      <p:pic>
        <p:nvPicPr>
          <p:cNvPr id="3" name="Imagen 2">
            <a:extLst>
              <a:ext uri="{FF2B5EF4-FFF2-40B4-BE49-F238E27FC236}">
                <a16:creationId xmlns:a16="http://schemas.microsoft.com/office/drawing/2014/main" id="{A75BB096-BD16-4A92-9263-3A9709C9809A}"/>
              </a:ext>
            </a:extLst>
          </p:cNvPr>
          <p:cNvPicPr>
            <a:picLocks noChangeAspect="1"/>
          </p:cNvPicPr>
          <p:nvPr/>
        </p:nvPicPr>
        <p:blipFill>
          <a:blip r:embed="rId2"/>
          <a:stretch>
            <a:fillRect/>
          </a:stretch>
        </p:blipFill>
        <p:spPr>
          <a:xfrm>
            <a:off x="9679464" y="5353969"/>
            <a:ext cx="6595970" cy="4487422"/>
          </a:xfrm>
          <a:prstGeom prst="rect">
            <a:avLst/>
          </a:prstGeom>
        </p:spPr>
      </p:pic>
      <p:pic>
        <p:nvPicPr>
          <p:cNvPr id="4" name="Imagen 3">
            <a:extLst>
              <a:ext uri="{FF2B5EF4-FFF2-40B4-BE49-F238E27FC236}">
                <a16:creationId xmlns:a16="http://schemas.microsoft.com/office/drawing/2014/main" id="{1E12DFC4-DE1F-45F5-AF43-75BF57E57DB2}"/>
              </a:ext>
            </a:extLst>
          </p:cNvPr>
          <p:cNvPicPr>
            <a:picLocks noChangeAspect="1"/>
          </p:cNvPicPr>
          <p:nvPr/>
        </p:nvPicPr>
        <p:blipFill>
          <a:blip r:embed="rId3"/>
          <a:stretch>
            <a:fillRect/>
          </a:stretch>
        </p:blipFill>
        <p:spPr>
          <a:xfrm>
            <a:off x="16667320" y="5548427"/>
            <a:ext cx="6714462" cy="4451577"/>
          </a:xfrm>
          <a:prstGeom prst="rect">
            <a:avLst/>
          </a:prstGeom>
        </p:spPr>
      </p:pic>
      <p:sp>
        <p:nvSpPr>
          <p:cNvPr id="21" name="about who we are">
            <a:extLst>
              <a:ext uri="{FF2B5EF4-FFF2-40B4-BE49-F238E27FC236}">
                <a16:creationId xmlns:a16="http://schemas.microsoft.com/office/drawing/2014/main" id="{A6236EE0-B0BA-4A4C-A218-98F09FF24657}"/>
              </a:ext>
            </a:extLst>
          </p:cNvPr>
          <p:cNvSpPr txBox="1"/>
          <p:nvPr/>
        </p:nvSpPr>
        <p:spPr>
          <a:xfrm>
            <a:off x="10859307" y="4837737"/>
            <a:ext cx="4236283" cy="5162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2400" b="1" dirty="0">
                <a:solidFill>
                  <a:schemeClr val="tx1"/>
                </a:solidFill>
                <a:latin typeface="Muli" pitchFamily="2" charset="77"/>
              </a:rPr>
              <a:t>Serie estacionaria</a:t>
            </a:r>
            <a:endParaRPr sz="2400" b="1" dirty="0">
              <a:solidFill>
                <a:schemeClr val="tx1"/>
              </a:solidFill>
              <a:latin typeface="Muli" pitchFamily="2" charset="77"/>
            </a:endParaRPr>
          </a:p>
        </p:txBody>
      </p:sp>
      <p:sp>
        <p:nvSpPr>
          <p:cNvPr id="22" name="about who we are">
            <a:extLst>
              <a:ext uri="{FF2B5EF4-FFF2-40B4-BE49-F238E27FC236}">
                <a16:creationId xmlns:a16="http://schemas.microsoft.com/office/drawing/2014/main" id="{23317B23-B680-4D62-81E3-8C85C395C578}"/>
              </a:ext>
            </a:extLst>
          </p:cNvPr>
          <p:cNvSpPr txBox="1"/>
          <p:nvPr/>
        </p:nvSpPr>
        <p:spPr>
          <a:xfrm>
            <a:off x="17643305" y="4837737"/>
            <a:ext cx="4236283" cy="5162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2400" b="1" dirty="0">
                <a:solidFill>
                  <a:schemeClr val="tx1"/>
                </a:solidFill>
                <a:latin typeface="Muli" pitchFamily="2" charset="77"/>
              </a:rPr>
              <a:t>Serie no estacionaria</a:t>
            </a:r>
            <a:endParaRPr sz="2400" b="1" dirty="0">
              <a:solidFill>
                <a:schemeClr val="tx1"/>
              </a:solidFill>
              <a:latin typeface="Muli" pitchFamily="2" charset="77"/>
            </a:endParaRPr>
          </a:p>
        </p:txBody>
      </p:sp>
    </p:spTree>
    <p:extLst>
      <p:ext uri="{BB962C8B-B14F-4D97-AF65-F5344CB8AC3E}">
        <p14:creationId xmlns:p14="http://schemas.microsoft.com/office/powerpoint/2010/main" val="114601779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marL="0" marR="0" lvl="0" indent="0" algn="ctr" defTabSz="825500" rtl="0" eaLnBrk="1" fontAlgn="auto" latinLnBrk="0" hangingPunct="0">
              <a:lnSpc>
                <a:spcPct val="100000"/>
              </a:lnSpc>
              <a:spcBef>
                <a:spcPts val="0"/>
              </a:spcBef>
              <a:spcAft>
                <a:spcPts val="0"/>
              </a:spcAft>
              <a:buClrTx/>
              <a:buSzTx/>
              <a:buFontTx/>
              <a:buNone/>
              <a:tabLst/>
              <a:defRPr/>
            </a:pPr>
            <a:fld id="{86CB4B4D-7CA3-9044-876B-883B54F8677D}" type="slidenum">
              <a:rPr kumimoji="0" sz="1800" b="0" i="0" u="none" strike="noStrike" kern="0" cap="none" spc="0" normalizeH="0" baseline="0" noProof="0">
                <a:ln>
                  <a:noFill/>
                </a:ln>
                <a:solidFill>
                  <a:srgbClr val="FFFFFF"/>
                </a:solidFill>
                <a:effectLst/>
                <a:uLnTx/>
                <a:uFillTx/>
                <a:latin typeface="Muli" pitchFamily="2" charset="77"/>
                <a:ea typeface="+mn-ea"/>
                <a:cs typeface="+mn-cs"/>
                <a:sym typeface="Lato Bold"/>
              </a:rPr>
              <a:pPr marL="0" marR="0" lvl="0" indent="0" algn="ctr" defTabSz="825500" rtl="0" eaLnBrk="1" fontAlgn="auto" latinLnBrk="0" hangingPunct="0">
                <a:lnSpc>
                  <a:spcPct val="100000"/>
                </a:lnSpc>
                <a:spcBef>
                  <a:spcPts val="0"/>
                </a:spcBef>
                <a:spcAft>
                  <a:spcPts val="0"/>
                </a:spcAft>
                <a:buClrTx/>
                <a:buSzTx/>
                <a:buFontTx/>
                <a:buNone/>
                <a:tabLst/>
                <a:defRPr/>
              </a:pPr>
              <a:t>3</a:t>
            </a:fld>
            <a:endParaRPr kumimoji="0" sz="1800" b="0" i="0" u="none" strike="noStrike" kern="0" cap="none" spc="0" normalizeH="0" baseline="0" noProof="0">
              <a:ln>
                <a:noFill/>
              </a:ln>
              <a:solidFill>
                <a:srgbClr val="FFFFFF"/>
              </a:solidFill>
              <a:effectLst/>
              <a:uLnTx/>
              <a:uFillTx/>
              <a:latin typeface="Muli" pitchFamily="2" charset="77"/>
              <a:ea typeface="+mn-ea"/>
              <a:cs typeface="+mn-cs"/>
              <a:sym typeface="Lato Bold"/>
            </a:endParaRPr>
          </a:p>
        </p:txBody>
      </p:sp>
      <p:sp>
        <p:nvSpPr>
          <p:cNvPr id="26" name="Work Hard, Play Hard">
            <a:extLst>
              <a:ext uri="{FF2B5EF4-FFF2-40B4-BE49-F238E27FC236}">
                <a16:creationId xmlns:a16="http://schemas.microsoft.com/office/drawing/2014/main" id="{63D4037B-7BC6-1C4E-B8B6-B964BE327010}"/>
              </a:ext>
            </a:extLst>
          </p:cNvPr>
          <p:cNvSpPr txBox="1"/>
          <p:nvPr/>
        </p:nvSpPr>
        <p:spPr>
          <a:xfrm>
            <a:off x="3974579" y="1283022"/>
            <a:ext cx="16434842" cy="111825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gn="ctr">
              <a:lnSpc>
                <a:spcPct val="100000"/>
              </a:lnSpc>
              <a:defRPr sz="6400" cap="none" spc="0">
                <a:latin typeface="+mj-lt"/>
                <a:ea typeface="+mj-ea"/>
                <a:cs typeface="+mj-cs"/>
                <a:sym typeface="Lato Light"/>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s-ES" sz="6600" b="1" i="0" u="none" strike="noStrike" kern="0" cap="none" spc="0" normalizeH="0" baseline="0" noProof="0" dirty="0">
                <a:ln>
                  <a:noFill/>
                </a:ln>
                <a:solidFill>
                  <a:srgbClr val="000A33"/>
                </a:solidFill>
                <a:effectLst/>
                <a:uLnTx/>
                <a:uFillTx/>
                <a:latin typeface="Muli" pitchFamily="2" charset="77"/>
                <a:ea typeface="+mj-ea"/>
                <a:cs typeface="+mj-cs"/>
                <a:sym typeface="Lato Light"/>
              </a:rPr>
              <a:t>Test de </a:t>
            </a:r>
            <a:r>
              <a:rPr kumimoji="0" lang="es-ES" sz="6600" b="1" i="0" u="none" strike="noStrike" kern="0" cap="none" spc="0" normalizeH="0" baseline="0" noProof="0" dirty="0" err="1">
                <a:ln>
                  <a:noFill/>
                </a:ln>
                <a:solidFill>
                  <a:srgbClr val="000A33"/>
                </a:solidFill>
                <a:effectLst/>
                <a:uLnTx/>
                <a:uFillTx/>
                <a:latin typeface="Muli" pitchFamily="2" charset="77"/>
                <a:ea typeface="+mj-ea"/>
                <a:cs typeface="+mj-cs"/>
                <a:sym typeface="Lato Light"/>
              </a:rPr>
              <a:t>Dickey</a:t>
            </a:r>
            <a:r>
              <a:rPr kumimoji="0" lang="es-ES" sz="6600" b="1" i="0" u="none" strike="noStrike" kern="0" cap="none" spc="0" normalizeH="0" baseline="0" noProof="0" dirty="0">
                <a:ln>
                  <a:noFill/>
                </a:ln>
                <a:solidFill>
                  <a:srgbClr val="000A33"/>
                </a:solidFill>
                <a:effectLst/>
                <a:uLnTx/>
                <a:uFillTx/>
                <a:latin typeface="Muli" pitchFamily="2" charset="77"/>
                <a:ea typeface="+mj-ea"/>
                <a:cs typeface="+mj-cs"/>
                <a:sym typeface="Lato Light"/>
              </a:rPr>
              <a:t>-Fuller</a:t>
            </a:r>
            <a:endParaRPr kumimoji="0" lang="es-ES" sz="6600" b="0" i="0" u="none" strike="noStrike" kern="0" cap="none" spc="0" normalizeH="0" baseline="0" noProof="0" dirty="0">
              <a:ln>
                <a:noFill/>
              </a:ln>
              <a:solidFill>
                <a:srgbClr val="000A33"/>
              </a:solidFill>
              <a:effectLst/>
              <a:uLnTx/>
              <a:uFillTx/>
              <a:latin typeface="Muli" pitchFamily="2" charset="77"/>
              <a:ea typeface="+mj-ea"/>
              <a:cs typeface="+mj-cs"/>
              <a:sym typeface="Lato Light"/>
            </a:endParaRPr>
          </a:p>
        </p:txBody>
      </p:sp>
      <p:sp>
        <p:nvSpPr>
          <p:cNvPr id="27" name="who we are">
            <a:extLst>
              <a:ext uri="{FF2B5EF4-FFF2-40B4-BE49-F238E27FC236}">
                <a16:creationId xmlns:a16="http://schemas.microsoft.com/office/drawing/2014/main" id="{C27A4E52-7C05-5544-A9E8-FC2CD7D3FD92}"/>
              </a:ext>
            </a:extLst>
          </p:cNvPr>
          <p:cNvSpPr txBox="1"/>
          <p:nvPr/>
        </p:nvSpPr>
        <p:spPr>
          <a:xfrm>
            <a:off x="9283774" y="1773336"/>
            <a:ext cx="5816452"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ctr"/>
          </a:lstStyle>
          <a:p>
            <a:pPr marL="0" marR="0" lvl="0" indent="0" algn="ctr" defTabSz="825500" rtl="0" eaLnBrk="1" fontAlgn="auto" latinLnBrk="0" hangingPunct="0">
              <a:lnSpc>
                <a:spcPct val="120000"/>
              </a:lnSpc>
              <a:spcBef>
                <a:spcPts val="0"/>
              </a:spcBef>
              <a:spcAft>
                <a:spcPts val="0"/>
              </a:spcAft>
              <a:buClrTx/>
              <a:buSzTx/>
              <a:buFontTx/>
              <a:buNone/>
              <a:tabLst/>
              <a:defRPr/>
            </a:pPr>
            <a:endParaRPr kumimoji="0" lang="es-ES" sz="2100" b="1" i="0" u="none" strike="noStrike" kern="0" cap="all" spc="168" normalizeH="0" baseline="0" noProof="0" dirty="0">
              <a:ln>
                <a:noFill/>
              </a:ln>
              <a:solidFill>
                <a:srgbClr val="000A33"/>
              </a:solidFill>
              <a:effectLst/>
              <a:uLnTx/>
              <a:uFillTx/>
              <a:latin typeface="Muli" pitchFamily="2" charset="77"/>
              <a:sym typeface="Lato Black"/>
            </a:endParaRPr>
          </a:p>
        </p:txBody>
      </p:sp>
      <p:sp>
        <p:nvSpPr>
          <p:cNvPr id="18" name="Nullam quis risus eget urna mollis ornare vel eu leo. Etiam porta sem malesuada magna mollis euismod. Donec id elit non mi porta gravida at eget metus. Morbi leo risus, porta ac consectetur ac, vestibulum at eros. Cum sociis natoque penatibus et magnis dis parturient montes, nascetur ridiculus mus. Lorem ipsum.">
            <a:extLst>
              <a:ext uri="{FF2B5EF4-FFF2-40B4-BE49-F238E27FC236}">
                <a16:creationId xmlns:a16="http://schemas.microsoft.com/office/drawing/2014/main" id="{2BECBF05-B1E2-4039-9977-FD350E499904}"/>
              </a:ext>
            </a:extLst>
          </p:cNvPr>
          <p:cNvSpPr txBox="1"/>
          <p:nvPr/>
        </p:nvSpPr>
        <p:spPr>
          <a:xfrm>
            <a:off x="967863" y="6352076"/>
            <a:ext cx="8110376" cy="17377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pPr marL="342900" indent="-342900">
              <a:buFontTx/>
              <a:buChar char="-"/>
            </a:pPr>
            <a:r>
              <a:rPr lang="es-ES" sz="2800" dirty="0">
                <a:solidFill>
                  <a:schemeClr val="accent4"/>
                </a:solidFill>
                <a:latin typeface="Muli" pitchFamily="2" charset="77"/>
              </a:rPr>
              <a:t>Primer elemento : test estadístico</a:t>
            </a:r>
          </a:p>
          <a:p>
            <a:r>
              <a:rPr lang="es-ES" sz="2800" dirty="0">
                <a:solidFill>
                  <a:schemeClr val="accent4"/>
                </a:solidFill>
                <a:latin typeface="Muli" pitchFamily="2" charset="77"/>
              </a:rPr>
              <a:t>-   Segundo elemento valor p</a:t>
            </a:r>
          </a:p>
          <a:p>
            <a:endParaRPr sz="2800" dirty="0">
              <a:solidFill>
                <a:schemeClr val="accent4"/>
              </a:solidFill>
              <a:latin typeface="Muli" pitchFamily="2" charset="77"/>
            </a:endParaRPr>
          </a:p>
        </p:txBody>
      </p:sp>
      <p:pic>
        <p:nvPicPr>
          <p:cNvPr id="2" name="Imagen 1">
            <a:extLst>
              <a:ext uri="{FF2B5EF4-FFF2-40B4-BE49-F238E27FC236}">
                <a16:creationId xmlns:a16="http://schemas.microsoft.com/office/drawing/2014/main" id="{1569028D-7542-4E78-9D71-F927D6D0B466}"/>
              </a:ext>
            </a:extLst>
          </p:cNvPr>
          <p:cNvPicPr>
            <a:picLocks noChangeAspect="1"/>
          </p:cNvPicPr>
          <p:nvPr/>
        </p:nvPicPr>
        <p:blipFill>
          <a:blip r:embed="rId2"/>
          <a:stretch>
            <a:fillRect/>
          </a:stretch>
        </p:blipFill>
        <p:spPr>
          <a:xfrm>
            <a:off x="8993871" y="6188686"/>
            <a:ext cx="15131913" cy="759308"/>
          </a:xfrm>
          <a:prstGeom prst="rect">
            <a:avLst/>
          </a:prstGeom>
        </p:spPr>
      </p:pic>
      <p:sp>
        <p:nvSpPr>
          <p:cNvPr id="12" name="about who we are">
            <a:extLst>
              <a:ext uri="{FF2B5EF4-FFF2-40B4-BE49-F238E27FC236}">
                <a16:creationId xmlns:a16="http://schemas.microsoft.com/office/drawing/2014/main" id="{AE6C4470-5816-40E3-89EE-D0371B203E28}"/>
              </a:ext>
            </a:extLst>
          </p:cNvPr>
          <p:cNvSpPr txBox="1"/>
          <p:nvPr/>
        </p:nvSpPr>
        <p:spPr>
          <a:xfrm>
            <a:off x="967863" y="5703413"/>
            <a:ext cx="4236283" cy="5162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2400" b="1" dirty="0">
                <a:solidFill>
                  <a:schemeClr val="tx1"/>
                </a:solidFill>
                <a:latin typeface="Muli" pitchFamily="2" charset="77"/>
              </a:rPr>
              <a:t>Valores de interés</a:t>
            </a:r>
            <a:endParaRPr sz="2400" b="1" dirty="0">
              <a:solidFill>
                <a:schemeClr val="tx1"/>
              </a:solidFill>
              <a:latin typeface="Muli" pitchFamily="2" charset="77"/>
            </a:endParaRPr>
          </a:p>
        </p:txBody>
      </p:sp>
      <p:sp>
        <p:nvSpPr>
          <p:cNvPr id="13" name="about who we are">
            <a:extLst>
              <a:ext uri="{FF2B5EF4-FFF2-40B4-BE49-F238E27FC236}">
                <a16:creationId xmlns:a16="http://schemas.microsoft.com/office/drawing/2014/main" id="{09CCA592-F648-42C2-BE92-6BBF19A28968}"/>
              </a:ext>
            </a:extLst>
          </p:cNvPr>
          <p:cNvSpPr txBox="1"/>
          <p:nvPr/>
        </p:nvSpPr>
        <p:spPr>
          <a:xfrm>
            <a:off x="967863" y="3341509"/>
            <a:ext cx="4236283" cy="5162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2400" b="1" dirty="0" err="1">
                <a:solidFill>
                  <a:schemeClr val="tx1"/>
                </a:solidFill>
                <a:latin typeface="Muli" pitchFamily="2" charset="77"/>
              </a:rPr>
              <a:t>StatsModel</a:t>
            </a:r>
            <a:endParaRPr sz="2400" b="1" dirty="0">
              <a:solidFill>
                <a:schemeClr val="tx1"/>
              </a:solidFill>
              <a:latin typeface="Muli" pitchFamily="2" charset="77"/>
            </a:endParaRPr>
          </a:p>
        </p:txBody>
      </p:sp>
      <p:sp>
        <p:nvSpPr>
          <p:cNvPr id="15" name="Nullam quis risus eget urna mollis ornare vel eu leo. Etiam porta sem malesuada magna mollis euismod. Donec id elit non mi porta gravida at eget metus. Morbi leo risus, porta ac consectetur ac, vestibulum at eros. Cum sociis natoque penatibus et magnis dis parturient montes, nascetur ridiculus mus. Lorem ipsum.">
            <a:extLst>
              <a:ext uri="{FF2B5EF4-FFF2-40B4-BE49-F238E27FC236}">
                <a16:creationId xmlns:a16="http://schemas.microsoft.com/office/drawing/2014/main" id="{E3B620EB-5C31-467C-A580-E4BC05DBD221}"/>
              </a:ext>
            </a:extLst>
          </p:cNvPr>
          <p:cNvSpPr txBox="1"/>
          <p:nvPr/>
        </p:nvSpPr>
        <p:spPr>
          <a:xfrm>
            <a:off x="883495" y="4076881"/>
            <a:ext cx="8110376" cy="117763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pPr marL="342900" indent="-342900">
              <a:buFontTx/>
              <a:buChar char="-"/>
            </a:pPr>
            <a:r>
              <a:rPr lang="es-ES" sz="2800" dirty="0">
                <a:solidFill>
                  <a:schemeClr val="accent4"/>
                </a:solidFill>
                <a:latin typeface="Muli" pitchFamily="2" charset="77"/>
              </a:rPr>
              <a:t>Librería para su cálculo usando </a:t>
            </a:r>
            <a:r>
              <a:rPr lang="es-ES" sz="2800" dirty="0" err="1">
                <a:solidFill>
                  <a:schemeClr val="accent4"/>
                </a:solidFill>
                <a:latin typeface="Muli" pitchFamily="2" charset="77"/>
              </a:rPr>
              <a:t>adfuller</a:t>
            </a:r>
            <a:r>
              <a:rPr lang="es-ES" sz="2800" dirty="0">
                <a:solidFill>
                  <a:schemeClr val="accent4"/>
                </a:solidFill>
                <a:latin typeface="Muli" pitchFamily="2" charset="77"/>
              </a:rPr>
              <a:t>()</a:t>
            </a:r>
          </a:p>
          <a:p>
            <a:endParaRPr sz="2800" dirty="0">
              <a:solidFill>
                <a:schemeClr val="accent4"/>
              </a:solidFill>
              <a:latin typeface="Muli" pitchFamily="2" charset="77"/>
            </a:endParaRPr>
          </a:p>
        </p:txBody>
      </p:sp>
      <p:sp>
        <p:nvSpPr>
          <p:cNvPr id="16" name="Nullam quis risus eget urna mollis ornare vel eu leo. Etiam porta sem malesuada magna mollis euismod. Donec id elit non mi porta gravida at eget metus. Morbi leo risus, porta ac consectetur ac, vestibulum at eros. Cum sociis natoque penatibus et magnis dis parturient montes, nascetur ridiculus mus. Lorem ipsum.">
            <a:extLst>
              <a:ext uri="{FF2B5EF4-FFF2-40B4-BE49-F238E27FC236}">
                <a16:creationId xmlns:a16="http://schemas.microsoft.com/office/drawing/2014/main" id="{7622885F-463A-4643-9BC8-B5217D11BA2C}"/>
              </a:ext>
            </a:extLst>
          </p:cNvPr>
          <p:cNvSpPr txBox="1"/>
          <p:nvPr/>
        </p:nvSpPr>
        <p:spPr>
          <a:xfrm>
            <a:off x="883494" y="8997620"/>
            <a:ext cx="11308505" cy="17377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pPr marL="342900" indent="-342900">
              <a:buFontTx/>
              <a:buChar char="-"/>
            </a:pPr>
            <a:r>
              <a:rPr lang="es-ES" sz="2800" dirty="0">
                <a:solidFill>
                  <a:schemeClr val="accent4"/>
                </a:solidFill>
                <a:latin typeface="Muli" pitchFamily="2" charset="77"/>
              </a:rPr>
              <a:t>Test estadístico cuanto más negativo más estacionariedad</a:t>
            </a:r>
          </a:p>
          <a:p>
            <a:r>
              <a:rPr lang="es-ES" sz="2800" dirty="0">
                <a:solidFill>
                  <a:schemeClr val="accent4"/>
                </a:solidFill>
                <a:latin typeface="Muli" pitchFamily="2" charset="77"/>
              </a:rPr>
              <a:t>-   Valor p &lt; 0.05</a:t>
            </a:r>
          </a:p>
          <a:p>
            <a:endParaRPr sz="2800" dirty="0">
              <a:solidFill>
                <a:schemeClr val="accent4"/>
              </a:solidFill>
              <a:latin typeface="Muli" pitchFamily="2" charset="77"/>
            </a:endParaRPr>
          </a:p>
        </p:txBody>
      </p:sp>
      <p:sp>
        <p:nvSpPr>
          <p:cNvPr id="19" name="about who we are">
            <a:extLst>
              <a:ext uri="{FF2B5EF4-FFF2-40B4-BE49-F238E27FC236}">
                <a16:creationId xmlns:a16="http://schemas.microsoft.com/office/drawing/2014/main" id="{77553499-3269-4F65-AF95-87E4C42055BB}"/>
              </a:ext>
            </a:extLst>
          </p:cNvPr>
          <p:cNvSpPr txBox="1"/>
          <p:nvPr/>
        </p:nvSpPr>
        <p:spPr>
          <a:xfrm>
            <a:off x="967863" y="8481388"/>
            <a:ext cx="5824823" cy="5162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2400" b="1" dirty="0">
                <a:solidFill>
                  <a:schemeClr val="tx1"/>
                </a:solidFill>
                <a:latin typeface="Muli" pitchFamily="2" charset="77"/>
              </a:rPr>
              <a:t>Condiciones de estacionariedad</a:t>
            </a:r>
            <a:endParaRPr sz="2400" b="1" dirty="0">
              <a:solidFill>
                <a:schemeClr val="tx1"/>
              </a:solidFill>
              <a:latin typeface="Muli" pitchFamily="2" charset="77"/>
            </a:endParaRPr>
          </a:p>
        </p:txBody>
      </p:sp>
    </p:spTree>
    <p:extLst>
      <p:ext uri="{BB962C8B-B14F-4D97-AF65-F5344CB8AC3E}">
        <p14:creationId xmlns:p14="http://schemas.microsoft.com/office/powerpoint/2010/main" val="70285393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marL="0" marR="0" lvl="0" indent="0" algn="ctr" defTabSz="825500" rtl="0" eaLnBrk="1" fontAlgn="auto" latinLnBrk="0" hangingPunct="0">
              <a:lnSpc>
                <a:spcPct val="100000"/>
              </a:lnSpc>
              <a:spcBef>
                <a:spcPts val="0"/>
              </a:spcBef>
              <a:spcAft>
                <a:spcPts val="0"/>
              </a:spcAft>
              <a:buClrTx/>
              <a:buSzTx/>
              <a:buFontTx/>
              <a:buNone/>
              <a:tabLst/>
              <a:defRPr/>
            </a:pPr>
            <a:fld id="{86CB4B4D-7CA3-9044-876B-883B54F8677D}" type="slidenum">
              <a:rPr kumimoji="0" sz="1800" b="0" i="0" u="none" strike="noStrike" kern="0" cap="none" spc="0" normalizeH="0" baseline="0" noProof="0">
                <a:ln>
                  <a:noFill/>
                </a:ln>
                <a:solidFill>
                  <a:srgbClr val="FFFFFF"/>
                </a:solidFill>
                <a:effectLst/>
                <a:uLnTx/>
                <a:uFillTx/>
                <a:latin typeface="Muli" pitchFamily="2" charset="77"/>
                <a:ea typeface="+mn-ea"/>
                <a:cs typeface="+mn-cs"/>
                <a:sym typeface="Lato Bold"/>
              </a:rPr>
              <a:pPr marL="0" marR="0" lvl="0" indent="0" algn="ctr" defTabSz="825500" rtl="0" eaLnBrk="1" fontAlgn="auto" latinLnBrk="0" hangingPunct="0">
                <a:lnSpc>
                  <a:spcPct val="100000"/>
                </a:lnSpc>
                <a:spcBef>
                  <a:spcPts val="0"/>
                </a:spcBef>
                <a:spcAft>
                  <a:spcPts val="0"/>
                </a:spcAft>
                <a:buClrTx/>
                <a:buSzTx/>
                <a:buFontTx/>
                <a:buNone/>
                <a:tabLst/>
                <a:defRPr/>
              </a:pPr>
              <a:t>4</a:t>
            </a:fld>
            <a:endParaRPr kumimoji="0" sz="1800" b="0" i="0" u="none" strike="noStrike" kern="0" cap="none" spc="0" normalizeH="0" baseline="0" noProof="0">
              <a:ln>
                <a:noFill/>
              </a:ln>
              <a:solidFill>
                <a:srgbClr val="FFFFFF"/>
              </a:solidFill>
              <a:effectLst/>
              <a:uLnTx/>
              <a:uFillTx/>
              <a:latin typeface="Muli" pitchFamily="2" charset="77"/>
              <a:ea typeface="+mn-ea"/>
              <a:cs typeface="+mn-cs"/>
              <a:sym typeface="Lato Bold"/>
            </a:endParaRPr>
          </a:p>
        </p:txBody>
      </p:sp>
      <p:sp>
        <p:nvSpPr>
          <p:cNvPr id="26" name="Work Hard, Play Hard">
            <a:extLst>
              <a:ext uri="{FF2B5EF4-FFF2-40B4-BE49-F238E27FC236}">
                <a16:creationId xmlns:a16="http://schemas.microsoft.com/office/drawing/2014/main" id="{63D4037B-7BC6-1C4E-B8B6-B964BE327010}"/>
              </a:ext>
            </a:extLst>
          </p:cNvPr>
          <p:cNvSpPr txBox="1"/>
          <p:nvPr/>
        </p:nvSpPr>
        <p:spPr>
          <a:xfrm>
            <a:off x="3974579" y="1283022"/>
            <a:ext cx="16434842" cy="111825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gn="ctr">
              <a:lnSpc>
                <a:spcPct val="100000"/>
              </a:lnSpc>
              <a:defRPr sz="6400" cap="none" spc="0">
                <a:latin typeface="+mj-lt"/>
                <a:ea typeface="+mj-ea"/>
                <a:cs typeface="+mj-cs"/>
                <a:sym typeface="Lato Light"/>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es-ES" sz="6600" b="1" dirty="0">
                <a:solidFill>
                  <a:srgbClr val="000A33"/>
                </a:solidFill>
                <a:latin typeface="Muli" pitchFamily="2" charset="77"/>
              </a:rPr>
              <a:t>Hacer una serie estacionaria</a:t>
            </a:r>
            <a:endParaRPr kumimoji="0" lang="es-ES" sz="6600" b="0" i="0" u="none" strike="noStrike" kern="0" cap="none" spc="0" normalizeH="0" baseline="0" noProof="0" dirty="0">
              <a:ln>
                <a:noFill/>
              </a:ln>
              <a:solidFill>
                <a:srgbClr val="000A33"/>
              </a:solidFill>
              <a:effectLst/>
              <a:uLnTx/>
              <a:uFillTx/>
              <a:latin typeface="Muli" pitchFamily="2" charset="77"/>
              <a:ea typeface="+mj-ea"/>
              <a:cs typeface="+mj-cs"/>
              <a:sym typeface="Lato Light"/>
            </a:endParaRPr>
          </a:p>
        </p:txBody>
      </p:sp>
      <p:sp>
        <p:nvSpPr>
          <p:cNvPr id="27" name="who we are">
            <a:extLst>
              <a:ext uri="{FF2B5EF4-FFF2-40B4-BE49-F238E27FC236}">
                <a16:creationId xmlns:a16="http://schemas.microsoft.com/office/drawing/2014/main" id="{C27A4E52-7C05-5544-A9E8-FC2CD7D3FD92}"/>
              </a:ext>
            </a:extLst>
          </p:cNvPr>
          <p:cNvSpPr txBox="1"/>
          <p:nvPr/>
        </p:nvSpPr>
        <p:spPr>
          <a:xfrm>
            <a:off x="9283774" y="1773336"/>
            <a:ext cx="5816452"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ctr"/>
          </a:lstStyle>
          <a:p>
            <a:pPr marL="0" marR="0" lvl="0" indent="0" algn="ctr" defTabSz="825500" rtl="0" eaLnBrk="1" fontAlgn="auto" latinLnBrk="0" hangingPunct="0">
              <a:lnSpc>
                <a:spcPct val="120000"/>
              </a:lnSpc>
              <a:spcBef>
                <a:spcPts val="0"/>
              </a:spcBef>
              <a:spcAft>
                <a:spcPts val="0"/>
              </a:spcAft>
              <a:buClrTx/>
              <a:buSzTx/>
              <a:buFontTx/>
              <a:buNone/>
              <a:tabLst/>
              <a:defRPr/>
            </a:pPr>
            <a:endParaRPr kumimoji="0" lang="es-ES" sz="2100" b="1" i="0" u="none" strike="noStrike" kern="0" cap="all" spc="168" normalizeH="0" baseline="0" noProof="0" dirty="0">
              <a:ln>
                <a:noFill/>
              </a:ln>
              <a:solidFill>
                <a:srgbClr val="000A33"/>
              </a:solidFill>
              <a:effectLst/>
              <a:uLnTx/>
              <a:uFillTx/>
              <a:latin typeface="Muli" pitchFamily="2" charset="77"/>
              <a:sym typeface="Lato Black"/>
            </a:endParaRPr>
          </a:p>
        </p:txBody>
      </p:sp>
      <p:sp>
        <p:nvSpPr>
          <p:cNvPr id="18" name="Nullam quis risus eget urna mollis ornare vel eu leo. Etiam porta sem malesuada magna mollis euismod. Donec id elit non mi porta gravida at eget metus. Morbi leo risus, porta ac consectetur ac, vestibulum at eros. Cum sociis natoque penatibus et magnis dis parturient montes, nascetur ridiculus mus. Lorem ipsum.">
            <a:extLst>
              <a:ext uri="{FF2B5EF4-FFF2-40B4-BE49-F238E27FC236}">
                <a16:creationId xmlns:a16="http://schemas.microsoft.com/office/drawing/2014/main" id="{2BECBF05-B1E2-4039-9977-FD350E499904}"/>
              </a:ext>
            </a:extLst>
          </p:cNvPr>
          <p:cNvSpPr txBox="1"/>
          <p:nvPr/>
        </p:nvSpPr>
        <p:spPr>
          <a:xfrm>
            <a:off x="2437434" y="4655862"/>
            <a:ext cx="8110376" cy="453855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pPr marL="342900" indent="-342900">
              <a:buFontTx/>
              <a:buChar char="-"/>
            </a:pPr>
            <a:r>
              <a:rPr lang="es-ES" sz="2800" dirty="0">
                <a:solidFill>
                  <a:schemeClr val="accent4"/>
                </a:solidFill>
                <a:latin typeface="Muli" pitchFamily="2" charset="77"/>
              </a:rPr>
              <a:t>Diferenciación</a:t>
            </a:r>
          </a:p>
          <a:p>
            <a:r>
              <a:rPr lang="es-ES" sz="2800" dirty="0">
                <a:solidFill>
                  <a:schemeClr val="accent4"/>
                </a:solidFill>
                <a:latin typeface="Muli" pitchFamily="2" charset="77"/>
              </a:rPr>
              <a:t> 	 </a:t>
            </a:r>
            <a:r>
              <a:rPr lang="es-ES" sz="2800" dirty="0" err="1">
                <a:solidFill>
                  <a:schemeClr val="accent4"/>
                </a:solidFill>
                <a:latin typeface="Muli" pitchFamily="2" charset="77"/>
              </a:rPr>
              <a:t>df.diff</a:t>
            </a:r>
            <a:r>
              <a:rPr lang="es-ES" sz="2800" dirty="0">
                <a:solidFill>
                  <a:schemeClr val="accent4"/>
                </a:solidFill>
                <a:latin typeface="Muli" pitchFamily="2" charset="77"/>
              </a:rPr>
              <a:t>()</a:t>
            </a:r>
          </a:p>
          <a:p>
            <a:pPr marL="457200" indent="-457200">
              <a:buFontTx/>
              <a:buChar char="-"/>
            </a:pPr>
            <a:r>
              <a:rPr lang="es-ES" sz="2800" dirty="0">
                <a:solidFill>
                  <a:schemeClr val="accent4"/>
                </a:solidFill>
                <a:latin typeface="Muli" pitchFamily="2" charset="77"/>
              </a:rPr>
              <a:t>Logaritmo</a:t>
            </a:r>
          </a:p>
          <a:p>
            <a:r>
              <a:rPr lang="es-ES" sz="2800" dirty="0">
                <a:solidFill>
                  <a:schemeClr val="accent4"/>
                </a:solidFill>
                <a:latin typeface="Muli" pitchFamily="2" charset="77"/>
              </a:rPr>
              <a:t>	np.log(</a:t>
            </a:r>
            <a:r>
              <a:rPr lang="es-ES" sz="2800" dirty="0" err="1">
                <a:solidFill>
                  <a:schemeClr val="accent4"/>
                </a:solidFill>
                <a:latin typeface="Muli" pitchFamily="2" charset="77"/>
              </a:rPr>
              <a:t>df</a:t>
            </a:r>
            <a:endParaRPr lang="es-ES" sz="2800" dirty="0">
              <a:solidFill>
                <a:schemeClr val="accent4"/>
              </a:solidFill>
              <a:latin typeface="Muli" pitchFamily="2" charset="77"/>
            </a:endParaRPr>
          </a:p>
          <a:p>
            <a:pPr marL="457200" indent="-457200">
              <a:buFontTx/>
              <a:buChar char="-"/>
            </a:pPr>
            <a:r>
              <a:rPr lang="es-ES" sz="2800" dirty="0">
                <a:solidFill>
                  <a:schemeClr val="accent4"/>
                </a:solidFill>
                <a:latin typeface="Muli" pitchFamily="2" charset="77"/>
              </a:rPr>
              <a:t>Raíz cuadrada</a:t>
            </a:r>
          </a:p>
          <a:p>
            <a:r>
              <a:rPr lang="es-ES" sz="2800" dirty="0">
                <a:solidFill>
                  <a:schemeClr val="accent4"/>
                </a:solidFill>
                <a:latin typeface="Muli" pitchFamily="2" charset="77"/>
              </a:rPr>
              <a:t>	</a:t>
            </a:r>
            <a:r>
              <a:rPr lang="es-ES" sz="2800" dirty="0" err="1">
                <a:solidFill>
                  <a:schemeClr val="accent4"/>
                </a:solidFill>
                <a:latin typeface="Muli" pitchFamily="2" charset="77"/>
              </a:rPr>
              <a:t>np.sqrt</a:t>
            </a:r>
            <a:r>
              <a:rPr lang="es-ES" sz="2800" dirty="0">
                <a:solidFill>
                  <a:schemeClr val="accent4"/>
                </a:solidFill>
                <a:latin typeface="Muli" pitchFamily="2" charset="77"/>
              </a:rPr>
              <a:t>(</a:t>
            </a:r>
            <a:r>
              <a:rPr lang="es-ES" sz="2800" dirty="0" err="1">
                <a:solidFill>
                  <a:schemeClr val="accent4"/>
                </a:solidFill>
                <a:latin typeface="Muli" pitchFamily="2" charset="77"/>
              </a:rPr>
              <a:t>df</a:t>
            </a:r>
            <a:r>
              <a:rPr lang="es-ES" sz="2800" dirty="0">
                <a:solidFill>
                  <a:schemeClr val="accent4"/>
                </a:solidFill>
                <a:latin typeface="Muli" pitchFamily="2" charset="77"/>
              </a:rPr>
              <a:t>) </a:t>
            </a:r>
          </a:p>
          <a:p>
            <a:pPr marL="457200" indent="-457200">
              <a:buFontTx/>
              <a:buChar char="-"/>
            </a:pPr>
            <a:r>
              <a:rPr lang="es-ES" sz="2800" dirty="0">
                <a:solidFill>
                  <a:schemeClr val="accent4"/>
                </a:solidFill>
                <a:latin typeface="Muli" pitchFamily="2" charset="77"/>
              </a:rPr>
              <a:t>Cambio proporcional</a:t>
            </a:r>
          </a:p>
          <a:p>
            <a:r>
              <a:rPr lang="es-ES" sz="2800" dirty="0">
                <a:solidFill>
                  <a:schemeClr val="accent4"/>
                </a:solidFill>
                <a:latin typeface="Muli" pitchFamily="2" charset="77"/>
              </a:rPr>
              <a:t>	</a:t>
            </a:r>
            <a:r>
              <a:rPr lang="es-ES" sz="2800" dirty="0" err="1">
                <a:solidFill>
                  <a:schemeClr val="accent4"/>
                </a:solidFill>
                <a:latin typeface="Muli" pitchFamily="2" charset="77"/>
              </a:rPr>
              <a:t>df.shift</a:t>
            </a:r>
            <a:r>
              <a:rPr lang="es-ES" sz="2800" dirty="0">
                <a:solidFill>
                  <a:schemeClr val="accent4"/>
                </a:solidFill>
                <a:latin typeface="Muli" pitchFamily="2" charset="77"/>
              </a:rPr>
              <a:t>(1)/</a:t>
            </a:r>
            <a:r>
              <a:rPr lang="es-ES" sz="2800" dirty="0" err="1">
                <a:solidFill>
                  <a:schemeClr val="accent4"/>
                </a:solidFill>
                <a:latin typeface="Muli" pitchFamily="2" charset="77"/>
              </a:rPr>
              <a:t>df</a:t>
            </a:r>
            <a:endParaRPr sz="2800" dirty="0">
              <a:solidFill>
                <a:schemeClr val="accent4"/>
              </a:solidFill>
              <a:latin typeface="Muli" pitchFamily="2" charset="77"/>
            </a:endParaRPr>
          </a:p>
        </p:txBody>
      </p:sp>
      <p:sp>
        <p:nvSpPr>
          <p:cNvPr id="12" name="about who we are">
            <a:extLst>
              <a:ext uri="{FF2B5EF4-FFF2-40B4-BE49-F238E27FC236}">
                <a16:creationId xmlns:a16="http://schemas.microsoft.com/office/drawing/2014/main" id="{AE6C4470-5816-40E3-89EE-D0371B203E28}"/>
              </a:ext>
            </a:extLst>
          </p:cNvPr>
          <p:cNvSpPr txBox="1"/>
          <p:nvPr/>
        </p:nvSpPr>
        <p:spPr>
          <a:xfrm>
            <a:off x="2437434" y="4139630"/>
            <a:ext cx="4236283" cy="5162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2400" b="1" dirty="0">
                <a:solidFill>
                  <a:schemeClr val="tx1"/>
                </a:solidFill>
                <a:latin typeface="Muli" pitchFamily="2" charset="77"/>
              </a:rPr>
              <a:t>Transformaciones</a:t>
            </a:r>
            <a:endParaRPr sz="2400" b="1" dirty="0">
              <a:solidFill>
                <a:schemeClr val="tx1"/>
              </a:solidFill>
              <a:latin typeface="Muli" pitchFamily="2" charset="77"/>
            </a:endParaRPr>
          </a:p>
        </p:txBody>
      </p:sp>
      <p:pic>
        <p:nvPicPr>
          <p:cNvPr id="3" name="Imagen 2">
            <a:extLst>
              <a:ext uri="{FF2B5EF4-FFF2-40B4-BE49-F238E27FC236}">
                <a16:creationId xmlns:a16="http://schemas.microsoft.com/office/drawing/2014/main" id="{61845604-AB9F-4443-9BA7-B4B6D625A33C}"/>
              </a:ext>
            </a:extLst>
          </p:cNvPr>
          <p:cNvPicPr>
            <a:picLocks noChangeAspect="1"/>
          </p:cNvPicPr>
          <p:nvPr/>
        </p:nvPicPr>
        <p:blipFill>
          <a:blip r:embed="rId2"/>
          <a:stretch>
            <a:fillRect/>
          </a:stretch>
        </p:blipFill>
        <p:spPr>
          <a:xfrm>
            <a:off x="9283774" y="4655861"/>
            <a:ext cx="6927819" cy="4812603"/>
          </a:xfrm>
          <a:prstGeom prst="rect">
            <a:avLst/>
          </a:prstGeom>
        </p:spPr>
      </p:pic>
      <p:pic>
        <p:nvPicPr>
          <p:cNvPr id="4" name="Imagen 3">
            <a:extLst>
              <a:ext uri="{FF2B5EF4-FFF2-40B4-BE49-F238E27FC236}">
                <a16:creationId xmlns:a16="http://schemas.microsoft.com/office/drawing/2014/main" id="{91CC8178-ACDC-4C72-B53A-A2D50C7F6E2F}"/>
              </a:ext>
            </a:extLst>
          </p:cNvPr>
          <p:cNvPicPr>
            <a:picLocks noChangeAspect="1"/>
          </p:cNvPicPr>
          <p:nvPr/>
        </p:nvPicPr>
        <p:blipFill>
          <a:blip r:embed="rId3"/>
          <a:stretch>
            <a:fillRect/>
          </a:stretch>
        </p:blipFill>
        <p:spPr>
          <a:xfrm>
            <a:off x="16865413" y="4655862"/>
            <a:ext cx="7088016" cy="4812602"/>
          </a:xfrm>
          <a:prstGeom prst="rect">
            <a:avLst/>
          </a:prstGeom>
        </p:spPr>
      </p:pic>
    </p:spTree>
    <p:extLst>
      <p:ext uri="{BB962C8B-B14F-4D97-AF65-F5344CB8AC3E}">
        <p14:creationId xmlns:p14="http://schemas.microsoft.com/office/powerpoint/2010/main" val="358156991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dirty="0"/>
          </a:p>
        </p:txBody>
      </p:sp>
      <p:sp>
        <p:nvSpPr>
          <p:cNvPr id="539" name="We Find Solution That Works &amp; We're Pretty Good at it."/>
          <p:cNvSpPr txBox="1"/>
          <p:nvPr/>
        </p:nvSpPr>
        <p:spPr>
          <a:xfrm>
            <a:off x="2100423" y="2579730"/>
            <a:ext cx="8396289"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Modelos AR ,MA, ARMA</a:t>
            </a:r>
            <a:endParaRPr sz="6000" dirty="0">
              <a:solidFill>
                <a:schemeClr val="tx1"/>
              </a:solidFill>
              <a:latin typeface="Muli" pitchFamily="2" charset="77"/>
            </a:endParaRPr>
          </a:p>
        </p:txBody>
      </p:sp>
      <p:sp>
        <p:nvSpPr>
          <p:cNvPr id="540" name="about who we are"/>
          <p:cNvSpPr txBox="1"/>
          <p:nvPr/>
        </p:nvSpPr>
        <p:spPr>
          <a:xfrm>
            <a:off x="2100423" y="4700736"/>
            <a:ext cx="739118" cy="7230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3600" b="1" dirty="0">
                <a:solidFill>
                  <a:schemeClr val="tx1"/>
                </a:solidFill>
                <a:latin typeface="Muli" pitchFamily="2" charset="77"/>
              </a:rPr>
              <a:t>AR</a:t>
            </a:r>
            <a:endParaRPr sz="3600" b="1" dirty="0">
              <a:solidFill>
                <a:schemeClr val="tx1"/>
              </a:solidFill>
              <a:latin typeface="Muli" pitchFamily="2" charset="77"/>
            </a:endParaRPr>
          </a:p>
        </p:txBody>
      </p:sp>
      <p:sp>
        <p:nvSpPr>
          <p:cNvPr id="541" name="Line"/>
          <p:cNvSpPr/>
          <p:nvPr/>
        </p:nvSpPr>
        <p:spPr>
          <a:xfrm>
            <a:off x="2100423" y="4212952"/>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544" name="12,000 CLIENTS SO FAR"/>
          <p:cNvSpPr txBox="1"/>
          <p:nvPr/>
        </p:nvSpPr>
        <p:spPr>
          <a:xfrm>
            <a:off x="2839541" y="10458333"/>
            <a:ext cx="3136086" cy="48468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FFFFFF"/>
                </a:solidFill>
                <a:latin typeface="Lato Regular"/>
                <a:ea typeface="Lato Regular"/>
                <a:cs typeface="Lato Regular"/>
                <a:sym typeface="Lato Regular"/>
              </a:defRPr>
            </a:lvl1pPr>
          </a:lstStyle>
          <a:p>
            <a:r>
              <a:rPr lang="es-ES" b="1" dirty="0">
                <a:latin typeface="Muli" pitchFamily="2" charset="77"/>
              </a:rPr>
              <a:t>DUIS BIBENDUM</a:t>
            </a:r>
          </a:p>
        </p:txBody>
      </p:sp>
      <p:pic>
        <p:nvPicPr>
          <p:cNvPr id="2" name="Imagen 1">
            <a:extLst>
              <a:ext uri="{FF2B5EF4-FFF2-40B4-BE49-F238E27FC236}">
                <a16:creationId xmlns:a16="http://schemas.microsoft.com/office/drawing/2014/main" id="{B9B47A95-CB9B-47F3-8F01-F3B7129D0232}"/>
              </a:ext>
            </a:extLst>
          </p:cNvPr>
          <p:cNvPicPr>
            <a:picLocks noChangeAspect="1"/>
          </p:cNvPicPr>
          <p:nvPr/>
        </p:nvPicPr>
        <p:blipFill>
          <a:blip r:embed="rId3"/>
          <a:stretch>
            <a:fillRect/>
          </a:stretch>
        </p:blipFill>
        <p:spPr>
          <a:xfrm>
            <a:off x="5975627" y="5544498"/>
            <a:ext cx="4140247" cy="823207"/>
          </a:xfrm>
          <a:prstGeom prst="rect">
            <a:avLst/>
          </a:prstGeom>
        </p:spPr>
      </p:pic>
      <p:pic>
        <p:nvPicPr>
          <p:cNvPr id="5" name="Imagen 4">
            <a:extLst>
              <a:ext uri="{FF2B5EF4-FFF2-40B4-BE49-F238E27FC236}">
                <a16:creationId xmlns:a16="http://schemas.microsoft.com/office/drawing/2014/main" id="{FAD0F6B0-3018-4C0C-BD69-99807EC1C6AA}"/>
              </a:ext>
            </a:extLst>
          </p:cNvPr>
          <p:cNvPicPr>
            <a:picLocks noChangeAspect="1"/>
          </p:cNvPicPr>
          <p:nvPr/>
        </p:nvPicPr>
        <p:blipFill>
          <a:blip r:embed="rId4"/>
          <a:stretch>
            <a:fillRect/>
          </a:stretch>
        </p:blipFill>
        <p:spPr>
          <a:xfrm>
            <a:off x="5975627" y="6770218"/>
            <a:ext cx="7028978" cy="992642"/>
          </a:xfrm>
          <a:prstGeom prst="rect">
            <a:avLst/>
          </a:prstGeom>
        </p:spPr>
      </p:pic>
      <p:pic>
        <p:nvPicPr>
          <p:cNvPr id="6" name="Imagen 5">
            <a:extLst>
              <a:ext uri="{FF2B5EF4-FFF2-40B4-BE49-F238E27FC236}">
                <a16:creationId xmlns:a16="http://schemas.microsoft.com/office/drawing/2014/main" id="{C3EBA07A-D396-4A4C-B65C-45A25EA962BB}"/>
              </a:ext>
            </a:extLst>
          </p:cNvPr>
          <p:cNvPicPr>
            <a:picLocks noChangeAspect="1"/>
          </p:cNvPicPr>
          <p:nvPr/>
        </p:nvPicPr>
        <p:blipFill>
          <a:blip r:embed="rId5"/>
          <a:stretch>
            <a:fillRect/>
          </a:stretch>
        </p:blipFill>
        <p:spPr>
          <a:xfrm>
            <a:off x="6093839" y="8165373"/>
            <a:ext cx="11577526" cy="1273232"/>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dirty="0"/>
          </a:p>
        </p:txBody>
      </p:sp>
      <p:sp>
        <p:nvSpPr>
          <p:cNvPr id="539" name="We Find Solution That Works &amp; We're Pretty Good at it."/>
          <p:cNvSpPr txBox="1"/>
          <p:nvPr/>
        </p:nvSpPr>
        <p:spPr>
          <a:xfrm>
            <a:off x="2100423" y="2579730"/>
            <a:ext cx="8396289"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Modelos AR ,MA, ARMA</a:t>
            </a:r>
            <a:endParaRPr sz="6000" dirty="0">
              <a:solidFill>
                <a:schemeClr val="tx1"/>
              </a:solidFill>
              <a:latin typeface="Muli" pitchFamily="2" charset="77"/>
            </a:endParaRPr>
          </a:p>
        </p:txBody>
      </p:sp>
      <p:sp>
        <p:nvSpPr>
          <p:cNvPr id="540" name="about who we are"/>
          <p:cNvSpPr txBox="1"/>
          <p:nvPr/>
        </p:nvSpPr>
        <p:spPr>
          <a:xfrm>
            <a:off x="2100424" y="4798707"/>
            <a:ext cx="1321202" cy="7230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3600" b="1" dirty="0">
                <a:solidFill>
                  <a:schemeClr val="tx1"/>
                </a:solidFill>
                <a:latin typeface="Muli" pitchFamily="2" charset="77"/>
              </a:rPr>
              <a:t>MA</a:t>
            </a:r>
            <a:endParaRPr sz="2400" b="1" dirty="0">
              <a:solidFill>
                <a:schemeClr val="tx1"/>
              </a:solidFill>
              <a:latin typeface="Muli" pitchFamily="2" charset="77"/>
            </a:endParaRPr>
          </a:p>
        </p:txBody>
      </p:sp>
      <p:sp>
        <p:nvSpPr>
          <p:cNvPr id="541" name="Line"/>
          <p:cNvSpPr/>
          <p:nvPr/>
        </p:nvSpPr>
        <p:spPr>
          <a:xfrm>
            <a:off x="2100424" y="4310923"/>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544" name="12,000 CLIENTS SO FAR"/>
          <p:cNvSpPr txBox="1"/>
          <p:nvPr/>
        </p:nvSpPr>
        <p:spPr>
          <a:xfrm>
            <a:off x="2839541" y="10458333"/>
            <a:ext cx="3136086" cy="48468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FFFFFF"/>
                </a:solidFill>
                <a:latin typeface="Lato Regular"/>
                <a:ea typeface="Lato Regular"/>
                <a:cs typeface="Lato Regular"/>
                <a:sym typeface="Lato Regular"/>
              </a:defRPr>
            </a:lvl1pPr>
          </a:lstStyle>
          <a:p>
            <a:r>
              <a:rPr lang="es-ES" b="1" dirty="0">
                <a:latin typeface="Muli" pitchFamily="2" charset="77"/>
              </a:rPr>
              <a:t>DUIS BIBENDUM</a:t>
            </a:r>
          </a:p>
        </p:txBody>
      </p:sp>
      <p:pic>
        <p:nvPicPr>
          <p:cNvPr id="4" name="Imagen 3">
            <a:extLst>
              <a:ext uri="{FF2B5EF4-FFF2-40B4-BE49-F238E27FC236}">
                <a16:creationId xmlns:a16="http://schemas.microsoft.com/office/drawing/2014/main" id="{E259BB0C-C9DB-4265-9291-18AF794BA42E}"/>
              </a:ext>
            </a:extLst>
          </p:cNvPr>
          <p:cNvPicPr>
            <a:picLocks noChangeAspect="1"/>
          </p:cNvPicPr>
          <p:nvPr/>
        </p:nvPicPr>
        <p:blipFill>
          <a:blip r:embed="rId3"/>
          <a:stretch>
            <a:fillRect/>
          </a:stretch>
        </p:blipFill>
        <p:spPr>
          <a:xfrm>
            <a:off x="5975627" y="5272392"/>
            <a:ext cx="4443361" cy="776981"/>
          </a:xfrm>
          <a:prstGeom prst="rect">
            <a:avLst/>
          </a:prstGeom>
        </p:spPr>
      </p:pic>
      <p:pic>
        <p:nvPicPr>
          <p:cNvPr id="7" name="Imagen 6">
            <a:extLst>
              <a:ext uri="{FF2B5EF4-FFF2-40B4-BE49-F238E27FC236}">
                <a16:creationId xmlns:a16="http://schemas.microsoft.com/office/drawing/2014/main" id="{ED7C5DE5-95FD-4D91-96E4-AD230C6A559E}"/>
              </a:ext>
            </a:extLst>
          </p:cNvPr>
          <p:cNvPicPr>
            <a:picLocks noChangeAspect="1"/>
          </p:cNvPicPr>
          <p:nvPr/>
        </p:nvPicPr>
        <p:blipFill>
          <a:blip r:embed="rId4"/>
          <a:stretch>
            <a:fillRect/>
          </a:stretch>
        </p:blipFill>
        <p:spPr>
          <a:xfrm>
            <a:off x="5975627" y="6383081"/>
            <a:ext cx="7632875" cy="1159066"/>
          </a:xfrm>
          <a:prstGeom prst="rect">
            <a:avLst/>
          </a:prstGeom>
        </p:spPr>
      </p:pic>
      <p:pic>
        <p:nvPicPr>
          <p:cNvPr id="8" name="Imagen 7">
            <a:extLst>
              <a:ext uri="{FF2B5EF4-FFF2-40B4-BE49-F238E27FC236}">
                <a16:creationId xmlns:a16="http://schemas.microsoft.com/office/drawing/2014/main" id="{FB9F5955-B68E-41F9-9844-1CB8A5FB8529}"/>
              </a:ext>
            </a:extLst>
          </p:cNvPr>
          <p:cNvPicPr>
            <a:picLocks noChangeAspect="1"/>
          </p:cNvPicPr>
          <p:nvPr/>
        </p:nvPicPr>
        <p:blipFill>
          <a:blip r:embed="rId5"/>
          <a:stretch>
            <a:fillRect/>
          </a:stretch>
        </p:blipFill>
        <p:spPr>
          <a:xfrm>
            <a:off x="5975627" y="7705432"/>
            <a:ext cx="11747675" cy="1086160"/>
          </a:xfrm>
          <a:prstGeom prst="rect">
            <a:avLst/>
          </a:prstGeom>
        </p:spPr>
      </p:pic>
    </p:spTree>
    <p:extLst>
      <p:ext uri="{BB962C8B-B14F-4D97-AF65-F5344CB8AC3E}">
        <p14:creationId xmlns:p14="http://schemas.microsoft.com/office/powerpoint/2010/main" val="6548589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dirty="0"/>
          </a:p>
        </p:txBody>
      </p:sp>
      <p:sp>
        <p:nvSpPr>
          <p:cNvPr id="539" name="We Find Solution That Works &amp; We're Pretty Good at it."/>
          <p:cNvSpPr txBox="1"/>
          <p:nvPr/>
        </p:nvSpPr>
        <p:spPr>
          <a:xfrm>
            <a:off x="2100423" y="2579730"/>
            <a:ext cx="8396289"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Modelo SARIMAX</a:t>
            </a:r>
            <a:endParaRPr sz="6000" dirty="0">
              <a:solidFill>
                <a:schemeClr val="tx1"/>
              </a:solidFill>
              <a:latin typeface="Muli" pitchFamily="2" charset="77"/>
            </a:endParaRPr>
          </a:p>
        </p:txBody>
      </p:sp>
      <p:sp>
        <p:nvSpPr>
          <p:cNvPr id="540" name="about who we are"/>
          <p:cNvSpPr txBox="1"/>
          <p:nvPr/>
        </p:nvSpPr>
        <p:spPr>
          <a:xfrm>
            <a:off x="2100424" y="4668079"/>
            <a:ext cx="5214776" cy="7230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3600" b="1" dirty="0">
                <a:solidFill>
                  <a:schemeClr val="tx1"/>
                </a:solidFill>
                <a:latin typeface="Muli" pitchFamily="2" charset="77"/>
              </a:rPr>
              <a:t>S : </a:t>
            </a:r>
            <a:r>
              <a:rPr lang="es-ES" sz="3600" b="1" dirty="0" err="1">
                <a:solidFill>
                  <a:schemeClr val="tx1"/>
                </a:solidFill>
                <a:latin typeface="Muli" pitchFamily="2" charset="77"/>
              </a:rPr>
              <a:t>seasonality</a:t>
            </a:r>
            <a:endParaRPr sz="3600" b="1" dirty="0">
              <a:solidFill>
                <a:schemeClr val="tx1"/>
              </a:solidFill>
              <a:latin typeface="Muli" pitchFamily="2" charset="77"/>
            </a:endParaRPr>
          </a:p>
        </p:txBody>
      </p:sp>
      <p:sp>
        <p:nvSpPr>
          <p:cNvPr id="541" name="Line"/>
          <p:cNvSpPr/>
          <p:nvPr/>
        </p:nvSpPr>
        <p:spPr>
          <a:xfrm>
            <a:off x="2100424" y="4180294"/>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544" name="12,000 CLIENTS SO FAR"/>
          <p:cNvSpPr txBox="1"/>
          <p:nvPr/>
        </p:nvSpPr>
        <p:spPr>
          <a:xfrm>
            <a:off x="2839541" y="10458333"/>
            <a:ext cx="3136086" cy="48468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FFFFFF"/>
                </a:solidFill>
                <a:latin typeface="Lato Regular"/>
                <a:ea typeface="Lato Regular"/>
                <a:cs typeface="Lato Regular"/>
                <a:sym typeface="Lato Regular"/>
              </a:defRPr>
            </a:lvl1pPr>
          </a:lstStyle>
          <a:p>
            <a:r>
              <a:rPr lang="es-ES" b="1" dirty="0">
                <a:latin typeface="Muli" pitchFamily="2" charset="77"/>
              </a:rPr>
              <a:t>DUIS BIBENDUM</a:t>
            </a:r>
          </a:p>
        </p:txBody>
      </p:sp>
      <p:sp>
        <p:nvSpPr>
          <p:cNvPr id="10" name="about who we are">
            <a:extLst>
              <a:ext uri="{FF2B5EF4-FFF2-40B4-BE49-F238E27FC236}">
                <a16:creationId xmlns:a16="http://schemas.microsoft.com/office/drawing/2014/main" id="{0069C4E9-DA5C-40FF-BBC1-C6C95485CD8C}"/>
              </a:ext>
            </a:extLst>
          </p:cNvPr>
          <p:cNvSpPr txBox="1"/>
          <p:nvPr/>
        </p:nvSpPr>
        <p:spPr>
          <a:xfrm>
            <a:off x="2100420" y="5733074"/>
            <a:ext cx="6312057" cy="7230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3600" b="1" dirty="0">
                <a:solidFill>
                  <a:schemeClr val="tx1"/>
                </a:solidFill>
                <a:latin typeface="Muli" pitchFamily="2" charset="77"/>
              </a:rPr>
              <a:t>Ar : </a:t>
            </a:r>
            <a:r>
              <a:rPr lang="es-ES" sz="3600" b="1" dirty="0" err="1">
                <a:solidFill>
                  <a:schemeClr val="tx1"/>
                </a:solidFill>
                <a:latin typeface="Muli" pitchFamily="2" charset="77"/>
              </a:rPr>
              <a:t>Auto-regressive</a:t>
            </a:r>
            <a:r>
              <a:rPr lang="es-ES" sz="3600" b="1" dirty="0">
                <a:solidFill>
                  <a:schemeClr val="tx1"/>
                </a:solidFill>
                <a:latin typeface="Muli" pitchFamily="2" charset="77"/>
              </a:rPr>
              <a:t> (p)</a:t>
            </a:r>
            <a:endParaRPr sz="3600" b="1" dirty="0">
              <a:solidFill>
                <a:schemeClr val="tx1"/>
              </a:solidFill>
              <a:latin typeface="Muli" pitchFamily="2" charset="77"/>
            </a:endParaRPr>
          </a:p>
        </p:txBody>
      </p:sp>
      <p:sp>
        <p:nvSpPr>
          <p:cNvPr id="11" name="about who we are">
            <a:extLst>
              <a:ext uri="{FF2B5EF4-FFF2-40B4-BE49-F238E27FC236}">
                <a16:creationId xmlns:a16="http://schemas.microsoft.com/office/drawing/2014/main" id="{41236D10-C3B3-4436-8110-63CA1BBE9BAB}"/>
              </a:ext>
            </a:extLst>
          </p:cNvPr>
          <p:cNvSpPr txBox="1"/>
          <p:nvPr/>
        </p:nvSpPr>
        <p:spPr>
          <a:xfrm>
            <a:off x="2100424" y="6624922"/>
            <a:ext cx="5543960" cy="7230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3600" b="1" dirty="0">
                <a:solidFill>
                  <a:schemeClr val="tx1"/>
                </a:solidFill>
                <a:latin typeface="Muli" pitchFamily="2" charset="77"/>
              </a:rPr>
              <a:t>I : </a:t>
            </a:r>
            <a:r>
              <a:rPr lang="es-ES" sz="3600" b="1" dirty="0" err="1">
                <a:solidFill>
                  <a:schemeClr val="tx1"/>
                </a:solidFill>
                <a:latin typeface="Muli" pitchFamily="2" charset="77"/>
              </a:rPr>
              <a:t>Integrated</a:t>
            </a:r>
            <a:r>
              <a:rPr lang="es-ES" sz="3600" b="1" dirty="0">
                <a:solidFill>
                  <a:schemeClr val="tx1"/>
                </a:solidFill>
                <a:latin typeface="Muli" pitchFamily="2" charset="77"/>
              </a:rPr>
              <a:t> (D)</a:t>
            </a:r>
            <a:endParaRPr sz="3600" b="1" dirty="0">
              <a:solidFill>
                <a:schemeClr val="tx1"/>
              </a:solidFill>
              <a:latin typeface="Muli" pitchFamily="2" charset="77"/>
            </a:endParaRPr>
          </a:p>
        </p:txBody>
      </p:sp>
      <p:sp>
        <p:nvSpPr>
          <p:cNvPr id="12" name="about who we are">
            <a:extLst>
              <a:ext uri="{FF2B5EF4-FFF2-40B4-BE49-F238E27FC236}">
                <a16:creationId xmlns:a16="http://schemas.microsoft.com/office/drawing/2014/main" id="{BBAF21CC-ED1A-4696-9D1D-F117C89215E0}"/>
              </a:ext>
            </a:extLst>
          </p:cNvPr>
          <p:cNvSpPr txBox="1"/>
          <p:nvPr/>
        </p:nvSpPr>
        <p:spPr>
          <a:xfrm>
            <a:off x="2100422" y="8752640"/>
            <a:ext cx="7756810" cy="7230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3600" b="1" dirty="0">
                <a:solidFill>
                  <a:schemeClr val="tx1"/>
                </a:solidFill>
                <a:latin typeface="Muli" pitchFamily="2" charset="77"/>
              </a:rPr>
              <a:t>X : </a:t>
            </a:r>
            <a:r>
              <a:rPr lang="es-ES" sz="3600" b="1" dirty="0" err="1">
                <a:solidFill>
                  <a:schemeClr val="tx1"/>
                </a:solidFill>
                <a:latin typeface="Muli" pitchFamily="2" charset="77"/>
              </a:rPr>
              <a:t>exogenous</a:t>
            </a:r>
            <a:r>
              <a:rPr lang="es-ES" sz="3600" b="1" dirty="0">
                <a:solidFill>
                  <a:schemeClr val="tx1"/>
                </a:solidFill>
                <a:latin typeface="Muli" pitchFamily="2" charset="77"/>
              </a:rPr>
              <a:t> variables</a:t>
            </a:r>
            <a:endParaRPr sz="3600" b="1" dirty="0">
              <a:solidFill>
                <a:schemeClr val="tx1"/>
              </a:solidFill>
              <a:latin typeface="Muli" pitchFamily="2" charset="77"/>
            </a:endParaRPr>
          </a:p>
        </p:txBody>
      </p:sp>
      <p:sp>
        <p:nvSpPr>
          <p:cNvPr id="13" name="about who we are">
            <a:extLst>
              <a:ext uri="{FF2B5EF4-FFF2-40B4-BE49-F238E27FC236}">
                <a16:creationId xmlns:a16="http://schemas.microsoft.com/office/drawing/2014/main" id="{97B5740C-B0BC-4841-844C-04645CAC07F8}"/>
              </a:ext>
            </a:extLst>
          </p:cNvPr>
          <p:cNvSpPr txBox="1"/>
          <p:nvPr/>
        </p:nvSpPr>
        <p:spPr>
          <a:xfrm>
            <a:off x="2100421" y="7726301"/>
            <a:ext cx="6312057" cy="138788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3600" b="1" dirty="0">
                <a:solidFill>
                  <a:schemeClr val="tx1"/>
                </a:solidFill>
                <a:latin typeface="Muli" pitchFamily="2" charset="77"/>
              </a:rPr>
              <a:t>MA : Mean-</a:t>
            </a:r>
            <a:r>
              <a:rPr lang="es-ES" sz="3600" b="1" dirty="0" err="1">
                <a:solidFill>
                  <a:schemeClr val="tx1"/>
                </a:solidFill>
                <a:latin typeface="Muli" pitchFamily="2" charset="77"/>
              </a:rPr>
              <a:t>average</a:t>
            </a:r>
            <a:r>
              <a:rPr lang="es-ES" sz="3600" b="1" dirty="0">
                <a:solidFill>
                  <a:schemeClr val="tx1"/>
                </a:solidFill>
                <a:latin typeface="Muli" pitchFamily="2" charset="77"/>
              </a:rPr>
              <a:t> (q)</a:t>
            </a:r>
          </a:p>
          <a:p>
            <a:endParaRPr sz="3600" b="1" dirty="0">
              <a:solidFill>
                <a:schemeClr val="tx1"/>
              </a:solidFill>
              <a:latin typeface="Muli" pitchFamily="2" charset="77"/>
            </a:endParaRPr>
          </a:p>
        </p:txBody>
      </p:sp>
    </p:spTree>
    <p:extLst>
      <p:ext uri="{BB962C8B-B14F-4D97-AF65-F5344CB8AC3E}">
        <p14:creationId xmlns:p14="http://schemas.microsoft.com/office/powerpoint/2010/main" val="392424249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dirty="0"/>
          </a:p>
        </p:txBody>
      </p:sp>
      <p:sp>
        <p:nvSpPr>
          <p:cNvPr id="539" name="We Find Solution That Works &amp; We're Pretty Good at it."/>
          <p:cNvSpPr txBox="1"/>
          <p:nvPr/>
        </p:nvSpPr>
        <p:spPr>
          <a:xfrm>
            <a:off x="2100424" y="2579730"/>
            <a:ext cx="7823552" cy="10259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ACF Y PACF</a:t>
            </a:r>
            <a:endParaRPr sz="6000" dirty="0">
              <a:solidFill>
                <a:schemeClr val="tx1"/>
              </a:solidFill>
              <a:latin typeface="Muli" pitchFamily="2" charset="77"/>
            </a:endParaRPr>
          </a:p>
        </p:txBody>
      </p:sp>
      <p:sp>
        <p:nvSpPr>
          <p:cNvPr id="541" name="Line"/>
          <p:cNvSpPr/>
          <p:nvPr/>
        </p:nvSpPr>
        <p:spPr>
          <a:xfrm>
            <a:off x="2100424" y="4135944"/>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544" name="12,000 CLIENTS SO FAR"/>
          <p:cNvSpPr txBox="1"/>
          <p:nvPr/>
        </p:nvSpPr>
        <p:spPr>
          <a:xfrm>
            <a:off x="2839541" y="10458333"/>
            <a:ext cx="3136086" cy="48468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FFFFFF"/>
                </a:solidFill>
                <a:latin typeface="Lato Regular"/>
                <a:ea typeface="Lato Regular"/>
                <a:cs typeface="Lato Regular"/>
                <a:sym typeface="Lato Regular"/>
              </a:defRPr>
            </a:lvl1pPr>
          </a:lstStyle>
          <a:p>
            <a:r>
              <a:rPr lang="es-ES" b="1" dirty="0">
                <a:latin typeface="Muli" pitchFamily="2" charset="77"/>
              </a:rPr>
              <a:t>DUIS BIBENDUM</a:t>
            </a:r>
          </a:p>
        </p:txBody>
      </p:sp>
      <p:pic>
        <p:nvPicPr>
          <p:cNvPr id="2" name="Imagen 1">
            <a:extLst>
              <a:ext uri="{FF2B5EF4-FFF2-40B4-BE49-F238E27FC236}">
                <a16:creationId xmlns:a16="http://schemas.microsoft.com/office/drawing/2014/main" id="{FA16EDB5-4108-4C81-B114-78A63D7A29FB}"/>
              </a:ext>
            </a:extLst>
          </p:cNvPr>
          <p:cNvPicPr>
            <a:picLocks noChangeAspect="1"/>
          </p:cNvPicPr>
          <p:nvPr/>
        </p:nvPicPr>
        <p:blipFill>
          <a:blip r:embed="rId3"/>
          <a:stretch>
            <a:fillRect/>
          </a:stretch>
        </p:blipFill>
        <p:spPr>
          <a:xfrm>
            <a:off x="3239466" y="5560443"/>
            <a:ext cx="8177860" cy="4897890"/>
          </a:xfrm>
          <a:prstGeom prst="rect">
            <a:avLst/>
          </a:prstGeom>
        </p:spPr>
      </p:pic>
      <p:pic>
        <p:nvPicPr>
          <p:cNvPr id="3" name="Imagen 2">
            <a:extLst>
              <a:ext uri="{FF2B5EF4-FFF2-40B4-BE49-F238E27FC236}">
                <a16:creationId xmlns:a16="http://schemas.microsoft.com/office/drawing/2014/main" id="{76462AF3-B4BB-47BD-A12B-6672B0F2DA93}"/>
              </a:ext>
            </a:extLst>
          </p:cNvPr>
          <p:cNvPicPr>
            <a:picLocks noChangeAspect="1"/>
          </p:cNvPicPr>
          <p:nvPr/>
        </p:nvPicPr>
        <p:blipFill>
          <a:blip r:embed="rId4"/>
          <a:stretch>
            <a:fillRect/>
          </a:stretch>
        </p:blipFill>
        <p:spPr>
          <a:xfrm>
            <a:off x="13498966" y="5560443"/>
            <a:ext cx="8470822" cy="4897892"/>
          </a:xfrm>
          <a:prstGeom prst="rect">
            <a:avLst/>
          </a:prstGeom>
        </p:spPr>
      </p:pic>
    </p:spTree>
    <p:extLst>
      <p:ext uri="{BB962C8B-B14F-4D97-AF65-F5344CB8AC3E}">
        <p14:creationId xmlns:p14="http://schemas.microsoft.com/office/powerpoint/2010/main" val="95806313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dirty="0"/>
          </a:p>
        </p:txBody>
      </p:sp>
      <p:sp>
        <p:nvSpPr>
          <p:cNvPr id="539" name="We Find Solution That Works &amp; We're Pretty Good at it."/>
          <p:cNvSpPr txBox="1"/>
          <p:nvPr/>
        </p:nvSpPr>
        <p:spPr>
          <a:xfrm>
            <a:off x="2100423" y="2579730"/>
            <a:ext cx="17428547"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Usando la ACF y la PACF para elegir orden del modelo</a:t>
            </a:r>
            <a:endParaRPr sz="6000" dirty="0">
              <a:solidFill>
                <a:schemeClr val="tx1"/>
              </a:solidFill>
              <a:latin typeface="Muli" pitchFamily="2" charset="77"/>
            </a:endParaRPr>
          </a:p>
        </p:txBody>
      </p:sp>
      <p:sp>
        <p:nvSpPr>
          <p:cNvPr id="541" name="Line"/>
          <p:cNvSpPr/>
          <p:nvPr/>
        </p:nvSpPr>
        <p:spPr>
          <a:xfrm>
            <a:off x="2100424" y="4135944"/>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9" name="about who we are">
            <a:extLst>
              <a:ext uri="{FF2B5EF4-FFF2-40B4-BE49-F238E27FC236}">
                <a16:creationId xmlns:a16="http://schemas.microsoft.com/office/drawing/2014/main" id="{A18DEB6A-B285-4BF3-BEB2-CC30068BE2C2}"/>
              </a:ext>
            </a:extLst>
          </p:cNvPr>
          <p:cNvSpPr txBox="1"/>
          <p:nvPr/>
        </p:nvSpPr>
        <p:spPr>
          <a:xfrm>
            <a:off x="2100423" y="5033021"/>
            <a:ext cx="5867920" cy="5162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sz="2400" b="1" dirty="0">
                <a:solidFill>
                  <a:schemeClr val="tx1"/>
                </a:solidFill>
                <a:latin typeface="Muli" pitchFamily="2" charset="77"/>
              </a:rPr>
              <a:t>Ejemplo para modelo AR(2)</a:t>
            </a:r>
            <a:endParaRPr sz="2400" b="1" dirty="0">
              <a:solidFill>
                <a:schemeClr val="tx1"/>
              </a:solidFill>
              <a:latin typeface="Muli" pitchFamily="2" charset="77"/>
            </a:endParaRPr>
          </a:p>
        </p:txBody>
      </p:sp>
      <p:sp>
        <p:nvSpPr>
          <p:cNvPr id="12" name="Nullam quis risus eget urna mollis ornare vel eu leo. Etiam porta sem malesuada magna mollis euismod. Donec id elit non mi porta gravida at eget metus. Morbi leo risus, porta ac consectetur ac, vestibulum at eros. Cum sociis natoque penatibus et magnis dis parturient montes, nascetur ridiculus mus. Lorem ipsum.">
            <a:extLst>
              <a:ext uri="{FF2B5EF4-FFF2-40B4-BE49-F238E27FC236}">
                <a16:creationId xmlns:a16="http://schemas.microsoft.com/office/drawing/2014/main" id="{8B0BBBE8-A243-47BA-8470-9452B3CBF04A}"/>
              </a:ext>
            </a:extLst>
          </p:cNvPr>
          <p:cNvSpPr txBox="1"/>
          <p:nvPr/>
        </p:nvSpPr>
        <p:spPr>
          <a:xfrm>
            <a:off x="2100424" y="6446329"/>
            <a:ext cx="8110376" cy="17377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pPr marL="342900" indent="-342900">
              <a:buFontTx/>
              <a:buChar char="-"/>
            </a:pPr>
            <a:r>
              <a:rPr lang="es-ES" sz="2800" dirty="0">
                <a:solidFill>
                  <a:schemeClr val="accent4"/>
                </a:solidFill>
                <a:latin typeface="Muli" pitchFamily="2" charset="77"/>
              </a:rPr>
              <a:t>ACF disminuye paulatinamente</a:t>
            </a:r>
          </a:p>
          <a:p>
            <a:r>
              <a:rPr lang="es-ES" sz="2800" dirty="0">
                <a:solidFill>
                  <a:schemeClr val="accent4"/>
                </a:solidFill>
                <a:latin typeface="Muli" pitchFamily="2" charset="77"/>
              </a:rPr>
              <a:t>-   PACF se corta después del </a:t>
            </a:r>
            <a:r>
              <a:rPr lang="es-ES" sz="2800" dirty="0" err="1">
                <a:solidFill>
                  <a:schemeClr val="accent4"/>
                </a:solidFill>
                <a:latin typeface="Muli" pitchFamily="2" charset="77"/>
              </a:rPr>
              <a:t>lag</a:t>
            </a:r>
            <a:r>
              <a:rPr lang="es-ES" sz="2800" dirty="0">
                <a:solidFill>
                  <a:schemeClr val="accent4"/>
                </a:solidFill>
                <a:latin typeface="Muli" pitchFamily="2" charset="77"/>
              </a:rPr>
              <a:t> p</a:t>
            </a:r>
          </a:p>
          <a:p>
            <a:endParaRPr sz="2800" dirty="0">
              <a:solidFill>
                <a:schemeClr val="accent4"/>
              </a:solidFill>
              <a:latin typeface="Muli" pitchFamily="2" charset="77"/>
            </a:endParaRPr>
          </a:p>
        </p:txBody>
      </p:sp>
      <p:pic>
        <p:nvPicPr>
          <p:cNvPr id="7" name="Imagen 6">
            <a:extLst>
              <a:ext uri="{FF2B5EF4-FFF2-40B4-BE49-F238E27FC236}">
                <a16:creationId xmlns:a16="http://schemas.microsoft.com/office/drawing/2014/main" id="{ACED8ADA-7FB3-4B82-A4FA-C4E0C13CBC99}"/>
              </a:ext>
            </a:extLst>
          </p:cNvPr>
          <p:cNvPicPr>
            <a:picLocks noChangeAspect="1"/>
          </p:cNvPicPr>
          <p:nvPr/>
        </p:nvPicPr>
        <p:blipFill>
          <a:blip r:embed="rId3"/>
          <a:stretch>
            <a:fillRect/>
          </a:stretch>
        </p:blipFill>
        <p:spPr>
          <a:xfrm>
            <a:off x="12453257" y="4096374"/>
            <a:ext cx="8675914" cy="4221241"/>
          </a:xfrm>
          <a:prstGeom prst="rect">
            <a:avLst/>
          </a:prstGeom>
        </p:spPr>
      </p:pic>
      <p:pic>
        <p:nvPicPr>
          <p:cNvPr id="8" name="Imagen 7">
            <a:extLst>
              <a:ext uri="{FF2B5EF4-FFF2-40B4-BE49-F238E27FC236}">
                <a16:creationId xmlns:a16="http://schemas.microsoft.com/office/drawing/2014/main" id="{872AD370-630B-432E-99F2-F6CC42383468}"/>
              </a:ext>
            </a:extLst>
          </p:cNvPr>
          <p:cNvPicPr>
            <a:picLocks noChangeAspect="1"/>
          </p:cNvPicPr>
          <p:nvPr/>
        </p:nvPicPr>
        <p:blipFill>
          <a:blip r:embed="rId4"/>
          <a:stretch>
            <a:fillRect/>
          </a:stretch>
        </p:blipFill>
        <p:spPr>
          <a:xfrm>
            <a:off x="12192000" y="8415771"/>
            <a:ext cx="9415172" cy="4810372"/>
          </a:xfrm>
          <a:prstGeom prst="rect">
            <a:avLst/>
          </a:prstGeom>
        </p:spPr>
      </p:pic>
    </p:spTree>
    <p:extLst>
      <p:ext uri="{BB962C8B-B14F-4D97-AF65-F5344CB8AC3E}">
        <p14:creationId xmlns:p14="http://schemas.microsoft.com/office/powerpoint/2010/main" val="3608966247"/>
      </p:ext>
    </p:extLst>
  </p:cSld>
  <p:clrMapOvr>
    <a:masterClrMapping/>
  </p:clrMapOvr>
  <p:transition spd="med"/>
</p:sld>
</file>

<file path=ppt/theme/theme1.xml><?xml version="1.0" encoding="utf-8"?>
<a:theme xmlns:a="http://schemas.openxmlformats.org/drawingml/2006/main" name="White">
  <a:themeElements>
    <a:clrScheme name="MIOTI 1">
      <a:dk1>
        <a:srgbClr val="000A33"/>
      </a:dk1>
      <a:lt1>
        <a:srgbClr val="FFFFFF"/>
      </a:lt1>
      <a:dk2>
        <a:srgbClr val="999999"/>
      </a:dk2>
      <a:lt2>
        <a:srgbClr val="E5E5E5"/>
      </a:lt2>
      <a:accent1>
        <a:srgbClr val="007EFF"/>
      </a:accent1>
      <a:accent2>
        <a:srgbClr val="E84371"/>
      </a:accent2>
      <a:accent3>
        <a:srgbClr val="001773"/>
      </a:accent3>
      <a:accent4>
        <a:srgbClr val="333366"/>
      </a:accent4>
      <a:accent5>
        <a:srgbClr val="FF6390"/>
      </a:accent5>
      <a:accent6>
        <a:srgbClr val="4D0808"/>
      </a:accent6>
      <a:hlink>
        <a:srgbClr val="E84371"/>
      </a:hlink>
      <a:folHlink>
        <a:srgbClr val="007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12700">
          <a:miter lim="400000"/>
        </a:ln>
        <a:extLst>
          <a:ext uri="{C572A759-6A51-4108-AA02-DFA0A04FC94B}">
            <ma14:wrappingTextBoxFlag xmlns="" xmlns:r="http://schemas.openxmlformats.org/officeDocument/2006/relationships" xmlns:p="http://schemas.openxmlformats.org/presentationml/2006/main" xmlns:ma14="http://schemas.microsoft.com/office/mac/drawingml/2011/main" val="1"/>
          </a:ext>
        </a:extLst>
      </a:spPr>
      <a:bodyPr lIns="50800" tIns="50800" rIns="50800" bIns="50800">
        <a:spAutoFit/>
      </a:bodyPr>
      <a:lstStyle>
        <a:defPPr algn="l">
          <a:defRPr sz="6000" b="1" dirty="0" err="1">
            <a:latin typeface="Muli" pitchFamily="2" charset="77"/>
          </a:defRPr>
        </a:defPPr>
      </a:lst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Lato Light"/>
        <a:ea typeface="Lato Light"/>
        <a:cs typeface="Lato Light"/>
      </a:majorFont>
      <a:minorFont>
        <a:latin typeface="Lato Bold"/>
        <a:ea typeface="Lato Bold"/>
        <a:cs typeface="Lato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2688</TotalTime>
  <Words>421</Words>
  <Application>Microsoft Office PowerPoint</Application>
  <PresentationFormat>Personalizado</PresentationFormat>
  <Paragraphs>121</Paragraphs>
  <Slides>19</Slides>
  <Notes>13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19</vt:i4>
      </vt:variant>
    </vt:vector>
  </HeadingPairs>
  <TitlesOfParts>
    <vt:vector size="30" baseType="lpstr">
      <vt:lpstr>Calibri</vt:lpstr>
      <vt:lpstr>Helvetica Light</vt:lpstr>
      <vt:lpstr>Helvetica Neue</vt:lpstr>
      <vt:lpstr>Helvetica Neue Light</vt:lpstr>
      <vt:lpstr>Helvetica Neue Medium</vt:lpstr>
      <vt:lpstr>Lato Black</vt:lpstr>
      <vt:lpstr>Lato Regular</vt:lpstr>
      <vt:lpstr>Libre Baskerville</vt:lpstr>
      <vt:lpstr>Muli</vt:lpstr>
      <vt:lpstr>Muli ExtraBold</vt:lpstr>
      <vt:lpstr>White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 Fuente</dc:creator>
  <cp:lastModifiedBy>ernestopm</cp:lastModifiedBy>
  <cp:revision>58</cp:revision>
  <dcterms:modified xsi:type="dcterms:W3CDTF">2020-05-21T16:02:55Z</dcterms:modified>
</cp:coreProperties>
</file>